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8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8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9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7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9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9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78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86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8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50EE-3835-4CCA-B9D4-0E7689D887BE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4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線コネクタ 16"/>
          <p:cNvCxnSpPr/>
          <p:nvPr/>
        </p:nvCxnSpPr>
        <p:spPr>
          <a:xfrm>
            <a:off x="6221715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5" y="695046"/>
            <a:ext cx="5936345" cy="326738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741293" y="5598294"/>
            <a:ext cx="50932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廃止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承認により交付決定を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取り消し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558" y="695046"/>
            <a:ext cx="5774945" cy="32673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818251" y="210561"/>
            <a:ext cx="1249252" cy="338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661" y="1247362"/>
            <a:ext cx="5727842" cy="42761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425" y="1247362"/>
            <a:ext cx="5936345" cy="4276194"/>
          </a:xfrm>
          <a:prstGeom prst="rect">
            <a:avLst/>
          </a:prstGeom>
        </p:spPr>
      </p:pic>
      <p:sp>
        <p:nvSpPr>
          <p:cNvPr id="9" name="テキスト ボックス 2"/>
          <p:cNvSpPr txBox="1"/>
          <p:nvPr/>
        </p:nvSpPr>
        <p:spPr>
          <a:xfrm>
            <a:off x="3816666" y="3933550"/>
            <a:ext cx="411302" cy="212938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/>
              <a:t>※</a:t>
            </a:r>
            <a:r>
              <a:rPr kumimoji="1" lang="ja-JP" altLang="en-US" sz="900" b="1" dirty="0"/>
              <a:t>１件</a:t>
            </a:r>
          </a:p>
        </p:txBody>
      </p:sp>
    </p:spTree>
    <p:extLst>
      <p:ext uri="{BB962C8B-B14F-4D97-AF65-F5344CB8AC3E}">
        <p14:creationId xmlns:p14="http://schemas.microsoft.com/office/powerpoint/2010/main" val="14301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宮本　のぞみ</dc:creator>
  <cp:lastModifiedBy>宮本　のぞみ</cp:lastModifiedBy>
  <cp:revision>16</cp:revision>
  <cp:lastPrinted>2020-10-20T05:34:22Z</cp:lastPrinted>
  <dcterms:created xsi:type="dcterms:W3CDTF">2020-10-19T07:40:51Z</dcterms:created>
  <dcterms:modified xsi:type="dcterms:W3CDTF">2020-10-20T08:54:26Z</dcterms:modified>
</cp:coreProperties>
</file>