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72" r:id="rId1"/>
  </p:sldMasterIdLst>
  <p:notesMasterIdLst>
    <p:notesMasterId r:id="rId3"/>
  </p:notesMasterIdLst>
  <p:sldIdLst>
    <p:sldId id="273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D8EBCD"/>
    <a:srgbClr val="D5E3CF"/>
    <a:srgbClr val="DFEADA"/>
    <a:srgbClr val="DBEACF"/>
    <a:srgbClr val="CFD9EA"/>
    <a:srgbClr val="CFD5EA"/>
    <a:srgbClr val="CCFFCC"/>
    <a:srgbClr val="D9D9D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howGuides="1">
      <p:cViewPr varScale="1">
        <p:scale>
          <a:sx n="56" d="100"/>
          <a:sy n="56" d="100"/>
        </p:scale>
        <p:origin x="52" y="200"/>
      </p:cViewPr>
      <p:guideLst>
        <p:guide orient="horz" pos="2069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2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847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C6B1AF3B-019E-4E72-B721-FB352D26F534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4"/>
            <a:ext cx="2949575" cy="49847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92805AB-935D-4553-A482-B173FDD3E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47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3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73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91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84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68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11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03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85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38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77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39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6D212-DAD6-4231-BD10-6DFDF831D5C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17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757B924-59C9-E886-72DF-E0831FE6D457}"/>
              </a:ext>
            </a:extLst>
          </p:cNvPr>
          <p:cNvSpPr txBox="1"/>
          <p:nvPr/>
        </p:nvSpPr>
        <p:spPr bwMode="white">
          <a:xfrm>
            <a:off x="272480" y="796642"/>
            <a:ext cx="2432076" cy="40011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令和６年度開催予定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0C2215A-11B3-4B31-8035-5B2B5FCE36E3}"/>
              </a:ext>
            </a:extLst>
          </p:cNvPr>
          <p:cNvSpPr txBox="1">
            <a:spLocks/>
          </p:cNvSpPr>
          <p:nvPr/>
        </p:nvSpPr>
        <p:spPr bwMode="auto">
          <a:xfrm>
            <a:off x="1" y="5825"/>
            <a:ext cx="9905999" cy="540000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60" tIns="49530" rIns="99060" bIns="4953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90570" fontAlgn="auto"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ysClr val="window" lastClr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今後のスケジュール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57F1749-D2BE-82AC-3748-AAA785DDD00B}"/>
              </a:ext>
            </a:extLst>
          </p:cNvPr>
          <p:cNvSpPr txBox="1"/>
          <p:nvPr/>
        </p:nvSpPr>
        <p:spPr>
          <a:xfrm>
            <a:off x="8913440" y="92034"/>
            <a:ext cx="821059" cy="386054"/>
          </a:xfrm>
          <a:prstGeom prst="rect">
            <a:avLst/>
          </a:prstGeom>
          <a:solidFill>
            <a:schemeClr val="bg1"/>
          </a:solidFill>
        </p:spPr>
        <p:txBody>
          <a:bodyPr wrap="none" tIns="36000" bIns="72000" rtlCol="0" anchor="ctr" anchorCtr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資料３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43DD8B30-7B78-41B8-B746-1F5355DCC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751036"/>
              </p:ext>
            </p:extLst>
          </p:nvPr>
        </p:nvGraphicFramePr>
        <p:xfrm>
          <a:off x="128464" y="1268760"/>
          <a:ext cx="9606034" cy="51845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30260815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02044948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693458016"/>
                    </a:ext>
                  </a:extLst>
                </a:gridCol>
                <a:gridCol w="5069530">
                  <a:extLst>
                    <a:ext uri="{9D8B030D-6E8A-4147-A177-3AD203B41FA5}">
                      <a16:colId xmlns:a16="http://schemas.microsoft.com/office/drawing/2014/main" val="3823590129"/>
                    </a:ext>
                  </a:extLst>
                </a:gridCol>
              </a:tblGrid>
              <a:tr h="4760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開催時期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部会等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審議事項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4928537"/>
                  </a:ext>
                </a:extLst>
              </a:tr>
              <a:tr h="755374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０月下旬</a:t>
                      </a:r>
                    </a:p>
                  </a:txBody>
                  <a:tcPr anchor="ctr"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部会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環境・みどり合同</a:t>
                      </a:r>
                    </a:p>
                  </a:txBody>
                  <a:tcPr anchor="ctr"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</a:t>
                      </a:r>
                    </a:p>
                  </a:txBody>
                  <a:tcPr anchor="ctr"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令和７年度みどりの基金活用事業について</a:t>
                      </a:r>
                    </a:p>
                  </a:txBody>
                  <a:tcPr anchor="ctr"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165831"/>
                  </a:ext>
                </a:extLst>
              </a:tr>
              <a:tr h="1827144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月２８日（木）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１３－１５時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部会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みどり担当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84250" algn="l"/>
                          <a:tab pos="1250950" algn="l"/>
                        </a:tabLst>
                      </a:pPr>
                      <a:r>
                        <a:rPr kumimoji="1" lang="ja-JP" altLang="en-US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計画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・基本戦略ごとの取組み状況（検証）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tabLst>
                          <a:tab pos="1250950" algn="l"/>
                        </a:tabLst>
                      </a:pP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次期基本戦略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tabLst>
                          <a:tab pos="1250950" algn="l"/>
                        </a:tabLst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課題整理を踏まえた基本的な考え方、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tabLst>
                          <a:tab pos="1250950" algn="l"/>
                        </a:tabLst>
                      </a:pP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 取組の方向性、計画期間等）</a:t>
                      </a:r>
                      <a:endParaRPr kumimoji="1" lang="en-US" altLang="ja-JP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tabLst>
                          <a:tab pos="1250950" algn="l"/>
                        </a:tabLst>
                      </a:pPr>
                      <a:r>
                        <a:rPr kumimoji="1" lang="ja-JP" altLang="en-US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・話題提供・ヒアリング</a:t>
                      </a:r>
                      <a:endParaRPr kumimoji="1" lang="en-US" altLang="ja-JP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tabLst>
                          <a:tab pos="1250950" algn="l"/>
                        </a:tabLst>
                      </a:pPr>
                      <a:r>
                        <a:rPr kumimoji="1" lang="ja-JP" altLang="en-US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（案）近畿地方整備局 公園調整官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46465"/>
                  </a:ext>
                </a:extLst>
              </a:tr>
              <a:tr h="7572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２月中旬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部会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みどり担当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・おおさか優良緑化賞の選考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・みどりづくり推進事業（活動助成）の審査　　　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5845409"/>
                  </a:ext>
                </a:extLst>
              </a:tr>
              <a:tr h="673158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日（月）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１０時～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環境審議会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計画等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部会審議状況の報告（推進計画のあり方）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211338"/>
                  </a:ext>
                </a:extLst>
              </a:tr>
              <a:tr h="695527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２０２５年２月頃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部会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みどり担当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計画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・次期計画の具体的戦略、将来像・目標、進行管理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962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95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161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2024-11-06T08:47:16Z</dcterms:created>
  <dcterms:modified xsi:type="dcterms:W3CDTF">2024-11-06T08:47:39Z</dcterms:modified>
</cp:coreProperties>
</file>