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7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3A7-11CD-492F-9614-4E8D9020FC59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9EB9-AE05-4FA9-AE86-C3D145251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18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3A7-11CD-492F-9614-4E8D9020FC59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9EB9-AE05-4FA9-AE86-C3D145251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19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3A7-11CD-492F-9614-4E8D9020FC59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9EB9-AE05-4FA9-AE86-C3D145251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7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3A7-11CD-492F-9614-4E8D9020FC59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9EB9-AE05-4FA9-AE86-C3D145251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67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3A7-11CD-492F-9614-4E8D9020FC59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9EB9-AE05-4FA9-AE86-C3D145251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69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3A7-11CD-492F-9614-4E8D9020FC59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9EB9-AE05-4FA9-AE86-C3D145251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09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3A7-11CD-492F-9614-4E8D9020FC59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9EB9-AE05-4FA9-AE86-C3D145251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81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3A7-11CD-492F-9614-4E8D9020FC59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9EB9-AE05-4FA9-AE86-C3D145251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54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3A7-11CD-492F-9614-4E8D9020FC59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9EB9-AE05-4FA9-AE86-C3D145251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9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3A7-11CD-492F-9614-4E8D9020FC59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9EB9-AE05-4FA9-AE86-C3D145251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56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3A7-11CD-492F-9614-4E8D9020FC59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9EB9-AE05-4FA9-AE86-C3D145251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18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43A7-11CD-492F-9614-4E8D9020FC59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9EB9-AE05-4FA9-AE86-C3D145251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6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4906575-E991-40F9-9320-534C225D8C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85" y="2013592"/>
            <a:ext cx="5839373" cy="402346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49AB1E-D2A1-44AF-9619-E85B6D7C175A}"/>
              </a:ext>
            </a:extLst>
          </p:cNvPr>
          <p:cNvSpPr txBox="1"/>
          <p:nvPr/>
        </p:nvSpPr>
        <p:spPr>
          <a:xfrm>
            <a:off x="2939143" y="3699444"/>
            <a:ext cx="76693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88" b="1" dirty="0"/>
              <a:t>500</a:t>
            </a:r>
            <a:r>
              <a:rPr lang="ja-JP" altLang="en-US" sz="788" b="1" dirty="0"/>
              <a:t>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0D029A-9B88-4CC1-B6A7-6D5656DF0B52}"/>
              </a:ext>
            </a:extLst>
          </p:cNvPr>
          <p:cNvSpPr txBox="1"/>
          <p:nvPr/>
        </p:nvSpPr>
        <p:spPr>
          <a:xfrm>
            <a:off x="537385" y="1512052"/>
            <a:ext cx="148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検出場所（地図）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04D1855-57C4-452C-B033-3A50563BB45C}"/>
              </a:ext>
            </a:extLst>
          </p:cNvPr>
          <p:cNvSpPr txBox="1"/>
          <p:nvPr/>
        </p:nvSpPr>
        <p:spPr>
          <a:xfrm>
            <a:off x="4000500" y="6279296"/>
            <a:ext cx="2460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地理院地図（国土地理院ホームページ）</a:t>
            </a:r>
          </a:p>
        </p:txBody>
      </p:sp>
    </p:spTree>
    <p:extLst>
      <p:ext uri="{BB962C8B-B14F-4D97-AF65-F5344CB8AC3E}">
        <p14:creationId xmlns:p14="http://schemas.microsoft.com/office/powerpoint/2010/main" val="779232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</Words>
  <Application>Microsoft Office PowerPoint</Application>
  <PresentationFormat>画面に合わせる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2024-12-26T03:51:24Z</dcterms:created>
  <dcterms:modified xsi:type="dcterms:W3CDTF">2024-12-26T03:51:34Z</dcterms:modified>
</cp:coreProperties>
</file>