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4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6D336-1748-4396-B344-64C5C65CB7BE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C9406-192C-4D4C-884A-E7667991A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15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43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39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46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17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58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14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39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7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32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69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1AD17-A56A-4757-BB8A-A16FCA727EC0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42D4-B8C5-43C8-B556-212DB8C04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14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68058FD-E9DA-4042-A023-D4EA8161C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正方形/長方形 1">
            <a:extLst>
              <a:ext uri="{FF2B5EF4-FFF2-40B4-BE49-F238E27FC236}">
                <a16:creationId xmlns:a16="http://schemas.microsoft.com/office/drawing/2014/main" id="{CA6A6D40-E1A8-412A-A89C-8F45E31A4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4130" y="228600"/>
            <a:ext cx="895350" cy="304800"/>
          </a:xfrm>
          <a:prstGeom prst="rect">
            <a:avLst/>
          </a:prstGeom>
          <a:noFill/>
          <a:ln w="12700">
            <a:solidFill>
              <a:srgbClr val="1F376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資料</a:t>
            </a: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10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①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835FAC-F85B-4059-9C6B-ABDF32BAE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1162685"/>
            <a:ext cx="6758305" cy="867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庁内あげての自殺対策への取組み（関連施策との連携）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　各種会議・情報共有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〇大阪府自殺対策推進本部実務担当者会議（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6/27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・大阪府の自殺の状況及び自殺対策について共有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全庁あげての取組みを依頼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〇市町村自殺対策主管課担当者会議（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７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/24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・各市町村での自殺対策への取組み強化を依頼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〇庁内関係各課との課題の共有と意見交換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（教育庁、福祉部、商工労働部、府民文化部等）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　庁内各課主管の関係機関会議や研修会において、大阪府の自殺の現状　</a:t>
            </a:r>
            <a:endParaRPr kumimoji="0" lang="en-US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等</a:t>
            </a:r>
            <a:r>
              <a:rPr kumimoji="0" lang="ja-JP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について情報提供</a:t>
            </a:r>
            <a:endParaRPr kumimoji="0" lang="ja-JP" altLang="en-US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</a:b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〇自殺の対策について情報提供、ちらし「自殺のサインを見逃さないで」、　　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「高齢者の自殺対策について」、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相談窓口ちらし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等配布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・保健所主催の大学生向け研修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・初任期養護教諭セミナー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・労働基準協会研修会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・大阪法務局管区内人権相談対応研修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・大阪府居宅介護職員初任者研修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・学校教育相談課題別研修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・生活困窮者自立支援制度人材養成研修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・ヘルシーキャンパス研修会参加大学職員に周知		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・男女共同参画課相談員との連絡会議		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・孤独・孤立対策強化月間に係るイベント		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・民生委員協議会会長連絡会		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・府立高等学校・中学校スクールカウンセラー		</a:t>
            </a:r>
          </a:p>
          <a:p>
            <a:pPr lvl="0" defTabSz="914400"/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　・健康経営セミナー</a:t>
            </a:r>
          </a:p>
          <a:p>
            <a:pPr lvl="0" defTabSz="914400"/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  <a:p>
            <a:pPr lvl="0" defTabSz="91440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9144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〇「こころの健康について考えよう！（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SOS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の出し方教育）」の普及、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9144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若者の自殺の状況、教職員対象自殺対策研修等について情報提供</a:t>
            </a:r>
            <a:endParaRPr lang="ja-JP" altLang="en-US" sz="1400" dirty="0"/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　　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・スクールカウンセラー連絡協議会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・養護教諭初任期セミナー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95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1834</TotalTime>
  <Words>349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三場　知香</dc:creator>
  <cp:lastModifiedBy>南　由美</cp:lastModifiedBy>
  <cp:revision>109</cp:revision>
  <cp:lastPrinted>2024-11-27T09:19:36Z</cp:lastPrinted>
  <dcterms:created xsi:type="dcterms:W3CDTF">2023-05-11T02:20:03Z</dcterms:created>
  <dcterms:modified xsi:type="dcterms:W3CDTF">2024-11-29T10:03:07Z</dcterms:modified>
</cp:coreProperties>
</file>