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6"/>
  </p:notesMasterIdLst>
  <p:sldIdLst>
    <p:sldId id="256" r:id="rId2"/>
    <p:sldId id="262" r:id="rId3"/>
    <p:sldId id="264" r:id="rId4"/>
    <p:sldId id="265" r:id="rId5"/>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74082" autoAdjust="0"/>
  </p:normalViewPr>
  <p:slideViewPr>
    <p:cSldViewPr snapToGrid="0">
      <p:cViewPr varScale="1">
        <p:scale>
          <a:sx n="100" d="100"/>
          <a:sy n="100" d="100"/>
        </p:scale>
        <p:origin x="974" y="6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214DBACE-9A62-4EFB-B491-BD8FE87DA3C8}" type="datetimeFigureOut">
              <a:rPr kumimoji="1" lang="ja-JP" altLang="en-US" smtClean="0"/>
              <a:t>2025/1/20</a:t>
            </a:fld>
            <a:endParaRPr kumimoji="1" lang="ja-JP" altLang="en-US"/>
          </a:p>
        </p:txBody>
      </p:sp>
      <p:sp>
        <p:nvSpPr>
          <p:cNvPr id="4" name="スライド イメージ プレースホルダー 3"/>
          <p:cNvSpPr>
            <a:spLocks noGrp="1" noRot="1" noChangeAspect="1"/>
          </p:cNvSpPr>
          <p:nvPr>
            <p:ph type="sldImg" idx="2"/>
          </p:nvPr>
        </p:nvSpPr>
        <p:spPr>
          <a:xfrm>
            <a:off x="1166813" y="1243013"/>
            <a:ext cx="447357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3F14667A-AA2C-4DC7-9EC2-C7FEC4C89C0F}" type="slidenum">
              <a:rPr kumimoji="1" lang="ja-JP" altLang="en-US" smtClean="0"/>
              <a:t>‹#›</a:t>
            </a:fld>
            <a:endParaRPr kumimoji="1" lang="ja-JP" altLang="en-US"/>
          </a:p>
        </p:txBody>
      </p:sp>
    </p:spTree>
    <p:extLst>
      <p:ext uri="{BB962C8B-B14F-4D97-AF65-F5344CB8AC3E}">
        <p14:creationId xmlns:p14="http://schemas.microsoft.com/office/powerpoint/2010/main" val="367396041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a:p>
            <a:endParaRPr kumimoji="1" lang="ja-JP" altLang="en-US" dirty="0"/>
          </a:p>
        </p:txBody>
      </p:sp>
      <p:sp>
        <p:nvSpPr>
          <p:cNvPr id="4" name="スライド番号プレースホルダー 3"/>
          <p:cNvSpPr>
            <a:spLocks noGrp="1"/>
          </p:cNvSpPr>
          <p:nvPr>
            <p:ph type="sldNum" sz="quarter" idx="10"/>
          </p:nvPr>
        </p:nvSpPr>
        <p:spPr/>
        <p:txBody>
          <a:bodyPr/>
          <a:lstStyle/>
          <a:p>
            <a:fld id="{3F14667A-AA2C-4DC7-9EC2-C7FEC4C89C0F}" type="slidenum">
              <a:rPr kumimoji="1" lang="ja-JP" altLang="en-US" smtClean="0"/>
              <a:t>1</a:t>
            </a:fld>
            <a:endParaRPr kumimoji="1" lang="ja-JP" altLang="en-US"/>
          </a:p>
        </p:txBody>
      </p:sp>
    </p:spTree>
    <p:extLst>
      <p:ext uri="{BB962C8B-B14F-4D97-AF65-F5344CB8AC3E}">
        <p14:creationId xmlns:p14="http://schemas.microsoft.com/office/powerpoint/2010/main" val="30054924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10"/>
          </p:nvPr>
        </p:nvSpPr>
        <p:spPr/>
        <p:txBody>
          <a:bodyPr/>
          <a:lstStyle/>
          <a:p>
            <a:fld id="{3F14667A-AA2C-4DC7-9EC2-C7FEC4C89C0F}" type="slidenum">
              <a:rPr kumimoji="1" lang="ja-JP" altLang="en-US" smtClean="0"/>
              <a:t>2</a:t>
            </a:fld>
            <a:endParaRPr kumimoji="1" lang="ja-JP" altLang="en-US"/>
          </a:p>
        </p:txBody>
      </p:sp>
    </p:spTree>
    <p:extLst>
      <p:ext uri="{BB962C8B-B14F-4D97-AF65-F5344CB8AC3E}">
        <p14:creationId xmlns:p14="http://schemas.microsoft.com/office/powerpoint/2010/main" val="36691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F14667A-AA2C-4DC7-9EC2-C7FEC4C89C0F}" type="slidenum">
              <a:rPr kumimoji="1" lang="ja-JP" altLang="en-US" smtClean="0"/>
              <a:t>3</a:t>
            </a:fld>
            <a:endParaRPr kumimoji="1" lang="ja-JP" altLang="en-US"/>
          </a:p>
        </p:txBody>
      </p:sp>
    </p:spTree>
    <p:extLst>
      <p:ext uri="{BB962C8B-B14F-4D97-AF65-F5344CB8AC3E}">
        <p14:creationId xmlns:p14="http://schemas.microsoft.com/office/powerpoint/2010/main" val="27650385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a:p>
            <a:endParaRPr kumimoji="1" lang="ja-JP" altLang="en-US" dirty="0"/>
          </a:p>
          <a:p>
            <a:endParaRPr kumimoji="1" lang="en-US" altLang="ja-JP" dirty="0"/>
          </a:p>
          <a:p>
            <a:endParaRPr kumimoji="1" lang="en-US" altLang="ja-JP" dirty="0"/>
          </a:p>
          <a:p>
            <a:endParaRPr kumimoji="1" lang="ja-JP" altLang="en-US" dirty="0"/>
          </a:p>
        </p:txBody>
      </p:sp>
      <p:sp>
        <p:nvSpPr>
          <p:cNvPr id="4" name="スライド番号プレースホルダー 3"/>
          <p:cNvSpPr>
            <a:spLocks noGrp="1"/>
          </p:cNvSpPr>
          <p:nvPr>
            <p:ph type="sldNum" sz="quarter" idx="10"/>
          </p:nvPr>
        </p:nvSpPr>
        <p:spPr/>
        <p:txBody>
          <a:bodyPr/>
          <a:lstStyle/>
          <a:p>
            <a:fld id="{3F14667A-AA2C-4DC7-9EC2-C7FEC4C89C0F}" type="slidenum">
              <a:rPr kumimoji="1" lang="ja-JP" altLang="en-US" smtClean="0"/>
              <a:t>4</a:t>
            </a:fld>
            <a:endParaRPr kumimoji="1" lang="ja-JP" altLang="en-US"/>
          </a:p>
        </p:txBody>
      </p:sp>
    </p:spTree>
    <p:extLst>
      <p:ext uri="{BB962C8B-B14F-4D97-AF65-F5344CB8AC3E}">
        <p14:creationId xmlns:p14="http://schemas.microsoft.com/office/powerpoint/2010/main" val="8587843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48A4720B-0125-4AFD-8653-47789E3EB603}" type="datetimeFigureOut">
              <a:rPr kumimoji="1" lang="ja-JP" altLang="en-US" smtClean="0"/>
              <a:t>2025/1/20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1FD8F3C-CE8B-4971-8185-F5D1C547F9E0}" type="slidenum">
              <a:rPr kumimoji="1" lang="ja-JP" altLang="en-US" smtClean="0"/>
              <a:t>‹#›</a:t>
            </a:fld>
            <a:endParaRPr kumimoji="1" lang="ja-JP" altLang="en-US"/>
          </a:p>
        </p:txBody>
      </p:sp>
    </p:spTree>
    <p:extLst>
      <p:ext uri="{BB962C8B-B14F-4D97-AF65-F5344CB8AC3E}">
        <p14:creationId xmlns:p14="http://schemas.microsoft.com/office/powerpoint/2010/main" val="137601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8A4720B-0125-4AFD-8653-47789E3EB603}" type="datetimeFigureOut">
              <a:rPr kumimoji="1" lang="ja-JP" altLang="en-US" smtClean="0"/>
              <a:t>2025/1/20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1FD8F3C-CE8B-4971-8185-F5D1C547F9E0}" type="slidenum">
              <a:rPr kumimoji="1" lang="ja-JP" altLang="en-US" smtClean="0"/>
              <a:t>‹#›</a:t>
            </a:fld>
            <a:endParaRPr kumimoji="1" lang="ja-JP" altLang="en-US"/>
          </a:p>
        </p:txBody>
      </p:sp>
    </p:spTree>
    <p:extLst>
      <p:ext uri="{BB962C8B-B14F-4D97-AF65-F5344CB8AC3E}">
        <p14:creationId xmlns:p14="http://schemas.microsoft.com/office/powerpoint/2010/main" val="21230947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8A4720B-0125-4AFD-8653-47789E3EB603}" type="datetimeFigureOut">
              <a:rPr kumimoji="1" lang="ja-JP" altLang="en-US" smtClean="0"/>
              <a:t>2025/1/20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1FD8F3C-CE8B-4971-8185-F5D1C547F9E0}" type="slidenum">
              <a:rPr kumimoji="1" lang="ja-JP" altLang="en-US" smtClean="0"/>
              <a:t>‹#›</a:t>
            </a:fld>
            <a:endParaRPr kumimoji="1" lang="ja-JP" altLang="en-US"/>
          </a:p>
        </p:txBody>
      </p:sp>
    </p:spTree>
    <p:extLst>
      <p:ext uri="{BB962C8B-B14F-4D97-AF65-F5344CB8AC3E}">
        <p14:creationId xmlns:p14="http://schemas.microsoft.com/office/powerpoint/2010/main" val="39740699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8A4720B-0125-4AFD-8653-47789E3EB603}" type="datetimeFigureOut">
              <a:rPr kumimoji="1" lang="ja-JP" altLang="en-US" smtClean="0"/>
              <a:t>2025/1/20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1FD8F3C-CE8B-4971-8185-F5D1C547F9E0}" type="slidenum">
              <a:rPr kumimoji="1" lang="ja-JP" altLang="en-US" smtClean="0"/>
              <a:t>‹#›</a:t>
            </a:fld>
            <a:endParaRPr kumimoji="1" lang="ja-JP" altLang="en-US"/>
          </a:p>
        </p:txBody>
      </p:sp>
    </p:spTree>
    <p:extLst>
      <p:ext uri="{BB962C8B-B14F-4D97-AF65-F5344CB8AC3E}">
        <p14:creationId xmlns:p14="http://schemas.microsoft.com/office/powerpoint/2010/main" val="38688436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48A4720B-0125-4AFD-8653-47789E3EB603}" type="datetimeFigureOut">
              <a:rPr kumimoji="1" lang="ja-JP" altLang="en-US" smtClean="0"/>
              <a:t>2025/1/20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1FD8F3C-CE8B-4971-8185-F5D1C547F9E0}" type="slidenum">
              <a:rPr kumimoji="1" lang="ja-JP" altLang="en-US" smtClean="0"/>
              <a:t>‹#›</a:t>
            </a:fld>
            <a:endParaRPr kumimoji="1" lang="ja-JP" altLang="en-US"/>
          </a:p>
        </p:txBody>
      </p:sp>
    </p:spTree>
    <p:extLst>
      <p:ext uri="{BB962C8B-B14F-4D97-AF65-F5344CB8AC3E}">
        <p14:creationId xmlns:p14="http://schemas.microsoft.com/office/powerpoint/2010/main" val="27145264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48A4720B-0125-4AFD-8653-47789E3EB603}" type="datetimeFigureOut">
              <a:rPr kumimoji="1" lang="ja-JP" altLang="en-US" smtClean="0"/>
              <a:t>2025/1/20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1FD8F3C-CE8B-4971-8185-F5D1C547F9E0}" type="slidenum">
              <a:rPr kumimoji="1" lang="ja-JP" altLang="en-US" smtClean="0"/>
              <a:t>‹#›</a:t>
            </a:fld>
            <a:endParaRPr kumimoji="1" lang="ja-JP" altLang="en-US"/>
          </a:p>
        </p:txBody>
      </p:sp>
    </p:spTree>
    <p:extLst>
      <p:ext uri="{BB962C8B-B14F-4D97-AF65-F5344CB8AC3E}">
        <p14:creationId xmlns:p14="http://schemas.microsoft.com/office/powerpoint/2010/main" val="37687166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48A4720B-0125-4AFD-8653-47789E3EB603}" type="datetimeFigureOut">
              <a:rPr kumimoji="1" lang="ja-JP" altLang="en-US" smtClean="0"/>
              <a:t>2025/1/20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61FD8F3C-CE8B-4971-8185-F5D1C547F9E0}" type="slidenum">
              <a:rPr kumimoji="1" lang="ja-JP" altLang="en-US" smtClean="0"/>
              <a:t>‹#›</a:t>
            </a:fld>
            <a:endParaRPr kumimoji="1" lang="ja-JP" altLang="en-US"/>
          </a:p>
        </p:txBody>
      </p:sp>
    </p:spTree>
    <p:extLst>
      <p:ext uri="{BB962C8B-B14F-4D97-AF65-F5344CB8AC3E}">
        <p14:creationId xmlns:p14="http://schemas.microsoft.com/office/powerpoint/2010/main" val="1278323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48A4720B-0125-4AFD-8653-47789E3EB603}" type="datetimeFigureOut">
              <a:rPr kumimoji="1" lang="ja-JP" altLang="en-US" smtClean="0"/>
              <a:t>2025/1/20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61FD8F3C-CE8B-4971-8185-F5D1C547F9E0}" type="slidenum">
              <a:rPr kumimoji="1" lang="ja-JP" altLang="en-US" smtClean="0"/>
              <a:t>‹#›</a:t>
            </a:fld>
            <a:endParaRPr kumimoji="1" lang="ja-JP" altLang="en-US"/>
          </a:p>
        </p:txBody>
      </p:sp>
    </p:spTree>
    <p:extLst>
      <p:ext uri="{BB962C8B-B14F-4D97-AF65-F5344CB8AC3E}">
        <p14:creationId xmlns:p14="http://schemas.microsoft.com/office/powerpoint/2010/main" val="7932812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4720B-0125-4AFD-8653-47789E3EB603}" type="datetimeFigureOut">
              <a:rPr kumimoji="1" lang="ja-JP" altLang="en-US" smtClean="0"/>
              <a:t>2025/1/20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61FD8F3C-CE8B-4971-8185-F5D1C547F9E0}" type="slidenum">
              <a:rPr kumimoji="1" lang="ja-JP" altLang="en-US" smtClean="0"/>
              <a:t>‹#›</a:t>
            </a:fld>
            <a:endParaRPr kumimoji="1" lang="ja-JP" altLang="en-US"/>
          </a:p>
        </p:txBody>
      </p:sp>
    </p:spTree>
    <p:extLst>
      <p:ext uri="{BB962C8B-B14F-4D97-AF65-F5344CB8AC3E}">
        <p14:creationId xmlns:p14="http://schemas.microsoft.com/office/powerpoint/2010/main" val="17182051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8A4720B-0125-4AFD-8653-47789E3EB603}" type="datetimeFigureOut">
              <a:rPr kumimoji="1" lang="ja-JP" altLang="en-US" smtClean="0"/>
              <a:t>2025/1/20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1FD8F3C-CE8B-4971-8185-F5D1C547F9E0}" type="slidenum">
              <a:rPr kumimoji="1" lang="ja-JP" altLang="en-US" smtClean="0"/>
              <a:t>‹#›</a:t>
            </a:fld>
            <a:endParaRPr kumimoji="1" lang="ja-JP" altLang="en-US"/>
          </a:p>
        </p:txBody>
      </p:sp>
    </p:spTree>
    <p:extLst>
      <p:ext uri="{BB962C8B-B14F-4D97-AF65-F5344CB8AC3E}">
        <p14:creationId xmlns:p14="http://schemas.microsoft.com/office/powerpoint/2010/main" val="30558809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8A4720B-0125-4AFD-8653-47789E3EB603}" type="datetimeFigureOut">
              <a:rPr kumimoji="1" lang="ja-JP" altLang="en-US" smtClean="0"/>
              <a:t>2025/1/20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1FD8F3C-CE8B-4971-8185-F5D1C547F9E0}" type="slidenum">
              <a:rPr kumimoji="1" lang="ja-JP" altLang="en-US" smtClean="0"/>
              <a:t>‹#›</a:t>
            </a:fld>
            <a:endParaRPr kumimoji="1" lang="ja-JP" altLang="en-US"/>
          </a:p>
        </p:txBody>
      </p:sp>
    </p:spTree>
    <p:extLst>
      <p:ext uri="{BB962C8B-B14F-4D97-AF65-F5344CB8AC3E}">
        <p14:creationId xmlns:p14="http://schemas.microsoft.com/office/powerpoint/2010/main" val="13961243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A4720B-0125-4AFD-8653-47789E3EB603}" type="datetimeFigureOut">
              <a:rPr kumimoji="1" lang="ja-JP" altLang="en-US" smtClean="0"/>
              <a:t>2025/1/20</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FD8F3C-CE8B-4971-8185-F5D1C547F9E0}" type="slidenum">
              <a:rPr kumimoji="1" lang="ja-JP" altLang="en-US" smtClean="0"/>
              <a:t>‹#›</a:t>
            </a:fld>
            <a:endParaRPr kumimoji="1" lang="ja-JP" altLang="en-US"/>
          </a:p>
        </p:txBody>
      </p:sp>
    </p:spTree>
    <p:extLst>
      <p:ext uri="{BB962C8B-B14F-4D97-AF65-F5344CB8AC3E}">
        <p14:creationId xmlns:p14="http://schemas.microsoft.com/office/powerpoint/2010/main" val="421039435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4.xml"/><Relationship Id="rId5" Type="http://schemas.openxmlformats.org/officeDocument/2006/relationships/image" Target="../media/image3.jpeg"/><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正方形/長方形 18"/>
          <p:cNvSpPr/>
          <p:nvPr/>
        </p:nvSpPr>
        <p:spPr>
          <a:xfrm>
            <a:off x="150071" y="2412374"/>
            <a:ext cx="4417100" cy="15506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4" name="タイトル 3">
            <a:extLst>
              <a:ext uri="{FF2B5EF4-FFF2-40B4-BE49-F238E27FC236}">
                <a16:creationId xmlns:a16="http://schemas.microsoft.com/office/drawing/2014/main" id="{4594E978-4F48-92E3-833D-42D6F4E0F226}"/>
              </a:ext>
            </a:extLst>
          </p:cNvPr>
          <p:cNvSpPr>
            <a:spLocks noGrp="1"/>
          </p:cNvSpPr>
          <p:nvPr>
            <p:ph type="title"/>
          </p:nvPr>
        </p:nvSpPr>
        <p:spPr>
          <a:xfrm>
            <a:off x="150074" y="240077"/>
            <a:ext cx="8861920" cy="325451"/>
          </a:xfrm>
          <a:solidFill>
            <a:schemeClr val="accent1"/>
          </a:solidFill>
          <a:ln>
            <a:noFill/>
          </a:ln>
        </p:spPr>
        <p:txBody>
          <a:bodyPr>
            <a:normAutofit/>
          </a:bodyPr>
          <a:lstStyle/>
          <a:p>
            <a:pPr algn="ctr"/>
            <a:r>
              <a:rPr lang="ja-JP" altLang="en-US" sz="1600" dirty="0">
                <a:solidFill>
                  <a:schemeClr val="bg1"/>
                </a:solidFill>
                <a:latin typeface="UD デジタル 教科書体 N-R" panose="02020400000000000000" pitchFamily="17" charset="-128"/>
                <a:ea typeface="UD デジタル 教科書体 N-R" panose="02020400000000000000" pitchFamily="17" charset="-128"/>
              </a:rPr>
              <a:t>「こころの健康について考えよう！（</a:t>
            </a:r>
            <a:r>
              <a:rPr lang="en-US" altLang="ja-JP" sz="1600" dirty="0">
                <a:solidFill>
                  <a:schemeClr val="bg1"/>
                </a:solidFill>
                <a:latin typeface="UD デジタル 教科書体 N-R" panose="02020400000000000000" pitchFamily="17" charset="-128"/>
                <a:ea typeface="UD デジタル 教科書体 N-R" panose="02020400000000000000" pitchFamily="17" charset="-128"/>
              </a:rPr>
              <a:t>SOS</a:t>
            </a:r>
            <a:r>
              <a:rPr lang="ja-JP" altLang="en-US" sz="1600" dirty="0">
                <a:solidFill>
                  <a:schemeClr val="bg1"/>
                </a:solidFill>
                <a:latin typeface="UD デジタル 教科書体 N-R" panose="02020400000000000000" pitchFamily="17" charset="-128"/>
                <a:ea typeface="UD デジタル 教科書体 N-R" panose="02020400000000000000" pitchFamily="17" charset="-128"/>
              </a:rPr>
              <a:t>の出し方教育）」の普及に向けた取組</a:t>
            </a:r>
          </a:p>
        </p:txBody>
      </p:sp>
      <p:sp>
        <p:nvSpPr>
          <p:cNvPr id="14" name="二等辺三角形 13"/>
          <p:cNvSpPr/>
          <p:nvPr/>
        </p:nvSpPr>
        <p:spPr>
          <a:xfrm rot="10800000">
            <a:off x="4233339" y="5322025"/>
            <a:ext cx="333831" cy="251097"/>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grpSp>
        <p:nvGrpSpPr>
          <p:cNvPr id="2" name="グループ化 1">
            <a:extLst>
              <a:ext uri="{FF2B5EF4-FFF2-40B4-BE49-F238E27FC236}">
                <a16:creationId xmlns:a16="http://schemas.microsoft.com/office/drawing/2014/main" id="{F2133041-38AC-4C32-A6A0-9000A93240C8}"/>
              </a:ext>
            </a:extLst>
          </p:cNvPr>
          <p:cNvGrpSpPr/>
          <p:nvPr/>
        </p:nvGrpSpPr>
        <p:grpSpPr>
          <a:xfrm>
            <a:off x="99045" y="3061064"/>
            <a:ext cx="4221495" cy="2434082"/>
            <a:chOff x="150072" y="1759825"/>
            <a:chExt cx="5784253" cy="2259804"/>
          </a:xfrm>
        </p:grpSpPr>
        <p:sp>
          <p:nvSpPr>
            <p:cNvPr id="17" name="角丸四角形 16"/>
            <p:cNvSpPr/>
            <p:nvPr/>
          </p:nvSpPr>
          <p:spPr>
            <a:xfrm>
              <a:off x="150072" y="1759825"/>
              <a:ext cx="5784253" cy="2259804"/>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dirty="0">
                <a:latin typeface="UD デジタル 教科書体 N-R" panose="02020400000000000000" pitchFamily="17" charset="-128"/>
                <a:ea typeface="UD デジタル 教科書体 N-R" panose="02020400000000000000" pitchFamily="17" charset="-128"/>
              </a:endParaRPr>
            </a:p>
          </p:txBody>
        </p:sp>
        <p:sp>
          <p:nvSpPr>
            <p:cNvPr id="9" name="コンテンツ プレースホルダー 4">
              <a:extLst>
                <a:ext uri="{FF2B5EF4-FFF2-40B4-BE49-F238E27FC236}">
                  <a16:creationId xmlns:a16="http://schemas.microsoft.com/office/drawing/2014/main" id="{E660D0CF-545F-4686-6E86-8F54F69435D4}"/>
                </a:ext>
              </a:extLst>
            </p:cNvPr>
            <p:cNvSpPr txBox="1">
              <a:spLocks/>
            </p:cNvSpPr>
            <p:nvPr/>
          </p:nvSpPr>
          <p:spPr>
            <a:xfrm>
              <a:off x="461659" y="3419916"/>
              <a:ext cx="5342390" cy="438988"/>
            </a:xfrm>
            <a:prstGeom prst="rect">
              <a:avLst/>
            </a:prstGeom>
          </p:spPr>
          <p:txBody>
            <a:bodyPr vert="horz" lIns="68580" tIns="34290" rIns="68580" bIns="3429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nSpc>
                  <a:spcPct val="100000"/>
                </a:lnSpc>
                <a:buNone/>
              </a:pPr>
              <a:r>
                <a:rPr lang="ja-JP" altLang="en-US" sz="900" dirty="0">
                  <a:latin typeface="UD デジタル 教科書体 N-R" panose="02020400000000000000" pitchFamily="17" charset="-128"/>
                  <a:ea typeface="UD デジタル 教科書体 N-R" panose="02020400000000000000" pitchFamily="17" charset="-128"/>
                </a:rPr>
                <a:t>○「児童生徒の自殺予防に向けた困難な事例、強い心理的負担を受けた場合等における対処の仕方を身に着けるための教育の推進について」（平成</a:t>
              </a:r>
              <a:r>
                <a:rPr lang="en-US" altLang="ja-JP" sz="900" dirty="0">
                  <a:latin typeface="UD デジタル 教科書体 N-R" panose="02020400000000000000" pitchFamily="17" charset="-128"/>
                  <a:ea typeface="UD デジタル 教科書体 N-R" panose="02020400000000000000" pitchFamily="17" charset="-128"/>
                </a:rPr>
                <a:t>30</a:t>
              </a:r>
              <a:r>
                <a:rPr lang="ja-JP" altLang="en-US" sz="900" dirty="0">
                  <a:latin typeface="UD デジタル 教科書体 N-R" panose="02020400000000000000" pitchFamily="17" charset="-128"/>
                  <a:ea typeface="UD デジタル 教科書体 N-R" panose="02020400000000000000" pitchFamily="17" charset="-128"/>
                </a:rPr>
                <a:t>年</a:t>
              </a:r>
              <a:r>
                <a:rPr lang="en-US" altLang="ja-JP" sz="900" dirty="0">
                  <a:latin typeface="UD デジタル 教科書体 N-R" panose="02020400000000000000" pitchFamily="17" charset="-128"/>
                  <a:ea typeface="UD デジタル 教科書体 N-R" panose="02020400000000000000" pitchFamily="17" charset="-128"/>
                </a:rPr>
                <a:t>1</a:t>
              </a:r>
              <a:r>
                <a:rPr lang="ja-JP" altLang="en-US" sz="900" dirty="0">
                  <a:latin typeface="UD デジタル 教科書体 N-R" panose="02020400000000000000" pitchFamily="17" charset="-128"/>
                  <a:ea typeface="UD デジタル 教科書体 N-R" panose="02020400000000000000" pitchFamily="17" charset="-128"/>
                </a:rPr>
                <a:t>月発出・文科省厚労省連名通知）に基づきこころの健康総合センターが作成</a:t>
              </a:r>
              <a:endParaRPr lang="en-US" altLang="ja-JP" sz="900" dirty="0">
                <a:latin typeface="UD デジタル 教科書体 N-R" panose="02020400000000000000" pitchFamily="17" charset="-128"/>
                <a:ea typeface="UD デジタル 教科書体 N-R" panose="02020400000000000000" pitchFamily="17" charset="-128"/>
              </a:endParaRPr>
            </a:p>
            <a:p>
              <a:pPr marL="0" indent="0">
                <a:lnSpc>
                  <a:spcPct val="70000"/>
                </a:lnSpc>
                <a:buNone/>
              </a:pPr>
              <a:endParaRPr lang="en-US" altLang="ja-JP" sz="900" dirty="0">
                <a:latin typeface="BIZ UDゴシック" panose="020B0400000000000000" pitchFamily="49" charset="-128"/>
                <a:ea typeface="BIZ UDゴシック" panose="020B0400000000000000" pitchFamily="49" charset="-128"/>
              </a:endParaRPr>
            </a:p>
            <a:p>
              <a:pPr marL="0" indent="0">
                <a:lnSpc>
                  <a:spcPct val="100000"/>
                </a:lnSpc>
                <a:buNone/>
              </a:pPr>
              <a:r>
                <a:rPr lang="ja-JP" altLang="en-US" sz="900" dirty="0">
                  <a:latin typeface="BIZ UDゴシック" panose="020B0400000000000000" pitchFamily="49" charset="-128"/>
                  <a:ea typeface="BIZ UDゴシック" panose="020B0400000000000000" pitchFamily="49" charset="-128"/>
                </a:rPr>
                <a:t>　　  </a:t>
              </a:r>
            </a:p>
          </p:txBody>
        </p:sp>
        <p:sp>
          <p:nvSpPr>
            <p:cNvPr id="20" name="正方形/長方形 19"/>
            <p:cNvSpPr/>
            <p:nvPr/>
          </p:nvSpPr>
          <p:spPr>
            <a:xfrm>
              <a:off x="436012" y="1813611"/>
              <a:ext cx="5498313" cy="298599"/>
            </a:xfrm>
            <a:prstGeom prst="rect">
              <a:avLst/>
            </a:prstGeom>
          </p:spPr>
          <p:txBody>
            <a:bodyPr wrap="square">
              <a:spAutoFit/>
            </a:bodyPr>
            <a:lstStyle/>
            <a:p>
              <a:pPr>
                <a:lnSpc>
                  <a:spcPct val="110000"/>
                </a:lnSpc>
              </a:pPr>
              <a:r>
                <a:rPr lang="ja-JP" altLang="en-US" sz="1400" dirty="0">
                  <a:latin typeface="UD デジタル 教科書体 N-R" panose="02020400000000000000" pitchFamily="17" charset="-128"/>
                  <a:ea typeface="UD デジタル 教科書体 N-R" panose="02020400000000000000" pitchFamily="17" charset="-128"/>
                </a:rPr>
                <a:t> テキスト</a:t>
              </a:r>
              <a:r>
                <a:rPr lang="ja-JP" altLang="en-US" sz="1400" dirty="0">
                  <a:effectLst>
                    <a:outerShdw blurRad="38100" dist="38100" dir="2700000" algn="tl">
                      <a:srgbClr val="000000">
                        <a:alpha val="43137"/>
                      </a:srgbClr>
                    </a:outerShdw>
                  </a:effectLst>
                  <a:latin typeface="UD デジタル 教科書体 N-R" panose="02020400000000000000" pitchFamily="17" charset="-128"/>
                  <a:ea typeface="UD デジタル 教科書体 N-R" panose="02020400000000000000" pitchFamily="17" charset="-128"/>
                </a:rPr>
                <a:t>「こころの健康について考えよう！」</a:t>
              </a:r>
              <a:endParaRPr lang="en-US" altLang="ja-JP" sz="1400" dirty="0">
                <a:effectLst>
                  <a:outerShdw blurRad="38100" dist="38100" dir="2700000" algn="tl">
                    <a:srgbClr val="000000">
                      <a:alpha val="43137"/>
                    </a:srgbClr>
                  </a:outerShdw>
                </a:effectLst>
                <a:latin typeface="UD デジタル 教科書体 N-R" panose="02020400000000000000" pitchFamily="17" charset="-128"/>
                <a:ea typeface="UD デジタル 教科書体 N-R" panose="02020400000000000000" pitchFamily="17" charset="-128"/>
              </a:endParaRPr>
            </a:p>
          </p:txBody>
        </p:sp>
      </p:grpSp>
      <p:grpSp>
        <p:nvGrpSpPr>
          <p:cNvPr id="11" name="グループ化 10">
            <a:extLst>
              <a:ext uri="{FF2B5EF4-FFF2-40B4-BE49-F238E27FC236}">
                <a16:creationId xmlns:a16="http://schemas.microsoft.com/office/drawing/2014/main" id="{6E672926-44B6-4D43-923C-522F6574BF31}"/>
              </a:ext>
            </a:extLst>
          </p:cNvPr>
          <p:cNvGrpSpPr/>
          <p:nvPr/>
        </p:nvGrpSpPr>
        <p:grpSpPr>
          <a:xfrm>
            <a:off x="1279391" y="5561724"/>
            <a:ext cx="6575559" cy="1465594"/>
            <a:chOff x="844017" y="5578478"/>
            <a:chExt cx="6575559" cy="1465594"/>
          </a:xfrm>
        </p:grpSpPr>
        <p:sp>
          <p:nvSpPr>
            <p:cNvPr id="13" name="テキスト ボックス 12"/>
            <p:cNvSpPr txBox="1"/>
            <p:nvPr/>
          </p:nvSpPr>
          <p:spPr>
            <a:xfrm>
              <a:off x="844194" y="5578478"/>
              <a:ext cx="6575382" cy="1465594"/>
            </a:xfrm>
            <a:prstGeom prst="rect">
              <a:avLst/>
            </a:prstGeom>
            <a:noFill/>
            <a:ln>
              <a:noFill/>
            </a:ln>
          </p:spPr>
          <p:txBody>
            <a:bodyPr wrap="square" rtlCol="0">
              <a:spAutoFit/>
            </a:bodyPr>
            <a:lstStyle/>
            <a:p>
              <a:r>
                <a:rPr lang="ja-JP" altLang="en-US" sz="1300" dirty="0">
                  <a:latin typeface="UD デジタル 教科書体 N-R" panose="02020400000000000000" pitchFamily="17" charset="-128"/>
                  <a:ea typeface="UD デジタル 教科書体 N-R" panose="02020400000000000000" pitchFamily="17" charset="-128"/>
                </a:rPr>
                <a:t>＜目標＞</a:t>
              </a:r>
              <a:endParaRPr lang="en-US" altLang="ja-JP" sz="1300" dirty="0">
                <a:latin typeface="UD デジタル 教科書体 N-R" panose="02020400000000000000" pitchFamily="17" charset="-128"/>
                <a:ea typeface="UD デジタル 教科書体 N-R" panose="02020400000000000000" pitchFamily="17" charset="-128"/>
              </a:endParaRPr>
            </a:p>
            <a:p>
              <a:pPr>
                <a:lnSpc>
                  <a:spcPct val="150000"/>
                </a:lnSpc>
              </a:pPr>
              <a:r>
                <a:rPr lang="ja-JP" altLang="en-US" sz="1300" dirty="0">
                  <a:latin typeface="UD デジタル 教科書体 N-R" panose="02020400000000000000" pitchFamily="17" charset="-128"/>
                  <a:ea typeface="UD デジタル 教科書体 N-R" panose="02020400000000000000" pitchFamily="17" charset="-128"/>
                </a:rPr>
                <a:t>♦学校現場での認知度を高め授業実施校を増やす</a:t>
              </a:r>
              <a:endParaRPr lang="en-US" altLang="ja-JP" sz="1300" dirty="0">
                <a:latin typeface="UD デジタル 教科書体 N-R" panose="02020400000000000000" pitchFamily="17" charset="-128"/>
                <a:ea typeface="UD デジタル 教科書体 N-R" panose="02020400000000000000" pitchFamily="17" charset="-128"/>
              </a:endParaRPr>
            </a:p>
            <a:p>
              <a:pPr>
                <a:lnSpc>
                  <a:spcPct val="150000"/>
                </a:lnSpc>
              </a:pPr>
              <a:r>
                <a:rPr lang="ja-JP" altLang="en-US" sz="1300" dirty="0">
                  <a:latin typeface="UD デジタル 教科書体 N-R" panose="02020400000000000000" pitchFamily="17" charset="-128"/>
                  <a:ea typeface="UD デジタル 教科書体 N-R" panose="02020400000000000000" pitchFamily="17" charset="-128"/>
                </a:rPr>
                <a:t>♦学校と地域の関係機関（保健所や市町村自殺対策担当課等）との連携をめざす</a:t>
              </a:r>
              <a:endParaRPr lang="en-US" altLang="ja-JP" sz="1300" dirty="0">
                <a:latin typeface="UD デジタル 教科書体 N-R" panose="02020400000000000000" pitchFamily="17" charset="-128"/>
                <a:ea typeface="UD デジタル 教科書体 N-R" panose="02020400000000000000" pitchFamily="17" charset="-128"/>
              </a:endParaRPr>
            </a:p>
            <a:p>
              <a:pPr>
                <a:lnSpc>
                  <a:spcPct val="150000"/>
                </a:lnSpc>
              </a:pPr>
              <a:r>
                <a:rPr lang="ja-JP" altLang="en-US" sz="1300" dirty="0">
                  <a:latin typeface="UD デジタル 教科書体 N-R" panose="02020400000000000000" pitchFamily="17" charset="-128"/>
                  <a:ea typeface="UD デジタル 教科書体 N-R" panose="02020400000000000000" pitchFamily="17" charset="-128"/>
                </a:rPr>
                <a:t>♦教育庁との連携を深め若年の自殺対策の充実を図る</a:t>
              </a:r>
            </a:p>
            <a:p>
              <a:pPr>
                <a:lnSpc>
                  <a:spcPct val="150000"/>
                </a:lnSpc>
              </a:pPr>
              <a:r>
                <a:rPr lang="ja-JP" altLang="en-US" sz="1300" dirty="0">
                  <a:latin typeface="UD デジタル 教科書体 N-R" panose="02020400000000000000" pitchFamily="17" charset="-128"/>
                  <a:ea typeface="UD デジタル 教科書体 N-R" panose="02020400000000000000" pitchFamily="17" charset="-128"/>
                </a:rPr>
                <a:t>　　　　　　　　　　　　　　　　　　　　　　　　　　　</a:t>
              </a:r>
            </a:p>
          </p:txBody>
        </p:sp>
        <p:sp>
          <p:nvSpPr>
            <p:cNvPr id="21" name="角丸四角形 20"/>
            <p:cNvSpPr/>
            <p:nvPr/>
          </p:nvSpPr>
          <p:spPr>
            <a:xfrm>
              <a:off x="844017" y="5601276"/>
              <a:ext cx="6280683" cy="1153791"/>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dirty="0">
                <a:latin typeface="UD デジタル 教科書体 N-R" panose="02020400000000000000" pitchFamily="17" charset="-128"/>
                <a:ea typeface="UD デジタル 教科書体 N-R" panose="02020400000000000000" pitchFamily="17" charset="-128"/>
              </a:endParaRPr>
            </a:p>
          </p:txBody>
        </p:sp>
      </p:grpSp>
      <p:pic>
        <p:nvPicPr>
          <p:cNvPr id="31" name="図 30">
            <a:extLst>
              <a:ext uri="{FF2B5EF4-FFF2-40B4-BE49-F238E27FC236}">
                <a16:creationId xmlns:a16="http://schemas.microsoft.com/office/drawing/2014/main" id="{107BD2B7-8E50-4EB9-98CD-EADF50F985CD}"/>
              </a:ext>
            </a:extLst>
          </p:cNvPr>
          <p:cNvPicPr>
            <a:picLocks noChangeAspect="1"/>
          </p:cNvPicPr>
          <p:nvPr/>
        </p:nvPicPr>
        <p:blipFill>
          <a:blip r:embed="rId3"/>
          <a:stretch>
            <a:fillRect/>
          </a:stretch>
        </p:blipFill>
        <p:spPr>
          <a:xfrm>
            <a:off x="347000" y="3546755"/>
            <a:ext cx="863998" cy="1113846"/>
          </a:xfrm>
          <a:prstGeom prst="rect">
            <a:avLst/>
          </a:prstGeom>
          <a:ln>
            <a:solidFill>
              <a:schemeClr val="tx1"/>
            </a:solidFill>
          </a:ln>
        </p:spPr>
      </p:pic>
      <p:sp>
        <p:nvSpPr>
          <p:cNvPr id="8" name="テキスト ボックス 7">
            <a:extLst>
              <a:ext uri="{FF2B5EF4-FFF2-40B4-BE49-F238E27FC236}">
                <a16:creationId xmlns:a16="http://schemas.microsoft.com/office/drawing/2014/main" id="{CE669784-4221-4DF5-8A7E-33F859D2F26D}"/>
              </a:ext>
            </a:extLst>
          </p:cNvPr>
          <p:cNvSpPr txBox="1"/>
          <p:nvPr/>
        </p:nvSpPr>
        <p:spPr>
          <a:xfrm>
            <a:off x="1262634" y="3495694"/>
            <a:ext cx="2783586" cy="1384995"/>
          </a:xfrm>
          <a:prstGeom prst="rect">
            <a:avLst/>
          </a:prstGeom>
          <a:noFill/>
        </p:spPr>
        <p:txBody>
          <a:bodyPr wrap="square" rtlCol="0">
            <a:spAutoFit/>
          </a:bodyPr>
          <a:lstStyle/>
          <a:p>
            <a:pPr marL="0" indent="0">
              <a:lnSpc>
                <a:spcPct val="100000"/>
              </a:lnSpc>
              <a:buNone/>
            </a:pPr>
            <a:r>
              <a:rPr lang="ja-JP" altLang="en-US" sz="1200" dirty="0">
                <a:latin typeface="UD デジタル 教科書体 N-R" panose="02020400000000000000" pitchFamily="17" charset="-128"/>
                <a:ea typeface="UD デジタル 教科書体 N-R" panose="02020400000000000000" pitchFamily="17" charset="-128"/>
              </a:rPr>
              <a:t>○小学校高学年以上の児童・生徒・学生が対象</a:t>
            </a:r>
            <a:endParaRPr lang="en-US" altLang="ja-JP" sz="1200" dirty="0">
              <a:latin typeface="UD デジタル 教科書体 N-R" panose="02020400000000000000" pitchFamily="17" charset="-128"/>
              <a:ea typeface="UD デジタル 教科書体 N-R" panose="02020400000000000000" pitchFamily="17" charset="-128"/>
            </a:endParaRPr>
          </a:p>
          <a:p>
            <a:pPr marL="0" indent="0">
              <a:lnSpc>
                <a:spcPct val="100000"/>
              </a:lnSpc>
              <a:buNone/>
            </a:pPr>
            <a:r>
              <a:rPr lang="ja-JP" altLang="en-US" sz="1200" dirty="0">
                <a:latin typeface="UD デジタル 教科書体 N-R" panose="02020400000000000000" pitchFamily="17" charset="-128"/>
                <a:ea typeface="UD デジタル 教科書体 N-R" panose="02020400000000000000" pitchFamily="17" charset="-128"/>
              </a:rPr>
              <a:t>〇児童生徒が自らのストレスについて知り、こころの健康について考える内容（ストレスマネジメント、</a:t>
            </a:r>
            <a:r>
              <a:rPr lang="en-US" altLang="ja-JP" sz="1200" dirty="0">
                <a:latin typeface="UD デジタル 教科書体 N-R" panose="02020400000000000000" pitchFamily="17" charset="-128"/>
                <a:ea typeface="UD デジタル 教科書体 N-R" panose="02020400000000000000" pitchFamily="17" charset="-128"/>
              </a:rPr>
              <a:t>SOS</a:t>
            </a:r>
            <a:r>
              <a:rPr lang="ja-JP" altLang="en-US" sz="1200" dirty="0">
                <a:latin typeface="UD デジタル 教科書体 N-R" panose="02020400000000000000" pitchFamily="17" charset="-128"/>
                <a:ea typeface="UD デジタル 教科書体 N-R" panose="02020400000000000000" pitchFamily="17" charset="-128"/>
              </a:rPr>
              <a:t>の出し方、注意したいこころのサイン、ゲートキーパー的視点等）を盛り込む</a:t>
            </a:r>
            <a:endParaRPr lang="en-US" altLang="ja-JP" sz="1200" dirty="0">
              <a:latin typeface="UD デジタル 教科書体 N-R" panose="02020400000000000000" pitchFamily="17" charset="-128"/>
              <a:ea typeface="UD デジタル 教科書体 N-R" panose="02020400000000000000" pitchFamily="17" charset="-128"/>
            </a:endParaRPr>
          </a:p>
        </p:txBody>
      </p:sp>
      <p:sp>
        <p:nvSpPr>
          <p:cNvPr id="3" name="テキスト ボックス 2">
            <a:extLst>
              <a:ext uri="{FF2B5EF4-FFF2-40B4-BE49-F238E27FC236}">
                <a16:creationId xmlns:a16="http://schemas.microsoft.com/office/drawing/2014/main" id="{178A8013-CBDD-4062-8B14-3581162D5CA9}"/>
              </a:ext>
            </a:extLst>
          </p:cNvPr>
          <p:cNvSpPr txBox="1"/>
          <p:nvPr/>
        </p:nvSpPr>
        <p:spPr>
          <a:xfrm>
            <a:off x="63606" y="646610"/>
            <a:ext cx="8861919" cy="2308324"/>
          </a:xfrm>
          <a:prstGeom prst="rect">
            <a:avLst/>
          </a:prstGeom>
          <a:noFill/>
        </p:spPr>
        <p:txBody>
          <a:bodyPr wrap="square" rtlCol="0">
            <a:spAutoFit/>
          </a:bodyPr>
          <a:lstStyle/>
          <a:p>
            <a:r>
              <a:rPr kumimoji="1" lang="ja-JP" altLang="en-US" sz="1600" dirty="0">
                <a:latin typeface="UD デジタル 教科書体 N-R" panose="02020400000000000000" pitchFamily="17" charset="-128"/>
                <a:ea typeface="UD デジタル 教科書体 N-R" panose="02020400000000000000" pitchFamily="17" charset="-128"/>
              </a:rPr>
              <a:t>　令和</a:t>
            </a:r>
            <a:r>
              <a:rPr kumimoji="1" lang="en-US" altLang="ja-JP" sz="1600" dirty="0">
                <a:latin typeface="UD デジタル 教科書体 N-R" panose="02020400000000000000" pitchFamily="17" charset="-128"/>
                <a:ea typeface="UD デジタル 教科書体 N-R" panose="02020400000000000000" pitchFamily="17" charset="-128"/>
              </a:rPr>
              <a:t>4</a:t>
            </a:r>
            <a:r>
              <a:rPr kumimoji="1" lang="ja-JP" altLang="en-US" sz="1600" dirty="0">
                <a:latin typeface="UD デジタル 教科書体 N-R" panose="02020400000000000000" pitchFamily="17" charset="-128"/>
                <a:ea typeface="UD デジタル 教科書体 N-R" panose="02020400000000000000" pitchFamily="17" charset="-128"/>
              </a:rPr>
              <a:t>年の警察庁の自殺統計によると、小中高校生の自殺者は</a:t>
            </a:r>
            <a:r>
              <a:rPr kumimoji="1" lang="en-US" altLang="ja-JP" sz="1600" dirty="0">
                <a:latin typeface="UD デジタル 教科書体 N-R" panose="02020400000000000000" pitchFamily="17" charset="-128"/>
                <a:ea typeface="UD デジタル 教科書体 N-R" panose="02020400000000000000" pitchFamily="17" charset="-128"/>
              </a:rPr>
              <a:t>514</a:t>
            </a:r>
            <a:r>
              <a:rPr kumimoji="1" lang="ja-JP" altLang="en-US" sz="1600" dirty="0">
                <a:latin typeface="UD デジタル 教科書体 N-R" panose="02020400000000000000" pitchFamily="17" charset="-128"/>
                <a:ea typeface="UD デジタル 教科書体 N-R" panose="02020400000000000000" pitchFamily="17" charset="-128"/>
              </a:rPr>
              <a:t>人で過去最多を更新し、令和</a:t>
            </a:r>
            <a:r>
              <a:rPr kumimoji="1" lang="en-US" altLang="ja-JP" sz="1600" dirty="0">
                <a:latin typeface="UD デジタル 教科書体 N-R" panose="02020400000000000000" pitchFamily="17" charset="-128"/>
                <a:ea typeface="UD デジタル 教科書体 N-R" panose="02020400000000000000" pitchFamily="17" charset="-128"/>
              </a:rPr>
              <a:t>5</a:t>
            </a:r>
            <a:r>
              <a:rPr kumimoji="1" lang="ja-JP" altLang="en-US" sz="1600" dirty="0">
                <a:latin typeface="UD デジタル 教科書体 N-R" panose="02020400000000000000" pitchFamily="17" charset="-128"/>
                <a:ea typeface="UD デジタル 教科書体 N-R" panose="02020400000000000000" pitchFamily="17" charset="-128"/>
              </a:rPr>
              <a:t>年は</a:t>
            </a:r>
            <a:r>
              <a:rPr kumimoji="1" lang="en-US" altLang="ja-JP" sz="1600" dirty="0">
                <a:latin typeface="UD デジタル 教科書体 N-R" panose="02020400000000000000" pitchFamily="17" charset="-128"/>
                <a:ea typeface="UD デジタル 教科書体 N-R" panose="02020400000000000000" pitchFamily="17" charset="-128"/>
              </a:rPr>
              <a:t>513</a:t>
            </a:r>
            <a:r>
              <a:rPr kumimoji="1" lang="ja-JP" altLang="en-US" sz="1600" dirty="0">
                <a:latin typeface="UD デジタル 教科書体 N-R" panose="02020400000000000000" pitchFamily="17" charset="-128"/>
                <a:ea typeface="UD デジタル 教科書体 N-R" panose="02020400000000000000" pitchFamily="17" charset="-128"/>
              </a:rPr>
              <a:t>人と横ばい傾向である。また、大阪府の</a:t>
            </a:r>
            <a:r>
              <a:rPr kumimoji="1" lang="en-US" altLang="ja-JP" sz="1600" dirty="0">
                <a:latin typeface="UD デジタル 教科書体 N-R" panose="02020400000000000000" pitchFamily="17" charset="-128"/>
                <a:ea typeface="UD デジタル 教科書体 N-R" panose="02020400000000000000" pitchFamily="17" charset="-128"/>
              </a:rPr>
              <a:t>20</a:t>
            </a:r>
            <a:r>
              <a:rPr kumimoji="1" lang="ja-JP" altLang="en-US" sz="1600" dirty="0">
                <a:latin typeface="UD デジタル 教科書体 N-R" panose="02020400000000000000" pitchFamily="17" charset="-128"/>
                <a:ea typeface="UD デジタル 教科書体 N-R" panose="02020400000000000000" pitchFamily="17" charset="-128"/>
              </a:rPr>
              <a:t>歳未満の自殺者数も、男女ともに増加傾向にあり、令和４年は過去最多の</a:t>
            </a:r>
            <a:r>
              <a:rPr kumimoji="1" lang="en-US" altLang="ja-JP" sz="1600" dirty="0">
                <a:latin typeface="UD デジタル 教科書体 N-R" panose="02020400000000000000" pitchFamily="17" charset="-128"/>
                <a:ea typeface="UD デジタル 教科書体 N-R" panose="02020400000000000000" pitchFamily="17" charset="-128"/>
              </a:rPr>
              <a:t>59</a:t>
            </a:r>
            <a:r>
              <a:rPr kumimoji="1" lang="ja-JP" altLang="en-US" sz="1600" dirty="0">
                <a:latin typeface="UD デジタル 教科書体 N-R" panose="02020400000000000000" pitchFamily="17" charset="-128"/>
                <a:ea typeface="UD デジタル 教科書体 N-R" panose="02020400000000000000" pitchFamily="17" charset="-128"/>
              </a:rPr>
              <a:t>人、令和</a:t>
            </a:r>
            <a:r>
              <a:rPr kumimoji="1" lang="en-US" altLang="ja-JP" sz="1600" dirty="0">
                <a:latin typeface="UD デジタル 教科書体 N-R" panose="02020400000000000000" pitchFamily="17" charset="-128"/>
                <a:ea typeface="UD デジタル 教科書体 N-R" panose="02020400000000000000" pitchFamily="17" charset="-128"/>
              </a:rPr>
              <a:t>5</a:t>
            </a:r>
            <a:r>
              <a:rPr kumimoji="1" lang="ja-JP" altLang="en-US" sz="1600" dirty="0">
                <a:latin typeface="UD デジタル 教科書体 N-R" panose="02020400000000000000" pitchFamily="17" charset="-128"/>
                <a:ea typeface="UD デジタル 教科書体 N-R" panose="02020400000000000000" pitchFamily="17" charset="-128"/>
              </a:rPr>
              <a:t>年は</a:t>
            </a:r>
            <a:r>
              <a:rPr kumimoji="1" lang="en-US" altLang="ja-JP" sz="1600" dirty="0">
                <a:latin typeface="UD デジタル 教科書体 N-R" panose="02020400000000000000" pitchFamily="17" charset="-128"/>
                <a:ea typeface="UD デジタル 教科書体 N-R" panose="02020400000000000000" pitchFamily="17" charset="-128"/>
              </a:rPr>
              <a:t>38</a:t>
            </a:r>
            <a:r>
              <a:rPr kumimoji="1" lang="ja-JP" altLang="en-US" sz="1600" dirty="0">
                <a:latin typeface="UD デジタル 教科書体 N-R" panose="02020400000000000000" pitchFamily="17" charset="-128"/>
                <a:ea typeface="UD デジタル 教科書体 N-R" panose="02020400000000000000" pitchFamily="17" charset="-128"/>
              </a:rPr>
              <a:t>人で減少はしたものの、引き続き若年層への自殺対策が急務で、児童生徒が自らのこころの健康について考え、困った時や辛いと感じた時に援助を求めることができる意識の醸成が必要である。</a:t>
            </a:r>
            <a:endParaRPr kumimoji="1" lang="en-US" altLang="ja-JP" sz="1600" dirty="0">
              <a:latin typeface="UD デジタル 教科書体 N-R" panose="02020400000000000000" pitchFamily="17" charset="-128"/>
              <a:ea typeface="UD デジタル 教科書体 N-R" panose="02020400000000000000" pitchFamily="17" charset="-128"/>
            </a:endParaRPr>
          </a:p>
          <a:p>
            <a:r>
              <a:rPr kumimoji="1" lang="ja-JP" altLang="en-US" sz="1600" dirty="0">
                <a:latin typeface="UD デジタル 教科書体 N-R" panose="02020400000000000000" pitchFamily="17" charset="-128"/>
                <a:ea typeface="UD デジタル 教科書体 N-R" panose="02020400000000000000" pitchFamily="17" charset="-128"/>
              </a:rPr>
              <a:t>　そこで当センターで作成した冊子「こころの健康について考えよう！」の児童・生徒等への普及をめざす。併せて、教職員等の支援者が</a:t>
            </a:r>
            <a:r>
              <a:rPr kumimoji="1" lang="en-US" altLang="ja-JP" sz="1600" dirty="0">
                <a:latin typeface="UD デジタル 教科書体 N-R" panose="02020400000000000000" pitchFamily="17" charset="-128"/>
                <a:ea typeface="UD デジタル 教科書体 N-R" panose="02020400000000000000" pitchFamily="17" charset="-128"/>
              </a:rPr>
              <a:t>SOS</a:t>
            </a:r>
            <a:r>
              <a:rPr kumimoji="1" lang="ja-JP" altLang="en-US" sz="1600" dirty="0">
                <a:latin typeface="UD デジタル 教科書体 N-R" panose="02020400000000000000" pitchFamily="17" charset="-128"/>
                <a:ea typeface="UD デジタル 教科書体 N-R" panose="02020400000000000000" pitchFamily="17" charset="-128"/>
              </a:rPr>
              <a:t>に気づき、声をかけられるようになるため、「ゲートキーパー養成研修　若年者支援」を実施する。そのため、教育庁の関係各課や学校現場と連携し普及に向けた取組を進めていく。　 </a:t>
            </a:r>
          </a:p>
        </p:txBody>
      </p:sp>
      <p:sp>
        <p:nvSpPr>
          <p:cNvPr id="10" name="四角形: 角を丸くする 9">
            <a:extLst>
              <a:ext uri="{FF2B5EF4-FFF2-40B4-BE49-F238E27FC236}">
                <a16:creationId xmlns:a16="http://schemas.microsoft.com/office/drawing/2014/main" id="{B7F65EAC-BCD1-4BC4-BEB6-6282B2EE4D32}"/>
              </a:ext>
            </a:extLst>
          </p:cNvPr>
          <p:cNvSpPr/>
          <p:nvPr/>
        </p:nvSpPr>
        <p:spPr>
          <a:xfrm>
            <a:off x="4525193" y="3074362"/>
            <a:ext cx="4292358" cy="2434082"/>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8" name="コンテンツ プレースホルダー 3">
            <a:extLst>
              <a:ext uri="{FF2B5EF4-FFF2-40B4-BE49-F238E27FC236}">
                <a16:creationId xmlns:a16="http://schemas.microsoft.com/office/drawing/2014/main" id="{D0EB1B0D-8609-4222-8289-403155338A10}"/>
              </a:ext>
            </a:extLst>
          </p:cNvPr>
          <p:cNvPicPr/>
          <p:nvPr/>
        </p:nvPicPr>
        <p:blipFill>
          <a:blip r:embed="rId4">
            <a:extLst>
              <a:ext uri="{28A0092B-C50C-407E-A947-70E740481C1C}">
                <a14:useLocalDpi xmlns:a14="http://schemas.microsoft.com/office/drawing/2010/main" val="0"/>
              </a:ext>
            </a:extLst>
          </a:blip>
          <a:stretch>
            <a:fillRect/>
          </a:stretch>
        </p:blipFill>
        <p:spPr>
          <a:xfrm>
            <a:off x="4655816" y="3547408"/>
            <a:ext cx="847540" cy="1139635"/>
          </a:xfrm>
          <a:prstGeom prst="rect">
            <a:avLst/>
          </a:prstGeom>
          <a:blipFill>
            <a:blip r:embed="rId5"/>
            <a:tile tx="0" ty="0" sx="100000" sy="100000" flip="none" algn="tl"/>
          </a:blipFill>
          <a:ln w="15875">
            <a:solidFill>
              <a:schemeClr val="tx2"/>
            </a:solidFill>
          </a:ln>
        </p:spPr>
      </p:pic>
      <p:sp>
        <p:nvSpPr>
          <p:cNvPr id="22" name="正方形/長方形 21">
            <a:extLst>
              <a:ext uri="{FF2B5EF4-FFF2-40B4-BE49-F238E27FC236}">
                <a16:creationId xmlns:a16="http://schemas.microsoft.com/office/drawing/2014/main" id="{0C4D9ED3-C898-49BE-8C1B-D4E6665C65E1}"/>
              </a:ext>
            </a:extLst>
          </p:cNvPr>
          <p:cNvSpPr/>
          <p:nvPr/>
        </p:nvSpPr>
        <p:spPr>
          <a:xfrm>
            <a:off x="4392727" y="3173309"/>
            <a:ext cx="4443541" cy="321627"/>
          </a:xfrm>
          <a:prstGeom prst="rect">
            <a:avLst/>
          </a:prstGeom>
        </p:spPr>
        <p:txBody>
          <a:bodyPr wrap="square">
            <a:spAutoFit/>
          </a:bodyPr>
          <a:lstStyle/>
          <a:p>
            <a:pPr>
              <a:lnSpc>
                <a:spcPct val="110000"/>
              </a:lnSpc>
            </a:pPr>
            <a:r>
              <a:rPr lang="ja-JP" altLang="en-US" sz="1400" dirty="0">
                <a:latin typeface="UD デジタル 教科書体 N-R" panose="02020400000000000000" pitchFamily="17" charset="-128"/>
                <a:ea typeface="UD デジタル 教科書体 N-R" panose="02020400000000000000" pitchFamily="17" charset="-128"/>
              </a:rPr>
              <a:t> </a:t>
            </a:r>
            <a:r>
              <a:rPr lang="ja-JP" altLang="en-US" sz="1400" dirty="0">
                <a:effectLst>
                  <a:outerShdw blurRad="38100" dist="38100" dir="2700000" algn="tl">
                    <a:srgbClr val="000000">
                      <a:alpha val="43137"/>
                    </a:srgbClr>
                  </a:outerShdw>
                </a:effectLst>
                <a:latin typeface="UD デジタル 教科書体 N-R" panose="02020400000000000000" pitchFamily="17" charset="-128"/>
                <a:ea typeface="UD デジタル 教科書体 N-R" panose="02020400000000000000" pitchFamily="17" charset="-128"/>
              </a:rPr>
              <a:t>「大阪府版ゲートキーパー養成研修　若年者支援」</a:t>
            </a:r>
            <a:endParaRPr lang="en-US" altLang="ja-JP" sz="1400" dirty="0">
              <a:effectLst>
                <a:outerShdw blurRad="38100" dist="38100" dir="2700000" algn="tl">
                  <a:srgbClr val="000000">
                    <a:alpha val="43137"/>
                  </a:srgbClr>
                </a:outerShdw>
              </a:effectLst>
              <a:latin typeface="UD デジタル 教科書体 N-R" panose="02020400000000000000" pitchFamily="17" charset="-128"/>
              <a:ea typeface="UD デジタル 教科書体 N-R" panose="02020400000000000000" pitchFamily="17" charset="-128"/>
            </a:endParaRPr>
          </a:p>
        </p:txBody>
      </p:sp>
      <p:sp>
        <p:nvSpPr>
          <p:cNvPr id="12" name="テキスト ボックス 11">
            <a:extLst>
              <a:ext uri="{FF2B5EF4-FFF2-40B4-BE49-F238E27FC236}">
                <a16:creationId xmlns:a16="http://schemas.microsoft.com/office/drawing/2014/main" id="{6D648130-4145-4DDE-B8BD-4D510EE3E856}"/>
              </a:ext>
            </a:extLst>
          </p:cNvPr>
          <p:cNvSpPr txBox="1"/>
          <p:nvPr/>
        </p:nvSpPr>
        <p:spPr>
          <a:xfrm>
            <a:off x="5692140" y="3546755"/>
            <a:ext cx="2781362" cy="830997"/>
          </a:xfrm>
          <a:prstGeom prst="rect">
            <a:avLst/>
          </a:prstGeom>
          <a:noFill/>
        </p:spPr>
        <p:txBody>
          <a:bodyPr wrap="square" rtlCol="0">
            <a:spAutoFit/>
          </a:bodyPr>
          <a:lstStyle/>
          <a:p>
            <a:r>
              <a:rPr kumimoji="1" lang="ja-JP" altLang="en-US" sz="1200" dirty="0">
                <a:latin typeface="UD デジタル 教科書体 N-R" panose="02020400000000000000" pitchFamily="17" charset="-128"/>
                <a:ea typeface="UD デジタル 教科書体 N-R" panose="02020400000000000000" pitchFamily="17" charset="-128"/>
              </a:rPr>
              <a:t>〇支援者が</a:t>
            </a:r>
            <a:r>
              <a:rPr kumimoji="1" lang="en-US" altLang="ja-JP" sz="1200" dirty="0">
                <a:latin typeface="UD デジタル 教科書体 N-R" panose="02020400000000000000" pitchFamily="17" charset="-128"/>
                <a:ea typeface="UD デジタル 教科書体 N-R" panose="02020400000000000000" pitchFamily="17" charset="-128"/>
              </a:rPr>
              <a:t>SOS</a:t>
            </a:r>
            <a:r>
              <a:rPr kumimoji="1" lang="ja-JP" altLang="en-US" sz="1200" dirty="0">
                <a:latin typeface="UD デジタル 教科書体 N-R" panose="02020400000000000000" pitchFamily="17" charset="-128"/>
                <a:ea typeface="UD デジタル 教科書体 N-R" panose="02020400000000000000" pitchFamily="17" charset="-128"/>
              </a:rPr>
              <a:t>に気づき、声をかけられるようになるため、自殺についての正しい知識や、若者のこころの特徴、対応方法を学ぶことができる内容</a:t>
            </a:r>
          </a:p>
        </p:txBody>
      </p:sp>
      <p:sp>
        <p:nvSpPr>
          <p:cNvPr id="23" name="テキスト ボックス 22">
            <a:extLst>
              <a:ext uri="{FF2B5EF4-FFF2-40B4-BE49-F238E27FC236}">
                <a16:creationId xmlns:a16="http://schemas.microsoft.com/office/drawing/2014/main" id="{BE28F6C9-C735-4802-9778-27C86B22A725}"/>
              </a:ext>
            </a:extLst>
          </p:cNvPr>
          <p:cNvSpPr txBox="1"/>
          <p:nvPr/>
        </p:nvSpPr>
        <p:spPr>
          <a:xfrm>
            <a:off x="4869242" y="4794615"/>
            <a:ext cx="3604260" cy="507831"/>
          </a:xfrm>
          <a:prstGeom prst="rect">
            <a:avLst/>
          </a:prstGeom>
          <a:noFill/>
        </p:spPr>
        <p:txBody>
          <a:bodyPr wrap="square" rtlCol="0">
            <a:spAutoFit/>
          </a:bodyPr>
          <a:lstStyle/>
          <a:p>
            <a:r>
              <a:rPr kumimoji="1" lang="ja-JP" altLang="en-US" sz="900" dirty="0">
                <a:latin typeface="UD デジタル 教科書体 N-R" panose="02020400000000000000" pitchFamily="17" charset="-128"/>
                <a:ea typeface="UD デジタル 教科書体 N-R" panose="02020400000000000000" pitchFamily="17" charset="-128"/>
              </a:rPr>
              <a:t>ゲートキーパーは、自殺の危険を示すサイン、悩んでいる人に気づき、声をかけ、話を聞いて、必要な支援につなげ、見守る人のことです。</a:t>
            </a:r>
          </a:p>
        </p:txBody>
      </p:sp>
      <p:sp>
        <p:nvSpPr>
          <p:cNvPr id="5" name="テキスト ボックス 4">
            <a:extLst>
              <a:ext uri="{FF2B5EF4-FFF2-40B4-BE49-F238E27FC236}">
                <a16:creationId xmlns:a16="http://schemas.microsoft.com/office/drawing/2014/main" id="{72488D40-24FB-4D40-A023-03B8CF78E00E}"/>
              </a:ext>
            </a:extLst>
          </p:cNvPr>
          <p:cNvSpPr txBox="1"/>
          <p:nvPr/>
        </p:nvSpPr>
        <p:spPr>
          <a:xfrm>
            <a:off x="8225360" y="261666"/>
            <a:ext cx="789710" cy="26161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kumimoji="1" lang="ja-JP" altLang="en-US" sz="1100" dirty="0"/>
              <a:t>資料</a:t>
            </a:r>
            <a:r>
              <a:rPr kumimoji="1" lang="en-US" altLang="ja-JP" sz="1100" dirty="0"/>
              <a:t>3</a:t>
            </a:r>
            <a:r>
              <a:rPr kumimoji="1" lang="ja-JP" altLang="en-US" sz="1100" dirty="0"/>
              <a:t>－</a:t>
            </a:r>
            <a:r>
              <a:rPr kumimoji="1" lang="en-US" altLang="ja-JP" sz="1100" dirty="0"/>
              <a:t>3</a:t>
            </a:r>
            <a:endParaRPr kumimoji="1" lang="ja-JP" altLang="en-US" sz="1100" dirty="0"/>
          </a:p>
        </p:txBody>
      </p:sp>
    </p:spTree>
    <p:extLst>
      <p:ext uri="{BB962C8B-B14F-4D97-AF65-F5344CB8AC3E}">
        <p14:creationId xmlns:p14="http://schemas.microsoft.com/office/powerpoint/2010/main" val="1627136157"/>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4594E978-4F48-92E3-833D-42D6F4E0F226}"/>
              </a:ext>
            </a:extLst>
          </p:cNvPr>
          <p:cNvSpPr txBox="1">
            <a:spLocks/>
          </p:cNvSpPr>
          <p:nvPr/>
        </p:nvSpPr>
        <p:spPr>
          <a:xfrm>
            <a:off x="141040" y="3472754"/>
            <a:ext cx="8861920" cy="325451"/>
          </a:xfrm>
          <a:prstGeom prst="rect">
            <a:avLst/>
          </a:prstGeom>
          <a:solidFill>
            <a:schemeClr val="accent1"/>
          </a:solidFill>
          <a:ln>
            <a:noFill/>
          </a:ln>
        </p:spPr>
        <p:txBody>
          <a:bodyPr vert="horz" lIns="68580" tIns="34290" rIns="68580" bIns="3429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ja-JP" altLang="en-US" sz="1800" dirty="0">
                <a:solidFill>
                  <a:schemeClr val="bg1"/>
                </a:solidFill>
                <a:latin typeface="UD デジタル 教科書体 N-R" panose="02020400000000000000" pitchFamily="17" charset="-128"/>
                <a:ea typeface="UD デジタル 教科書体 N-R" panose="02020400000000000000" pitchFamily="17" charset="-128"/>
              </a:rPr>
              <a:t>取組の詳細②教職員等に対するゲートキーパー養成研修の開催（令和</a:t>
            </a:r>
            <a:r>
              <a:rPr lang="en-US" altLang="ja-JP" sz="1800" dirty="0">
                <a:solidFill>
                  <a:schemeClr val="bg1"/>
                </a:solidFill>
                <a:latin typeface="UD デジタル 教科書体 N-R" panose="02020400000000000000" pitchFamily="17" charset="-128"/>
                <a:ea typeface="UD デジタル 教科書体 N-R" panose="02020400000000000000" pitchFamily="17" charset="-128"/>
              </a:rPr>
              <a:t>5</a:t>
            </a:r>
            <a:r>
              <a:rPr lang="ja-JP" altLang="en-US" sz="1800" dirty="0">
                <a:solidFill>
                  <a:schemeClr val="bg1"/>
                </a:solidFill>
                <a:latin typeface="UD デジタル 教科書体 N-R" panose="02020400000000000000" pitchFamily="17" charset="-128"/>
                <a:ea typeface="UD デジタル 教科書体 N-R" panose="02020400000000000000" pitchFamily="17" charset="-128"/>
              </a:rPr>
              <a:t>年度）</a:t>
            </a:r>
          </a:p>
        </p:txBody>
      </p:sp>
      <p:sp>
        <p:nvSpPr>
          <p:cNvPr id="10" name="タイトル 3">
            <a:extLst>
              <a:ext uri="{FF2B5EF4-FFF2-40B4-BE49-F238E27FC236}">
                <a16:creationId xmlns:a16="http://schemas.microsoft.com/office/drawing/2014/main" id="{B424AD74-C4BA-489D-91D8-74F82BCA0127}"/>
              </a:ext>
            </a:extLst>
          </p:cNvPr>
          <p:cNvSpPr txBox="1">
            <a:spLocks/>
          </p:cNvSpPr>
          <p:nvPr/>
        </p:nvSpPr>
        <p:spPr>
          <a:xfrm>
            <a:off x="141040" y="97681"/>
            <a:ext cx="8861920" cy="325451"/>
          </a:xfrm>
          <a:prstGeom prst="rect">
            <a:avLst/>
          </a:prstGeom>
          <a:solidFill>
            <a:schemeClr val="accent1"/>
          </a:solidFill>
          <a:ln>
            <a:noFill/>
          </a:ln>
        </p:spPr>
        <p:txBody>
          <a:bodyPr vert="horz" lIns="68580" tIns="34290" rIns="68580" bIns="3429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ja-JP" altLang="en-US" sz="1800" dirty="0">
                <a:solidFill>
                  <a:schemeClr val="bg1"/>
                </a:solidFill>
                <a:latin typeface="UD デジタル 教科書体 N-R" panose="02020400000000000000" pitchFamily="17" charset="-128"/>
                <a:ea typeface="UD デジタル 教科書体 N-R" panose="02020400000000000000" pitchFamily="17" charset="-128"/>
              </a:rPr>
              <a:t>取組の詳細①テキスト講習会の開催（令和</a:t>
            </a:r>
            <a:r>
              <a:rPr lang="en-US" altLang="ja-JP" sz="1800" dirty="0">
                <a:solidFill>
                  <a:schemeClr val="bg1"/>
                </a:solidFill>
                <a:latin typeface="UD デジタル 教科書体 N-R" panose="02020400000000000000" pitchFamily="17" charset="-128"/>
                <a:ea typeface="UD デジタル 教科書体 N-R" panose="02020400000000000000" pitchFamily="17" charset="-128"/>
              </a:rPr>
              <a:t>5</a:t>
            </a:r>
            <a:r>
              <a:rPr lang="ja-JP" altLang="en-US" sz="1800" dirty="0">
                <a:solidFill>
                  <a:schemeClr val="bg1"/>
                </a:solidFill>
                <a:latin typeface="UD デジタル 教科書体 N-R" panose="02020400000000000000" pitchFamily="17" charset="-128"/>
                <a:ea typeface="UD デジタル 教科書体 N-R" panose="02020400000000000000" pitchFamily="17" charset="-128"/>
              </a:rPr>
              <a:t>年度）　</a:t>
            </a:r>
          </a:p>
        </p:txBody>
      </p:sp>
      <p:sp>
        <p:nvSpPr>
          <p:cNvPr id="11" name="タイトル 1">
            <a:extLst>
              <a:ext uri="{FF2B5EF4-FFF2-40B4-BE49-F238E27FC236}">
                <a16:creationId xmlns:a16="http://schemas.microsoft.com/office/drawing/2014/main" id="{F1A34F5F-16EF-4495-926D-883DC65E31CA}"/>
              </a:ext>
            </a:extLst>
          </p:cNvPr>
          <p:cNvSpPr txBox="1">
            <a:spLocks/>
          </p:cNvSpPr>
          <p:nvPr/>
        </p:nvSpPr>
        <p:spPr>
          <a:xfrm>
            <a:off x="282080" y="3879007"/>
            <a:ext cx="7048360" cy="836684"/>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nSpc>
                <a:spcPts val="2400"/>
              </a:lnSpc>
            </a:pPr>
            <a:r>
              <a:rPr lang="ja-JP" altLang="en-US" sz="1800" dirty="0">
                <a:latin typeface="UD デジタル 教科書体 N-R" panose="02020400000000000000" pitchFamily="17" charset="-128"/>
                <a:ea typeface="UD デジタル 教科書体 N-R" panose="02020400000000000000" pitchFamily="17" charset="-128"/>
              </a:rPr>
              <a:t>・「こころの健康について考えよう！」と併せて実施をめざす。</a:t>
            </a:r>
            <a:br>
              <a:rPr lang="en-US" altLang="ja-JP" sz="1800" dirty="0">
                <a:latin typeface="UD デジタル 教科書体 N-R" panose="02020400000000000000" pitchFamily="17" charset="-128"/>
                <a:ea typeface="UD デジタル 教科書体 N-R" panose="02020400000000000000" pitchFamily="17" charset="-128"/>
              </a:rPr>
            </a:br>
            <a:r>
              <a:rPr lang="ja-JP" altLang="en-US" sz="1800" dirty="0">
                <a:latin typeface="UD デジタル 教科書体 N-R" panose="02020400000000000000" pitchFamily="17" charset="-128"/>
                <a:ea typeface="UD デジタル 教科書体 N-R" panose="02020400000000000000" pitchFamily="17" charset="-128"/>
              </a:rPr>
              <a:t>　　（各学校からの手上げ方式）</a:t>
            </a:r>
          </a:p>
        </p:txBody>
      </p:sp>
      <p:pic>
        <p:nvPicPr>
          <p:cNvPr id="5" name="Picture 8" descr="小学校の授業のイラスト（女性教師）">
            <a:extLst>
              <a:ext uri="{FF2B5EF4-FFF2-40B4-BE49-F238E27FC236}">
                <a16:creationId xmlns:a16="http://schemas.microsoft.com/office/drawing/2014/main" id="{CE2178C0-2E11-4467-AD58-CF9EE5397D8C}"/>
              </a:ext>
            </a:extLst>
          </p:cNvPr>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7165156" y="4297349"/>
            <a:ext cx="1837804" cy="1499921"/>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3" name="表 2">
            <a:extLst>
              <a:ext uri="{FF2B5EF4-FFF2-40B4-BE49-F238E27FC236}">
                <a16:creationId xmlns:a16="http://schemas.microsoft.com/office/drawing/2014/main" id="{52AF85B0-AA78-496E-9364-779501764552}"/>
              </a:ext>
            </a:extLst>
          </p:cNvPr>
          <p:cNvGraphicFramePr>
            <a:graphicFrameLocks noGrp="1"/>
          </p:cNvGraphicFramePr>
          <p:nvPr>
            <p:extLst>
              <p:ext uri="{D42A27DB-BD31-4B8C-83A1-F6EECF244321}">
                <p14:modId xmlns:p14="http://schemas.microsoft.com/office/powerpoint/2010/main" val="881583968"/>
              </p:ext>
            </p:extLst>
          </p:nvPr>
        </p:nvGraphicFramePr>
        <p:xfrm>
          <a:off x="282080" y="4810991"/>
          <a:ext cx="6858000" cy="1564450"/>
        </p:xfrm>
        <a:graphic>
          <a:graphicData uri="http://schemas.openxmlformats.org/drawingml/2006/table">
            <a:tbl>
              <a:tblPr/>
              <a:tblGrid>
                <a:gridCol w="281940">
                  <a:extLst>
                    <a:ext uri="{9D8B030D-6E8A-4147-A177-3AD203B41FA5}">
                      <a16:colId xmlns:a16="http://schemas.microsoft.com/office/drawing/2014/main" val="2052019907"/>
                    </a:ext>
                  </a:extLst>
                </a:gridCol>
                <a:gridCol w="1993900">
                  <a:extLst>
                    <a:ext uri="{9D8B030D-6E8A-4147-A177-3AD203B41FA5}">
                      <a16:colId xmlns:a16="http://schemas.microsoft.com/office/drawing/2014/main" val="2556352922"/>
                    </a:ext>
                  </a:extLst>
                </a:gridCol>
                <a:gridCol w="787400">
                  <a:extLst>
                    <a:ext uri="{9D8B030D-6E8A-4147-A177-3AD203B41FA5}">
                      <a16:colId xmlns:a16="http://schemas.microsoft.com/office/drawing/2014/main" val="4089900095"/>
                    </a:ext>
                  </a:extLst>
                </a:gridCol>
                <a:gridCol w="3794760">
                  <a:extLst>
                    <a:ext uri="{9D8B030D-6E8A-4147-A177-3AD203B41FA5}">
                      <a16:colId xmlns:a16="http://schemas.microsoft.com/office/drawing/2014/main" val="2666998814"/>
                    </a:ext>
                  </a:extLst>
                </a:gridCol>
              </a:tblGrid>
              <a:tr h="238570">
                <a:tc>
                  <a:txBody>
                    <a:bodyPr/>
                    <a:lstStyle/>
                    <a:p>
                      <a:pPr algn="ctr" fontAlgn="ctr"/>
                      <a:r>
                        <a:rPr lang="ja-JP" altLang="en-US" sz="1400" b="0" i="0" u="none" strike="noStrike">
                          <a:solidFill>
                            <a:srgbClr val="000000"/>
                          </a:solidFill>
                          <a:effectLst/>
                          <a:latin typeface="UD デジタル 教科書体 N-R" panose="02020400000000000000" pitchFamily="17" charset="-128"/>
                          <a:ea typeface="UD デジタル 教科書体 N-R" panose="02020400000000000000" pitchFamily="17" charset="-128"/>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400" b="0" i="0" u="none" strike="noStrike" dirty="0">
                          <a:solidFill>
                            <a:srgbClr val="000000"/>
                          </a:solidFill>
                          <a:effectLst/>
                          <a:latin typeface="UD デジタル 教科書体 N-R" panose="02020400000000000000" pitchFamily="17" charset="-128"/>
                          <a:ea typeface="UD デジタル 教科書体 N-R" panose="02020400000000000000" pitchFamily="17" charset="-128"/>
                        </a:rPr>
                        <a:t>受講者</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400" b="0" i="0" u="none" strike="noStrike" dirty="0">
                          <a:solidFill>
                            <a:srgbClr val="000000"/>
                          </a:solidFill>
                          <a:effectLst/>
                          <a:latin typeface="UD デジタル 教科書体 N-R" panose="02020400000000000000" pitchFamily="17" charset="-128"/>
                          <a:ea typeface="UD デジタル 教科書体 N-R" panose="02020400000000000000" pitchFamily="17" charset="-128"/>
                        </a:rPr>
                        <a:t>受講者数</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400" b="0" i="0" u="none" strike="noStrike" dirty="0">
                          <a:solidFill>
                            <a:srgbClr val="000000"/>
                          </a:solidFill>
                          <a:effectLst/>
                          <a:latin typeface="UD デジタル 教科書体 N-R" panose="02020400000000000000" pitchFamily="17" charset="-128"/>
                          <a:ea typeface="UD デジタル 教科書体 N-R" panose="02020400000000000000" pitchFamily="17" charset="-128"/>
                        </a:rPr>
                        <a:t>備　考</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03072734"/>
                  </a:ext>
                </a:extLst>
              </a:tr>
              <a:tr h="228600">
                <a:tc>
                  <a:txBody>
                    <a:bodyPr/>
                    <a:lstStyle/>
                    <a:p>
                      <a:pPr algn="ctr" fontAlgn="ctr"/>
                      <a:r>
                        <a:rPr lang="en-US" altLang="ja-JP" sz="1400" b="0" i="0" u="none" strike="noStrike">
                          <a:solidFill>
                            <a:srgbClr val="000000"/>
                          </a:solidFill>
                          <a:effectLst/>
                          <a:latin typeface="UD デジタル 教科書体 N-R" panose="02020400000000000000" pitchFamily="17" charset="-128"/>
                          <a:ea typeface="UD デジタル 教科書体 N-R" panose="02020400000000000000" pitchFamily="17" charset="-128"/>
                        </a:rPr>
                        <a:t>1</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400" b="0" i="0" u="none" strike="noStrike">
                          <a:solidFill>
                            <a:srgbClr val="000000"/>
                          </a:solidFill>
                          <a:effectLst/>
                          <a:latin typeface="UD デジタル 教科書体 N-R" panose="02020400000000000000" pitchFamily="17" charset="-128"/>
                          <a:ea typeface="UD デジタル 教科書体 N-R" panose="02020400000000000000" pitchFamily="17" charset="-128"/>
                        </a:rPr>
                        <a:t>市町村スクールカウンセラー</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UD デジタル 教科書体 N-R" panose="02020400000000000000" pitchFamily="17" charset="-128"/>
                          <a:ea typeface="UD デジタル 教科書体 N-R" panose="02020400000000000000" pitchFamily="17" charset="-128"/>
                        </a:rPr>
                        <a:t>10</a:t>
                      </a:r>
                      <a:r>
                        <a:rPr lang="ja-JP" altLang="en-US" sz="1400" b="0" i="0" u="none" strike="noStrike">
                          <a:solidFill>
                            <a:srgbClr val="000000"/>
                          </a:solidFill>
                          <a:effectLst/>
                          <a:latin typeface="UD デジタル 教科書体 N-R" panose="02020400000000000000" pitchFamily="17" charset="-128"/>
                          <a:ea typeface="UD デジタル 教科書体 N-R" panose="02020400000000000000" pitchFamily="17" charset="-128"/>
                        </a:rPr>
                        <a:t>名</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400" b="0" i="0" u="none" strike="noStrike">
                          <a:solidFill>
                            <a:srgbClr val="000000"/>
                          </a:solidFill>
                          <a:effectLst/>
                          <a:latin typeface="UD デジタル 教科書体 N-R" panose="02020400000000000000" pitchFamily="17" charset="-128"/>
                          <a:ea typeface="UD デジタル 教科書体 N-R" panose="02020400000000000000" pitchFamily="17" charset="-128"/>
                        </a:rPr>
                        <a:t>「こころの健康について考えよう！」テキスト講習会と同時開催</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72090513"/>
                  </a:ext>
                </a:extLst>
              </a:tr>
              <a:tr h="228600">
                <a:tc>
                  <a:txBody>
                    <a:bodyPr/>
                    <a:lstStyle/>
                    <a:p>
                      <a:pPr algn="ctr" fontAlgn="ctr"/>
                      <a:r>
                        <a:rPr lang="en-US" altLang="ja-JP" sz="1400" b="0" i="0" u="none" strike="noStrike">
                          <a:solidFill>
                            <a:srgbClr val="000000"/>
                          </a:solidFill>
                          <a:effectLst/>
                          <a:latin typeface="UD デジタル 教科書体 N-R" panose="02020400000000000000" pitchFamily="17" charset="-128"/>
                          <a:ea typeface="UD デジタル 教科書体 N-R" panose="02020400000000000000" pitchFamily="17" charset="-128"/>
                        </a:rPr>
                        <a:t>2</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TW" altLang="en-US" sz="1400" b="0" i="0" u="none" strike="noStrike">
                          <a:solidFill>
                            <a:srgbClr val="000000"/>
                          </a:solidFill>
                          <a:effectLst/>
                          <a:latin typeface="UD デジタル 教科書体 N-R" panose="02020400000000000000" pitchFamily="17" charset="-128"/>
                          <a:ea typeface="UD デジタル 教科書体 N-R" panose="02020400000000000000" pitchFamily="17" charset="-128"/>
                        </a:rPr>
                        <a:t>小中学校教職員</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UD デジタル 教科書体 N-R" panose="02020400000000000000" pitchFamily="17" charset="-128"/>
                          <a:ea typeface="UD デジタル 教科書体 N-R" panose="02020400000000000000" pitchFamily="17" charset="-128"/>
                        </a:rPr>
                        <a:t>34</a:t>
                      </a:r>
                      <a:r>
                        <a:rPr lang="ja-JP" altLang="en-US" sz="1400" b="0" i="0" u="none" strike="noStrike">
                          <a:solidFill>
                            <a:srgbClr val="000000"/>
                          </a:solidFill>
                          <a:effectLst/>
                          <a:latin typeface="UD デジタル 教科書体 N-R" panose="02020400000000000000" pitchFamily="17" charset="-128"/>
                          <a:ea typeface="UD デジタル 教科書体 N-R" panose="02020400000000000000" pitchFamily="17" charset="-128"/>
                        </a:rPr>
                        <a:t>名</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400" b="0" i="0" u="none" strike="noStrike" dirty="0">
                          <a:solidFill>
                            <a:srgbClr val="000000"/>
                          </a:solidFill>
                          <a:effectLst/>
                          <a:latin typeface="UD デジタル 教科書体 N-R" panose="02020400000000000000" pitchFamily="17" charset="-128"/>
                          <a:ea typeface="UD デジタル 教科書体 N-R" panose="02020400000000000000" pitchFamily="17" charset="-128"/>
                        </a:rPr>
                        <a:t>「こころの健康について考えよう！」テキスト講習会と同時開催</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87333272"/>
                  </a:ext>
                </a:extLst>
              </a:tr>
              <a:tr h="228600">
                <a:tc>
                  <a:txBody>
                    <a:bodyPr/>
                    <a:lstStyle/>
                    <a:p>
                      <a:pPr algn="ctr" fontAlgn="ctr"/>
                      <a:r>
                        <a:rPr lang="en-US" altLang="ja-JP" sz="1400" b="0" i="0" u="none" strike="noStrike">
                          <a:solidFill>
                            <a:srgbClr val="000000"/>
                          </a:solidFill>
                          <a:effectLst/>
                          <a:latin typeface="UD デジタル 教科書体 N-R" panose="02020400000000000000" pitchFamily="17" charset="-128"/>
                          <a:ea typeface="UD デジタル 教科書体 N-R" panose="02020400000000000000" pitchFamily="17" charset="-128"/>
                        </a:rPr>
                        <a:t>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TW" altLang="en-US" sz="1400" b="0" i="0" u="none" strike="noStrike">
                          <a:solidFill>
                            <a:srgbClr val="000000"/>
                          </a:solidFill>
                          <a:effectLst/>
                          <a:latin typeface="UD デジタル 教科書体 N-R" panose="02020400000000000000" pitchFamily="17" charset="-128"/>
                          <a:ea typeface="UD デジタル 教科書体 N-R" panose="02020400000000000000" pitchFamily="17" charset="-128"/>
                        </a:rPr>
                        <a:t>高等学校教職員</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UD デジタル 教科書体 N-R" panose="02020400000000000000" pitchFamily="17" charset="-128"/>
                          <a:ea typeface="UD デジタル 教科書体 N-R" panose="02020400000000000000" pitchFamily="17" charset="-128"/>
                        </a:rPr>
                        <a:t>46</a:t>
                      </a:r>
                      <a:r>
                        <a:rPr lang="ja-JP" altLang="en-US" sz="1400" b="0" i="0" u="none" strike="noStrike">
                          <a:solidFill>
                            <a:srgbClr val="000000"/>
                          </a:solidFill>
                          <a:effectLst/>
                          <a:latin typeface="UD デジタル 教科書体 N-R" panose="02020400000000000000" pitchFamily="17" charset="-128"/>
                          <a:ea typeface="UD デジタル 教科書体 N-R" panose="02020400000000000000" pitchFamily="17" charset="-128"/>
                        </a:rPr>
                        <a:t>名</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400" b="0" i="0" u="none" strike="noStrike">
                          <a:solidFill>
                            <a:srgbClr val="000000"/>
                          </a:solidFill>
                          <a:effectLst/>
                          <a:latin typeface="UD デジタル 教科書体 N-R" panose="02020400000000000000" pitchFamily="17" charset="-128"/>
                          <a:ea typeface="UD デジタル 教科書体 N-R" panose="02020400000000000000" pitchFamily="17" charset="-128"/>
                        </a:rPr>
                        <a:t>学校から生徒対応についての相談を受け実施</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015769"/>
                  </a:ext>
                </a:extLst>
              </a:tr>
              <a:tr h="228600">
                <a:tc>
                  <a:txBody>
                    <a:bodyPr/>
                    <a:lstStyle/>
                    <a:p>
                      <a:pPr algn="ctr" fontAlgn="ctr"/>
                      <a:r>
                        <a:rPr lang="en-US" altLang="ja-JP" sz="1400" b="0" i="0" u="none" strike="noStrike" dirty="0">
                          <a:solidFill>
                            <a:srgbClr val="000000"/>
                          </a:solidFill>
                          <a:effectLst/>
                          <a:latin typeface="UD デジタル 教科書体 N-R" panose="02020400000000000000" pitchFamily="17" charset="-128"/>
                          <a:ea typeface="UD デジタル 教科書体 N-R" panose="02020400000000000000" pitchFamily="17" charset="-128"/>
                        </a:rPr>
                        <a:t>4</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TW" altLang="en-US" sz="1400" b="0" i="0" u="none" strike="noStrike">
                          <a:solidFill>
                            <a:srgbClr val="000000"/>
                          </a:solidFill>
                          <a:effectLst/>
                          <a:latin typeface="UD デジタル 教科書体 N-R" panose="02020400000000000000" pitchFamily="17" charset="-128"/>
                          <a:ea typeface="UD デジタル 教科書体 N-R" panose="02020400000000000000" pitchFamily="17" charset="-128"/>
                        </a:rPr>
                        <a:t>高等学校教職員</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UD デジタル 教科書体 N-R" panose="02020400000000000000" pitchFamily="17" charset="-128"/>
                          <a:ea typeface="UD デジタル 教科書体 N-R" panose="02020400000000000000" pitchFamily="17" charset="-128"/>
                        </a:rPr>
                        <a:t>22</a:t>
                      </a:r>
                      <a:r>
                        <a:rPr lang="ja-JP" altLang="en-US" sz="1400" b="0" i="0" u="none" strike="noStrike">
                          <a:solidFill>
                            <a:srgbClr val="000000"/>
                          </a:solidFill>
                          <a:effectLst/>
                          <a:latin typeface="UD デジタル 教科書体 N-R" panose="02020400000000000000" pitchFamily="17" charset="-128"/>
                          <a:ea typeface="UD デジタル 教科書体 N-R" panose="02020400000000000000" pitchFamily="17" charset="-128"/>
                        </a:rPr>
                        <a:t>名</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400" b="0" i="0" u="none" strike="noStrike" dirty="0">
                          <a:solidFill>
                            <a:srgbClr val="000000"/>
                          </a:solidFill>
                          <a:effectLst/>
                          <a:latin typeface="UD デジタル 教科書体 N-R" panose="02020400000000000000" pitchFamily="17" charset="-128"/>
                          <a:ea typeface="UD デジタル 教科書体 N-R" panose="02020400000000000000" pitchFamily="17" charset="-128"/>
                        </a:rPr>
                        <a:t>学校から開催依頼があり実施</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30883845"/>
                  </a:ext>
                </a:extLst>
              </a:tr>
            </a:tbl>
          </a:graphicData>
        </a:graphic>
      </p:graphicFrame>
      <p:sp>
        <p:nvSpPr>
          <p:cNvPr id="6" name="テキスト ボックス 5">
            <a:extLst>
              <a:ext uri="{FF2B5EF4-FFF2-40B4-BE49-F238E27FC236}">
                <a16:creationId xmlns:a16="http://schemas.microsoft.com/office/drawing/2014/main" id="{5ABBA89E-A589-47DE-9DC0-38AA685A7BA3}"/>
              </a:ext>
            </a:extLst>
          </p:cNvPr>
          <p:cNvSpPr txBox="1"/>
          <p:nvPr/>
        </p:nvSpPr>
        <p:spPr>
          <a:xfrm>
            <a:off x="282080" y="537118"/>
            <a:ext cx="7901940" cy="2585323"/>
          </a:xfrm>
          <a:prstGeom prst="rect">
            <a:avLst/>
          </a:prstGeom>
          <a:noFill/>
        </p:spPr>
        <p:txBody>
          <a:bodyPr wrap="square" rtlCol="0">
            <a:spAutoFit/>
          </a:bodyPr>
          <a:lstStyle/>
          <a:p>
            <a:r>
              <a:rPr kumimoji="1" lang="ja-JP" altLang="en-US" dirty="0">
                <a:latin typeface="UD デジタル 教科書体 N-R" panose="02020400000000000000" pitchFamily="17" charset="-128"/>
                <a:ea typeface="UD デジタル 教科書体 N-R" panose="02020400000000000000" pitchFamily="17" charset="-128"/>
              </a:rPr>
              <a:t>・市町村自殺対策担当者、保健所対象テキスト講習会　毎年度１回開催</a:t>
            </a:r>
            <a:br>
              <a:rPr kumimoji="1" lang="ja-JP" altLang="en-US" dirty="0">
                <a:latin typeface="UD デジタル 教科書体 N-R" panose="02020400000000000000" pitchFamily="17" charset="-128"/>
                <a:ea typeface="UD デジタル 教科書体 N-R" panose="02020400000000000000" pitchFamily="17" charset="-128"/>
              </a:rPr>
            </a:br>
            <a:r>
              <a:rPr kumimoji="1" lang="ja-JP" altLang="en-US" dirty="0">
                <a:latin typeface="UD デジタル 教科書体 N-R" panose="02020400000000000000" pitchFamily="17" charset="-128"/>
                <a:ea typeface="UD デジタル 教科書体 N-R" panose="02020400000000000000" pitchFamily="17" charset="-128"/>
              </a:rPr>
              <a:t>　　受講者：</a:t>
            </a:r>
            <a:r>
              <a:rPr kumimoji="1" lang="en-US" altLang="ja-JP" dirty="0">
                <a:latin typeface="UD デジタル 教科書体 N-R" panose="02020400000000000000" pitchFamily="17" charset="-128"/>
                <a:ea typeface="UD デジタル 教科書体 N-R" panose="02020400000000000000" pitchFamily="17" charset="-128"/>
              </a:rPr>
              <a:t>46</a:t>
            </a:r>
            <a:r>
              <a:rPr kumimoji="1" lang="ja-JP" altLang="en-US" dirty="0">
                <a:latin typeface="UD デジタル 教科書体 N-R" panose="02020400000000000000" pitchFamily="17" charset="-128"/>
                <a:ea typeface="UD デジタル 教科書体 N-R" panose="02020400000000000000" pitchFamily="17" charset="-128"/>
              </a:rPr>
              <a:t>名</a:t>
            </a:r>
            <a:endParaRPr kumimoji="1" lang="en-US" altLang="ja-JP" dirty="0">
              <a:latin typeface="UD デジタル 教科書体 N-R" panose="02020400000000000000" pitchFamily="17" charset="-128"/>
              <a:ea typeface="UD デジタル 教科書体 N-R" panose="02020400000000000000" pitchFamily="17" charset="-128"/>
            </a:endParaRPr>
          </a:p>
          <a:p>
            <a:br>
              <a:rPr kumimoji="1" lang="ja-JP" altLang="en-US" dirty="0">
                <a:latin typeface="UD デジタル 教科書体 N-R" panose="02020400000000000000" pitchFamily="17" charset="-128"/>
                <a:ea typeface="UD デジタル 教科書体 N-R" panose="02020400000000000000" pitchFamily="17" charset="-128"/>
              </a:rPr>
            </a:br>
            <a:r>
              <a:rPr kumimoji="1" lang="ja-JP" altLang="en-US" dirty="0">
                <a:latin typeface="UD デジタル 教科書体 N-R" panose="02020400000000000000" pitchFamily="17" charset="-128"/>
                <a:ea typeface="UD デジタル 教科書体 N-R" panose="02020400000000000000" pitchFamily="17" charset="-128"/>
              </a:rPr>
              <a:t>・教職員対象テキスト講習会　毎年度１回開催</a:t>
            </a:r>
            <a:br>
              <a:rPr kumimoji="1" lang="ja-JP" altLang="en-US" dirty="0">
                <a:latin typeface="UD デジタル 教科書体 N-R" panose="02020400000000000000" pitchFamily="17" charset="-128"/>
                <a:ea typeface="UD デジタル 教科書体 N-R" panose="02020400000000000000" pitchFamily="17" charset="-128"/>
              </a:rPr>
            </a:br>
            <a:r>
              <a:rPr kumimoji="1" lang="ja-JP" altLang="en-US" dirty="0">
                <a:latin typeface="UD デジタル 教科書体 N-R" panose="02020400000000000000" pitchFamily="17" charset="-128"/>
                <a:ea typeface="UD デジタル 教科書体 N-R" panose="02020400000000000000" pitchFamily="17" charset="-128"/>
              </a:rPr>
              <a:t>　　内容：大阪府版ゲートキーパー養成研修　若年者支援を併せて受講</a:t>
            </a:r>
            <a:br>
              <a:rPr kumimoji="1" lang="ja-JP" altLang="en-US" dirty="0">
                <a:latin typeface="UD デジタル 教科書体 N-R" panose="02020400000000000000" pitchFamily="17" charset="-128"/>
                <a:ea typeface="UD デジタル 教科書体 N-R" panose="02020400000000000000" pitchFamily="17" charset="-128"/>
              </a:rPr>
            </a:br>
            <a:r>
              <a:rPr kumimoji="1" lang="ja-JP" altLang="en-US" dirty="0">
                <a:latin typeface="UD デジタル 教科書体 N-R" panose="02020400000000000000" pitchFamily="17" charset="-128"/>
                <a:ea typeface="UD デジタル 教科書体 N-R" panose="02020400000000000000" pitchFamily="17" charset="-128"/>
              </a:rPr>
              <a:t>　　受講者：</a:t>
            </a:r>
            <a:r>
              <a:rPr kumimoji="1" lang="en-US" altLang="ja-JP" dirty="0">
                <a:latin typeface="UD デジタル 教科書体 N-R" panose="02020400000000000000" pitchFamily="17" charset="-128"/>
                <a:ea typeface="UD デジタル 教科書体 N-R" panose="02020400000000000000" pitchFamily="17" charset="-128"/>
              </a:rPr>
              <a:t>65</a:t>
            </a:r>
            <a:r>
              <a:rPr kumimoji="1" lang="ja-JP" altLang="en-US" dirty="0">
                <a:latin typeface="UD デジタル 教科書体 N-R" panose="02020400000000000000" pitchFamily="17" charset="-128"/>
                <a:ea typeface="UD デジタル 教科書体 N-R" panose="02020400000000000000" pitchFamily="17" charset="-128"/>
              </a:rPr>
              <a:t>名</a:t>
            </a:r>
            <a:br>
              <a:rPr kumimoji="1" lang="ja-JP" altLang="en-US" dirty="0">
                <a:latin typeface="UD デジタル 教科書体 N-R" panose="02020400000000000000" pitchFamily="17" charset="-128"/>
                <a:ea typeface="UD デジタル 教科書体 N-R" panose="02020400000000000000" pitchFamily="17" charset="-128"/>
              </a:rPr>
            </a:br>
            <a:br>
              <a:rPr kumimoji="1" lang="ja-JP" altLang="en-US" dirty="0">
                <a:latin typeface="UD デジタル 教科書体 N-R" panose="02020400000000000000" pitchFamily="17" charset="-128"/>
                <a:ea typeface="UD デジタル 教科書体 N-R" panose="02020400000000000000" pitchFamily="17" charset="-128"/>
              </a:rPr>
            </a:br>
            <a:r>
              <a:rPr kumimoji="1" lang="ja-JP" altLang="en-US" dirty="0">
                <a:latin typeface="UD デジタル 教科書体 N-R" panose="02020400000000000000" pitchFamily="17" charset="-128"/>
                <a:ea typeface="UD デジタル 教科書体 N-R" panose="02020400000000000000" pitchFamily="17" charset="-128"/>
              </a:rPr>
              <a:t>・その他の教職員対象テキスト講習会　５回開催　</a:t>
            </a:r>
            <a:endParaRPr kumimoji="1" lang="en-US" altLang="ja-JP" dirty="0">
              <a:latin typeface="UD デジタル 教科書体 N-R" panose="02020400000000000000" pitchFamily="17" charset="-128"/>
              <a:ea typeface="UD デジタル 教科書体 N-R" panose="02020400000000000000" pitchFamily="17" charset="-128"/>
            </a:endParaRPr>
          </a:p>
          <a:p>
            <a:r>
              <a:rPr kumimoji="1" lang="ja-JP" altLang="en-US" dirty="0">
                <a:latin typeface="UD デジタル 教科書体 N-R" panose="02020400000000000000" pitchFamily="17" charset="-128"/>
                <a:ea typeface="UD デジタル 教科書体 N-R" panose="02020400000000000000" pitchFamily="17" charset="-128"/>
              </a:rPr>
              <a:t>　　受講者：</a:t>
            </a:r>
            <a:r>
              <a:rPr kumimoji="1" lang="en-US" altLang="ja-JP" dirty="0">
                <a:latin typeface="UD デジタル 教科書体 N-R" panose="02020400000000000000" pitchFamily="17" charset="-128"/>
                <a:ea typeface="UD デジタル 教科書体 N-R" panose="02020400000000000000" pitchFamily="17" charset="-128"/>
              </a:rPr>
              <a:t>114</a:t>
            </a:r>
            <a:r>
              <a:rPr kumimoji="1" lang="ja-JP" altLang="en-US" dirty="0">
                <a:latin typeface="UD デジタル 教科書体 N-R" panose="02020400000000000000" pitchFamily="17" charset="-128"/>
                <a:ea typeface="UD デジタル 教科書体 N-R" panose="02020400000000000000" pitchFamily="17" charset="-128"/>
              </a:rPr>
              <a:t>名　</a:t>
            </a:r>
            <a:endParaRPr kumimoji="1" lang="ja-JP" altLang="en-US" dirty="0"/>
          </a:p>
        </p:txBody>
      </p:sp>
    </p:spTree>
    <p:extLst>
      <p:ext uri="{BB962C8B-B14F-4D97-AF65-F5344CB8AC3E}">
        <p14:creationId xmlns:p14="http://schemas.microsoft.com/office/powerpoint/2010/main" val="28687009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4594E978-4F48-92E3-833D-42D6F4E0F226}"/>
              </a:ext>
            </a:extLst>
          </p:cNvPr>
          <p:cNvSpPr txBox="1">
            <a:spLocks/>
          </p:cNvSpPr>
          <p:nvPr/>
        </p:nvSpPr>
        <p:spPr>
          <a:xfrm>
            <a:off x="150074" y="118830"/>
            <a:ext cx="8861920" cy="325451"/>
          </a:xfrm>
          <a:prstGeom prst="rect">
            <a:avLst/>
          </a:prstGeom>
          <a:solidFill>
            <a:schemeClr val="accent1"/>
          </a:solidFill>
          <a:ln>
            <a:noFill/>
          </a:ln>
        </p:spPr>
        <p:txBody>
          <a:bodyPr vert="horz" lIns="68580" tIns="34290" rIns="68580" bIns="3429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ja-JP" altLang="en-US" sz="1800" dirty="0">
                <a:solidFill>
                  <a:schemeClr val="bg1"/>
                </a:solidFill>
                <a:latin typeface="UD デジタル 教科書体 N-R" panose="02020400000000000000" pitchFamily="17" charset="-128"/>
                <a:ea typeface="UD デジタル 教科書体 N-R" panose="02020400000000000000" pitchFamily="17" charset="-128"/>
              </a:rPr>
              <a:t>取組の詳細③学校での事業実施（令和</a:t>
            </a:r>
            <a:r>
              <a:rPr lang="en-US" altLang="ja-JP" sz="1800" dirty="0">
                <a:solidFill>
                  <a:schemeClr val="bg1"/>
                </a:solidFill>
                <a:latin typeface="UD デジタル 教科書体 N-R" panose="02020400000000000000" pitchFamily="17" charset="-128"/>
                <a:ea typeface="UD デジタル 教科書体 N-R" panose="02020400000000000000" pitchFamily="17" charset="-128"/>
              </a:rPr>
              <a:t>5</a:t>
            </a:r>
            <a:r>
              <a:rPr lang="ja-JP" altLang="en-US" sz="1800" dirty="0">
                <a:solidFill>
                  <a:schemeClr val="bg1"/>
                </a:solidFill>
                <a:latin typeface="UD デジタル 教科書体 N-R" panose="02020400000000000000" pitchFamily="17" charset="-128"/>
                <a:ea typeface="UD デジタル 教科書体 N-R" panose="02020400000000000000" pitchFamily="17" charset="-128"/>
              </a:rPr>
              <a:t>年度）</a:t>
            </a:r>
          </a:p>
        </p:txBody>
      </p:sp>
      <p:sp>
        <p:nvSpPr>
          <p:cNvPr id="3" name="テキスト ボックス 2">
            <a:extLst>
              <a:ext uri="{FF2B5EF4-FFF2-40B4-BE49-F238E27FC236}">
                <a16:creationId xmlns:a16="http://schemas.microsoft.com/office/drawing/2014/main" id="{EEED80AA-9473-4EF1-A8E2-48E4F5305E67}"/>
              </a:ext>
            </a:extLst>
          </p:cNvPr>
          <p:cNvSpPr txBox="1"/>
          <p:nvPr/>
        </p:nvSpPr>
        <p:spPr>
          <a:xfrm>
            <a:off x="861060" y="6369838"/>
            <a:ext cx="4091940" cy="369332"/>
          </a:xfrm>
          <a:prstGeom prst="rect">
            <a:avLst/>
          </a:prstGeom>
          <a:noFill/>
        </p:spPr>
        <p:txBody>
          <a:bodyPr wrap="square" rtlCol="0">
            <a:spAutoFit/>
          </a:bodyPr>
          <a:lstStyle/>
          <a:p>
            <a:r>
              <a:rPr kumimoji="1" lang="ja-JP" altLang="en-US" dirty="0">
                <a:latin typeface="UD デジタル 教科書体 N-R" panose="02020400000000000000" pitchFamily="17" charset="-128"/>
                <a:ea typeface="UD デジタル 教科書体 N-R" panose="02020400000000000000" pitchFamily="17" charset="-128"/>
              </a:rPr>
              <a:t>実施校数</a:t>
            </a:r>
            <a:r>
              <a:rPr kumimoji="1" lang="en-US" altLang="ja-JP" dirty="0">
                <a:latin typeface="UD デジタル 教科書体 N-R" panose="02020400000000000000" pitchFamily="17" charset="-128"/>
                <a:ea typeface="UD デジタル 教科書体 N-R" panose="02020400000000000000" pitchFamily="17" charset="-128"/>
              </a:rPr>
              <a:t>25</a:t>
            </a:r>
            <a:r>
              <a:rPr kumimoji="1" lang="ja-JP" altLang="en-US" dirty="0">
                <a:latin typeface="UD デジタル 教科書体 N-R" panose="02020400000000000000" pitchFamily="17" charset="-128"/>
                <a:ea typeface="UD デジタル 教科書体 N-R" panose="02020400000000000000" pitchFamily="17" charset="-128"/>
              </a:rPr>
              <a:t>校　受講者数　計</a:t>
            </a:r>
            <a:r>
              <a:rPr kumimoji="1" lang="en-US" altLang="ja-JP" dirty="0">
                <a:latin typeface="UD デジタル 教科書体 N-R" panose="02020400000000000000" pitchFamily="17" charset="-128"/>
                <a:ea typeface="UD デジタル 教科書体 N-R" panose="02020400000000000000" pitchFamily="17" charset="-128"/>
              </a:rPr>
              <a:t>3,106</a:t>
            </a:r>
            <a:r>
              <a:rPr kumimoji="1" lang="ja-JP" altLang="en-US" dirty="0">
                <a:latin typeface="UD デジタル 教科書体 N-R" panose="02020400000000000000" pitchFamily="17" charset="-128"/>
                <a:ea typeface="UD デジタル 教科書体 N-R" panose="02020400000000000000" pitchFamily="17" charset="-128"/>
              </a:rPr>
              <a:t>名</a:t>
            </a:r>
          </a:p>
        </p:txBody>
      </p:sp>
      <p:graphicFrame>
        <p:nvGraphicFramePr>
          <p:cNvPr id="5" name="表 4">
            <a:extLst>
              <a:ext uri="{FF2B5EF4-FFF2-40B4-BE49-F238E27FC236}">
                <a16:creationId xmlns:a16="http://schemas.microsoft.com/office/drawing/2014/main" id="{E5F56237-D03D-49D2-A6FC-2E5938188365}"/>
              </a:ext>
            </a:extLst>
          </p:cNvPr>
          <p:cNvGraphicFramePr>
            <a:graphicFrameLocks noGrp="1"/>
          </p:cNvGraphicFramePr>
          <p:nvPr>
            <p:extLst>
              <p:ext uri="{D42A27DB-BD31-4B8C-83A1-F6EECF244321}">
                <p14:modId xmlns:p14="http://schemas.microsoft.com/office/powerpoint/2010/main" val="819281755"/>
              </p:ext>
            </p:extLst>
          </p:nvPr>
        </p:nvGraphicFramePr>
        <p:xfrm>
          <a:off x="533161" y="523346"/>
          <a:ext cx="7650719" cy="5811308"/>
        </p:xfrm>
        <a:graphic>
          <a:graphicData uri="http://schemas.openxmlformats.org/drawingml/2006/table">
            <a:tbl>
              <a:tblPr/>
              <a:tblGrid>
                <a:gridCol w="354660">
                  <a:extLst>
                    <a:ext uri="{9D8B030D-6E8A-4147-A177-3AD203B41FA5}">
                      <a16:colId xmlns:a16="http://schemas.microsoft.com/office/drawing/2014/main" val="852277555"/>
                    </a:ext>
                  </a:extLst>
                </a:gridCol>
                <a:gridCol w="1093533">
                  <a:extLst>
                    <a:ext uri="{9D8B030D-6E8A-4147-A177-3AD203B41FA5}">
                      <a16:colId xmlns:a16="http://schemas.microsoft.com/office/drawing/2014/main" val="1466761799"/>
                    </a:ext>
                  </a:extLst>
                </a:gridCol>
                <a:gridCol w="857094">
                  <a:extLst>
                    <a:ext uri="{9D8B030D-6E8A-4147-A177-3AD203B41FA5}">
                      <a16:colId xmlns:a16="http://schemas.microsoft.com/office/drawing/2014/main" val="4214049318"/>
                    </a:ext>
                  </a:extLst>
                </a:gridCol>
                <a:gridCol w="768429">
                  <a:extLst>
                    <a:ext uri="{9D8B030D-6E8A-4147-A177-3AD203B41FA5}">
                      <a16:colId xmlns:a16="http://schemas.microsoft.com/office/drawing/2014/main" val="3305809660"/>
                    </a:ext>
                  </a:extLst>
                </a:gridCol>
                <a:gridCol w="1093533">
                  <a:extLst>
                    <a:ext uri="{9D8B030D-6E8A-4147-A177-3AD203B41FA5}">
                      <a16:colId xmlns:a16="http://schemas.microsoft.com/office/drawing/2014/main" val="3514277853"/>
                    </a:ext>
                  </a:extLst>
                </a:gridCol>
                <a:gridCol w="1898510">
                  <a:extLst>
                    <a:ext uri="{9D8B030D-6E8A-4147-A177-3AD203B41FA5}">
                      <a16:colId xmlns:a16="http://schemas.microsoft.com/office/drawing/2014/main" val="2332509552"/>
                    </a:ext>
                  </a:extLst>
                </a:gridCol>
                <a:gridCol w="1584960">
                  <a:extLst>
                    <a:ext uri="{9D8B030D-6E8A-4147-A177-3AD203B41FA5}">
                      <a16:colId xmlns:a16="http://schemas.microsoft.com/office/drawing/2014/main" val="1527977043"/>
                    </a:ext>
                  </a:extLst>
                </a:gridCol>
              </a:tblGrid>
              <a:tr h="132663">
                <a:tc>
                  <a:txBody>
                    <a:bodyPr/>
                    <a:lstStyle/>
                    <a:p>
                      <a:pPr algn="ctr" fontAlgn="ctr"/>
                      <a:r>
                        <a:rPr lang="ja-JP" altLang="en-US" sz="1050" b="0" i="0" u="none" strike="noStrike">
                          <a:solidFill>
                            <a:srgbClr val="000000"/>
                          </a:solidFill>
                          <a:effectLst/>
                          <a:latin typeface="UD デジタル 教科書体 N-R" panose="02020400000000000000" pitchFamily="17" charset="-128"/>
                          <a:ea typeface="UD デジタル 教科書体 N-R" panose="02020400000000000000" pitchFamily="17" charset="-128"/>
                        </a:rPr>
                        <a:t>　</a:t>
                      </a:r>
                    </a:p>
                  </a:txBody>
                  <a:tcPr marL="4422" marR="4422" marT="44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50" b="0" i="0" u="none" strike="noStrike">
                          <a:solidFill>
                            <a:srgbClr val="000000"/>
                          </a:solidFill>
                          <a:effectLst/>
                          <a:latin typeface="UD デジタル 教科書体 N-R" panose="02020400000000000000" pitchFamily="17" charset="-128"/>
                          <a:ea typeface="UD デジタル 教科書体 N-R" panose="02020400000000000000" pitchFamily="17" charset="-128"/>
                        </a:rPr>
                        <a:t>学校区分</a:t>
                      </a:r>
                    </a:p>
                  </a:txBody>
                  <a:tcPr marL="4422" marR="4422" marT="44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a:solidFill>
                            <a:srgbClr val="000000"/>
                          </a:solidFill>
                          <a:effectLst/>
                          <a:latin typeface="UD デジタル 教科書体 N-R" panose="02020400000000000000" pitchFamily="17" charset="-128"/>
                          <a:ea typeface="UD デジタル 教科書体 N-R" panose="02020400000000000000" pitchFamily="17" charset="-128"/>
                        </a:rPr>
                        <a:t>対象</a:t>
                      </a:r>
                    </a:p>
                  </a:txBody>
                  <a:tcPr marL="4422" marR="4422" marT="44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a:solidFill>
                            <a:srgbClr val="000000"/>
                          </a:solidFill>
                          <a:effectLst/>
                          <a:latin typeface="UD デジタル 教科書体 N-R" panose="02020400000000000000" pitchFamily="17" charset="-128"/>
                          <a:ea typeface="UD デジタル 教科書体 N-R" panose="02020400000000000000" pitchFamily="17" charset="-128"/>
                        </a:rPr>
                        <a:t>受講人数</a:t>
                      </a:r>
                    </a:p>
                  </a:txBody>
                  <a:tcPr marL="4422" marR="4422" marT="44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50" b="0" i="0" u="none" strike="noStrike">
                          <a:solidFill>
                            <a:srgbClr val="000000"/>
                          </a:solidFill>
                          <a:effectLst/>
                          <a:latin typeface="UD デジタル 教科書体 N-R" panose="02020400000000000000" pitchFamily="17" charset="-128"/>
                          <a:ea typeface="UD デジタル 教科書体 N-R" panose="02020400000000000000" pitchFamily="17" charset="-128"/>
                        </a:rPr>
                        <a:t>実施形態</a:t>
                      </a:r>
                    </a:p>
                  </a:txBody>
                  <a:tcPr marL="4422" marR="4422" marT="44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50" b="0" i="0" u="none" strike="noStrike">
                          <a:solidFill>
                            <a:srgbClr val="000000"/>
                          </a:solidFill>
                          <a:effectLst/>
                          <a:latin typeface="UD デジタル 教科書体 N-R" panose="02020400000000000000" pitchFamily="17" charset="-128"/>
                          <a:ea typeface="UD デジタル 教科書体 N-R" panose="02020400000000000000" pitchFamily="17" charset="-128"/>
                        </a:rPr>
                        <a:t>実施者</a:t>
                      </a:r>
                    </a:p>
                  </a:txBody>
                  <a:tcPr marL="4422" marR="4422" marT="44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50" b="0" i="0" u="none" strike="noStrike">
                          <a:solidFill>
                            <a:srgbClr val="000000"/>
                          </a:solidFill>
                          <a:effectLst/>
                          <a:latin typeface="UD デジタル 教科書体 N-R" panose="02020400000000000000" pitchFamily="17" charset="-128"/>
                          <a:ea typeface="UD デジタル 教科書体 N-R" panose="02020400000000000000" pitchFamily="17" charset="-128"/>
                        </a:rPr>
                        <a:t>事業協力</a:t>
                      </a:r>
                    </a:p>
                  </a:txBody>
                  <a:tcPr marL="4422" marR="4422" marT="44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46115744"/>
                  </a:ext>
                </a:extLst>
              </a:tr>
              <a:tr h="132663">
                <a:tc>
                  <a:txBody>
                    <a:bodyPr/>
                    <a:lstStyle/>
                    <a:p>
                      <a:pPr algn="ctr" fontAlgn="ctr"/>
                      <a:r>
                        <a:rPr lang="en-US" altLang="ja-JP" sz="1050" b="0" i="0" u="none" strike="noStrike">
                          <a:solidFill>
                            <a:srgbClr val="000000"/>
                          </a:solidFill>
                          <a:effectLst/>
                          <a:latin typeface="UD デジタル 教科書体 N-R" panose="02020400000000000000" pitchFamily="17" charset="-128"/>
                          <a:ea typeface="UD デジタル 教科書体 N-R" panose="02020400000000000000" pitchFamily="17" charset="-128"/>
                        </a:rPr>
                        <a:t>1</a:t>
                      </a:r>
                    </a:p>
                  </a:txBody>
                  <a:tcPr marL="4422" marR="4422" marT="44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50" b="0" i="0" u="none" strike="noStrike">
                          <a:solidFill>
                            <a:srgbClr val="000000"/>
                          </a:solidFill>
                          <a:effectLst/>
                          <a:latin typeface="UD デジタル 教科書体 N-R" panose="02020400000000000000" pitchFamily="17" charset="-128"/>
                          <a:ea typeface="UD デジタル 教科書体 N-R" panose="02020400000000000000" pitchFamily="17" charset="-128"/>
                        </a:rPr>
                        <a:t>小学校</a:t>
                      </a:r>
                    </a:p>
                  </a:txBody>
                  <a:tcPr marL="4422" marR="4422" marT="44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50" b="0" i="0" u="none" strike="noStrike">
                          <a:solidFill>
                            <a:srgbClr val="000000"/>
                          </a:solidFill>
                          <a:effectLst/>
                          <a:latin typeface="UD デジタル 教科書体 N-R" panose="02020400000000000000" pitchFamily="17" charset="-128"/>
                          <a:ea typeface="UD デジタル 教科書体 N-R" panose="02020400000000000000" pitchFamily="17" charset="-128"/>
                        </a:rPr>
                        <a:t>5</a:t>
                      </a:r>
                      <a:r>
                        <a:rPr lang="ja-JP" altLang="en-US" sz="1050" b="0" i="0" u="none" strike="noStrike">
                          <a:solidFill>
                            <a:srgbClr val="000000"/>
                          </a:solidFill>
                          <a:effectLst/>
                          <a:latin typeface="UD デジタル 教科書体 N-R" panose="02020400000000000000" pitchFamily="17" charset="-128"/>
                          <a:ea typeface="UD デジタル 教科書体 N-R" panose="02020400000000000000" pitchFamily="17" charset="-128"/>
                        </a:rPr>
                        <a:t>・</a:t>
                      </a:r>
                      <a:r>
                        <a:rPr lang="en-US" altLang="ja-JP" sz="1050" b="0" i="0" u="none" strike="noStrike">
                          <a:solidFill>
                            <a:srgbClr val="000000"/>
                          </a:solidFill>
                          <a:effectLst/>
                          <a:latin typeface="UD デジタル 教科書体 N-R" panose="02020400000000000000" pitchFamily="17" charset="-128"/>
                          <a:ea typeface="UD デジタル 教科書体 N-R" panose="02020400000000000000" pitchFamily="17" charset="-128"/>
                        </a:rPr>
                        <a:t>6</a:t>
                      </a:r>
                      <a:r>
                        <a:rPr lang="ja-JP" altLang="en-US" sz="1050" b="0" i="0" u="none" strike="noStrike">
                          <a:solidFill>
                            <a:srgbClr val="000000"/>
                          </a:solidFill>
                          <a:effectLst/>
                          <a:latin typeface="UD デジタル 教科書体 N-R" panose="02020400000000000000" pitchFamily="17" charset="-128"/>
                          <a:ea typeface="UD デジタル 教科書体 N-R" panose="02020400000000000000" pitchFamily="17" charset="-128"/>
                        </a:rPr>
                        <a:t>年生</a:t>
                      </a:r>
                    </a:p>
                  </a:txBody>
                  <a:tcPr marL="4422" marR="4422" marT="44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50" b="0" i="0" u="none" strike="noStrike" dirty="0">
                          <a:solidFill>
                            <a:srgbClr val="000000"/>
                          </a:solidFill>
                          <a:effectLst/>
                          <a:latin typeface="UD デジタル 教科書体 N-R" panose="02020400000000000000" pitchFamily="17" charset="-128"/>
                          <a:ea typeface="UD デジタル 教科書体 N-R" panose="02020400000000000000" pitchFamily="17" charset="-128"/>
                        </a:rPr>
                        <a:t>61</a:t>
                      </a:r>
                      <a:r>
                        <a:rPr lang="ja-JP" altLang="en-US" sz="1050" b="0" i="0" u="none" strike="noStrike" dirty="0">
                          <a:solidFill>
                            <a:srgbClr val="000000"/>
                          </a:solidFill>
                          <a:effectLst/>
                          <a:latin typeface="UD デジタル 教科書体 N-R" panose="02020400000000000000" pitchFamily="17" charset="-128"/>
                          <a:ea typeface="UD デジタル 教科書体 N-R" panose="02020400000000000000" pitchFamily="17" charset="-128"/>
                        </a:rPr>
                        <a:t>名</a:t>
                      </a:r>
                    </a:p>
                  </a:txBody>
                  <a:tcPr marL="4422" marR="4422" marT="44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50" b="0" i="0" u="none" strike="noStrike">
                          <a:solidFill>
                            <a:srgbClr val="000000"/>
                          </a:solidFill>
                          <a:effectLst/>
                          <a:latin typeface="UD デジタル 教科書体 N-R" panose="02020400000000000000" pitchFamily="17" charset="-128"/>
                          <a:ea typeface="UD デジタル 教科書体 N-R" panose="02020400000000000000" pitchFamily="17" charset="-128"/>
                        </a:rPr>
                        <a:t>各クラスごと</a:t>
                      </a:r>
                    </a:p>
                  </a:txBody>
                  <a:tcPr marL="4422" marR="4422" marT="44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ja-JP" altLang="en-US" sz="1050" b="0" i="0" u="none" strike="noStrike">
                          <a:solidFill>
                            <a:srgbClr val="000000"/>
                          </a:solidFill>
                          <a:effectLst/>
                          <a:latin typeface="UD デジタル 教科書体 N-R" panose="02020400000000000000" pitchFamily="17" charset="-128"/>
                          <a:ea typeface="UD デジタル 教科書体 N-R" panose="02020400000000000000" pitchFamily="17" charset="-128"/>
                        </a:rPr>
                        <a:t>当センター</a:t>
                      </a:r>
                    </a:p>
                  </a:txBody>
                  <a:tcPr marL="4422" marR="4422" marT="44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50" b="0" i="0" u="none" strike="noStrike">
                          <a:solidFill>
                            <a:srgbClr val="000000"/>
                          </a:solidFill>
                          <a:effectLst/>
                          <a:latin typeface="UD デジタル 教科書体 N-R" panose="02020400000000000000" pitchFamily="17" charset="-128"/>
                          <a:ea typeface="UD デジタル 教科書体 N-R" panose="02020400000000000000" pitchFamily="17" charset="-128"/>
                        </a:rPr>
                        <a:t>ー</a:t>
                      </a:r>
                    </a:p>
                  </a:txBody>
                  <a:tcPr marL="4422" marR="4422" marT="44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46515348"/>
                  </a:ext>
                </a:extLst>
              </a:tr>
              <a:tr h="132663">
                <a:tc>
                  <a:txBody>
                    <a:bodyPr/>
                    <a:lstStyle/>
                    <a:p>
                      <a:pPr algn="ctr" fontAlgn="ctr"/>
                      <a:r>
                        <a:rPr lang="en-US" altLang="ja-JP" sz="1050" b="0" i="0" u="none" strike="noStrike">
                          <a:solidFill>
                            <a:srgbClr val="000000"/>
                          </a:solidFill>
                          <a:effectLst/>
                          <a:latin typeface="UD デジタル 教科書体 N-R" panose="02020400000000000000" pitchFamily="17" charset="-128"/>
                          <a:ea typeface="UD デジタル 教科書体 N-R" panose="02020400000000000000" pitchFamily="17" charset="-128"/>
                        </a:rPr>
                        <a:t>2</a:t>
                      </a:r>
                    </a:p>
                  </a:txBody>
                  <a:tcPr marL="4422" marR="4422" marT="44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50" b="0" i="0" u="none" strike="noStrike">
                          <a:solidFill>
                            <a:srgbClr val="000000"/>
                          </a:solidFill>
                          <a:effectLst/>
                          <a:latin typeface="UD デジタル 教科書体 N-R" panose="02020400000000000000" pitchFamily="17" charset="-128"/>
                          <a:ea typeface="UD デジタル 教科書体 N-R" panose="02020400000000000000" pitchFamily="17" charset="-128"/>
                        </a:rPr>
                        <a:t>高等学校</a:t>
                      </a:r>
                    </a:p>
                  </a:txBody>
                  <a:tcPr marL="4422" marR="4422" marT="44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50" b="0" i="0" u="none" strike="noStrike">
                          <a:solidFill>
                            <a:srgbClr val="000000"/>
                          </a:solidFill>
                          <a:effectLst/>
                          <a:latin typeface="UD デジタル 教科書体 N-R" panose="02020400000000000000" pitchFamily="17" charset="-128"/>
                          <a:ea typeface="UD デジタル 教科書体 N-R" panose="02020400000000000000" pitchFamily="17" charset="-128"/>
                        </a:rPr>
                        <a:t>2</a:t>
                      </a:r>
                      <a:r>
                        <a:rPr lang="ja-JP" altLang="en-US" sz="1050" b="0" i="0" u="none" strike="noStrike">
                          <a:solidFill>
                            <a:srgbClr val="000000"/>
                          </a:solidFill>
                          <a:effectLst/>
                          <a:latin typeface="UD デジタル 教科書体 N-R" panose="02020400000000000000" pitchFamily="17" charset="-128"/>
                          <a:ea typeface="UD デジタル 教科書体 N-R" panose="02020400000000000000" pitchFamily="17" charset="-128"/>
                        </a:rPr>
                        <a:t>年生</a:t>
                      </a:r>
                    </a:p>
                  </a:txBody>
                  <a:tcPr marL="4422" marR="4422" marT="44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50" b="0" i="0" u="none" strike="noStrike" dirty="0">
                          <a:solidFill>
                            <a:srgbClr val="000000"/>
                          </a:solidFill>
                          <a:effectLst/>
                          <a:latin typeface="UD デジタル 教科書体 N-R" panose="02020400000000000000" pitchFamily="17" charset="-128"/>
                          <a:ea typeface="UD デジタル 教科書体 N-R" panose="02020400000000000000" pitchFamily="17" charset="-128"/>
                        </a:rPr>
                        <a:t>280</a:t>
                      </a:r>
                      <a:r>
                        <a:rPr lang="ja-JP" altLang="en-US" sz="1050" b="0" i="0" u="none" strike="noStrike" dirty="0">
                          <a:solidFill>
                            <a:srgbClr val="000000"/>
                          </a:solidFill>
                          <a:effectLst/>
                          <a:latin typeface="UD デジタル 教科書体 N-R" panose="02020400000000000000" pitchFamily="17" charset="-128"/>
                          <a:ea typeface="UD デジタル 教科書体 N-R" panose="02020400000000000000" pitchFamily="17" charset="-128"/>
                        </a:rPr>
                        <a:t>名</a:t>
                      </a:r>
                    </a:p>
                  </a:txBody>
                  <a:tcPr marL="4422" marR="4422" marT="44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50" b="0" i="0" u="none" strike="noStrike">
                          <a:solidFill>
                            <a:srgbClr val="000000"/>
                          </a:solidFill>
                          <a:effectLst/>
                          <a:latin typeface="UD デジタル 教科書体 N-R" panose="02020400000000000000" pitchFamily="17" charset="-128"/>
                          <a:ea typeface="UD デジタル 教科書体 N-R" panose="02020400000000000000" pitchFamily="17" charset="-128"/>
                        </a:rPr>
                        <a:t>学年全体</a:t>
                      </a:r>
                    </a:p>
                  </a:txBody>
                  <a:tcPr marL="4422" marR="4422" marT="44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ja-JP" altLang="en-US" sz="1050" b="0" i="0" u="none" strike="noStrike">
                          <a:solidFill>
                            <a:srgbClr val="000000"/>
                          </a:solidFill>
                          <a:effectLst/>
                          <a:latin typeface="UD デジタル 教科書体 N-R" panose="02020400000000000000" pitchFamily="17" charset="-128"/>
                          <a:ea typeface="UD デジタル 教科書体 N-R" panose="02020400000000000000" pitchFamily="17" charset="-128"/>
                        </a:rPr>
                        <a:t>当センター</a:t>
                      </a:r>
                    </a:p>
                  </a:txBody>
                  <a:tcPr marL="4422" marR="4422" marT="44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50" b="0" i="0" u="none" strike="noStrike">
                          <a:solidFill>
                            <a:srgbClr val="000000"/>
                          </a:solidFill>
                          <a:effectLst/>
                          <a:latin typeface="UD デジタル 教科書体 N-R" panose="02020400000000000000" pitchFamily="17" charset="-128"/>
                          <a:ea typeface="UD デジタル 教科書体 N-R" panose="02020400000000000000" pitchFamily="17" charset="-128"/>
                        </a:rPr>
                        <a:t>市町村自殺対策担当課</a:t>
                      </a:r>
                    </a:p>
                  </a:txBody>
                  <a:tcPr marL="4422" marR="4422" marT="44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96204502"/>
                  </a:ext>
                </a:extLst>
              </a:tr>
              <a:tr h="212260">
                <a:tc>
                  <a:txBody>
                    <a:bodyPr/>
                    <a:lstStyle/>
                    <a:p>
                      <a:pPr algn="ctr" fontAlgn="ctr"/>
                      <a:r>
                        <a:rPr lang="en-US" altLang="ja-JP" sz="1050" b="0" i="0" u="none" strike="noStrike">
                          <a:solidFill>
                            <a:srgbClr val="000000"/>
                          </a:solidFill>
                          <a:effectLst/>
                          <a:latin typeface="UD デジタル 教科書体 N-R" panose="02020400000000000000" pitchFamily="17" charset="-128"/>
                          <a:ea typeface="UD デジタル 教科書体 N-R" panose="02020400000000000000" pitchFamily="17" charset="-128"/>
                        </a:rPr>
                        <a:t>3</a:t>
                      </a:r>
                    </a:p>
                  </a:txBody>
                  <a:tcPr marL="4422" marR="4422" marT="44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50" b="0" i="0" u="none" strike="noStrike">
                          <a:solidFill>
                            <a:srgbClr val="000000"/>
                          </a:solidFill>
                          <a:effectLst/>
                          <a:latin typeface="UD デジタル 教科書体 N-R" panose="02020400000000000000" pitchFamily="17" charset="-128"/>
                          <a:ea typeface="UD デジタル 教科書体 N-R" panose="02020400000000000000" pitchFamily="17" charset="-128"/>
                        </a:rPr>
                        <a:t>中学校</a:t>
                      </a:r>
                    </a:p>
                  </a:txBody>
                  <a:tcPr marL="4422" marR="4422" marT="44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50" b="0" i="0" u="none" strike="noStrike">
                          <a:solidFill>
                            <a:srgbClr val="000000"/>
                          </a:solidFill>
                          <a:effectLst/>
                          <a:latin typeface="UD デジタル 教科書体 N-R" panose="02020400000000000000" pitchFamily="17" charset="-128"/>
                          <a:ea typeface="UD デジタル 教科書体 N-R" panose="02020400000000000000" pitchFamily="17" charset="-128"/>
                        </a:rPr>
                        <a:t>3</a:t>
                      </a:r>
                      <a:r>
                        <a:rPr lang="ja-JP" altLang="en-US" sz="1050" b="0" i="0" u="none" strike="noStrike">
                          <a:solidFill>
                            <a:srgbClr val="000000"/>
                          </a:solidFill>
                          <a:effectLst/>
                          <a:latin typeface="UD デジタル 教科書体 N-R" panose="02020400000000000000" pitchFamily="17" charset="-128"/>
                          <a:ea typeface="UD デジタル 教科書体 N-R" panose="02020400000000000000" pitchFamily="17" charset="-128"/>
                        </a:rPr>
                        <a:t>年生</a:t>
                      </a:r>
                    </a:p>
                  </a:txBody>
                  <a:tcPr marL="4422" marR="4422" marT="44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50" b="0" i="0" u="none" strike="noStrike" dirty="0">
                          <a:solidFill>
                            <a:srgbClr val="000000"/>
                          </a:solidFill>
                          <a:effectLst/>
                          <a:latin typeface="UD デジタル 教科書体 N-R" panose="02020400000000000000" pitchFamily="17" charset="-128"/>
                          <a:ea typeface="UD デジタル 教科書体 N-R" panose="02020400000000000000" pitchFamily="17" charset="-128"/>
                        </a:rPr>
                        <a:t>102</a:t>
                      </a:r>
                      <a:r>
                        <a:rPr lang="ja-JP" altLang="en-US" sz="1050" b="0" i="0" u="none" strike="noStrike" dirty="0">
                          <a:solidFill>
                            <a:srgbClr val="000000"/>
                          </a:solidFill>
                          <a:effectLst/>
                          <a:latin typeface="UD デジタル 教科書体 N-R" panose="02020400000000000000" pitchFamily="17" charset="-128"/>
                          <a:ea typeface="UD デジタル 教科書体 N-R" panose="02020400000000000000" pitchFamily="17" charset="-128"/>
                        </a:rPr>
                        <a:t>名</a:t>
                      </a:r>
                    </a:p>
                  </a:txBody>
                  <a:tcPr marL="4422" marR="4422" marT="44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50" b="0" i="0" u="none" strike="noStrike">
                          <a:solidFill>
                            <a:srgbClr val="000000"/>
                          </a:solidFill>
                          <a:effectLst/>
                          <a:latin typeface="UD デジタル 教科書体 N-R" panose="02020400000000000000" pitchFamily="17" charset="-128"/>
                          <a:ea typeface="UD デジタル 教科書体 N-R" panose="02020400000000000000" pitchFamily="17" charset="-128"/>
                        </a:rPr>
                        <a:t>各クラスごと</a:t>
                      </a:r>
                    </a:p>
                  </a:txBody>
                  <a:tcPr marL="4422" marR="4422" marT="44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ja-JP" altLang="en-US" sz="1050" b="0" i="0" u="none" strike="noStrike">
                          <a:solidFill>
                            <a:srgbClr val="000000"/>
                          </a:solidFill>
                          <a:effectLst/>
                          <a:latin typeface="UD デジタル 教科書体 N-R" panose="02020400000000000000" pitchFamily="17" charset="-128"/>
                          <a:ea typeface="UD デジタル 教科書体 N-R" panose="02020400000000000000" pitchFamily="17" charset="-128"/>
                        </a:rPr>
                        <a:t>当センター</a:t>
                      </a:r>
                    </a:p>
                  </a:txBody>
                  <a:tcPr marL="4422" marR="4422" marT="44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50" b="0" i="0" u="none" strike="noStrike">
                          <a:solidFill>
                            <a:srgbClr val="000000"/>
                          </a:solidFill>
                          <a:effectLst/>
                          <a:latin typeface="UD デジタル 教科書体 N-R" panose="02020400000000000000" pitchFamily="17" charset="-128"/>
                          <a:ea typeface="UD デジタル 教科書体 N-R" panose="02020400000000000000" pitchFamily="17" charset="-128"/>
                        </a:rPr>
                        <a:t>市町村自殺対策担当課</a:t>
                      </a:r>
                      <a:br>
                        <a:rPr lang="ja-JP" altLang="en-US" sz="1050" b="0" i="0" u="none" strike="noStrike">
                          <a:solidFill>
                            <a:srgbClr val="000000"/>
                          </a:solidFill>
                          <a:effectLst/>
                          <a:latin typeface="UD デジタル 教科書体 N-R" panose="02020400000000000000" pitchFamily="17" charset="-128"/>
                          <a:ea typeface="UD デジタル 教科書体 N-R" panose="02020400000000000000" pitchFamily="17" charset="-128"/>
                        </a:rPr>
                      </a:br>
                      <a:r>
                        <a:rPr lang="ja-JP" altLang="en-US" sz="1050" b="0" i="0" u="none" strike="noStrike">
                          <a:solidFill>
                            <a:srgbClr val="000000"/>
                          </a:solidFill>
                          <a:effectLst/>
                          <a:latin typeface="UD デジタル 教科書体 N-R" panose="02020400000000000000" pitchFamily="17" charset="-128"/>
                          <a:ea typeface="UD デジタル 教科書体 N-R" panose="02020400000000000000" pitchFamily="17" charset="-128"/>
                        </a:rPr>
                        <a:t>市町村教育委員会</a:t>
                      </a:r>
                      <a:r>
                        <a:rPr lang="en-US" sz="1050" b="0" i="0" u="none" strike="noStrike">
                          <a:solidFill>
                            <a:srgbClr val="000000"/>
                          </a:solidFill>
                          <a:effectLst/>
                          <a:latin typeface="UD デジタル 教科書体 N-R" panose="02020400000000000000" pitchFamily="17" charset="-128"/>
                          <a:ea typeface="UD デジタル 教科書体 N-R" panose="02020400000000000000" pitchFamily="17" charset="-128"/>
                        </a:rPr>
                        <a:t>SSW</a:t>
                      </a:r>
                    </a:p>
                  </a:txBody>
                  <a:tcPr marL="4422" marR="4422" marT="44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20021498"/>
                  </a:ext>
                </a:extLst>
              </a:tr>
              <a:tr h="212260">
                <a:tc>
                  <a:txBody>
                    <a:bodyPr/>
                    <a:lstStyle/>
                    <a:p>
                      <a:pPr algn="ctr" fontAlgn="ctr"/>
                      <a:r>
                        <a:rPr lang="en-US" altLang="ja-JP" sz="1050" b="0" i="0" u="none" strike="noStrike">
                          <a:solidFill>
                            <a:srgbClr val="000000"/>
                          </a:solidFill>
                          <a:effectLst/>
                          <a:latin typeface="UD デジタル 教科書体 N-R" panose="02020400000000000000" pitchFamily="17" charset="-128"/>
                          <a:ea typeface="UD デジタル 教科書体 N-R" panose="02020400000000000000" pitchFamily="17" charset="-128"/>
                        </a:rPr>
                        <a:t>4</a:t>
                      </a:r>
                    </a:p>
                  </a:txBody>
                  <a:tcPr marL="4422" marR="4422" marT="44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50" b="0" i="0" u="none" strike="noStrike">
                          <a:solidFill>
                            <a:srgbClr val="000000"/>
                          </a:solidFill>
                          <a:effectLst/>
                          <a:latin typeface="UD デジタル 教科書体 N-R" panose="02020400000000000000" pitchFamily="17" charset="-128"/>
                          <a:ea typeface="UD デジタル 教科書体 N-R" panose="02020400000000000000" pitchFamily="17" charset="-128"/>
                        </a:rPr>
                        <a:t>高等学校</a:t>
                      </a:r>
                    </a:p>
                  </a:txBody>
                  <a:tcPr marL="4422" marR="4422" marT="44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50" b="0" i="0" u="none" strike="noStrike">
                          <a:solidFill>
                            <a:srgbClr val="000000"/>
                          </a:solidFill>
                          <a:effectLst/>
                          <a:latin typeface="UD デジタル 教科書体 N-R" panose="02020400000000000000" pitchFamily="17" charset="-128"/>
                          <a:ea typeface="UD デジタル 教科書体 N-R" panose="02020400000000000000" pitchFamily="17" charset="-128"/>
                        </a:rPr>
                        <a:t>1</a:t>
                      </a:r>
                      <a:r>
                        <a:rPr lang="ja-JP" altLang="en-US" sz="1050" b="0" i="0" u="none" strike="noStrike">
                          <a:solidFill>
                            <a:srgbClr val="000000"/>
                          </a:solidFill>
                          <a:effectLst/>
                          <a:latin typeface="UD デジタル 教科書体 N-R" panose="02020400000000000000" pitchFamily="17" charset="-128"/>
                          <a:ea typeface="UD デジタル 教科書体 N-R" panose="02020400000000000000" pitchFamily="17" charset="-128"/>
                        </a:rPr>
                        <a:t>年生</a:t>
                      </a:r>
                    </a:p>
                  </a:txBody>
                  <a:tcPr marL="4422" marR="4422" marT="44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50" b="0" i="0" u="none" strike="noStrike" dirty="0">
                          <a:solidFill>
                            <a:srgbClr val="000000"/>
                          </a:solidFill>
                          <a:effectLst/>
                          <a:latin typeface="UD デジタル 教科書体 N-R" panose="02020400000000000000" pitchFamily="17" charset="-128"/>
                          <a:ea typeface="UD デジタル 教科書体 N-R" panose="02020400000000000000" pitchFamily="17" charset="-128"/>
                        </a:rPr>
                        <a:t>258</a:t>
                      </a:r>
                      <a:r>
                        <a:rPr lang="ja-JP" altLang="en-US" sz="1050" b="0" i="0" u="none" strike="noStrike" dirty="0">
                          <a:solidFill>
                            <a:srgbClr val="000000"/>
                          </a:solidFill>
                          <a:effectLst/>
                          <a:latin typeface="UD デジタル 教科書体 N-R" panose="02020400000000000000" pitchFamily="17" charset="-128"/>
                          <a:ea typeface="UD デジタル 教科書体 N-R" panose="02020400000000000000" pitchFamily="17" charset="-128"/>
                        </a:rPr>
                        <a:t>名</a:t>
                      </a:r>
                    </a:p>
                  </a:txBody>
                  <a:tcPr marL="4422" marR="4422" marT="44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50" b="0" i="0" u="none" strike="noStrike">
                          <a:solidFill>
                            <a:srgbClr val="000000"/>
                          </a:solidFill>
                          <a:effectLst/>
                          <a:latin typeface="UD デジタル 教科書体 N-R" panose="02020400000000000000" pitchFamily="17" charset="-128"/>
                          <a:ea typeface="UD デジタル 教科書体 N-R" panose="02020400000000000000" pitchFamily="17" charset="-128"/>
                        </a:rPr>
                        <a:t>学年全体</a:t>
                      </a:r>
                    </a:p>
                  </a:txBody>
                  <a:tcPr marL="4422" marR="4422" marT="44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ja-JP" altLang="en-US" sz="1050" b="0" i="0" u="none" strike="noStrike">
                          <a:solidFill>
                            <a:srgbClr val="000000"/>
                          </a:solidFill>
                          <a:effectLst/>
                          <a:latin typeface="UD デジタル 教科書体 N-R" panose="02020400000000000000" pitchFamily="17" charset="-128"/>
                          <a:ea typeface="UD デジタル 教科書体 N-R" panose="02020400000000000000" pitchFamily="17" charset="-128"/>
                        </a:rPr>
                        <a:t>当センター</a:t>
                      </a:r>
                    </a:p>
                  </a:txBody>
                  <a:tcPr marL="4422" marR="4422" marT="44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TW" altLang="en-US" sz="1050" b="0" i="0" u="none" strike="noStrike">
                          <a:solidFill>
                            <a:srgbClr val="000000"/>
                          </a:solidFill>
                          <a:effectLst/>
                          <a:latin typeface="UD デジタル 教科書体 N-R" panose="02020400000000000000" pitchFamily="17" charset="-128"/>
                          <a:ea typeface="UD デジタル 教科書体 N-R" panose="02020400000000000000" pitchFamily="17" charset="-128"/>
                        </a:rPr>
                        <a:t>保健所</a:t>
                      </a:r>
                      <a:br>
                        <a:rPr lang="zh-TW" altLang="en-US" sz="1050" b="0" i="0" u="none" strike="noStrike">
                          <a:solidFill>
                            <a:srgbClr val="000000"/>
                          </a:solidFill>
                          <a:effectLst/>
                          <a:latin typeface="UD デジタル 教科書体 N-R" panose="02020400000000000000" pitchFamily="17" charset="-128"/>
                          <a:ea typeface="UD デジタル 教科書体 N-R" panose="02020400000000000000" pitchFamily="17" charset="-128"/>
                        </a:rPr>
                      </a:br>
                      <a:r>
                        <a:rPr lang="zh-TW" altLang="en-US" sz="1050" b="0" i="0" u="none" strike="noStrike">
                          <a:solidFill>
                            <a:srgbClr val="000000"/>
                          </a:solidFill>
                          <a:effectLst/>
                          <a:latin typeface="UD デジタル 教科書体 N-R" panose="02020400000000000000" pitchFamily="17" charset="-128"/>
                          <a:ea typeface="UD デジタル 教科書体 N-R" panose="02020400000000000000" pitchFamily="17" charset="-128"/>
                        </a:rPr>
                        <a:t>市町村自殺対策担当職員</a:t>
                      </a:r>
                    </a:p>
                  </a:txBody>
                  <a:tcPr marL="4422" marR="4422" marT="44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37932401"/>
                  </a:ext>
                </a:extLst>
              </a:tr>
              <a:tr h="212260">
                <a:tc>
                  <a:txBody>
                    <a:bodyPr/>
                    <a:lstStyle/>
                    <a:p>
                      <a:pPr algn="ctr" fontAlgn="ctr"/>
                      <a:r>
                        <a:rPr lang="en-US" altLang="ja-JP" sz="1050" b="0" i="0" u="none" strike="noStrike">
                          <a:solidFill>
                            <a:srgbClr val="000000"/>
                          </a:solidFill>
                          <a:effectLst/>
                          <a:latin typeface="UD デジタル 教科書体 N-R" panose="02020400000000000000" pitchFamily="17" charset="-128"/>
                          <a:ea typeface="UD デジタル 教科書体 N-R" panose="02020400000000000000" pitchFamily="17" charset="-128"/>
                        </a:rPr>
                        <a:t>5</a:t>
                      </a:r>
                    </a:p>
                  </a:txBody>
                  <a:tcPr marL="4422" marR="4422" marT="44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TW" altLang="en-US" sz="1050" b="0" i="0" u="none" strike="noStrike">
                          <a:solidFill>
                            <a:srgbClr val="000000"/>
                          </a:solidFill>
                          <a:effectLst/>
                          <a:latin typeface="UD デジタル 教科書体 N-R" panose="02020400000000000000" pitchFamily="17" charset="-128"/>
                          <a:ea typeface="UD デジタル 教科書体 N-R" panose="02020400000000000000" pitchFamily="17" charset="-128"/>
                        </a:rPr>
                        <a:t>保健所実習生</a:t>
                      </a:r>
                    </a:p>
                  </a:txBody>
                  <a:tcPr marL="4422" marR="4422" marT="44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a:solidFill>
                            <a:srgbClr val="000000"/>
                          </a:solidFill>
                          <a:effectLst/>
                          <a:latin typeface="UD デジタル 教科書体 N-R" panose="02020400000000000000" pitchFamily="17" charset="-128"/>
                          <a:ea typeface="UD デジタル 教科書体 N-R" panose="02020400000000000000" pitchFamily="17" charset="-128"/>
                        </a:rPr>
                        <a:t>大学</a:t>
                      </a:r>
                      <a:r>
                        <a:rPr lang="en-US" altLang="ja-JP" sz="1050" b="0" i="0" u="none" strike="noStrike">
                          <a:solidFill>
                            <a:srgbClr val="000000"/>
                          </a:solidFill>
                          <a:effectLst/>
                          <a:latin typeface="UD デジタル 教科書体 N-R" panose="02020400000000000000" pitchFamily="17" charset="-128"/>
                          <a:ea typeface="UD デジタル 教科書体 N-R" panose="02020400000000000000" pitchFamily="17" charset="-128"/>
                        </a:rPr>
                        <a:t>4</a:t>
                      </a:r>
                      <a:r>
                        <a:rPr lang="ja-JP" altLang="en-US" sz="1050" b="0" i="0" u="none" strike="noStrike">
                          <a:solidFill>
                            <a:srgbClr val="000000"/>
                          </a:solidFill>
                          <a:effectLst/>
                          <a:latin typeface="UD デジタル 教科書体 N-R" panose="02020400000000000000" pitchFamily="17" charset="-128"/>
                          <a:ea typeface="UD デジタル 教科書体 N-R" panose="02020400000000000000" pitchFamily="17" charset="-128"/>
                        </a:rPr>
                        <a:t>回生</a:t>
                      </a:r>
                    </a:p>
                  </a:txBody>
                  <a:tcPr marL="4422" marR="4422" marT="44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50" b="0" i="0" u="none" strike="noStrike" dirty="0">
                          <a:solidFill>
                            <a:srgbClr val="000000"/>
                          </a:solidFill>
                          <a:effectLst/>
                          <a:latin typeface="UD デジタル 教科書体 N-R" panose="02020400000000000000" pitchFamily="17" charset="-128"/>
                          <a:ea typeface="UD デジタル 教科書体 N-R" panose="02020400000000000000" pitchFamily="17" charset="-128"/>
                        </a:rPr>
                        <a:t>7</a:t>
                      </a:r>
                      <a:r>
                        <a:rPr lang="ja-JP" altLang="en-US" sz="1050" b="0" i="0" u="none" strike="noStrike" dirty="0">
                          <a:solidFill>
                            <a:srgbClr val="000000"/>
                          </a:solidFill>
                          <a:effectLst/>
                          <a:latin typeface="UD デジタル 教科書体 N-R" panose="02020400000000000000" pitchFamily="17" charset="-128"/>
                          <a:ea typeface="UD デジタル 教科書体 N-R" panose="02020400000000000000" pitchFamily="17" charset="-128"/>
                        </a:rPr>
                        <a:t>名</a:t>
                      </a:r>
                    </a:p>
                  </a:txBody>
                  <a:tcPr marL="4422" marR="4422" marT="44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50" b="0" i="0" u="none" strike="noStrike">
                          <a:solidFill>
                            <a:srgbClr val="000000"/>
                          </a:solidFill>
                          <a:effectLst/>
                          <a:latin typeface="UD デジタル 教科書体 N-R" panose="02020400000000000000" pitchFamily="17" charset="-128"/>
                          <a:ea typeface="UD デジタル 教科書体 N-R" panose="02020400000000000000" pitchFamily="17" charset="-128"/>
                        </a:rPr>
                        <a:t>　</a:t>
                      </a:r>
                    </a:p>
                  </a:txBody>
                  <a:tcPr marL="4422" marR="4422" marT="44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TW" altLang="en-US" sz="1050" b="0" i="0" u="none" strike="noStrike">
                          <a:solidFill>
                            <a:srgbClr val="000000"/>
                          </a:solidFill>
                          <a:effectLst/>
                          <a:latin typeface="UD デジタル 教科書体 N-R" panose="02020400000000000000" pitchFamily="17" charset="-128"/>
                          <a:ea typeface="UD デジタル 教科書体 N-R" panose="02020400000000000000" pitchFamily="17" charset="-128"/>
                        </a:rPr>
                        <a:t>保健所</a:t>
                      </a:r>
                      <a:br>
                        <a:rPr lang="zh-TW" altLang="en-US" sz="1050" b="0" i="0" u="none" strike="noStrike">
                          <a:solidFill>
                            <a:srgbClr val="000000"/>
                          </a:solidFill>
                          <a:effectLst/>
                          <a:latin typeface="UD デジタル 教科書体 N-R" panose="02020400000000000000" pitchFamily="17" charset="-128"/>
                          <a:ea typeface="UD デジタル 教科書体 N-R" panose="02020400000000000000" pitchFamily="17" charset="-128"/>
                        </a:rPr>
                      </a:br>
                      <a:r>
                        <a:rPr lang="zh-TW" altLang="en-US" sz="1050" b="0" i="0" u="none" strike="noStrike">
                          <a:solidFill>
                            <a:srgbClr val="000000"/>
                          </a:solidFill>
                          <a:effectLst/>
                          <a:latin typeface="UD デジタル 教科書体 N-R" panose="02020400000000000000" pitchFamily="17" charset="-128"/>
                          <a:ea typeface="UD デジタル 教科書体 N-R" panose="02020400000000000000" pitchFamily="17" charset="-128"/>
                        </a:rPr>
                        <a:t>市町村自殺対策担当職員</a:t>
                      </a:r>
                    </a:p>
                  </a:txBody>
                  <a:tcPr marL="4422" marR="4422" marT="44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50" b="0" i="0" u="none" strike="noStrike">
                          <a:solidFill>
                            <a:srgbClr val="000000"/>
                          </a:solidFill>
                          <a:effectLst/>
                          <a:latin typeface="UD デジタル 教科書体 N-R" panose="02020400000000000000" pitchFamily="17" charset="-128"/>
                          <a:ea typeface="UD デジタル 教科書体 N-R" panose="02020400000000000000" pitchFamily="17" charset="-128"/>
                        </a:rPr>
                        <a:t>ー</a:t>
                      </a:r>
                    </a:p>
                  </a:txBody>
                  <a:tcPr marL="4422" marR="4422" marT="44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73779436"/>
                  </a:ext>
                </a:extLst>
              </a:tr>
              <a:tr h="318391">
                <a:tc>
                  <a:txBody>
                    <a:bodyPr/>
                    <a:lstStyle/>
                    <a:p>
                      <a:pPr algn="ctr" fontAlgn="ctr"/>
                      <a:r>
                        <a:rPr lang="en-US" altLang="ja-JP" sz="1050" b="0" i="0" u="none" strike="noStrike">
                          <a:solidFill>
                            <a:srgbClr val="000000"/>
                          </a:solidFill>
                          <a:effectLst/>
                          <a:latin typeface="UD デジタル 教科書体 N-R" panose="02020400000000000000" pitchFamily="17" charset="-128"/>
                          <a:ea typeface="UD デジタル 教科書体 N-R" panose="02020400000000000000" pitchFamily="17" charset="-128"/>
                        </a:rPr>
                        <a:t>6</a:t>
                      </a:r>
                    </a:p>
                  </a:txBody>
                  <a:tcPr marL="4422" marR="4422" marT="44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50" b="0" i="0" u="none" strike="noStrike">
                          <a:solidFill>
                            <a:srgbClr val="000000"/>
                          </a:solidFill>
                          <a:effectLst/>
                          <a:latin typeface="UD デジタル 教科書体 N-R" panose="02020400000000000000" pitchFamily="17" charset="-128"/>
                          <a:ea typeface="UD デジタル 教科書体 N-R" panose="02020400000000000000" pitchFamily="17" charset="-128"/>
                        </a:rPr>
                        <a:t>高等学校</a:t>
                      </a:r>
                    </a:p>
                  </a:txBody>
                  <a:tcPr marL="4422" marR="4422" marT="44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50" b="0" i="0" u="none" strike="noStrike">
                          <a:solidFill>
                            <a:srgbClr val="000000"/>
                          </a:solidFill>
                          <a:effectLst/>
                          <a:latin typeface="UD デジタル 教科書体 N-R" panose="02020400000000000000" pitchFamily="17" charset="-128"/>
                          <a:ea typeface="UD デジタル 教科書体 N-R" panose="02020400000000000000" pitchFamily="17" charset="-128"/>
                        </a:rPr>
                        <a:t>2</a:t>
                      </a:r>
                      <a:r>
                        <a:rPr lang="ja-JP" altLang="en-US" sz="1050" b="0" i="0" u="none" strike="noStrike">
                          <a:solidFill>
                            <a:srgbClr val="000000"/>
                          </a:solidFill>
                          <a:effectLst/>
                          <a:latin typeface="UD デジタル 教科書体 N-R" panose="02020400000000000000" pitchFamily="17" charset="-128"/>
                          <a:ea typeface="UD デジタル 教科書体 N-R" panose="02020400000000000000" pitchFamily="17" charset="-128"/>
                        </a:rPr>
                        <a:t>年生</a:t>
                      </a:r>
                    </a:p>
                  </a:txBody>
                  <a:tcPr marL="4422" marR="4422" marT="44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50" b="0" i="0" u="none" strike="noStrike" dirty="0">
                          <a:solidFill>
                            <a:srgbClr val="000000"/>
                          </a:solidFill>
                          <a:effectLst/>
                          <a:latin typeface="UD デジタル 教科書体 N-R" panose="02020400000000000000" pitchFamily="17" charset="-128"/>
                          <a:ea typeface="UD デジタル 教科書体 N-R" panose="02020400000000000000" pitchFamily="17" charset="-128"/>
                        </a:rPr>
                        <a:t>206</a:t>
                      </a:r>
                      <a:r>
                        <a:rPr lang="ja-JP" altLang="en-US" sz="1050" b="0" i="0" u="none" strike="noStrike" dirty="0">
                          <a:solidFill>
                            <a:srgbClr val="000000"/>
                          </a:solidFill>
                          <a:effectLst/>
                          <a:latin typeface="UD デジタル 教科書体 N-R" panose="02020400000000000000" pitchFamily="17" charset="-128"/>
                          <a:ea typeface="UD デジタル 教科書体 N-R" panose="02020400000000000000" pitchFamily="17" charset="-128"/>
                        </a:rPr>
                        <a:t>名</a:t>
                      </a:r>
                    </a:p>
                  </a:txBody>
                  <a:tcPr marL="4422" marR="4422" marT="44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50" b="0" i="0" u="none" strike="noStrike">
                          <a:solidFill>
                            <a:srgbClr val="000000"/>
                          </a:solidFill>
                          <a:effectLst/>
                          <a:latin typeface="UD デジタル 教科書体 N-R" panose="02020400000000000000" pitchFamily="17" charset="-128"/>
                          <a:ea typeface="UD デジタル 教科書体 N-R" panose="02020400000000000000" pitchFamily="17" charset="-128"/>
                        </a:rPr>
                        <a:t>各クラスごと</a:t>
                      </a:r>
                    </a:p>
                  </a:txBody>
                  <a:tcPr marL="4422" marR="4422" marT="44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50" b="0" i="0" u="none" strike="noStrike">
                          <a:solidFill>
                            <a:srgbClr val="000000"/>
                          </a:solidFill>
                          <a:effectLst/>
                          <a:latin typeface="UD デジタル 教科書体 N-R" panose="02020400000000000000" pitchFamily="17" charset="-128"/>
                          <a:ea typeface="UD デジタル 教科書体 N-R" panose="02020400000000000000" pitchFamily="17" charset="-128"/>
                        </a:rPr>
                        <a:t>当センター</a:t>
                      </a:r>
                      <a:br>
                        <a:rPr lang="ja-JP" altLang="en-US" sz="1050" b="0" i="0" u="none" strike="noStrike">
                          <a:solidFill>
                            <a:srgbClr val="000000"/>
                          </a:solidFill>
                          <a:effectLst/>
                          <a:latin typeface="UD デジタル 教科書体 N-R" panose="02020400000000000000" pitchFamily="17" charset="-128"/>
                          <a:ea typeface="UD デジタル 教科書体 N-R" panose="02020400000000000000" pitchFamily="17" charset="-128"/>
                        </a:rPr>
                      </a:br>
                      <a:r>
                        <a:rPr lang="ja-JP" altLang="en-US" sz="1050" b="0" i="0" u="none" strike="noStrike">
                          <a:solidFill>
                            <a:srgbClr val="000000"/>
                          </a:solidFill>
                          <a:effectLst/>
                          <a:latin typeface="UD デジタル 教科書体 N-R" panose="02020400000000000000" pitchFamily="17" charset="-128"/>
                          <a:ea typeface="UD デジタル 教科書体 N-R" panose="02020400000000000000" pitchFamily="17" charset="-128"/>
                        </a:rPr>
                        <a:t>保健所</a:t>
                      </a:r>
                      <a:br>
                        <a:rPr lang="ja-JP" altLang="en-US" sz="1050" b="0" i="0" u="none" strike="noStrike">
                          <a:solidFill>
                            <a:srgbClr val="000000"/>
                          </a:solidFill>
                          <a:effectLst/>
                          <a:latin typeface="UD デジタル 教科書体 N-R" panose="02020400000000000000" pitchFamily="17" charset="-128"/>
                          <a:ea typeface="UD デジタル 教科書体 N-R" panose="02020400000000000000" pitchFamily="17" charset="-128"/>
                        </a:rPr>
                      </a:br>
                      <a:r>
                        <a:rPr lang="ja-JP" altLang="en-US" sz="1050" b="0" i="0" u="none" strike="noStrike">
                          <a:solidFill>
                            <a:srgbClr val="000000"/>
                          </a:solidFill>
                          <a:effectLst/>
                          <a:latin typeface="UD デジタル 教科書体 N-R" panose="02020400000000000000" pitchFamily="17" charset="-128"/>
                          <a:ea typeface="UD デジタル 教科書体 N-R" panose="02020400000000000000" pitchFamily="17" charset="-128"/>
                        </a:rPr>
                        <a:t>市町村自殺対策担当職員</a:t>
                      </a:r>
                    </a:p>
                  </a:txBody>
                  <a:tcPr marL="4422" marR="4422" marT="44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50" b="0" i="0" u="none" strike="noStrike">
                          <a:solidFill>
                            <a:srgbClr val="000000"/>
                          </a:solidFill>
                          <a:effectLst/>
                          <a:latin typeface="UD デジタル 教科書体 N-R" panose="02020400000000000000" pitchFamily="17" charset="-128"/>
                          <a:ea typeface="UD デジタル 教科書体 N-R" panose="02020400000000000000" pitchFamily="17" charset="-128"/>
                        </a:rPr>
                        <a:t>ー</a:t>
                      </a:r>
                    </a:p>
                  </a:txBody>
                  <a:tcPr marL="4422" marR="4422" marT="44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40218973"/>
                  </a:ext>
                </a:extLst>
              </a:tr>
              <a:tr h="132663">
                <a:tc>
                  <a:txBody>
                    <a:bodyPr/>
                    <a:lstStyle/>
                    <a:p>
                      <a:pPr algn="ctr" fontAlgn="ctr"/>
                      <a:r>
                        <a:rPr lang="en-US" altLang="ja-JP" sz="1050" b="0" i="0" u="none" strike="noStrike">
                          <a:solidFill>
                            <a:srgbClr val="000000"/>
                          </a:solidFill>
                          <a:effectLst/>
                          <a:latin typeface="UD デジタル 教科書体 N-R" panose="02020400000000000000" pitchFamily="17" charset="-128"/>
                          <a:ea typeface="UD デジタル 教科書体 N-R" panose="02020400000000000000" pitchFamily="17" charset="-128"/>
                        </a:rPr>
                        <a:t>7</a:t>
                      </a:r>
                    </a:p>
                  </a:txBody>
                  <a:tcPr marL="4422" marR="4422" marT="44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50" b="0" i="0" u="none" strike="noStrike">
                          <a:solidFill>
                            <a:srgbClr val="000000"/>
                          </a:solidFill>
                          <a:effectLst/>
                          <a:latin typeface="UD デジタル 教科書体 N-R" panose="02020400000000000000" pitchFamily="17" charset="-128"/>
                          <a:ea typeface="UD デジタル 教科書体 N-R" panose="02020400000000000000" pitchFamily="17" charset="-128"/>
                        </a:rPr>
                        <a:t>小学校</a:t>
                      </a:r>
                    </a:p>
                  </a:txBody>
                  <a:tcPr marL="4422" marR="4422" marT="44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50" b="0" i="0" u="none" strike="noStrike">
                          <a:solidFill>
                            <a:srgbClr val="000000"/>
                          </a:solidFill>
                          <a:effectLst/>
                          <a:latin typeface="UD デジタル 教科書体 N-R" panose="02020400000000000000" pitchFamily="17" charset="-128"/>
                          <a:ea typeface="UD デジタル 教科書体 N-R" panose="02020400000000000000" pitchFamily="17" charset="-128"/>
                        </a:rPr>
                        <a:t>5</a:t>
                      </a:r>
                      <a:r>
                        <a:rPr lang="ja-JP" altLang="en-US" sz="1050" b="0" i="0" u="none" strike="noStrike">
                          <a:solidFill>
                            <a:srgbClr val="000000"/>
                          </a:solidFill>
                          <a:effectLst/>
                          <a:latin typeface="UD デジタル 教科書体 N-R" panose="02020400000000000000" pitchFamily="17" charset="-128"/>
                          <a:ea typeface="UD デジタル 教科書体 N-R" panose="02020400000000000000" pitchFamily="17" charset="-128"/>
                        </a:rPr>
                        <a:t>年生</a:t>
                      </a:r>
                    </a:p>
                  </a:txBody>
                  <a:tcPr marL="4422" marR="4422" marT="44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50" b="0" i="0" u="none" strike="noStrike">
                          <a:solidFill>
                            <a:srgbClr val="000000"/>
                          </a:solidFill>
                          <a:effectLst/>
                          <a:latin typeface="UD デジタル 教科書体 N-R" panose="02020400000000000000" pitchFamily="17" charset="-128"/>
                          <a:ea typeface="UD デジタル 教科書体 N-R" panose="02020400000000000000" pitchFamily="17" charset="-128"/>
                        </a:rPr>
                        <a:t>60</a:t>
                      </a:r>
                      <a:r>
                        <a:rPr lang="ja-JP" altLang="en-US" sz="1050" b="0" i="0" u="none" strike="noStrike">
                          <a:solidFill>
                            <a:srgbClr val="000000"/>
                          </a:solidFill>
                          <a:effectLst/>
                          <a:latin typeface="UD デジタル 教科書体 N-R" panose="02020400000000000000" pitchFamily="17" charset="-128"/>
                          <a:ea typeface="UD デジタル 教科書体 N-R" panose="02020400000000000000" pitchFamily="17" charset="-128"/>
                        </a:rPr>
                        <a:t>名</a:t>
                      </a:r>
                    </a:p>
                  </a:txBody>
                  <a:tcPr marL="4422" marR="4422" marT="44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50" b="0" i="0" u="none" strike="noStrike">
                          <a:solidFill>
                            <a:srgbClr val="000000"/>
                          </a:solidFill>
                          <a:effectLst/>
                          <a:latin typeface="UD デジタル 教科書体 N-R" panose="02020400000000000000" pitchFamily="17" charset="-128"/>
                          <a:ea typeface="UD デジタル 教科書体 N-R" panose="02020400000000000000" pitchFamily="17" charset="-128"/>
                        </a:rPr>
                        <a:t>学年全体</a:t>
                      </a:r>
                    </a:p>
                  </a:txBody>
                  <a:tcPr marL="4422" marR="4422" marT="44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ja-JP" altLang="en-US" sz="1050" b="0" i="0" u="none" strike="noStrike">
                          <a:solidFill>
                            <a:srgbClr val="000000"/>
                          </a:solidFill>
                          <a:effectLst/>
                          <a:latin typeface="UD デジタル 教科書体 N-R" panose="02020400000000000000" pitchFamily="17" charset="-128"/>
                          <a:ea typeface="UD デジタル 教科書体 N-R" panose="02020400000000000000" pitchFamily="17" charset="-128"/>
                        </a:rPr>
                        <a:t>当センター</a:t>
                      </a:r>
                    </a:p>
                  </a:txBody>
                  <a:tcPr marL="4422" marR="4422" marT="44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50" b="0" i="0" u="none" strike="noStrike">
                          <a:solidFill>
                            <a:srgbClr val="000000"/>
                          </a:solidFill>
                          <a:effectLst/>
                          <a:latin typeface="UD デジタル 教科書体 N-R" panose="02020400000000000000" pitchFamily="17" charset="-128"/>
                          <a:ea typeface="UD デジタル 教科書体 N-R" panose="02020400000000000000" pitchFamily="17" charset="-128"/>
                        </a:rPr>
                        <a:t>ー</a:t>
                      </a:r>
                    </a:p>
                  </a:txBody>
                  <a:tcPr marL="4422" marR="4422" marT="44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00275159"/>
                  </a:ext>
                </a:extLst>
              </a:tr>
              <a:tr h="132663">
                <a:tc>
                  <a:txBody>
                    <a:bodyPr/>
                    <a:lstStyle/>
                    <a:p>
                      <a:pPr algn="ctr" fontAlgn="ctr"/>
                      <a:r>
                        <a:rPr lang="en-US" altLang="ja-JP" sz="1050" b="0" i="0" u="none" strike="noStrike">
                          <a:solidFill>
                            <a:srgbClr val="000000"/>
                          </a:solidFill>
                          <a:effectLst/>
                          <a:latin typeface="UD デジタル 教科書体 N-R" panose="02020400000000000000" pitchFamily="17" charset="-128"/>
                          <a:ea typeface="UD デジタル 教科書体 N-R" panose="02020400000000000000" pitchFamily="17" charset="-128"/>
                        </a:rPr>
                        <a:t>8</a:t>
                      </a:r>
                    </a:p>
                  </a:txBody>
                  <a:tcPr marL="4422" marR="4422" marT="44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50" b="0" i="0" u="none" strike="noStrike">
                          <a:solidFill>
                            <a:srgbClr val="000000"/>
                          </a:solidFill>
                          <a:effectLst/>
                          <a:latin typeface="UD デジタル 教科書体 N-R" panose="02020400000000000000" pitchFamily="17" charset="-128"/>
                          <a:ea typeface="UD デジタル 教科書体 N-R" panose="02020400000000000000" pitchFamily="17" charset="-128"/>
                        </a:rPr>
                        <a:t>大学生</a:t>
                      </a:r>
                    </a:p>
                  </a:txBody>
                  <a:tcPr marL="4422" marR="4422" marT="44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50" b="0" i="0" u="none" strike="noStrike">
                          <a:solidFill>
                            <a:srgbClr val="000000"/>
                          </a:solidFill>
                          <a:effectLst/>
                          <a:latin typeface="UD デジタル 教科書体 N-R" panose="02020400000000000000" pitchFamily="17" charset="-128"/>
                          <a:ea typeface="UD デジタル 教科書体 N-R" panose="02020400000000000000" pitchFamily="17" charset="-128"/>
                        </a:rPr>
                        <a:t>1</a:t>
                      </a:r>
                      <a:r>
                        <a:rPr lang="ja-JP" altLang="en-US" sz="1050" b="0" i="0" u="none" strike="noStrike">
                          <a:solidFill>
                            <a:srgbClr val="000000"/>
                          </a:solidFill>
                          <a:effectLst/>
                          <a:latin typeface="UD デジタル 教科書体 N-R" panose="02020400000000000000" pitchFamily="17" charset="-128"/>
                          <a:ea typeface="UD デジタル 教科書体 N-R" panose="02020400000000000000" pitchFamily="17" charset="-128"/>
                        </a:rPr>
                        <a:t>回生</a:t>
                      </a:r>
                    </a:p>
                  </a:txBody>
                  <a:tcPr marL="4422" marR="4422" marT="44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50" b="0" i="0" u="none" strike="noStrike" dirty="0">
                          <a:solidFill>
                            <a:srgbClr val="000000"/>
                          </a:solidFill>
                          <a:effectLst/>
                          <a:latin typeface="UD デジタル 教科書体 N-R" panose="02020400000000000000" pitchFamily="17" charset="-128"/>
                          <a:ea typeface="UD デジタル 教科書体 N-R" panose="02020400000000000000" pitchFamily="17" charset="-128"/>
                        </a:rPr>
                        <a:t>60</a:t>
                      </a:r>
                      <a:r>
                        <a:rPr lang="ja-JP" altLang="en-US" sz="1050" b="0" i="0" u="none" strike="noStrike" dirty="0">
                          <a:solidFill>
                            <a:srgbClr val="000000"/>
                          </a:solidFill>
                          <a:effectLst/>
                          <a:latin typeface="UD デジタル 教科書体 N-R" panose="02020400000000000000" pitchFamily="17" charset="-128"/>
                          <a:ea typeface="UD デジタル 教科書体 N-R" panose="02020400000000000000" pitchFamily="17" charset="-128"/>
                        </a:rPr>
                        <a:t>名</a:t>
                      </a:r>
                    </a:p>
                  </a:txBody>
                  <a:tcPr marL="4422" marR="4422" marT="44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50" b="0" i="0" u="none" strike="noStrike">
                          <a:solidFill>
                            <a:srgbClr val="000000"/>
                          </a:solidFill>
                          <a:effectLst/>
                          <a:latin typeface="UD デジタル 教科書体 N-R" panose="02020400000000000000" pitchFamily="17" charset="-128"/>
                          <a:ea typeface="UD デジタル 教科書体 N-R" panose="02020400000000000000" pitchFamily="17" charset="-128"/>
                        </a:rPr>
                        <a:t>　</a:t>
                      </a:r>
                    </a:p>
                  </a:txBody>
                  <a:tcPr marL="4422" marR="4422" marT="44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50" b="0" i="0" u="none" strike="noStrike">
                          <a:solidFill>
                            <a:srgbClr val="000000"/>
                          </a:solidFill>
                          <a:effectLst/>
                          <a:latin typeface="UD デジタル 教科書体 N-R" panose="02020400000000000000" pitchFamily="17" charset="-128"/>
                          <a:ea typeface="UD デジタル 教科書体 N-R" panose="02020400000000000000" pitchFamily="17" charset="-128"/>
                        </a:rPr>
                        <a:t>保健所</a:t>
                      </a:r>
                    </a:p>
                  </a:txBody>
                  <a:tcPr marL="4422" marR="4422" marT="44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50" b="0" i="0" u="none" strike="noStrike">
                          <a:solidFill>
                            <a:srgbClr val="000000"/>
                          </a:solidFill>
                          <a:effectLst/>
                          <a:latin typeface="UD デジタル 教科書体 N-R" panose="02020400000000000000" pitchFamily="17" charset="-128"/>
                          <a:ea typeface="UD デジタル 教科書体 N-R" panose="02020400000000000000" pitchFamily="17" charset="-128"/>
                        </a:rPr>
                        <a:t>ー</a:t>
                      </a:r>
                    </a:p>
                  </a:txBody>
                  <a:tcPr marL="4422" marR="4422" marT="44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22778370"/>
                  </a:ext>
                </a:extLst>
              </a:tr>
              <a:tr h="132663">
                <a:tc>
                  <a:txBody>
                    <a:bodyPr/>
                    <a:lstStyle/>
                    <a:p>
                      <a:pPr algn="ctr" fontAlgn="ctr"/>
                      <a:r>
                        <a:rPr lang="en-US" altLang="ja-JP" sz="1050" b="0" i="0" u="none" strike="noStrike">
                          <a:solidFill>
                            <a:srgbClr val="000000"/>
                          </a:solidFill>
                          <a:effectLst/>
                          <a:latin typeface="UD デジタル 教科書体 N-R" panose="02020400000000000000" pitchFamily="17" charset="-128"/>
                          <a:ea typeface="UD デジタル 教科書体 N-R" panose="02020400000000000000" pitchFamily="17" charset="-128"/>
                        </a:rPr>
                        <a:t>9</a:t>
                      </a:r>
                    </a:p>
                  </a:txBody>
                  <a:tcPr marL="4422" marR="4422" marT="44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50" b="0" i="0" u="none" strike="noStrike">
                          <a:solidFill>
                            <a:srgbClr val="000000"/>
                          </a:solidFill>
                          <a:effectLst/>
                          <a:latin typeface="UD デジタル 教科書体 N-R" panose="02020400000000000000" pitchFamily="17" charset="-128"/>
                          <a:ea typeface="UD デジタル 教科書体 N-R" panose="02020400000000000000" pitchFamily="17" charset="-128"/>
                        </a:rPr>
                        <a:t>中学校</a:t>
                      </a:r>
                    </a:p>
                  </a:txBody>
                  <a:tcPr marL="4422" marR="4422" marT="44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50" b="0" i="0" u="none" strike="noStrike">
                          <a:solidFill>
                            <a:srgbClr val="000000"/>
                          </a:solidFill>
                          <a:effectLst/>
                          <a:latin typeface="UD デジタル 教科書体 N-R" panose="02020400000000000000" pitchFamily="17" charset="-128"/>
                          <a:ea typeface="UD デジタル 教科書体 N-R" panose="02020400000000000000" pitchFamily="17" charset="-128"/>
                        </a:rPr>
                        <a:t>1</a:t>
                      </a:r>
                      <a:r>
                        <a:rPr lang="ja-JP" altLang="en-US" sz="1050" b="0" i="0" u="none" strike="noStrike">
                          <a:solidFill>
                            <a:srgbClr val="000000"/>
                          </a:solidFill>
                          <a:effectLst/>
                          <a:latin typeface="UD デジタル 教科書体 N-R" panose="02020400000000000000" pitchFamily="17" charset="-128"/>
                          <a:ea typeface="UD デジタル 教科書体 N-R" panose="02020400000000000000" pitchFamily="17" charset="-128"/>
                        </a:rPr>
                        <a:t>年生</a:t>
                      </a:r>
                    </a:p>
                  </a:txBody>
                  <a:tcPr marL="4422" marR="4422" marT="44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50" b="0" i="0" u="none" strike="noStrike">
                          <a:solidFill>
                            <a:srgbClr val="000000"/>
                          </a:solidFill>
                          <a:effectLst/>
                          <a:latin typeface="UD デジタル 教科書体 N-R" panose="02020400000000000000" pitchFamily="17" charset="-128"/>
                          <a:ea typeface="UD デジタル 教科書体 N-R" panose="02020400000000000000" pitchFamily="17" charset="-128"/>
                        </a:rPr>
                        <a:t>81</a:t>
                      </a:r>
                      <a:r>
                        <a:rPr lang="ja-JP" altLang="en-US" sz="1050" b="0" i="0" u="none" strike="noStrike">
                          <a:solidFill>
                            <a:srgbClr val="000000"/>
                          </a:solidFill>
                          <a:effectLst/>
                          <a:latin typeface="UD デジタル 教科書体 N-R" panose="02020400000000000000" pitchFamily="17" charset="-128"/>
                          <a:ea typeface="UD デジタル 教科書体 N-R" panose="02020400000000000000" pitchFamily="17" charset="-128"/>
                        </a:rPr>
                        <a:t>名</a:t>
                      </a:r>
                    </a:p>
                  </a:txBody>
                  <a:tcPr marL="4422" marR="4422" marT="44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50" b="0" i="0" u="none" strike="noStrike">
                          <a:solidFill>
                            <a:srgbClr val="000000"/>
                          </a:solidFill>
                          <a:effectLst/>
                          <a:latin typeface="UD デジタル 教科書体 N-R" panose="02020400000000000000" pitchFamily="17" charset="-128"/>
                          <a:ea typeface="UD デジタル 教科書体 N-R" panose="02020400000000000000" pitchFamily="17" charset="-128"/>
                        </a:rPr>
                        <a:t>学年全体</a:t>
                      </a:r>
                    </a:p>
                  </a:txBody>
                  <a:tcPr marL="4422" marR="4422" marT="44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TW" altLang="en-US" sz="1050" b="0" i="0" u="none" strike="noStrike">
                          <a:solidFill>
                            <a:srgbClr val="000000"/>
                          </a:solidFill>
                          <a:effectLst/>
                          <a:latin typeface="UD デジタル 教科書体 N-R" panose="02020400000000000000" pitchFamily="17" charset="-128"/>
                          <a:ea typeface="UD デジタル 教科書体 N-R" panose="02020400000000000000" pitchFamily="17" charset="-128"/>
                        </a:rPr>
                        <a:t>市町村自殺対策担当職員</a:t>
                      </a:r>
                    </a:p>
                  </a:txBody>
                  <a:tcPr marL="4422" marR="4422" marT="44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50" b="0" i="0" u="none" strike="noStrike">
                          <a:solidFill>
                            <a:srgbClr val="000000"/>
                          </a:solidFill>
                          <a:effectLst/>
                          <a:latin typeface="UD デジタル 教科書体 N-R" panose="02020400000000000000" pitchFamily="17" charset="-128"/>
                          <a:ea typeface="UD デジタル 教科書体 N-R" panose="02020400000000000000" pitchFamily="17" charset="-128"/>
                        </a:rPr>
                        <a:t>ー</a:t>
                      </a:r>
                    </a:p>
                  </a:txBody>
                  <a:tcPr marL="4422" marR="4422" marT="44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73684636"/>
                  </a:ext>
                </a:extLst>
              </a:tr>
              <a:tr h="132663">
                <a:tc>
                  <a:txBody>
                    <a:bodyPr/>
                    <a:lstStyle/>
                    <a:p>
                      <a:pPr algn="ctr" fontAlgn="ctr"/>
                      <a:r>
                        <a:rPr lang="en-US" altLang="ja-JP" sz="1050" b="0" i="0" u="none" strike="noStrike">
                          <a:solidFill>
                            <a:srgbClr val="000000"/>
                          </a:solidFill>
                          <a:effectLst/>
                          <a:latin typeface="UD デジタル 教科書体 N-R" panose="02020400000000000000" pitchFamily="17" charset="-128"/>
                          <a:ea typeface="UD デジタル 教科書体 N-R" panose="02020400000000000000" pitchFamily="17" charset="-128"/>
                        </a:rPr>
                        <a:t>10</a:t>
                      </a:r>
                    </a:p>
                  </a:txBody>
                  <a:tcPr marL="4422" marR="4422" marT="44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50" b="0" i="0" u="none" strike="noStrike">
                          <a:solidFill>
                            <a:srgbClr val="000000"/>
                          </a:solidFill>
                          <a:effectLst/>
                          <a:latin typeface="UD デジタル 教科書体 N-R" panose="02020400000000000000" pitchFamily="17" charset="-128"/>
                          <a:ea typeface="UD デジタル 教科書体 N-R" panose="02020400000000000000" pitchFamily="17" charset="-128"/>
                        </a:rPr>
                        <a:t>高等学校</a:t>
                      </a:r>
                    </a:p>
                  </a:txBody>
                  <a:tcPr marL="4422" marR="4422" marT="44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50" b="0" i="0" u="none" strike="noStrike">
                          <a:solidFill>
                            <a:srgbClr val="000000"/>
                          </a:solidFill>
                          <a:effectLst/>
                          <a:latin typeface="UD デジタル 教科書体 N-R" panose="02020400000000000000" pitchFamily="17" charset="-128"/>
                          <a:ea typeface="UD デジタル 教科書体 N-R" panose="02020400000000000000" pitchFamily="17" charset="-128"/>
                        </a:rPr>
                        <a:t>3</a:t>
                      </a:r>
                      <a:r>
                        <a:rPr lang="ja-JP" altLang="en-US" sz="1050" b="0" i="0" u="none" strike="noStrike">
                          <a:solidFill>
                            <a:srgbClr val="000000"/>
                          </a:solidFill>
                          <a:effectLst/>
                          <a:latin typeface="UD デジタル 教科書体 N-R" panose="02020400000000000000" pitchFamily="17" charset="-128"/>
                          <a:ea typeface="UD デジタル 教科書体 N-R" panose="02020400000000000000" pitchFamily="17" charset="-128"/>
                        </a:rPr>
                        <a:t>年生</a:t>
                      </a:r>
                    </a:p>
                  </a:txBody>
                  <a:tcPr marL="4422" marR="4422" marT="44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50" b="0" i="0" u="none" strike="noStrike" dirty="0">
                          <a:solidFill>
                            <a:srgbClr val="000000"/>
                          </a:solidFill>
                          <a:effectLst/>
                          <a:latin typeface="UD デジタル 教科書体 N-R" panose="02020400000000000000" pitchFamily="17" charset="-128"/>
                          <a:ea typeface="UD デジタル 教科書体 N-R" panose="02020400000000000000" pitchFamily="17" charset="-128"/>
                        </a:rPr>
                        <a:t>107</a:t>
                      </a:r>
                      <a:r>
                        <a:rPr lang="ja-JP" altLang="en-US" sz="1050" b="0" i="0" u="none" strike="noStrike" dirty="0">
                          <a:solidFill>
                            <a:srgbClr val="000000"/>
                          </a:solidFill>
                          <a:effectLst/>
                          <a:latin typeface="UD デジタル 教科書体 N-R" panose="02020400000000000000" pitchFamily="17" charset="-128"/>
                          <a:ea typeface="UD デジタル 教科書体 N-R" panose="02020400000000000000" pitchFamily="17" charset="-128"/>
                        </a:rPr>
                        <a:t>名</a:t>
                      </a:r>
                    </a:p>
                  </a:txBody>
                  <a:tcPr marL="4422" marR="4422" marT="44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50" b="0" i="0" u="none" strike="noStrike">
                          <a:solidFill>
                            <a:srgbClr val="000000"/>
                          </a:solidFill>
                          <a:effectLst/>
                          <a:latin typeface="UD デジタル 教科書体 N-R" panose="02020400000000000000" pitchFamily="17" charset="-128"/>
                          <a:ea typeface="UD デジタル 教科書体 N-R" panose="02020400000000000000" pitchFamily="17" charset="-128"/>
                        </a:rPr>
                        <a:t>学年全体</a:t>
                      </a:r>
                    </a:p>
                  </a:txBody>
                  <a:tcPr marL="4422" marR="4422" marT="44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50" b="0" i="0" u="none" strike="noStrike">
                          <a:solidFill>
                            <a:srgbClr val="000000"/>
                          </a:solidFill>
                          <a:effectLst/>
                          <a:latin typeface="UD デジタル 教科書体 N-R" panose="02020400000000000000" pitchFamily="17" charset="-128"/>
                          <a:ea typeface="UD デジタル 教科書体 N-R" panose="02020400000000000000" pitchFamily="17" charset="-128"/>
                        </a:rPr>
                        <a:t>当センター</a:t>
                      </a:r>
                    </a:p>
                  </a:txBody>
                  <a:tcPr marL="4422" marR="4422" marT="44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50" b="0" i="0" u="none" strike="noStrike">
                          <a:solidFill>
                            <a:srgbClr val="000000"/>
                          </a:solidFill>
                          <a:effectLst/>
                          <a:latin typeface="UD デジタル 教科書体 N-R" panose="02020400000000000000" pitchFamily="17" charset="-128"/>
                          <a:ea typeface="UD デジタル 教科書体 N-R" panose="02020400000000000000" pitchFamily="17" charset="-128"/>
                        </a:rPr>
                        <a:t>保健所</a:t>
                      </a:r>
                    </a:p>
                  </a:txBody>
                  <a:tcPr marL="4422" marR="4422" marT="44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8349687"/>
                  </a:ext>
                </a:extLst>
              </a:tr>
              <a:tr h="212260">
                <a:tc>
                  <a:txBody>
                    <a:bodyPr/>
                    <a:lstStyle/>
                    <a:p>
                      <a:pPr algn="ctr" fontAlgn="ctr"/>
                      <a:r>
                        <a:rPr lang="en-US" altLang="ja-JP" sz="1050" b="0" i="0" u="none" strike="noStrike">
                          <a:solidFill>
                            <a:srgbClr val="000000"/>
                          </a:solidFill>
                          <a:effectLst/>
                          <a:latin typeface="UD デジタル 教科書体 N-R" panose="02020400000000000000" pitchFamily="17" charset="-128"/>
                          <a:ea typeface="UD デジタル 教科書体 N-R" panose="02020400000000000000" pitchFamily="17" charset="-128"/>
                        </a:rPr>
                        <a:t>11</a:t>
                      </a:r>
                    </a:p>
                  </a:txBody>
                  <a:tcPr marL="4422" marR="4422" marT="44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50" b="0" i="0" u="none" strike="noStrike">
                          <a:solidFill>
                            <a:srgbClr val="000000"/>
                          </a:solidFill>
                          <a:effectLst/>
                          <a:latin typeface="UD デジタル 教科書体 N-R" panose="02020400000000000000" pitchFamily="17" charset="-128"/>
                          <a:ea typeface="UD デジタル 教科書体 N-R" panose="02020400000000000000" pitchFamily="17" charset="-128"/>
                        </a:rPr>
                        <a:t>小学校</a:t>
                      </a:r>
                    </a:p>
                  </a:txBody>
                  <a:tcPr marL="4422" marR="4422" marT="44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50" b="0" i="0" u="none" strike="noStrike">
                          <a:solidFill>
                            <a:srgbClr val="000000"/>
                          </a:solidFill>
                          <a:effectLst/>
                          <a:latin typeface="UD デジタル 教科書体 N-R" panose="02020400000000000000" pitchFamily="17" charset="-128"/>
                          <a:ea typeface="UD デジタル 教科書体 N-R" panose="02020400000000000000" pitchFamily="17" charset="-128"/>
                        </a:rPr>
                        <a:t>6</a:t>
                      </a:r>
                      <a:r>
                        <a:rPr lang="ja-JP" altLang="en-US" sz="1050" b="0" i="0" u="none" strike="noStrike">
                          <a:solidFill>
                            <a:srgbClr val="000000"/>
                          </a:solidFill>
                          <a:effectLst/>
                          <a:latin typeface="UD デジタル 教科書体 N-R" panose="02020400000000000000" pitchFamily="17" charset="-128"/>
                          <a:ea typeface="UD デジタル 教科書体 N-R" panose="02020400000000000000" pitchFamily="17" charset="-128"/>
                        </a:rPr>
                        <a:t>年生</a:t>
                      </a:r>
                    </a:p>
                  </a:txBody>
                  <a:tcPr marL="4422" marR="4422" marT="44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50" b="0" i="0" u="none" strike="noStrike" dirty="0">
                          <a:solidFill>
                            <a:srgbClr val="000000"/>
                          </a:solidFill>
                          <a:effectLst/>
                          <a:latin typeface="UD デジタル 教科書体 N-R" panose="02020400000000000000" pitchFamily="17" charset="-128"/>
                          <a:ea typeface="UD デジタル 教科書体 N-R" panose="02020400000000000000" pitchFamily="17" charset="-128"/>
                        </a:rPr>
                        <a:t>99</a:t>
                      </a:r>
                      <a:r>
                        <a:rPr lang="ja-JP" altLang="en-US" sz="1050" b="0" i="0" u="none" strike="noStrike" dirty="0">
                          <a:solidFill>
                            <a:srgbClr val="000000"/>
                          </a:solidFill>
                          <a:effectLst/>
                          <a:latin typeface="UD デジタル 教科書体 N-R" panose="02020400000000000000" pitchFamily="17" charset="-128"/>
                          <a:ea typeface="UD デジタル 教科書体 N-R" panose="02020400000000000000" pitchFamily="17" charset="-128"/>
                        </a:rPr>
                        <a:t>名</a:t>
                      </a:r>
                    </a:p>
                  </a:txBody>
                  <a:tcPr marL="4422" marR="4422" marT="44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50" b="0" i="0" u="none" strike="noStrike">
                          <a:solidFill>
                            <a:srgbClr val="000000"/>
                          </a:solidFill>
                          <a:effectLst/>
                          <a:latin typeface="UD デジタル 教科書体 N-R" panose="02020400000000000000" pitchFamily="17" charset="-128"/>
                          <a:ea typeface="UD デジタル 教科書体 N-R" panose="02020400000000000000" pitchFamily="17" charset="-128"/>
                        </a:rPr>
                        <a:t>各クラスごと</a:t>
                      </a:r>
                    </a:p>
                  </a:txBody>
                  <a:tcPr marL="4422" marR="4422" marT="44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50" b="0" i="0" u="none" strike="noStrike">
                          <a:solidFill>
                            <a:srgbClr val="000000"/>
                          </a:solidFill>
                          <a:effectLst/>
                          <a:latin typeface="UD デジタル 教科書体 N-R" panose="02020400000000000000" pitchFamily="17" charset="-128"/>
                          <a:ea typeface="UD デジタル 教科書体 N-R" panose="02020400000000000000" pitchFamily="17" charset="-128"/>
                        </a:rPr>
                        <a:t>当センター</a:t>
                      </a:r>
                      <a:br>
                        <a:rPr lang="ja-JP" altLang="en-US" sz="1050" b="0" i="0" u="none" strike="noStrike">
                          <a:solidFill>
                            <a:srgbClr val="000000"/>
                          </a:solidFill>
                          <a:effectLst/>
                          <a:latin typeface="UD デジタル 教科書体 N-R" panose="02020400000000000000" pitchFamily="17" charset="-128"/>
                          <a:ea typeface="UD デジタル 教科書体 N-R" panose="02020400000000000000" pitchFamily="17" charset="-128"/>
                        </a:rPr>
                      </a:br>
                      <a:r>
                        <a:rPr lang="ja-JP" altLang="en-US" sz="1050" b="0" i="0" u="none" strike="noStrike">
                          <a:solidFill>
                            <a:srgbClr val="000000"/>
                          </a:solidFill>
                          <a:effectLst/>
                          <a:latin typeface="UD デジタル 教科書体 N-R" panose="02020400000000000000" pitchFamily="17" charset="-128"/>
                          <a:ea typeface="UD デジタル 教科書体 N-R" panose="02020400000000000000" pitchFamily="17" charset="-128"/>
                        </a:rPr>
                        <a:t>市町村自殺対策担当者</a:t>
                      </a:r>
                    </a:p>
                  </a:txBody>
                  <a:tcPr marL="4422" marR="4422" marT="44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50" b="0" i="0" u="none" strike="noStrike">
                          <a:solidFill>
                            <a:srgbClr val="000000"/>
                          </a:solidFill>
                          <a:effectLst/>
                          <a:latin typeface="UD デジタル 教科書体 N-R" panose="02020400000000000000" pitchFamily="17" charset="-128"/>
                          <a:ea typeface="UD デジタル 教科書体 N-R" panose="02020400000000000000" pitchFamily="17" charset="-128"/>
                        </a:rPr>
                        <a:t>ー</a:t>
                      </a:r>
                    </a:p>
                  </a:txBody>
                  <a:tcPr marL="4422" marR="4422" marT="44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44448650"/>
                  </a:ext>
                </a:extLst>
              </a:tr>
              <a:tr h="132663">
                <a:tc>
                  <a:txBody>
                    <a:bodyPr/>
                    <a:lstStyle/>
                    <a:p>
                      <a:pPr algn="ctr" fontAlgn="ctr"/>
                      <a:r>
                        <a:rPr lang="en-US" altLang="ja-JP" sz="1050" b="0" i="0" u="none" strike="noStrike">
                          <a:solidFill>
                            <a:srgbClr val="000000"/>
                          </a:solidFill>
                          <a:effectLst/>
                          <a:latin typeface="UD デジタル 教科書体 N-R" panose="02020400000000000000" pitchFamily="17" charset="-128"/>
                          <a:ea typeface="UD デジタル 教科書体 N-R" panose="02020400000000000000" pitchFamily="17" charset="-128"/>
                        </a:rPr>
                        <a:t>12</a:t>
                      </a:r>
                    </a:p>
                  </a:txBody>
                  <a:tcPr marL="4422" marR="4422" marT="44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50" b="0" i="0" u="none" strike="noStrike">
                          <a:solidFill>
                            <a:srgbClr val="000000"/>
                          </a:solidFill>
                          <a:effectLst/>
                          <a:latin typeface="UD デジタル 教科書体 N-R" panose="02020400000000000000" pitchFamily="17" charset="-128"/>
                          <a:ea typeface="UD デジタル 教科書体 N-R" panose="02020400000000000000" pitchFamily="17" charset="-128"/>
                        </a:rPr>
                        <a:t>小学校</a:t>
                      </a:r>
                    </a:p>
                  </a:txBody>
                  <a:tcPr marL="4422" marR="4422" marT="44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50" b="0" i="0" u="none" strike="noStrike">
                          <a:solidFill>
                            <a:srgbClr val="000000"/>
                          </a:solidFill>
                          <a:effectLst/>
                          <a:latin typeface="UD デジタル 教科書体 N-R" panose="02020400000000000000" pitchFamily="17" charset="-128"/>
                          <a:ea typeface="UD デジタル 教科書体 N-R" panose="02020400000000000000" pitchFamily="17" charset="-128"/>
                        </a:rPr>
                        <a:t>5</a:t>
                      </a:r>
                      <a:r>
                        <a:rPr lang="ja-JP" altLang="en-US" sz="1050" b="0" i="0" u="none" strike="noStrike">
                          <a:solidFill>
                            <a:srgbClr val="000000"/>
                          </a:solidFill>
                          <a:effectLst/>
                          <a:latin typeface="UD デジタル 教科書体 N-R" panose="02020400000000000000" pitchFamily="17" charset="-128"/>
                          <a:ea typeface="UD デジタル 教科書体 N-R" panose="02020400000000000000" pitchFamily="17" charset="-128"/>
                        </a:rPr>
                        <a:t>年生</a:t>
                      </a:r>
                    </a:p>
                  </a:txBody>
                  <a:tcPr marL="4422" marR="4422" marT="44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50" b="0" i="0" u="none" strike="noStrike">
                          <a:solidFill>
                            <a:srgbClr val="000000"/>
                          </a:solidFill>
                          <a:effectLst/>
                          <a:latin typeface="UD デジタル 教科書体 N-R" panose="02020400000000000000" pitchFamily="17" charset="-128"/>
                          <a:ea typeface="UD デジタル 教科書体 N-R" panose="02020400000000000000" pitchFamily="17" charset="-128"/>
                        </a:rPr>
                        <a:t>74</a:t>
                      </a:r>
                      <a:r>
                        <a:rPr lang="ja-JP" altLang="en-US" sz="1050" b="0" i="0" u="none" strike="noStrike">
                          <a:solidFill>
                            <a:srgbClr val="000000"/>
                          </a:solidFill>
                          <a:effectLst/>
                          <a:latin typeface="UD デジタル 教科書体 N-R" panose="02020400000000000000" pitchFamily="17" charset="-128"/>
                          <a:ea typeface="UD デジタル 教科書体 N-R" panose="02020400000000000000" pitchFamily="17" charset="-128"/>
                        </a:rPr>
                        <a:t>名</a:t>
                      </a:r>
                    </a:p>
                  </a:txBody>
                  <a:tcPr marL="4422" marR="4422" marT="44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50" b="0" i="0" u="none" strike="noStrike">
                          <a:solidFill>
                            <a:srgbClr val="000000"/>
                          </a:solidFill>
                          <a:effectLst/>
                          <a:latin typeface="UD デジタル 教科書体 N-R" panose="02020400000000000000" pitchFamily="17" charset="-128"/>
                          <a:ea typeface="UD デジタル 教科書体 N-R" panose="02020400000000000000" pitchFamily="17" charset="-128"/>
                        </a:rPr>
                        <a:t>学年全体</a:t>
                      </a:r>
                    </a:p>
                  </a:txBody>
                  <a:tcPr marL="4422" marR="4422" marT="44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TW" altLang="en-US" sz="1050" b="0" i="0" u="none" strike="noStrike">
                          <a:solidFill>
                            <a:srgbClr val="000000"/>
                          </a:solidFill>
                          <a:effectLst/>
                          <a:latin typeface="UD デジタル 教科書体 N-R" panose="02020400000000000000" pitchFamily="17" charset="-128"/>
                          <a:ea typeface="UD デジタル 教科書体 N-R" panose="02020400000000000000" pitchFamily="17" charset="-128"/>
                        </a:rPr>
                        <a:t>市町村自殺対策担当職員</a:t>
                      </a:r>
                    </a:p>
                  </a:txBody>
                  <a:tcPr marL="4422" marR="4422" marT="44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50" b="0" i="0" u="none" strike="noStrike">
                          <a:solidFill>
                            <a:srgbClr val="000000"/>
                          </a:solidFill>
                          <a:effectLst/>
                          <a:latin typeface="UD デジタル 教科書体 N-R" panose="02020400000000000000" pitchFamily="17" charset="-128"/>
                          <a:ea typeface="UD デジタル 教科書体 N-R" panose="02020400000000000000" pitchFamily="17" charset="-128"/>
                        </a:rPr>
                        <a:t>ー</a:t>
                      </a:r>
                    </a:p>
                  </a:txBody>
                  <a:tcPr marL="4422" marR="4422" marT="44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79135840"/>
                  </a:ext>
                </a:extLst>
              </a:tr>
              <a:tr h="132663">
                <a:tc>
                  <a:txBody>
                    <a:bodyPr/>
                    <a:lstStyle/>
                    <a:p>
                      <a:pPr algn="ctr" fontAlgn="ctr"/>
                      <a:r>
                        <a:rPr lang="en-US" altLang="ja-JP" sz="1050" b="0" i="0" u="none" strike="noStrike">
                          <a:solidFill>
                            <a:srgbClr val="000000"/>
                          </a:solidFill>
                          <a:effectLst/>
                          <a:latin typeface="UD デジタル 教科書体 N-R" panose="02020400000000000000" pitchFamily="17" charset="-128"/>
                          <a:ea typeface="UD デジタル 教科書体 N-R" panose="02020400000000000000" pitchFamily="17" charset="-128"/>
                        </a:rPr>
                        <a:t>13</a:t>
                      </a:r>
                    </a:p>
                  </a:txBody>
                  <a:tcPr marL="4422" marR="4422" marT="44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50" b="0" i="0" u="none" strike="noStrike">
                          <a:solidFill>
                            <a:srgbClr val="000000"/>
                          </a:solidFill>
                          <a:effectLst/>
                          <a:latin typeface="UD デジタル 教科書体 N-R" panose="02020400000000000000" pitchFamily="17" charset="-128"/>
                          <a:ea typeface="UD デジタル 教科書体 N-R" panose="02020400000000000000" pitchFamily="17" charset="-128"/>
                        </a:rPr>
                        <a:t>中学校</a:t>
                      </a:r>
                    </a:p>
                  </a:txBody>
                  <a:tcPr marL="4422" marR="4422" marT="44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50" b="0" i="0" u="none" strike="noStrike">
                          <a:solidFill>
                            <a:srgbClr val="000000"/>
                          </a:solidFill>
                          <a:effectLst/>
                          <a:latin typeface="UD デジタル 教科書体 N-R" panose="02020400000000000000" pitchFamily="17" charset="-128"/>
                          <a:ea typeface="UD デジタル 教科書体 N-R" panose="02020400000000000000" pitchFamily="17" charset="-128"/>
                        </a:rPr>
                        <a:t>2</a:t>
                      </a:r>
                      <a:r>
                        <a:rPr lang="ja-JP" altLang="en-US" sz="1050" b="0" i="0" u="none" strike="noStrike">
                          <a:solidFill>
                            <a:srgbClr val="000000"/>
                          </a:solidFill>
                          <a:effectLst/>
                          <a:latin typeface="UD デジタル 教科書体 N-R" panose="02020400000000000000" pitchFamily="17" charset="-128"/>
                          <a:ea typeface="UD デジタル 教科書体 N-R" panose="02020400000000000000" pitchFamily="17" charset="-128"/>
                        </a:rPr>
                        <a:t>年生</a:t>
                      </a:r>
                    </a:p>
                  </a:txBody>
                  <a:tcPr marL="4422" marR="4422" marT="44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50" b="0" i="0" u="none" strike="noStrike" dirty="0">
                          <a:solidFill>
                            <a:srgbClr val="000000"/>
                          </a:solidFill>
                          <a:effectLst/>
                          <a:latin typeface="UD デジタル 教科書体 N-R" panose="02020400000000000000" pitchFamily="17" charset="-128"/>
                          <a:ea typeface="UD デジタル 教科書体 N-R" panose="02020400000000000000" pitchFamily="17" charset="-128"/>
                        </a:rPr>
                        <a:t>98</a:t>
                      </a:r>
                      <a:r>
                        <a:rPr lang="ja-JP" altLang="en-US" sz="1050" b="0" i="0" u="none" strike="noStrike" dirty="0">
                          <a:solidFill>
                            <a:srgbClr val="000000"/>
                          </a:solidFill>
                          <a:effectLst/>
                          <a:latin typeface="UD デジタル 教科書体 N-R" panose="02020400000000000000" pitchFamily="17" charset="-128"/>
                          <a:ea typeface="UD デジタル 教科書体 N-R" panose="02020400000000000000" pitchFamily="17" charset="-128"/>
                        </a:rPr>
                        <a:t>名</a:t>
                      </a:r>
                    </a:p>
                  </a:txBody>
                  <a:tcPr marL="4422" marR="4422" marT="44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50" b="0" i="0" u="none" strike="noStrike">
                          <a:solidFill>
                            <a:srgbClr val="000000"/>
                          </a:solidFill>
                          <a:effectLst/>
                          <a:latin typeface="UD デジタル 教科書体 N-R" panose="02020400000000000000" pitchFamily="17" charset="-128"/>
                          <a:ea typeface="UD デジタル 教科書体 N-R" panose="02020400000000000000" pitchFamily="17" charset="-128"/>
                        </a:rPr>
                        <a:t>学年全体</a:t>
                      </a:r>
                    </a:p>
                  </a:txBody>
                  <a:tcPr marL="4422" marR="4422" marT="44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50" b="0" i="0" u="none" strike="noStrike">
                          <a:solidFill>
                            <a:srgbClr val="000000"/>
                          </a:solidFill>
                          <a:effectLst/>
                          <a:latin typeface="UD デジタル 教科書体 N-R" panose="02020400000000000000" pitchFamily="17" charset="-128"/>
                          <a:ea typeface="UD デジタル 教科書体 N-R" panose="02020400000000000000" pitchFamily="17" charset="-128"/>
                        </a:rPr>
                        <a:t>当センター</a:t>
                      </a:r>
                    </a:p>
                  </a:txBody>
                  <a:tcPr marL="4422" marR="4422" marT="44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TW" altLang="en-US" sz="1050" b="0" i="0" u="none" strike="noStrike">
                          <a:solidFill>
                            <a:srgbClr val="000000"/>
                          </a:solidFill>
                          <a:effectLst/>
                          <a:latin typeface="UD デジタル 教科書体 N-R" panose="02020400000000000000" pitchFamily="17" charset="-128"/>
                          <a:ea typeface="UD デジタル 教科書体 N-R" panose="02020400000000000000" pitchFamily="17" charset="-128"/>
                        </a:rPr>
                        <a:t>市町村自殺対策担当職員</a:t>
                      </a:r>
                    </a:p>
                  </a:txBody>
                  <a:tcPr marL="4422" marR="4422" marT="44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32096778"/>
                  </a:ext>
                </a:extLst>
              </a:tr>
              <a:tr h="132663">
                <a:tc>
                  <a:txBody>
                    <a:bodyPr/>
                    <a:lstStyle/>
                    <a:p>
                      <a:pPr algn="ctr" fontAlgn="ctr"/>
                      <a:r>
                        <a:rPr lang="en-US" altLang="ja-JP" sz="1050" b="0" i="0" u="none" strike="noStrike">
                          <a:solidFill>
                            <a:srgbClr val="000000"/>
                          </a:solidFill>
                          <a:effectLst/>
                          <a:latin typeface="UD デジタル 教科書体 N-R" panose="02020400000000000000" pitchFamily="17" charset="-128"/>
                          <a:ea typeface="UD デジタル 教科書体 N-R" panose="02020400000000000000" pitchFamily="17" charset="-128"/>
                        </a:rPr>
                        <a:t>14</a:t>
                      </a:r>
                    </a:p>
                  </a:txBody>
                  <a:tcPr marL="4422" marR="4422" marT="44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50" b="0" i="0" u="none" strike="noStrike">
                          <a:solidFill>
                            <a:srgbClr val="000000"/>
                          </a:solidFill>
                          <a:effectLst/>
                          <a:latin typeface="UD デジタル 教科書体 N-R" panose="02020400000000000000" pitchFamily="17" charset="-128"/>
                          <a:ea typeface="UD デジタル 教科書体 N-R" panose="02020400000000000000" pitchFamily="17" charset="-128"/>
                        </a:rPr>
                        <a:t>中学校</a:t>
                      </a:r>
                    </a:p>
                  </a:txBody>
                  <a:tcPr marL="4422" marR="4422" marT="44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50" b="0" i="0" u="none" strike="noStrike">
                          <a:solidFill>
                            <a:srgbClr val="000000"/>
                          </a:solidFill>
                          <a:effectLst/>
                          <a:latin typeface="UD デジタル 教科書体 N-R" panose="02020400000000000000" pitchFamily="17" charset="-128"/>
                          <a:ea typeface="UD デジタル 教科書体 N-R" panose="02020400000000000000" pitchFamily="17" charset="-128"/>
                        </a:rPr>
                        <a:t>1</a:t>
                      </a:r>
                      <a:r>
                        <a:rPr lang="ja-JP" altLang="en-US" sz="1050" b="0" i="0" u="none" strike="noStrike">
                          <a:solidFill>
                            <a:srgbClr val="000000"/>
                          </a:solidFill>
                          <a:effectLst/>
                          <a:latin typeface="UD デジタル 教科書体 N-R" panose="02020400000000000000" pitchFamily="17" charset="-128"/>
                          <a:ea typeface="UD デジタル 教科書体 N-R" panose="02020400000000000000" pitchFamily="17" charset="-128"/>
                        </a:rPr>
                        <a:t>年生</a:t>
                      </a:r>
                    </a:p>
                  </a:txBody>
                  <a:tcPr marL="4422" marR="4422" marT="44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50" b="0" i="0" u="none" strike="noStrike" dirty="0">
                          <a:solidFill>
                            <a:srgbClr val="000000"/>
                          </a:solidFill>
                          <a:effectLst/>
                          <a:latin typeface="UD デジタル 教科書体 N-R" panose="02020400000000000000" pitchFamily="17" charset="-128"/>
                          <a:ea typeface="UD デジタル 教科書体 N-R" panose="02020400000000000000" pitchFamily="17" charset="-128"/>
                        </a:rPr>
                        <a:t>115</a:t>
                      </a:r>
                      <a:r>
                        <a:rPr lang="ja-JP" altLang="en-US" sz="1050" b="0" i="0" u="none" strike="noStrike" dirty="0">
                          <a:solidFill>
                            <a:srgbClr val="000000"/>
                          </a:solidFill>
                          <a:effectLst/>
                          <a:latin typeface="UD デジタル 教科書体 N-R" panose="02020400000000000000" pitchFamily="17" charset="-128"/>
                          <a:ea typeface="UD デジタル 教科書体 N-R" panose="02020400000000000000" pitchFamily="17" charset="-128"/>
                        </a:rPr>
                        <a:t>名</a:t>
                      </a:r>
                    </a:p>
                  </a:txBody>
                  <a:tcPr marL="4422" marR="4422" marT="44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50" b="0" i="0" u="none" strike="noStrike">
                          <a:solidFill>
                            <a:srgbClr val="000000"/>
                          </a:solidFill>
                          <a:effectLst/>
                          <a:latin typeface="UD デジタル 教科書体 N-R" panose="02020400000000000000" pitchFamily="17" charset="-128"/>
                          <a:ea typeface="UD デジタル 教科書体 N-R" panose="02020400000000000000" pitchFamily="17" charset="-128"/>
                        </a:rPr>
                        <a:t>学年全体</a:t>
                      </a:r>
                    </a:p>
                  </a:txBody>
                  <a:tcPr marL="4422" marR="4422" marT="44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50" b="0" i="0" u="none" strike="noStrike">
                          <a:solidFill>
                            <a:srgbClr val="000000"/>
                          </a:solidFill>
                          <a:effectLst/>
                          <a:latin typeface="UD デジタル 教科書体 N-R" panose="02020400000000000000" pitchFamily="17" charset="-128"/>
                          <a:ea typeface="UD デジタル 教科書体 N-R" panose="02020400000000000000" pitchFamily="17" charset="-128"/>
                        </a:rPr>
                        <a:t>当センター</a:t>
                      </a:r>
                    </a:p>
                  </a:txBody>
                  <a:tcPr marL="4422" marR="4422" marT="44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TW" altLang="en-US" sz="1050" b="0" i="0" u="none" strike="noStrike">
                          <a:solidFill>
                            <a:srgbClr val="000000"/>
                          </a:solidFill>
                          <a:effectLst/>
                          <a:latin typeface="UD デジタル 教科書体 N-R" panose="02020400000000000000" pitchFamily="17" charset="-128"/>
                          <a:ea typeface="UD デジタル 教科書体 N-R" panose="02020400000000000000" pitchFamily="17" charset="-128"/>
                        </a:rPr>
                        <a:t>市町村自殺対策担当職員</a:t>
                      </a:r>
                    </a:p>
                  </a:txBody>
                  <a:tcPr marL="4422" marR="4422" marT="44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83154014"/>
                  </a:ext>
                </a:extLst>
              </a:tr>
              <a:tr h="132663">
                <a:tc>
                  <a:txBody>
                    <a:bodyPr/>
                    <a:lstStyle/>
                    <a:p>
                      <a:pPr algn="ctr" fontAlgn="ctr"/>
                      <a:r>
                        <a:rPr lang="en-US" altLang="ja-JP" sz="1050" b="0" i="0" u="none" strike="noStrike">
                          <a:solidFill>
                            <a:srgbClr val="000000"/>
                          </a:solidFill>
                          <a:effectLst/>
                          <a:latin typeface="UD デジタル 教科書体 N-R" panose="02020400000000000000" pitchFamily="17" charset="-128"/>
                          <a:ea typeface="UD デジタル 教科書体 N-R" panose="02020400000000000000" pitchFamily="17" charset="-128"/>
                        </a:rPr>
                        <a:t>15</a:t>
                      </a:r>
                    </a:p>
                  </a:txBody>
                  <a:tcPr marL="4422" marR="4422" marT="44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50" b="0" i="0" u="none" strike="noStrike">
                          <a:solidFill>
                            <a:srgbClr val="000000"/>
                          </a:solidFill>
                          <a:effectLst/>
                          <a:latin typeface="UD デジタル 教科書体 N-R" panose="02020400000000000000" pitchFamily="17" charset="-128"/>
                          <a:ea typeface="UD デジタル 教科書体 N-R" panose="02020400000000000000" pitchFamily="17" charset="-128"/>
                        </a:rPr>
                        <a:t>高等学校</a:t>
                      </a:r>
                    </a:p>
                  </a:txBody>
                  <a:tcPr marL="4422" marR="4422" marT="44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50" b="0" i="0" u="none" strike="noStrike">
                          <a:solidFill>
                            <a:srgbClr val="000000"/>
                          </a:solidFill>
                          <a:effectLst/>
                          <a:latin typeface="UD デジタル 教科書体 N-R" panose="02020400000000000000" pitchFamily="17" charset="-128"/>
                          <a:ea typeface="UD デジタル 教科書体 N-R" panose="02020400000000000000" pitchFamily="17" charset="-128"/>
                        </a:rPr>
                        <a:t>1</a:t>
                      </a:r>
                      <a:r>
                        <a:rPr lang="ja-JP" altLang="en-US" sz="1050" b="0" i="0" u="none" strike="noStrike">
                          <a:solidFill>
                            <a:srgbClr val="000000"/>
                          </a:solidFill>
                          <a:effectLst/>
                          <a:latin typeface="UD デジタル 教科書体 N-R" panose="02020400000000000000" pitchFamily="17" charset="-128"/>
                          <a:ea typeface="UD デジタル 教科書体 N-R" panose="02020400000000000000" pitchFamily="17" charset="-128"/>
                        </a:rPr>
                        <a:t>年生</a:t>
                      </a:r>
                    </a:p>
                  </a:txBody>
                  <a:tcPr marL="4422" marR="4422" marT="44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50" b="0" i="0" u="none" strike="noStrike">
                          <a:solidFill>
                            <a:srgbClr val="000000"/>
                          </a:solidFill>
                          <a:effectLst/>
                          <a:latin typeface="UD デジタル 教科書体 N-R" panose="02020400000000000000" pitchFamily="17" charset="-128"/>
                          <a:ea typeface="UD デジタル 教科書体 N-R" panose="02020400000000000000" pitchFamily="17" charset="-128"/>
                        </a:rPr>
                        <a:t>270</a:t>
                      </a:r>
                      <a:r>
                        <a:rPr lang="ja-JP" altLang="en-US" sz="1050" b="0" i="0" u="none" strike="noStrike">
                          <a:solidFill>
                            <a:srgbClr val="000000"/>
                          </a:solidFill>
                          <a:effectLst/>
                          <a:latin typeface="UD デジタル 教科書体 N-R" panose="02020400000000000000" pitchFamily="17" charset="-128"/>
                          <a:ea typeface="UD デジタル 教科書体 N-R" panose="02020400000000000000" pitchFamily="17" charset="-128"/>
                        </a:rPr>
                        <a:t>名</a:t>
                      </a:r>
                    </a:p>
                  </a:txBody>
                  <a:tcPr marL="4422" marR="4422" marT="44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50" b="0" i="0" u="none" strike="noStrike">
                          <a:solidFill>
                            <a:srgbClr val="000000"/>
                          </a:solidFill>
                          <a:effectLst/>
                          <a:latin typeface="UD デジタル 教科書体 N-R" panose="02020400000000000000" pitchFamily="17" charset="-128"/>
                          <a:ea typeface="UD デジタル 教科書体 N-R" panose="02020400000000000000" pitchFamily="17" charset="-128"/>
                        </a:rPr>
                        <a:t>学年全体</a:t>
                      </a:r>
                    </a:p>
                  </a:txBody>
                  <a:tcPr marL="4422" marR="4422" marT="44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50" b="0" i="0" u="none" strike="noStrike">
                          <a:solidFill>
                            <a:srgbClr val="000000"/>
                          </a:solidFill>
                          <a:effectLst/>
                          <a:latin typeface="UD デジタル 教科書体 N-R" panose="02020400000000000000" pitchFamily="17" charset="-128"/>
                          <a:ea typeface="UD デジタル 教科書体 N-R" panose="02020400000000000000" pitchFamily="17" charset="-128"/>
                        </a:rPr>
                        <a:t>当センター</a:t>
                      </a:r>
                    </a:p>
                  </a:txBody>
                  <a:tcPr marL="4422" marR="4422" marT="44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TW" altLang="en-US" sz="1050" b="0" i="0" u="none" strike="noStrike">
                          <a:solidFill>
                            <a:srgbClr val="000000"/>
                          </a:solidFill>
                          <a:effectLst/>
                          <a:latin typeface="UD デジタル 教科書体 N-R" panose="02020400000000000000" pitchFamily="17" charset="-128"/>
                          <a:ea typeface="UD デジタル 教科書体 N-R" panose="02020400000000000000" pitchFamily="17" charset="-128"/>
                        </a:rPr>
                        <a:t>市町村自殺対策担当職員</a:t>
                      </a:r>
                    </a:p>
                  </a:txBody>
                  <a:tcPr marL="4422" marR="4422" marT="44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62051473"/>
                  </a:ext>
                </a:extLst>
              </a:tr>
              <a:tr h="212260">
                <a:tc>
                  <a:txBody>
                    <a:bodyPr/>
                    <a:lstStyle/>
                    <a:p>
                      <a:pPr algn="ctr" fontAlgn="ctr"/>
                      <a:r>
                        <a:rPr lang="en-US" altLang="ja-JP" sz="1050" b="0" i="0" u="none" strike="noStrike">
                          <a:solidFill>
                            <a:srgbClr val="000000"/>
                          </a:solidFill>
                          <a:effectLst/>
                          <a:latin typeface="UD デジタル 教科書体 N-R" panose="02020400000000000000" pitchFamily="17" charset="-128"/>
                          <a:ea typeface="UD デジタル 教科書体 N-R" panose="02020400000000000000" pitchFamily="17" charset="-128"/>
                        </a:rPr>
                        <a:t>16</a:t>
                      </a:r>
                    </a:p>
                  </a:txBody>
                  <a:tcPr marL="4422" marR="4422" marT="44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50" b="0" i="0" u="none" strike="noStrike">
                          <a:solidFill>
                            <a:srgbClr val="000000"/>
                          </a:solidFill>
                          <a:effectLst/>
                          <a:latin typeface="UD デジタル 教科書体 N-R" panose="02020400000000000000" pitchFamily="17" charset="-128"/>
                          <a:ea typeface="UD デジタル 教科書体 N-R" panose="02020400000000000000" pitchFamily="17" charset="-128"/>
                        </a:rPr>
                        <a:t>小学校</a:t>
                      </a:r>
                    </a:p>
                  </a:txBody>
                  <a:tcPr marL="4422" marR="4422" marT="44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50" b="0" i="0" u="none" strike="noStrike">
                          <a:solidFill>
                            <a:srgbClr val="000000"/>
                          </a:solidFill>
                          <a:effectLst/>
                          <a:latin typeface="UD デジタル 教科書体 N-R" panose="02020400000000000000" pitchFamily="17" charset="-128"/>
                          <a:ea typeface="UD デジタル 教科書体 N-R" panose="02020400000000000000" pitchFamily="17" charset="-128"/>
                        </a:rPr>
                        <a:t>5</a:t>
                      </a:r>
                      <a:r>
                        <a:rPr lang="ja-JP" altLang="en-US" sz="1050" b="0" i="0" u="none" strike="noStrike">
                          <a:solidFill>
                            <a:srgbClr val="000000"/>
                          </a:solidFill>
                          <a:effectLst/>
                          <a:latin typeface="UD デジタル 教科書体 N-R" panose="02020400000000000000" pitchFamily="17" charset="-128"/>
                          <a:ea typeface="UD デジタル 教科書体 N-R" panose="02020400000000000000" pitchFamily="17" charset="-128"/>
                        </a:rPr>
                        <a:t>年生</a:t>
                      </a:r>
                    </a:p>
                  </a:txBody>
                  <a:tcPr marL="4422" marR="4422" marT="44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50" b="0" i="0" u="none" strike="noStrike" dirty="0">
                          <a:solidFill>
                            <a:srgbClr val="000000"/>
                          </a:solidFill>
                          <a:effectLst/>
                          <a:latin typeface="UD デジタル 教科書体 N-R" panose="02020400000000000000" pitchFamily="17" charset="-128"/>
                          <a:ea typeface="UD デジタル 教科書体 N-R" panose="02020400000000000000" pitchFamily="17" charset="-128"/>
                        </a:rPr>
                        <a:t>60</a:t>
                      </a:r>
                      <a:r>
                        <a:rPr lang="ja-JP" altLang="en-US" sz="1050" b="0" i="0" u="none" strike="noStrike" dirty="0">
                          <a:solidFill>
                            <a:srgbClr val="000000"/>
                          </a:solidFill>
                          <a:effectLst/>
                          <a:latin typeface="UD デジタル 教科書体 N-R" panose="02020400000000000000" pitchFamily="17" charset="-128"/>
                          <a:ea typeface="UD デジタル 教科書体 N-R" panose="02020400000000000000" pitchFamily="17" charset="-128"/>
                        </a:rPr>
                        <a:t>名</a:t>
                      </a:r>
                    </a:p>
                  </a:txBody>
                  <a:tcPr marL="4422" marR="4422" marT="44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50" b="0" i="0" u="none" strike="noStrike">
                          <a:solidFill>
                            <a:srgbClr val="000000"/>
                          </a:solidFill>
                          <a:effectLst/>
                          <a:latin typeface="UD デジタル 教科書体 N-R" panose="02020400000000000000" pitchFamily="17" charset="-128"/>
                          <a:ea typeface="UD デジタル 教科書体 N-R" panose="02020400000000000000" pitchFamily="17" charset="-128"/>
                        </a:rPr>
                        <a:t>学年全体</a:t>
                      </a:r>
                    </a:p>
                  </a:txBody>
                  <a:tcPr marL="4422" marR="4422" marT="44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TW" altLang="en-US" sz="1050" b="0" i="0" u="none" strike="noStrike">
                          <a:solidFill>
                            <a:srgbClr val="000000"/>
                          </a:solidFill>
                          <a:effectLst/>
                          <a:latin typeface="UD デジタル 教科書体 N-R" panose="02020400000000000000" pitchFamily="17" charset="-128"/>
                          <a:ea typeface="UD デジタル 教科書体 N-R" panose="02020400000000000000" pitchFamily="17" charset="-128"/>
                        </a:rPr>
                        <a:t>保健所</a:t>
                      </a:r>
                      <a:br>
                        <a:rPr lang="zh-TW" altLang="en-US" sz="1050" b="0" i="0" u="none" strike="noStrike">
                          <a:solidFill>
                            <a:srgbClr val="000000"/>
                          </a:solidFill>
                          <a:effectLst/>
                          <a:latin typeface="UD デジタル 教科書体 N-R" panose="02020400000000000000" pitchFamily="17" charset="-128"/>
                          <a:ea typeface="UD デジタル 教科書体 N-R" panose="02020400000000000000" pitchFamily="17" charset="-128"/>
                        </a:rPr>
                      </a:br>
                      <a:r>
                        <a:rPr lang="zh-TW" altLang="en-US" sz="1050" b="0" i="0" u="none" strike="noStrike">
                          <a:solidFill>
                            <a:srgbClr val="000000"/>
                          </a:solidFill>
                          <a:effectLst/>
                          <a:latin typeface="UD デジタル 教科書体 N-R" panose="02020400000000000000" pitchFamily="17" charset="-128"/>
                          <a:ea typeface="UD デジタル 教科書体 N-R" panose="02020400000000000000" pitchFamily="17" charset="-128"/>
                        </a:rPr>
                        <a:t>市町村自殺対策担当職員</a:t>
                      </a:r>
                    </a:p>
                  </a:txBody>
                  <a:tcPr marL="4422" marR="4422" marT="44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50" b="0" i="0" u="none" strike="noStrike">
                          <a:solidFill>
                            <a:srgbClr val="000000"/>
                          </a:solidFill>
                          <a:effectLst/>
                          <a:latin typeface="UD デジタル 教科書体 N-R" panose="02020400000000000000" pitchFamily="17" charset="-128"/>
                          <a:ea typeface="UD デジタル 教科書体 N-R" panose="02020400000000000000" pitchFamily="17" charset="-128"/>
                        </a:rPr>
                        <a:t>当センター</a:t>
                      </a:r>
                    </a:p>
                  </a:txBody>
                  <a:tcPr marL="4422" marR="4422" marT="44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62134263"/>
                  </a:ext>
                </a:extLst>
              </a:tr>
              <a:tr h="132663">
                <a:tc>
                  <a:txBody>
                    <a:bodyPr/>
                    <a:lstStyle/>
                    <a:p>
                      <a:pPr algn="ctr" fontAlgn="ctr"/>
                      <a:r>
                        <a:rPr lang="en-US" altLang="ja-JP" sz="1050" b="0" i="0" u="none" strike="noStrike">
                          <a:solidFill>
                            <a:srgbClr val="000000"/>
                          </a:solidFill>
                          <a:effectLst/>
                          <a:latin typeface="UD デジタル 教科書体 N-R" panose="02020400000000000000" pitchFamily="17" charset="-128"/>
                          <a:ea typeface="UD デジタル 教科書体 N-R" panose="02020400000000000000" pitchFamily="17" charset="-128"/>
                        </a:rPr>
                        <a:t>17</a:t>
                      </a:r>
                    </a:p>
                  </a:txBody>
                  <a:tcPr marL="4422" marR="4422" marT="44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50" b="0" i="0" u="none" strike="noStrike">
                          <a:solidFill>
                            <a:srgbClr val="000000"/>
                          </a:solidFill>
                          <a:effectLst/>
                          <a:latin typeface="UD デジタル 教科書体 N-R" panose="02020400000000000000" pitchFamily="17" charset="-128"/>
                          <a:ea typeface="UD デジタル 教科書体 N-R" panose="02020400000000000000" pitchFamily="17" charset="-128"/>
                        </a:rPr>
                        <a:t>中学校</a:t>
                      </a:r>
                    </a:p>
                  </a:txBody>
                  <a:tcPr marL="4422" marR="4422" marT="44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50" b="0" i="0" u="none" strike="noStrike">
                          <a:solidFill>
                            <a:srgbClr val="000000"/>
                          </a:solidFill>
                          <a:effectLst/>
                          <a:latin typeface="UD デジタル 教科書体 N-R" panose="02020400000000000000" pitchFamily="17" charset="-128"/>
                          <a:ea typeface="UD デジタル 教科書体 N-R" panose="02020400000000000000" pitchFamily="17" charset="-128"/>
                        </a:rPr>
                        <a:t>2</a:t>
                      </a:r>
                      <a:r>
                        <a:rPr lang="ja-JP" altLang="en-US" sz="1050" b="0" i="0" u="none" strike="noStrike">
                          <a:solidFill>
                            <a:srgbClr val="000000"/>
                          </a:solidFill>
                          <a:effectLst/>
                          <a:latin typeface="UD デジタル 教科書体 N-R" panose="02020400000000000000" pitchFamily="17" charset="-128"/>
                          <a:ea typeface="UD デジタル 教科書体 N-R" panose="02020400000000000000" pitchFamily="17" charset="-128"/>
                        </a:rPr>
                        <a:t>年生</a:t>
                      </a:r>
                    </a:p>
                  </a:txBody>
                  <a:tcPr marL="4422" marR="4422" marT="44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50" b="0" i="0" u="none" strike="noStrike" dirty="0">
                          <a:solidFill>
                            <a:srgbClr val="000000"/>
                          </a:solidFill>
                          <a:effectLst/>
                          <a:latin typeface="UD デジタル 教科書体 N-R" panose="02020400000000000000" pitchFamily="17" charset="-128"/>
                          <a:ea typeface="UD デジタル 教科書体 N-R" panose="02020400000000000000" pitchFamily="17" charset="-128"/>
                        </a:rPr>
                        <a:t>142</a:t>
                      </a:r>
                      <a:r>
                        <a:rPr lang="ja-JP" altLang="en-US" sz="1050" b="0" i="0" u="none" strike="noStrike" dirty="0">
                          <a:solidFill>
                            <a:srgbClr val="000000"/>
                          </a:solidFill>
                          <a:effectLst/>
                          <a:latin typeface="UD デジタル 教科書体 N-R" panose="02020400000000000000" pitchFamily="17" charset="-128"/>
                          <a:ea typeface="UD デジタル 教科書体 N-R" panose="02020400000000000000" pitchFamily="17" charset="-128"/>
                        </a:rPr>
                        <a:t>名</a:t>
                      </a:r>
                    </a:p>
                  </a:txBody>
                  <a:tcPr marL="4422" marR="4422" marT="44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50" b="0" i="0" u="none" strike="noStrike">
                          <a:solidFill>
                            <a:srgbClr val="000000"/>
                          </a:solidFill>
                          <a:effectLst/>
                          <a:latin typeface="UD デジタル 教科書体 N-R" panose="02020400000000000000" pitchFamily="17" charset="-128"/>
                          <a:ea typeface="UD デジタル 教科書体 N-R" panose="02020400000000000000" pitchFamily="17" charset="-128"/>
                        </a:rPr>
                        <a:t>各クラスごと</a:t>
                      </a:r>
                    </a:p>
                  </a:txBody>
                  <a:tcPr marL="4422" marR="4422" marT="44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TW" altLang="en-US" sz="1050" b="0" i="0" u="none" strike="noStrike">
                          <a:solidFill>
                            <a:srgbClr val="000000"/>
                          </a:solidFill>
                          <a:effectLst/>
                          <a:latin typeface="UD デジタル 教科書体 N-R" panose="02020400000000000000" pitchFamily="17" charset="-128"/>
                          <a:ea typeface="UD デジタル 教科書体 N-R" panose="02020400000000000000" pitchFamily="17" charset="-128"/>
                        </a:rPr>
                        <a:t>市町村自殺対策担当職員</a:t>
                      </a:r>
                    </a:p>
                  </a:txBody>
                  <a:tcPr marL="4422" marR="4422" marT="44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50" b="0" i="0" u="none" strike="noStrike">
                          <a:solidFill>
                            <a:srgbClr val="000000"/>
                          </a:solidFill>
                          <a:effectLst/>
                          <a:latin typeface="UD デジタル 教科書体 N-R" panose="02020400000000000000" pitchFamily="17" charset="-128"/>
                          <a:ea typeface="UD デジタル 教科書体 N-R" panose="02020400000000000000" pitchFamily="17" charset="-128"/>
                        </a:rPr>
                        <a:t>ー</a:t>
                      </a:r>
                    </a:p>
                  </a:txBody>
                  <a:tcPr marL="4422" marR="4422" marT="44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9690221"/>
                  </a:ext>
                </a:extLst>
              </a:tr>
              <a:tr h="212260">
                <a:tc>
                  <a:txBody>
                    <a:bodyPr/>
                    <a:lstStyle/>
                    <a:p>
                      <a:pPr algn="ctr" fontAlgn="ctr"/>
                      <a:r>
                        <a:rPr lang="en-US" altLang="ja-JP" sz="1050" b="0" i="0" u="none" strike="noStrike">
                          <a:solidFill>
                            <a:srgbClr val="000000"/>
                          </a:solidFill>
                          <a:effectLst/>
                          <a:latin typeface="UD デジタル 教科書体 N-R" panose="02020400000000000000" pitchFamily="17" charset="-128"/>
                          <a:ea typeface="UD デジタル 教科書体 N-R" panose="02020400000000000000" pitchFamily="17" charset="-128"/>
                        </a:rPr>
                        <a:t>18</a:t>
                      </a:r>
                    </a:p>
                  </a:txBody>
                  <a:tcPr marL="4422" marR="4422" marT="44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50" b="0" i="0" u="none" strike="noStrike">
                          <a:solidFill>
                            <a:srgbClr val="000000"/>
                          </a:solidFill>
                          <a:effectLst/>
                          <a:latin typeface="UD デジタル 教科書体 N-R" panose="02020400000000000000" pitchFamily="17" charset="-128"/>
                          <a:ea typeface="UD デジタル 教科書体 N-R" panose="02020400000000000000" pitchFamily="17" charset="-128"/>
                        </a:rPr>
                        <a:t>高等学校</a:t>
                      </a:r>
                      <a:br>
                        <a:rPr lang="ja-JP" altLang="en-US" sz="1050" b="0" i="0" u="none" strike="noStrike">
                          <a:solidFill>
                            <a:srgbClr val="000000"/>
                          </a:solidFill>
                          <a:effectLst/>
                          <a:latin typeface="UD デジタル 教科書体 N-R" panose="02020400000000000000" pitchFamily="17" charset="-128"/>
                          <a:ea typeface="UD デジタル 教科書体 N-R" panose="02020400000000000000" pitchFamily="17" charset="-128"/>
                        </a:rPr>
                      </a:br>
                      <a:r>
                        <a:rPr lang="ja-JP" altLang="en-US" sz="1050" b="0" i="0" u="none" strike="noStrike">
                          <a:solidFill>
                            <a:srgbClr val="000000"/>
                          </a:solidFill>
                          <a:effectLst/>
                          <a:latin typeface="UD デジタル 教科書体 N-R" panose="02020400000000000000" pitchFamily="17" charset="-128"/>
                          <a:ea typeface="UD デジタル 教科書体 N-R" panose="02020400000000000000" pitchFamily="17" charset="-128"/>
                        </a:rPr>
                        <a:t>（定時制）</a:t>
                      </a:r>
                    </a:p>
                  </a:txBody>
                  <a:tcPr marL="4422" marR="4422" marT="44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50" b="0" i="0" u="none" strike="noStrike">
                          <a:solidFill>
                            <a:srgbClr val="000000"/>
                          </a:solidFill>
                          <a:effectLst/>
                          <a:latin typeface="UD デジタル 教科書体 N-R" panose="02020400000000000000" pitchFamily="17" charset="-128"/>
                          <a:ea typeface="UD デジタル 教科書体 N-R" panose="02020400000000000000" pitchFamily="17" charset="-128"/>
                        </a:rPr>
                        <a:t>1</a:t>
                      </a:r>
                      <a:r>
                        <a:rPr lang="ja-JP" altLang="en-US" sz="1050" b="0" i="0" u="none" strike="noStrike">
                          <a:solidFill>
                            <a:srgbClr val="000000"/>
                          </a:solidFill>
                          <a:effectLst/>
                          <a:latin typeface="UD デジタル 教科書体 N-R" panose="02020400000000000000" pitchFamily="17" charset="-128"/>
                          <a:ea typeface="UD デジタル 教科書体 N-R" panose="02020400000000000000" pitchFamily="17" charset="-128"/>
                        </a:rPr>
                        <a:t>年生</a:t>
                      </a:r>
                    </a:p>
                  </a:txBody>
                  <a:tcPr marL="4422" marR="4422" marT="44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50" b="0" i="0" u="none" strike="noStrike" dirty="0">
                          <a:solidFill>
                            <a:srgbClr val="000000"/>
                          </a:solidFill>
                          <a:effectLst/>
                          <a:latin typeface="UD デジタル 教科書体 N-R" panose="02020400000000000000" pitchFamily="17" charset="-128"/>
                          <a:ea typeface="UD デジタル 教科書体 N-R" panose="02020400000000000000" pitchFamily="17" charset="-128"/>
                        </a:rPr>
                        <a:t>21</a:t>
                      </a:r>
                      <a:r>
                        <a:rPr lang="ja-JP" altLang="en-US" sz="1050" b="0" i="0" u="none" strike="noStrike" dirty="0">
                          <a:solidFill>
                            <a:srgbClr val="000000"/>
                          </a:solidFill>
                          <a:effectLst/>
                          <a:latin typeface="UD デジタル 教科書体 N-R" panose="02020400000000000000" pitchFamily="17" charset="-128"/>
                          <a:ea typeface="UD デジタル 教科書体 N-R" panose="02020400000000000000" pitchFamily="17" charset="-128"/>
                        </a:rPr>
                        <a:t>名</a:t>
                      </a:r>
                    </a:p>
                  </a:txBody>
                  <a:tcPr marL="4422" marR="4422" marT="44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50" b="0" i="0" u="none" strike="noStrike">
                          <a:solidFill>
                            <a:srgbClr val="000000"/>
                          </a:solidFill>
                          <a:effectLst/>
                          <a:latin typeface="UD デジタル 教科書体 N-R" panose="02020400000000000000" pitchFamily="17" charset="-128"/>
                          <a:ea typeface="UD デジタル 教科書体 N-R" panose="02020400000000000000" pitchFamily="17" charset="-128"/>
                        </a:rPr>
                        <a:t>学年全体</a:t>
                      </a:r>
                    </a:p>
                  </a:txBody>
                  <a:tcPr marL="4422" marR="4422" marT="44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50" b="0" i="0" u="none" strike="noStrike">
                          <a:solidFill>
                            <a:srgbClr val="000000"/>
                          </a:solidFill>
                          <a:effectLst/>
                          <a:latin typeface="UD デジタル 教科書体 N-R" panose="02020400000000000000" pitchFamily="17" charset="-128"/>
                          <a:ea typeface="UD デジタル 教科書体 N-R" panose="02020400000000000000" pitchFamily="17" charset="-128"/>
                        </a:rPr>
                        <a:t>当センター</a:t>
                      </a:r>
                    </a:p>
                  </a:txBody>
                  <a:tcPr marL="4422" marR="4422" marT="44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50" b="0" i="0" u="none" strike="noStrike">
                          <a:solidFill>
                            <a:srgbClr val="000000"/>
                          </a:solidFill>
                          <a:effectLst/>
                          <a:latin typeface="UD デジタル 教科書体 N-R" panose="02020400000000000000" pitchFamily="17" charset="-128"/>
                          <a:ea typeface="UD デジタル 教科書体 N-R" panose="02020400000000000000" pitchFamily="17" charset="-128"/>
                        </a:rPr>
                        <a:t>ー</a:t>
                      </a:r>
                    </a:p>
                  </a:txBody>
                  <a:tcPr marL="4422" marR="4422" marT="44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66279595"/>
                  </a:ext>
                </a:extLst>
              </a:tr>
              <a:tr h="132663">
                <a:tc>
                  <a:txBody>
                    <a:bodyPr/>
                    <a:lstStyle/>
                    <a:p>
                      <a:pPr algn="ctr" fontAlgn="ctr"/>
                      <a:r>
                        <a:rPr lang="en-US" altLang="ja-JP" sz="1050" b="0" i="0" u="none" strike="noStrike">
                          <a:solidFill>
                            <a:srgbClr val="000000"/>
                          </a:solidFill>
                          <a:effectLst/>
                          <a:latin typeface="UD デジタル 教科書体 N-R" panose="02020400000000000000" pitchFamily="17" charset="-128"/>
                          <a:ea typeface="UD デジタル 教科書体 N-R" panose="02020400000000000000" pitchFamily="17" charset="-128"/>
                        </a:rPr>
                        <a:t>19</a:t>
                      </a:r>
                    </a:p>
                  </a:txBody>
                  <a:tcPr marL="4422" marR="4422" marT="44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50" b="0" i="0" u="none" strike="noStrike">
                          <a:solidFill>
                            <a:srgbClr val="000000"/>
                          </a:solidFill>
                          <a:effectLst/>
                          <a:latin typeface="UD デジタル 教科書体 N-R" panose="02020400000000000000" pitchFamily="17" charset="-128"/>
                          <a:ea typeface="UD デジタル 教科書体 N-R" panose="02020400000000000000" pitchFamily="17" charset="-128"/>
                        </a:rPr>
                        <a:t>小学校</a:t>
                      </a:r>
                    </a:p>
                  </a:txBody>
                  <a:tcPr marL="4422" marR="4422" marT="44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50" b="0" i="0" u="none" strike="noStrike">
                          <a:solidFill>
                            <a:srgbClr val="000000"/>
                          </a:solidFill>
                          <a:effectLst/>
                          <a:latin typeface="UD デジタル 教科書体 N-R" panose="02020400000000000000" pitchFamily="17" charset="-128"/>
                          <a:ea typeface="UD デジタル 教科書体 N-R" panose="02020400000000000000" pitchFamily="17" charset="-128"/>
                        </a:rPr>
                        <a:t>6</a:t>
                      </a:r>
                      <a:r>
                        <a:rPr lang="ja-JP" altLang="en-US" sz="1050" b="0" i="0" u="none" strike="noStrike">
                          <a:solidFill>
                            <a:srgbClr val="000000"/>
                          </a:solidFill>
                          <a:effectLst/>
                          <a:latin typeface="UD デジタル 教科書体 N-R" panose="02020400000000000000" pitchFamily="17" charset="-128"/>
                          <a:ea typeface="UD デジタル 教科書体 N-R" panose="02020400000000000000" pitchFamily="17" charset="-128"/>
                        </a:rPr>
                        <a:t>年生</a:t>
                      </a:r>
                    </a:p>
                  </a:txBody>
                  <a:tcPr marL="4422" marR="4422" marT="44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50" b="0" i="0" u="none" strike="noStrike">
                          <a:solidFill>
                            <a:srgbClr val="000000"/>
                          </a:solidFill>
                          <a:effectLst/>
                          <a:latin typeface="UD デジタル 教科書体 N-R" panose="02020400000000000000" pitchFamily="17" charset="-128"/>
                          <a:ea typeface="UD デジタル 教科書体 N-R" panose="02020400000000000000" pitchFamily="17" charset="-128"/>
                        </a:rPr>
                        <a:t>56</a:t>
                      </a:r>
                      <a:r>
                        <a:rPr lang="ja-JP" altLang="en-US" sz="1050" b="0" i="0" u="none" strike="noStrike">
                          <a:solidFill>
                            <a:srgbClr val="000000"/>
                          </a:solidFill>
                          <a:effectLst/>
                          <a:latin typeface="UD デジタル 教科書体 N-R" panose="02020400000000000000" pitchFamily="17" charset="-128"/>
                          <a:ea typeface="UD デジタル 教科書体 N-R" panose="02020400000000000000" pitchFamily="17" charset="-128"/>
                        </a:rPr>
                        <a:t>名</a:t>
                      </a:r>
                    </a:p>
                  </a:txBody>
                  <a:tcPr marL="4422" marR="4422" marT="44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50" b="0" i="0" u="none" strike="noStrike">
                          <a:solidFill>
                            <a:srgbClr val="000000"/>
                          </a:solidFill>
                          <a:effectLst/>
                          <a:latin typeface="UD デジタル 教科書体 N-R" panose="02020400000000000000" pitchFamily="17" charset="-128"/>
                          <a:ea typeface="UD デジタル 教科書体 N-R" panose="02020400000000000000" pitchFamily="17" charset="-128"/>
                        </a:rPr>
                        <a:t>学年全体</a:t>
                      </a:r>
                    </a:p>
                  </a:txBody>
                  <a:tcPr marL="4422" marR="4422" marT="44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TW" altLang="en-US" sz="1050" b="0" i="0" u="none" strike="noStrike">
                          <a:solidFill>
                            <a:srgbClr val="000000"/>
                          </a:solidFill>
                          <a:effectLst/>
                          <a:latin typeface="UD デジタル 教科書体 N-R" panose="02020400000000000000" pitchFamily="17" charset="-128"/>
                          <a:ea typeface="UD デジタル 教科書体 N-R" panose="02020400000000000000" pitchFamily="17" charset="-128"/>
                        </a:rPr>
                        <a:t>市町村自殺対策担当職員</a:t>
                      </a:r>
                    </a:p>
                  </a:txBody>
                  <a:tcPr marL="4422" marR="4422" marT="44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50" b="0" i="0" u="none" strike="noStrike">
                          <a:solidFill>
                            <a:srgbClr val="000000"/>
                          </a:solidFill>
                          <a:effectLst/>
                          <a:latin typeface="UD デジタル 教科書体 N-R" panose="02020400000000000000" pitchFamily="17" charset="-128"/>
                          <a:ea typeface="UD デジタル 教科書体 N-R" panose="02020400000000000000" pitchFamily="17" charset="-128"/>
                        </a:rPr>
                        <a:t>ー</a:t>
                      </a:r>
                    </a:p>
                  </a:txBody>
                  <a:tcPr marL="4422" marR="4422" marT="44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58505820"/>
                  </a:ext>
                </a:extLst>
              </a:tr>
              <a:tr h="212260">
                <a:tc>
                  <a:txBody>
                    <a:bodyPr/>
                    <a:lstStyle/>
                    <a:p>
                      <a:pPr algn="ctr" fontAlgn="ctr"/>
                      <a:r>
                        <a:rPr lang="en-US" altLang="ja-JP" sz="1050" b="0" i="0" u="none" strike="noStrike">
                          <a:solidFill>
                            <a:srgbClr val="000000"/>
                          </a:solidFill>
                          <a:effectLst/>
                          <a:latin typeface="UD デジタル 教科書体 N-R" panose="02020400000000000000" pitchFamily="17" charset="-128"/>
                          <a:ea typeface="UD デジタル 教科書体 N-R" panose="02020400000000000000" pitchFamily="17" charset="-128"/>
                        </a:rPr>
                        <a:t>20</a:t>
                      </a:r>
                    </a:p>
                  </a:txBody>
                  <a:tcPr marL="4422" marR="4422" marT="44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50" b="0" i="0" u="none" strike="noStrike">
                          <a:solidFill>
                            <a:srgbClr val="000000"/>
                          </a:solidFill>
                          <a:effectLst/>
                          <a:latin typeface="UD デジタル 教科書体 N-R" panose="02020400000000000000" pitchFamily="17" charset="-128"/>
                          <a:ea typeface="UD デジタル 教科書体 N-R" panose="02020400000000000000" pitchFamily="17" charset="-128"/>
                        </a:rPr>
                        <a:t>小学校</a:t>
                      </a:r>
                    </a:p>
                  </a:txBody>
                  <a:tcPr marL="4422" marR="4422" marT="44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50" b="0" i="0" u="none" strike="noStrike">
                          <a:solidFill>
                            <a:srgbClr val="000000"/>
                          </a:solidFill>
                          <a:effectLst/>
                          <a:latin typeface="UD デジタル 教科書体 N-R" panose="02020400000000000000" pitchFamily="17" charset="-128"/>
                          <a:ea typeface="UD デジタル 教科書体 N-R" panose="02020400000000000000" pitchFamily="17" charset="-128"/>
                        </a:rPr>
                        <a:t>6</a:t>
                      </a:r>
                      <a:r>
                        <a:rPr lang="ja-JP" altLang="en-US" sz="1050" b="0" i="0" u="none" strike="noStrike">
                          <a:solidFill>
                            <a:srgbClr val="000000"/>
                          </a:solidFill>
                          <a:effectLst/>
                          <a:latin typeface="UD デジタル 教科書体 N-R" panose="02020400000000000000" pitchFamily="17" charset="-128"/>
                          <a:ea typeface="UD デジタル 教科書体 N-R" panose="02020400000000000000" pitchFamily="17" charset="-128"/>
                        </a:rPr>
                        <a:t>年生</a:t>
                      </a:r>
                    </a:p>
                  </a:txBody>
                  <a:tcPr marL="4422" marR="4422" marT="44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50" b="0" i="0" u="none" strike="noStrike" dirty="0">
                          <a:solidFill>
                            <a:srgbClr val="000000"/>
                          </a:solidFill>
                          <a:effectLst/>
                          <a:latin typeface="UD デジタル 教科書体 N-R" panose="02020400000000000000" pitchFamily="17" charset="-128"/>
                          <a:ea typeface="UD デジタル 教科書体 N-R" panose="02020400000000000000" pitchFamily="17" charset="-128"/>
                        </a:rPr>
                        <a:t>65</a:t>
                      </a:r>
                      <a:r>
                        <a:rPr lang="ja-JP" altLang="en-US" sz="1050" b="0" i="0" u="none" strike="noStrike" dirty="0">
                          <a:solidFill>
                            <a:srgbClr val="000000"/>
                          </a:solidFill>
                          <a:effectLst/>
                          <a:latin typeface="UD デジタル 教科書体 N-R" panose="02020400000000000000" pitchFamily="17" charset="-128"/>
                          <a:ea typeface="UD デジタル 教科書体 N-R" panose="02020400000000000000" pitchFamily="17" charset="-128"/>
                        </a:rPr>
                        <a:t>名</a:t>
                      </a:r>
                    </a:p>
                  </a:txBody>
                  <a:tcPr marL="4422" marR="4422" marT="44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50" b="0" i="0" u="none" strike="noStrike" dirty="0">
                          <a:solidFill>
                            <a:srgbClr val="000000"/>
                          </a:solidFill>
                          <a:effectLst/>
                          <a:latin typeface="UD デジタル 教科書体 N-R" panose="02020400000000000000" pitchFamily="17" charset="-128"/>
                          <a:ea typeface="UD デジタル 教科書体 N-R" panose="02020400000000000000" pitchFamily="17" charset="-128"/>
                        </a:rPr>
                        <a:t>各クラスごと</a:t>
                      </a:r>
                    </a:p>
                  </a:txBody>
                  <a:tcPr marL="4422" marR="4422" marT="44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TW" altLang="en-US" sz="1050" b="0" i="0" u="none" strike="noStrike">
                          <a:solidFill>
                            <a:srgbClr val="000000"/>
                          </a:solidFill>
                          <a:effectLst/>
                          <a:latin typeface="UD デジタル 教科書体 N-R" panose="02020400000000000000" pitchFamily="17" charset="-128"/>
                          <a:ea typeface="UD デジタル 教科書体 N-R" panose="02020400000000000000" pitchFamily="17" charset="-128"/>
                        </a:rPr>
                        <a:t>教職員（校長）</a:t>
                      </a:r>
                    </a:p>
                  </a:txBody>
                  <a:tcPr marL="4422" marR="4422" marT="44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50" b="0" i="0" u="none" strike="noStrike">
                          <a:solidFill>
                            <a:srgbClr val="000000"/>
                          </a:solidFill>
                          <a:effectLst/>
                          <a:latin typeface="UD デジタル 教科書体 N-R" panose="02020400000000000000" pitchFamily="17" charset="-128"/>
                          <a:ea typeface="UD デジタル 教科書体 N-R" panose="02020400000000000000" pitchFamily="17" charset="-128"/>
                        </a:rPr>
                        <a:t>当センター</a:t>
                      </a:r>
                      <a:br>
                        <a:rPr lang="ja-JP" altLang="en-US" sz="1050" b="0" i="0" u="none" strike="noStrike">
                          <a:solidFill>
                            <a:srgbClr val="000000"/>
                          </a:solidFill>
                          <a:effectLst/>
                          <a:latin typeface="UD デジタル 教科書体 N-R" panose="02020400000000000000" pitchFamily="17" charset="-128"/>
                          <a:ea typeface="UD デジタル 教科書体 N-R" panose="02020400000000000000" pitchFamily="17" charset="-128"/>
                        </a:rPr>
                      </a:br>
                      <a:r>
                        <a:rPr lang="ja-JP" altLang="en-US" sz="1050" b="0" i="0" u="none" strike="noStrike">
                          <a:solidFill>
                            <a:srgbClr val="000000"/>
                          </a:solidFill>
                          <a:effectLst/>
                          <a:latin typeface="UD デジタル 教科書体 N-R" panose="02020400000000000000" pitchFamily="17" charset="-128"/>
                          <a:ea typeface="UD デジタル 教科書体 N-R" panose="02020400000000000000" pitchFamily="17" charset="-128"/>
                        </a:rPr>
                        <a:t>市町村自殺対策担当職員</a:t>
                      </a:r>
                    </a:p>
                  </a:txBody>
                  <a:tcPr marL="4422" marR="4422" marT="44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8448304"/>
                  </a:ext>
                </a:extLst>
              </a:tr>
              <a:tr h="132663">
                <a:tc>
                  <a:txBody>
                    <a:bodyPr/>
                    <a:lstStyle/>
                    <a:p>
                      <a:pPr algn="ctr" fontAlgn="ctr"/>
                      <a:r>
                        <a:rPr lang="en-US" altLang="ja-JP" sz="1050" b="0" i="0" u="none" strike="noStrike">
                          <a:solidFill>
                            <a:srgbClr val="000000"/>
                          </a:solidFill>
                          <a:effectLst/>
                          <a:latin typeface="UD デジタル 教科書体 N-R" panose="02020400000000000000" pitchFamily="17" charset="-128"/>
                          <a:ea typeface="UD デジタル 教科書体 N-R" panose="02020400000000000000" pitchFamily="17" charset="-128"/>
                        </a:rPr>
                        <a:t>21</a:t>
                      </a:r>
                    </a:p>
                  </a:txBody>
                  <a:tcPr marL="4422" marR="4422" marT="44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50" b="0" i="0" u="none" strike="noStrike">
                          <a:solidFill>
                            <a:srgbClr val="000000"/>
                          </a:solidFill>
                          <a:effectLst/>
                          <a:latin typeface="UD デジタル 教科書体 N-R" panose="02020400000000000000" pitchFamily="17" charset="-128"/>
                          <a:ea typeface="UD デジタル 教科書体 N-R" panose="02020400000000000000" pitchFamily="17" charset="-128"/>
                        </a:rPr>
                        <a:t>中学校</a:t>
                      </a:r>
                    </a:p>
                  </a:txBody>
                  <a:tcPr marL="4422" marR="4422" marT="44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50" b="0" i="0" u="none" strike="noStrike">
                          <a:solidFill>
                            <a:srgbClr val="000000"/>
                          </a:solidFill>
                          <a:effectLst/>
                          <a:latin typeface="UD デジタル 教科書体 N-R" panose="02020400000000000000" pitchFamily="17" charset="-128"/>
                          <a:ea typeface="UD デジタル 教科書体 N-R" panose="02020400000000000000" pitchFamily="17" charset="-128"/>
                        </a:rPr>
                        <a:t>1</a:t>
                      </a:r>
                      <a:r>
                        <a:rPr lang="ja-JP" altLang="en-US" sz="1050" b="0" i="0" u="none" strike="noStrike">
                          <a:solidFill>
                            <a:srgbClr val="000000"/>
                          </a:solidFill>
                          <a:effectLst/>
                          <a:latin typeface="UD デジタル 教科書体 N-R" panose="02020400000000000000" pitchFamily="17" charset="-128"/>
                          <a:ea typeface="UD デジタル 教科書体 N-R" panose="02020400000000000000" pitchFamily="17" charset="-128"/>
                        </a:rPr>
                        <a:t>年生</a:t>
                      </a:r>
                    </a:p>
                  </a:txBody>
                  <a:tcPr marL="4422" marR="4422" marT="44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50" b="0" i="0" u="none" strike="noStrike">
                          <a:solidFill>
                            <a:srgbClr val="000000"/>
                          </a:solidFill>
                          <a:effectLst/>
                          <a:latin typeface="UD デジタル 教科書体 N-R" panose="02020400000000000000" pitchFamily="17" charset="-128"/>
                          <a:ea typeface="UD デジタル 教科書体 N-R" panose="02020400000000000000" pitchFamily="17" charset="-128"/>
                        </a:rPr>
                        <a:t>158</a:t>
                      </a:r>
                      <a:r>
                        <a:rPr lang="ja-JP" altLang="en-US" sz="1050" b="0" i="0" u="none" strike="noStrike">
                          <a:solidFill>
                            <a:srgbClr val="000000"/>
                          </a:solidFill>
                          <a:effectLst/>
                          <a:latin typeface="UD デジタル 教科書体 N-R" panose="02020400000000000000" pitchFamily="17" charset="-128"/>
                          <a:ea typeface="UD デジタル 教科書体 N-R" panose="02020400000000000000" pitchFamily="17" charset="-128"/>
                        </a:rPr>
                        <a:t>名</a:t>
                      </a:r>
                    </a:p>
                  </a:txBody>
                  <a:tcPr marL="4422" marR="4422" marT="44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50" b="0" i="0" u="none" strike="noStrike" dirty="0">
                          <a:solidFill>
                            <a:srgbClr val="000000"/>
                          </a:solidFill>
                          <a:effectLst/>
                          <a:latin typeface="UD デジタル 教科書体 N-R" panose="02020400000000000000" pitchFamily="17" charset="-128"/>
                          <a:ea typeface="UD デジタル 教科書体 N-R" panose="02020400000000000000" pitchFamily="17" charset="-128"/>
                        </a:rPr>
                        <a:t>各クラスごと</a:t>
                      </a:r>
                    </a:p>
                  </a:txBody>
                  <a:tcPr marL="4422" marR="4422" marT="44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TW" altLang="en-US" sz="1050" b="0" i="0" u="none" strike="noStrike">
                          <a:solidFill>
                            <a:srgbClr val="000000"/>
                          </a:solidFill>
                          <a:effectLst/>
                          <a:latin typeface="UD デジタル 教科書体 N-R" panose="02020400000000000000" pitchFamily="17" charset="-128"/>
                          <a:ea typeface="UD デジタル 教科書体 N-R" panose="02020400000000000000" pitchFamily="17" charset="-128"/>
                        </a:rPr>
                        <a:t>教職員（担任）</a:t>
                      </a:r>
                    </a:p>
                  </a:txBody>
                  <a:tcPr marL="4422" marR="4422" marT="44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50" b="0" i="0" u="none" strike="noStrike">
                          <a:solidFill>
                            <a:srgbClr val="000000"/>
                          </a:solidFill>
                          <a:effectLst/>
                          <a:latin typeface="UD デジタル 教科書体 N-R" panose="02020400000000000000" pitchFamily="17" charset="-128"/>
                          <a:ea typeface="UD デジタル 教科書体 N-R" panose="02020400000000000000" pitchFamily="17" charset="-128"/>
                        </a:rPr>
                        <a:t>ー</a:t>
                      </a:r>
                    </a:p>
                  </a:txBody>
                  <a:tcPr marL="4422" marR="4422" marT="44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68633063"/>
                  </a:ext>
                </a:extLst>
              </a:tr>
              <a:tr h="132663">
                <a:tc>
                  <a:txBody>
                    <a:bodyPr/>
                    <a:lstStyle/>
                    <a:p>
                      <a:pPr algn="ctr" fontAlgn="ctr"/>
                      <a:r>
                        <a:rPr lang="en-US" altLang="ja-JP" sz="1050" b="0" i="0" u="none" strike="noStrike">
                          <a:solidFill>
                            <a:srgbClr val="000000"/>
                          </a:solidFill>
                          <a:effectLst/>
                          <a:latin typeface="UD デジタル 教科書体 N-R" panose="02020400000000000000" pitchFamily="17" charset="-128"/>
                          <a:ea typeface="UD デジタル 教科書体 N-R" panose="02020400000000000000" pitchFamily="17" charset="-128"/>
                        </a:rPr>
                        <a:t>22</a:t>
                      </a:r>
                    </a:p>
                  </a:txBody>
                  <a:tcPr marL="4422" marR="4422" marT="44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50" b="0" i="0" u="none" strike="noStrike">
                          <a:solidFill>
                            <a:srgbClr val="000000"/>
                          </a:solidFill>
                          <a:effectLst/>
                          <a:latin typeface="UD デジタル 教科書体 N-R" panose="02020400000000000000" pitchFamily="17" charset="-128"/>
                          <a:ea typeface="UD デジタル 教科書体 N-R" panose="02020400000000000000" pitchFamily="17" charset="-128"/>
                        </a:rPr>
                        <a:t>中学校</a:t>
                      </a:r>
                    </a:p>
                  </a:txBody>
                  <a:tcPr marL="4422" marR="4422" marT="44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50" b="0" i="0" u="none" strike="noStrike">
                          <a:solidFill>
                            <a:srgbClr val="000000"/>
                          </a:solidFill>
                          <a:effectLst/>
                          <a:latin typeface="UD デジタル 教科書体 N-R" panose="02020400000000000000" pitchFamily="17" charset="-128"/>
                          <a:ea typeface="UD デジタル 教科書体 N-R" panose="02020400000000000000" pitchFamily="17" charset="-128"/>
                        </a:rPr>
                        <a:t>2</a:t>
                      </a:r>
                      <a:r>
                        <a:rPr lang="ja-JP" altLang="en-US" sz="1050" b="0" i="0" u="none" strike="noStrike">
                          <a:solidFill>
                            <a:srgbClr val="000000"/>
                          </a:solidFill>
                          <a:effectLst/>
                          <a:latin typeface="UD デジタル 教科書体 N-R" panose="02020400000000000000" pitchFamily="17" charset="-128"/>
                          <a:ea typeface="UD デジタル 教科書体 N-R" panose="02020400000000000000" pitchFamily="17" charset="-128"/>
                        </a:rPr>
                        <a:t>年生</a:t>
                      </a:r>
                    </a:p>
                  </a:txBody>
                  <a:tcPr marL="4422" marR="4422" marT="44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50" b="0" i="0" u="none" strike="noStrike">
                          <a:solidFill>
                            <a:srgbClr val="000000"/>
                          </a:solidFill>
                          <a:effectLst/>
                          <a:latin typeface="UD デジタル 教科書体 N-R" panose="02020400000000000000" pitchFamily="17" charset="-128"/>
                          <a:ea typeface="UD デジタル 教科書体 N-R" panose="02020400000000000000" pitchFamily="17" charset="-128"/>
                        </a:rPr>
                        <a:t>131</a:t>
                      </a:r>
                      <a:r>
                        <a:rPr lang="ja-JP" altLang="en-US" sz="1050" b="0" i="0" u="none" strike="noStrike">
                          <a:solidFill>
                            <a:srgbClr val="000000"/>
                          </a:solidFill>
                          <a:effectLst/>
                          <a:latin typeface="UD デジタル 教科書体 N-R" panose="02020400000000000000" pitchFamily="17" charset="-128"/>
                          <a:ea typeface="UD デジタル 教科書体 N-R" panose="02020400000000000000" pitchFamily="17" charset="-128"/>
                        </a:rPr>
                        <a:t>名</a:t>
                      </a:r>
                    </a:p>
                  </a:txBody>
                  <a:tcPr marL="4422" marR="4422" marT="44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50" b="0" i="0" u="none" strike="noStrike" dirty="0">
                          <a:solidFill>
                            <a:srgbClr val="000000"/>
                          </a:solidFill>
                          <a:effectLst/>
                          <a:latin typeface="UD デジタル 教科書体 N-R" panose="02020400000000000000" pitchFamily="17" charset="-128"/>
                          <a:ea typeface="UD デジタル 教科書体 N-R" panose="02020400000000000000" pitchFamily="17" charset="-128"/>
                        </a:rPr>
                        <a:t>各クラスごと</a:t>
                      </a:r>
                    </a:p>
                  </a:txBody>
                  <a:tcPr marL="4422" marR="4422" marT="44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TW" altLang="en-US" sz="1050" b="0" i="0" u="none" strike="noStrike">
                          <a:solidFill>
                            <a:srgbClr val="000000"/>
                          </a:solidFill>
                          <a:effectLst/>
                          <a:latin typeface="UD デジタル 教科書体 N-R" panose="02020400000000000000" pitchFamily="17" charset="-128"/>
                          <a:ea typeface="UD デジタル 教科書体 N-R" panose="02020400000000000000" pitchFamily="17" charset="-128"/>
                        </a:rPr>
                        <a:t>教職員（担任）</a:t>
                      </a:r>
                    </a:p>
                  </a:txBody>
                  <a:tcPr marL="4422" marR="4422" marT="44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50" b="0" i="0" u="none" strike="noStrike">
                          <a:solidFill>
                            <a:srgbClr val="000000"/>
                          </a:solidFill>
                          <a:effectLst/>
                          <a:latin typeface="UD デジタル 教科書体 N-R" panose="02020400000000000000" pitchFamily="17" charset="-128"/>
                          <a:ea typeface="UD デジタル 教科書体 N-R" panose="02020400000000000000" pitchFamily="17" charset="-128"/>
                        </a:rPr>
                        <a:t>ー</a:t>
                      </a:r>
                    </a:p>
                  </a:txBody>
                  <a:tcPr marL="4422" marR="4422" marT="44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55280631"/>
                  </a:ext>
                </a:extLst>
              </a:tr>
              <a:tr h="132663">
                <a:tc>
                  <a:txBody>
                    <a:bodyPr/>
                    <a:lstStyle/>
                    <a:p>
                      <a:pPr algn="ctr" fontAlgn="ctr"/>
                      <a:r>
                        <a:rPr lang="en-US" altLang="ja-JP" sz="1050" b="0" i="0" u="none" strike="noStrike">
                          <a:solidFill>
                            <a:srgbClr val="000000"/>
                          </a:solidFill>
                          <a:effectLst/>
                          <a:latin typeface="UD デジタル 教科書体 N-R" panose="02020400000000000000" pitchFamily="17" charset="-128"/>
                          <a:ea typeface="UD デジタル 教科書体 N-R" panose="02020400000000000000" pitchFamily="17" charset="-128"/>
                        </a:rPr>
                        <a:t>23</a:t>
                      </a:r>
                    </a:p>
                  </a:txBody>
                  <a:tcPr marL="4422" marR="4422" marT="44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50" b="0" i="0" u="none" strike="noStrike">
                          <a:solidFill>
                            <a:srgbClr val="000000"/>
                          </a:solidFill>
                          <a:effectLst/>
                          <a:latin typeface="UD デジタル 教科書体 N-R" panose="02020400000000000000" pitchFamily="17" charset="-128"/>
                          <a:ea typeface="UD デジタル 教科書体 N-R" panose="02020400000000000000" pitchFamily="17" charset="-128"/>
                        </a:rPr>
                        <a:t>中学校</a:t>
                      </a:r>
                    </a:p>
                  </a:txBody>
                  <a:tcPr marL="4422" marR="4422" marT="44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50" b="0" i="0" u="none" strike="noStrike">
                          <a:solidFill>
                            <a:srgbClr val="000000"/>
                          </a:solidFill>
                          <a:effectLst/>
                          <a:latin typeface="UD デジタル 教科書体 N-R" panose="02020400000000000000" pitchFamily="17" charset="-128"/>
                          <a:ea typeface="UD デジタル 教科書体 N-R" panose="02020400000000000000" pitchFamily="17" charset="-128"/>
                        </a:rPr>
                        <a:t>3</a:t>
                      </a:r>
                      <a:r>
                        <a:rPr lang="ja-JP" altLang="en-US" sz="1050" b="0" i="0" u="none" strike="noStrike">
                          <a:solidFill>
                            <a:srgbClr val="000000"/>
                          </a:solidFill>
                          <a:effectLst/>
                          <a:latin typeface="UD デジタル 教科書体 N-R" panose="02020400000000000000" pitchFamily="17" charset="-128"/>
                          <a:ea typeface="UD デジタル 教科書体 N-R" panose="02020400000000000000" pitchFamily="17" charset="-128"/>
                        </a:rPr>
                        <a:t>年生</a:t>
                      </a:r>
                    </a:p>
                  </a:txBody>
                  <a:tcPr marL="4422" marR="4422" marT="44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50" b="0" i="0" u="none" strike="noStrike">
                          <a:solidFill>
                            <a:srgbClr val="000000"/>
                          </a:solidFill>
                          <a:effectLst/>
                          <a:latin typeface="UD デジタル 教科書体 N-R" panose="02020400000000000000" pitchFamily="17" charset="-128"/>
                          <a:ea typeface="UD デジタル 教科書体 N-R" panose="02020400000000000000" pitchFamily="17" charset="-128"/>
                        </a:rPr>
                        <a:t>108</a:t>
                      </a:r>
                      <a:r>
                        <a:rPr lang="ja-JP" altLang="en-US" sz="1050" b="0" i="0" u="none" strike="noStrike">
                          <a:solidFill>
                            <a:srgbClr val="000000"/>
                          </a:solidFill>
                          <a:effectLst/>
                          <a:latin typeface="UD デジタル 教科書体 N-R" panose="02020400000000000000" pitchFamily="17" charset="-128"/>
                          <a:ea typeface="UD デジタル 教科書体 N-R" panose="02020400000000000000" pitchFamily="17" charset="-128"/>
                        </a:rPr>
                        <a:t>名</a:t>
                      </a:r>
                    </a:p>
                  </a:txBody>
                  <a:tcPr marL="4422" marR="4422" marT="44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50" b="0" i="0" u="none" strike="noStrike" dirty="0">
                          <a:solidFill>
                            <a:srgbClr val="000000"/>
                          </a:solidFill>
                          <a:effectLst/>
                          <a:latin typeface="UD デジタル 教科書体 N-R" panose="02020400000000000000" pitchFamily="17" charset="-128"/>
                          <a:ea typeface="UD デジタル 教科書体 N-R" panose="02020400000000000000" pitchFamily="17" charset="-128"/>
                        </a:rPr>
                        <a:t>各クラスごと</a:t>
                      </a:r>
                    </a:p>
                  </a:txBody>
                  <a:tcPr marL="4422" marR="4422" marT="44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TW" altLang="en-US" sz="1050" b="0" i="0" u="none" strike="noStrike">
                          <a:solidFill>
                            <a:srgbClr val="000000"/>
                          </a:solidFill>
                          <a:effectLst/>
                          <a:latin typeface="UD デジタル 教科書体 N-R" panose="02020400000000000000" pitchFamily="17" charset="-128"/>
                          <a:ea typeface="UD デジタル 教科書体 N-R" panose="02020400000000000000" pitchFamily="17" charset="-128"/>
                        </a:rPr>
                        <a:t>教職員（担任）</a:t>
                      </a:r>
                    </a:p>
                  </a:txBody>
                  <a:tcPr marL="4422" marR="4422" marT="44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50" b="0" i="0" u="none" strike="noStrike">
                          <a:solidFill>
                            <a:srgbClr val="000000"/>
                          </a:solidFill>
                          <a:effectLst/>
                          <a:latin typeface="UD デジタル 教科書体 N-R" panose="02020400000000000000" pitchFamily="17" charset="-128"/>
                          <a:ea typeface="UD デジタル 教科書体 N-R" panose="02020400000000000000" pitchFamily="17" charset="-128"/>
                        </a:rPr>
                        <a:t>ー</a:t>
                      </a:r>
                    </a:p>
                  </a:txBody>
                  <a:tcPr marL="4422" marR="4422" marT="44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13285652"/>
                  </a:ext>
                </a:extLst>
              </a:tr>
              <a:tr h="212260">
                <a:tc>
                  <a:txBody>
                    <a:bodyPr/>
                    <a:lstStyle/>
                    <a:p>
                      <a:pPr algn="ctr" fontAlgn="ctr"/>
                      <a:r>
                        <a:rPr lang="en-US" altLang="ja-JP" sz="1050" b="0" i="0" u="none" strike="noStrike">
                          <a:solidFill>
                            <a:srgbClr val="000000"/>
                          </a:solidFill>
                          <a:effectLst/>
                          <a:latin typeface="UD デジタル 教科書体 N-R" panose="02020400000000000000" pitchFamily="17" charset="-128"/>
                          <a:ea typeface="UD デジタル 教科書体 N-R" panose="02020400000000000000" pitchFamily="17" charset="-128"/>
                        </a:rPr>
                        <a:t>24</a:t>
                      </a:r>
                    </a:p>
                  </a:txBody>
                  <a:tcPr marL="4422" marR="4422" marT="44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50" b="0" i="0" u="none" strike="noStrike">
                          <a:solidFill>
                            <a:srgbClr val="000000"/>
                          </a:solidFill>
                          <a:effectLst/>
                          <a:latin typeface="UD デジタル 教科書体 N-R" panose="02020400000000000000" pitchFamily="17" charset="-128"/>
                          <a:ea typeface="UD デジタル 教科書体 N-R" panose="02020400000000000000" pitchFamily="17" charset="-128"/>
                        </a:rPr>
                        <a:t>高等学校</a:t>
                      </a:r>
                    </a:p>
                  </a:txBody>
                  <a:tcPr marL="4422" marR="4422" marT="44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50" b="0" i="0" u="none" strike="noStrike">
                          <a:solidFill>
                            <a:srgbClr val="000000"/>
                          </a:solidFill>
                          <a:effectLst/>
                          <a:latin typeface="UD デジタル 教科書体 N-R" panose="02020400000000000000" pitchFamily="17" charset="-128"/>
                          <a:ea typeface="UD デジタル 教科書体 N-R" panose="02020400000000000000" pitchFamily="17" charset="-128"/>
                        </a:rPr>
                        <a:t>1</a:t>
                      </a:r>
                      <a:r>
                        <a:rPr lang="ja-JP" altLang="en-US" sz="1050" b="0" i="0" u="none" strike="noStrike">
                          <a:solidFill>
                            <a:srgbClr val="000000"/>
                          </a:solidFill>
                          <a:effectLst/>
                          <a:latin typeface="UD デジタル 教科書体 N-R" panose="02020400000000000000" pitchFamily="17" charset="-128"/>
                          <a:ea typeface="UD デジタル 教科書体 N-R" panose="02020400000000000000" pitchFamily="17" charset="-128"/>
                        </a:rPr>
                        <a:t>年生</a:t>
                      </a:r>
                    </a:p>
                  </a:txBody>
                  <a:tcPr marL="4422" marR="4422" marT="44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50" b="0" i="0" u="none" strike="noStrike">
                          <a:solidFill>
                            <a:srgbClr val="000000"/>
                          </a:solidFill>
                          <a:effectLst/>
                          <a:latin typeface="UD デジタル 教科書体 N-R" panose="02020400000000000000" pitchFamily="17" charset="-128"/>
                          <a:ea typeface="UD デジタル 教科書体 N-R" panose="02020400000000000000" pitchFamily="17" charset="-128"/>
                        </a:rPr>
                        <a:t>240</a:t>
                      </a:r>
                      <a:r>
                        <a:rPr lang="ja-JP" altLang="en-US" sz="1050" b="0" i="0" u="none" strike="noStrike">
                          <a:solidFill>
                            <a:srgbClr val="000000"/>
                          </a:solidFill>
                          <a:effectLst/>
                          <a:latin typeface="UD デジタル 教科書体 N-R" panose="02020400000000000000" pitchFamily="17" charset="-128"/>
                          <a:ea typeface="UD デジタル 教科書体 N-R" panose="02020400000000000000" pitchFamily="17" charset="-128"/>
                        </a:rPr>
                        <a:t>名</a:t>
                      </a:r>
                    </a:p>
                  </a:txBody>
                  <a:tcPr marL="4422" marR="4422" marT="44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50" b="0" i="0" u="none" strike="noStrike" dirty="0">
                          <a:solidFill>
                            <a:srgbClr val="000000"/>
                          </a:solidFill>
                          <a:effectLst/>
                          <a:latin typeface="UD デジタル 教科書体 N-R" panose="02020400000000000000" pitchFamily="17" charset="-128"/>
                          <a:ea typeface="UD デジタル 教科書体 N-R" panose="02020400000000000000" pitchFamily="17" charset="-128"/>
                        </a:rPr>
                        <a:t>学年全体</a:t>
                      </a:r>
                    </a:p>
                  </a:txBody>
                  <a:tcPr marL="4422" marR="4422" marT="44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TW" altLang="en-US" sz="1050" b="0" i="0" u="none" strike="noStrike">
                          <a:solidFill>
                            <a:srgbClr val="000000"/>
                          </a:solidFill>
                          <a:effectLst/>
                          <a:latin typeface="UD デジタル 教科書体 N-R" panose="02020400000000000000" pitchFamily="17" charset="-128"/>
                          <a:ea typeface="UD デジタル 教科書体 N-R" panose="02020400000000000000" pitchFamily="17" charset="-128"/>
                        </a:rPr>
                        <a:t>教職員（学年主任、生徒指導）</a:t>
                      </a:r>
                    </a:p>
                  </a:txBody>
                  <a:tcPr marL="4422" marR="4422" marT="44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50" b="0" i="0" u="none" strike="noStrike">
                          <a:solidFill>
                            <a:srgbClr val="000000"/>
                          </a:solidFill>
                          <a:effectLst/>
                          <a:latin typeface="UD デジタル 教科書体 N-R" panose="02020400000000000000" pitchFamily="17" charset="-128"/>
                          <a:ea typeface="UD デジタル 教科書体 N-R" panose="02020400000000000000" pitchFamily="17" charset="-128"/>
                        </a:rPr>
                        <a:t>ー</a:t>
                      </a:r>
                    </a:p>
                  </a:txBody>
                  <a:tcPr marL="4422" marR="4422" marT="44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71346436"/>
                  </a:ext>
                </a:extLst>
              </a:tr>
              <a:tr h="212260">
                <a:tc>
                  <a:txBody>
                    <a:bodyPr/>
                    <a:lstStyle/>
                    <a:p>
                      <a:pPr algn="ctr" fontAlgn="ctr"/>
                      <a:r>
                        <a:rPr lang="en-US" altLang="ja-JP" sz="1050" b="0" i="0" u="none" strike="noStrike">
                          <a:solidFill>
                            <a:srgbClr val="000000"/>
                          </a:solidFill>
                          <a:effectLst/>
                          <a:latin typeface="UD デジタル 教科書体 N-R" panose="02020400000000000000" pitchFamily="17" charset="-128"/>
                          <a:ea typeface="UD デジタル 教科書体 N-R" panose="02020400000000000000" pitchFamily="17" charset="-128"/>
                        </a:rPr>
                        <a:t>25</a:t>
                      </a:r>
                    </a:p>
                  </a:txBody>
                  <a:tcPr marL="4422" marR="4422" marT="44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50" b="0" i="0" u="none" strike="noStrike">
                          <a:solidFill>
                            <a:srgbClr val="000000"/>
                          </a:solidFill>
                          <a:effectLst/>
                          <a:latin typeface="UD デジタル 教科書体 N-R" panose="02020400000000000000" pitchFamily="17" charset="-128"/>
                          <a:ea typeface="UD デジタル 教科書体 N-R" panose="02020400000000000000" pitchFamily="17" charset="-128"/>
                        </a:rPr>
                        <a:t>高等学校</a:t>
                      </a:r>
                    </a:p>
                  </a:txBody>
                  <a:tcPr marL="4422" marR="4422" marT="44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50" b="0" i="0" u="none" strike="noStrike" dirty="0">
                          <a:solidFill>
                            <a:srgbClr val="000000"/>
                          </a:solidFill>
                          <a:effectLst/>
                          <a:latin typeface="UD デジタル 教科書体 N-R" panose="02020400000000000000" pitchFamily="17" charset="-128"/>
                          <a:ea typeface="UD デジタル 教科書体 N-R" panose="02020400000000000000" pitchFamily="17" charset="-128"/>
                        </a:rPr>
                        <a:t>2</a:t>
                      </a:r>
                      <a:r>
                        <a:rPr lang="ja-JP" altLang="en-US" sz="1050" b="0" i="0" u="none" strike="noStrike" dirty="0">
                          <a:solidFill>
                            <a:srgbClr val="000000"/>
                          </a:solidFill>
                          <a:effectLst/>
                          <a:latin typeface="UD デジタル 教科書体 N-R" panose="02020400000000000000" pitchFamily="17" charset="-128"/>
                          <a:ea typeface="UD デジタル 教科書体 N-R" panose="02020400000000000000" pitchFamily="17" charset="-128"/>
                        </a:rPr>
                        <a:t>年生</a:t>
                      </a:r>
                    </a:p>
                  </a:txBody>
                  <a:tcPr marL="4422" marR="4422" marT="44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50" b="0" i="0" u="none" strike="noStrike" dirty="0">
                          <a:solidFill>
                            <a:srgbClr val="000000"/>
                          </a:solidFill>
                          <a:effectLst/>
                          <a:latin typeface="UD デジタル 教科書体 N-R" panose="02020400000000000000" pitchFamily="17" charset="-128"/>
                          <a:ea typeface="UD デジタル 教科書体 N-R" panose="02020400000000000000" pitchFamily="17" charset="-128"/>
                        </a:rPr>
                        <a:t>247</a:t>
                      </a:r>
                      <a:r>
                        <a:rPr lang="ja-JP" altLang="en-US" sz="1050" b="0" i="0" u="none" strike="noStrike" dirty="0">
                          <a:solidFill>
                            <a:srgbClr val="000000"/>
                          </a:solidFill>
                          <a:effectLst/>
                          <a:latin typeface="UD デジタル 教科書体 N-R" panose="02020400000000000000" pitchFamily="17" charset="-128"/>
                          <a:ea typeface="UD デジタル 教科書体 N-R" panose="02020400000000000000" pitchFamily="17" charset="-128"/>
                        </a:rPr>
                        <a:t>名</a:t>
                      </a:r>
                    </a:p>
                  </a:txBody>
                  <a:tcPr marL="4422" marR="4422" marT="44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50" b="0" i="0" u="none" strike="noStrike" dirty="0">
                          <a:solidFill>
                            <a:srgbClr val="000000"/>
                          </a:solidFill>
                          <a:effectLst/>
                          <a:latin typeface="UD デジタル 教科書体 N-R" panose="02020400000000000000" pitchFamily="17" charset="-128"/>
                          <a:ea typeface="UD デジタル 教科書体 N-R" panose="02020400000000000000" pitchFamily="17" charset="-128"/>
                        </a:rPr>
                        <a:t>学年全体</a:t>
                      </a:r>
                    </a:p>
                  </a:txBody>
                  <a:tcPr marL="4422" marR="4422" marT="44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TW" altLang="en-US" sz="1050" b="0" i="0" u="none" strike="noStrike">
                          <a:solidFill>
                            <a:srgbClr val="000000"/>
                          </a:solidFill>
                          <a:effectLst/>
                          <a:latin typeface="UD デジタル 教科書体 N-R" panose="02020400000000000000" pitchFamily="17" charset="-128"/>
                          <a:ea typeface="UD デジタル 教科書体 N-R" panose="02020400000000000000" pitchFamily="17" charset="-128"/>
                        </a:rPr>
                        <a:t>教職員（学年主任、生徒指導）</a:t>
                      </a:r>
                    </a:p>
                  </a:txBody>
                  <a:tcPr marL="4422" marR="4422" marT="44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50" b="0" i="0" u="none" strike="noStrike" dirty="0">
                          <a:solidFill>
                            <a:srgbClr val="000000"/>
                          </a:solidFill>
                          <a:effectLst/>
                          <a:latin typeface="UD デジタル 教科書体 N-R" panose="02020400000000000000" pitchFamily="17" charset="-128"/>
                          <a:ea typeface="UD デジタル 教科書体 N-R" panose="02020400000000000000" pitchFamily="17" charset="-128"/>
                        </a:rPr>
                        <a:t>ー</a:t>
                      </a:r>
                    </a:p>
                  </a:txBody>
                  <a:tcPr marL="4422" marR="4422" marT="44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00050353"/>
                  </a:ext>
                </a:extLst>
              </a:tr>
            </a:tbl>
          </a:graphicData>
        </a:graphic>
      </p:graphicFrame>
    </p:spTree>
    <p:extLst>
      <p:ext uri="{BB962C8B-B14F-4D97-AF65-F5344CB8AC3E}">
        <p14:creationId xmlns:p14="http://schemas.microsoft.com/office/powerpoint/2010/main" val="21567861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4594E978-4F48-92E3-833D-42D6F4E0F226}"/>
              </a:ext>
            </a:extLst>
          </p:cNvPr>
          <p:cNvSpPr txBox="1">
            <a:spLocks/>
          </p:cNvSpPr>
          <p:nvPr/>
        </p:nvSpPr>
        <p:spPr>
          <a:xfrm>
            <a:off x="141040" y="92704"/>
            <a:ext cx="8861920" cy="325451"/>
          </a:xfrm>
          <a:prstGeom prst="rect">
            <a:avLst/>
          </a:prstGeom>
          <a:solidFill>
            <a:schemeClr val="accent1"/>
          </a:solidFill>
        </p:spPr>
        <p:txBody>
          <a:bodyPr vert="horz" lIns="68580" tIns="34290" rIns="68580" bIns="3429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ja-JP" altLang="en-US" sz="1800" dirty="0">
                <a:solidFill>
                  <a:schemeClr val="bg1"/>
                </a:solidFill>
                <a:latin typeface="UD デジタル 教科書体 N-R" panose="02020400000000000000" pitchFamily="17" charset="-128"/>
                <a:ea typeface="UD デジタル 教科書体 N-R" panose="02020400000000000000" pitchFamily="17" charset="-128"/>
              </a:rPr>
              <a:t>取組から見えてきた成果と今後の方向性</a:t>
            </a:r>
          </a:p>
        </p:txBody>
      </p:sp>
      <p:sp>
        <p:nvSpPr>
          <p:cNvPr id="7" name="コンテンツ プレースホルダー 2">
            <a:extLst>
              <a:ext uri="{FF2B5EF4-FFF2-40B4-BE49-F238E27FC236}">
                <a16:creationId xmlns:a16="http://schemas.microsoft.com/office/drawing/2014/main" id="{BF88772C-CB4D-46C3-BD74-2FA99B9FF053}"/>
              </a:ext>
            </a:extLst>
          </p:cNvPr>
          <p:cNvSpPr txBox="1">
            <a:spLocks/>
          </p:cNvSpPr>
          <p:nvPr/>
        </p:nvSpPr>
        <p:spPr>
          <a:xfrm>
            <a:off x="280562" y="646542"/>
            <a:ext cx="8722398" cy="597523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r>
              <a:rPr lang="ja-JP" altLang="en-US" sz="1800" dirty="0">
                <a:latin typeface="UD デジタル 教科書体 N-R" panose="02020400000000000000" pitchFamily="17" charset="-128"/>
                <a:ea typeface="UD デジタル 教科書体 N-R" panose="02020400000000000000" pitchFamily="17" charset="-128"/>
              </a:rPr>
              <a:t>各学校での授業の実践を通じて、本テキストの</a:t>
            </a:r>
            <a:r>
              <a:rPr lang="ja-JP" altLang="en-US" sz="1800" u="sng" dirty="0">
                <a:latin typeface="UD デジタル 教科書体 N-R" panose="02020400000000000000" pitchFamily="17" charset="-128"/>
                <a:ea typeface="UD デジタル 教科書体 N-R" panose="02020400000000000000" pitchFamily="17" charset="-128"/>
              </a:rPr>
              <a:t>内容の必要性の理解が拡がって</a:t>
            </a:r>
            <a:endParaRPr lang="en-US" altLang="ja-JP" sz="1800" u="sng" dirty="0">
              <a:latin typeface="UD デジタル 教科書体 N-R" panose="02020400000000000000" pitchFamily="17" charset="-128"/>
              <a:ea typeface="UD デジタル 教科書体 N-R" panose="02020400000000000000" pitchFamily="17" charset="-128"/>
            </a:endParaRPr>
          </a:p>
          <a:p>
            <a:pPr marL="0" indent="0">
              <a:buNone/>
            </a:pPr>
            <a:r>
              <a:rPr lang="ja-JP" altLang="en-US" sz="1800" dirty="0">
                <a:latin typeface="UD デジタル 教科書体 N-R" panose="02020400000000000000" pitchFamily="17" charset="-128"/>
                <a:ea typeface="UD デジタル 教科書体 N-R" panose="02020400000000000000" pitchFamily="17" charset="-128"/>
              </a:rPr>
              <a:t>　</a:t>
            </a:r>
            <a:r>
              <a:rPr lang="ja-JP" altLang="en-US" sz="1800" u="sng" dirty="0">
                <a:latin typeface="UD デジタル 教科書体 N-R" panose="02020400000000000000" pitchFamily="17" charset="-128"/>
                <a:ea typeface="UD デジタル 教科書体 N-R" panose="02020400000000000000" pitchFamily="17" charset="-128"/>
              </a:rPr>
              <a:t>いる。</a:t>
            </a:r>
            <a:r>
              <a:rPr lang="ja-JP" altLang="en-US" sz="1800" dirty="0">
                <a:latin typeface="UD デジタル 教科書体 N-R" panose="02020400000000000000" pitchFamily="17" charset="-128"/>
                <a:ea typeface="UD デジタル 教科書体 N-R" panose="02020400000000000000" pitchFamily="17" charset="-128"/>
              </a:rPr>
              <a:t>今年度は学校間で情報を得て実施を希望する学校もあった。</a:t>
            </a:r>
            <a:endParaRPr lang="en-US" altLang="ja-JP" sz="1800" u="sng" dirty="0">
              <a:latin typeface="UD デジタル 教科書体 N-R" panose="02020400000000000000" pitchFamily="17" charset="-128"/>
              <a:ea typeface="UD デジタル 教科書体 N-R" panose="02020400000000000000" pitchFamily="17" charset="-128"/>
            </a:endParaRPr>
          </a:p>
          <a:p>
            <a:r>
              <a:rPr lang="ja-JP" altLang="en-US" sz="1800" dirty="0">
                <a:latin typeface="UD デジタル 教科書体 N-R" panose="02020400000000000000" pitchFamily="17" charset="-128"/>
                <a:ea typeface="UD デジタル 教科書体 N-R" panose="02020400000000000000" pitchFamily="17" charset="-128"/>
              </a:rPr>
              <a:t>授業の実施を積み重ね、対象年齢の理解力に応じ、説明シナリオやワーク内容</a:t>
            </a:r>
            <a:endParaRPr lang="en-US" altLang="ja-JP" sz="1800" dirty="0">
              <a:latin typeface="UD デジタル 教科書体 N-R" panose="02020400000000000000" pitchFamily="17" charset="-128"/>
              <a:ea typeface="UD デジタル 教科書体 N-R" panose="02020400000000000000" pitchFamily="17" charset="-128"/>
            </a:endParaRPr>
          </a:p>
          <a:p>
            <a:pPr marL="0" indent="0">
              <a:buNone/>
            </a:pPr>
            <a:r>
              <a:rPr lang="ja-JP" altLang="en-US" sz="1800" dirty="0">
                <a:latin typeface="UD デジタル 教科書体 N-R" panose="02020400000000000000" pitchFamily="17" charset="-128"/>
                <a:ea typeface="UD デジタル 教科書体 N-R" panose="02020400000000000000" pitchFamily="17" charset="-128"/>
              </a:rPr>
              <a:t>　の修正等を行い実施している。</a:t>
            </a:r>
          </a:p>
          <a:p>
            <a:pPr lvl="0"/>
            <a:r>
              <a:rPr lang="en-US" altLang="ja-JP" sz="1800" dirty="0">
                <a:latin typeface="UD デジタル 教科書体 N-R" panose="02020400000000000000" pitchFamily="17" charset="-128"/>
                <a:ea typeface="UD デジタル 教科書体 N-R" panose="02020400000000000000" pitchFamily="17" charset="-128"/>
              </a:rPr>
              <a:t>SOS</a:t>
            </a:r>
            <a:r>
              <a:rPr lang="ja-JP" altLang="en-US" sz="1800" dirty="0">
                <a:latin typeface="UD デジタル 教科書体 N-R" panose="02020400000000000000" pitchFamily="17" charset="-128"/>
                <a:ea typeface="UD デジタル 教科書体 N-R" panose="02020400000000000000" pitchFamily="17" charset="-128"/>
              </a:rPr>
              <a:t>の出し方教育の実施をすすめると共に、</a:t>
            </a:r>
            <a:r>
              <a:rPr lang="ja-JP" altLang="en-US" sz="1800" u="sng" dirty="0">
                <a:latin typeface="UD デジタル 教科書体 N-R" panose="02020400000000000000" pitchFamily="17" charset="-128"/>
                <a:ea typeface="UD デジタル 教科書体 N-R" panose="02020400000000000000" pitchFamily="17" charset="-128"/>
              </a:rPr>
              <a:t>子どもたちの</a:t>
            </a:r>
            <a:r>
              <a:rPr lang="en-US" altLang="ja-JP" sz="1800" u="sng" dirty="0">
                <a:latin typeface="UD デジタル 教科書体 N-R" panose="02020400000000000000" pitchFamily="17" charset="-128"/>
                <a:ea typeface="UD デジタル 教科書体 N-R" panose="02020400000000000000" pitchFamily="17" charset="-128"/>
              </a:rPr>
              <a:t>SOS</a:t>
            </a:r>
            <a:r>
              <a:rPr lang="ja-JP" altLang="en-US" sz="1800" u="sng" dirty="0">
                <a:latin typeface="UD デジタル 教科書体 N-R" panose="02020400000000000000" pitchFamily="17" charset="-128"/>
                <a:ea typeface="UD デジタル 教科書体 N-R" panose="02020400000000000000" pitchFamily="17" charset="-128"/>
              </a:rPr>
              <a:t>を受け止める立場</a:t>
            </a:r>
            <a:endParaRPr lang="en-US" altLang="ja-JP" sz="1800" u="sng" dirty="0">
              <a:latin typeface="UD デジタル 教科書体 N-R" panose="02020400000000000000" pitchFamily="17" charset="-128"/>
              <a:ea typeface="UD デジタル 教科書体 N-R" panose="02020400000000000000" pitchFamily="17" charset="-128"/>
            </a:endParaRPr>
          </a:p>
          <a:p>
            <a:pPr marL="0" lvl="0" indent="0">
              <a:buNone/>
            </a:pPr>
            <a:r>
              <a:rPr lang="ja-JP" altLang="en-US" sz="1800" dirty="0">
                <a:latin typeface="UD デジタル 教科書体 N-R" panose="02020400000000000000" pitchFamily="17" charset="-128"/>
                <a:ea typeface="UD デジタル 教科書体 N-R" panose="02020400000000000000" pitchFamily="17" charset="-128"/>
              </a:rPr>
              <a:t>　</a:t>
            </a:r>
            <a:r>
              <a:rPr lang="ja-JP" altLang="en-US" sz="1800" u="sng" dirty="0">
                <a:latin typeface="UD デジタル 教科書体 N-R" panose="02020400000000000000" pitchFamily="17" charset="-128"/>
                <a:ea typeface="UD デジタル 教科書体 N-R" panose="02020400000000000000" pitchFamily="17" charset="-128"/>
              </a:rPr>
              <a:t>の教職員に対しゲートキーパー養成研修を開催し</a:t>
            </a:r>
            <a:r>
              <a:rPr lang="ja-JP" altLang="en-US" sz="1800" dirty="0">
                <a:latin typeface="UD デジタル 教科書体 N-R" panose="02020400000000000000" pitchFamily="17" charset="-128"/>
                <a:ea typeface="UD デジタル 教科書体 N-R" panose="02020400000000000000" pitchFamily="17" charset="-128"/>
              </a:rPr>
              <a:t>、より効果的な実施をめざし</a:t>
            </a:r>
            <a:endParaRPr lang="en-US" altLang="ja-JP" sz="1800" dirty="0">
              <a:latin typeface="UD デジタル 教科書体 N-R" panose="02020400000000000000" pitchFamily="17" charset="-128"/>
              <a:ea typeface="UD デジタル 教科書体 N-R" panose="02020400000000000000" pitchFamily="17" charset="-128"/>
            </a:endParaRPr>
          </a:p>
          <a:p>
            <a:pPr marL="0" lvl="0" indent="0">
              <a:buNone/>
            </a:pPr>
            <a:r>
              <a:rPr lang="ja-JP" altLang="en-US" sz="1800" dirty="0">
                <a:latin typeface="UD デジタル 教科書体 N-R" panose="02020400000000000000" pitchFamily="17" charset="-128"/>
                <a:ea typeface="UD デジタル 教科書体 N-R" panose="02020400000000000000" pitchFamily="17" charset="-128"/>
              </a:rPr>
              <a:t>　ている。</a:t>
            </a:r>
            <a:endParaRPr lang="en-US" altLang="ja-JP" sz="1800" dirty="0">
              <a:latin typeface="UD デジタル 教科書体 N-R" panose="02020400000000000000" pitchFamily="17" charset="-128"/>
              <a:ea typeface="UD デジタル 教科書体 N-R" panose="02020400000000000000" pitchFamily="17" charset="-128"/>
            </a:endParaRPr>
          </a:p>
          <a:p>
            <a:pPr lvl="0"/>
            <a:r>
              <a:rPr lang="ja-JP" altLang="en-US" sz="1800" dirty="0">
                <a:latin typeface="UD デジタル 教科書体 N-R" panose="02020400000000000000" pitchFamily="17" charset="-128"/>
                <a:ea typeface="UD デジタル 教科書体 N-R" panose="02020400000000000000" pitchFamily="17" charset="-128"/>
              </a:rPr>
              <a:t>保健所や市町村自殺対策担当の事業協力を得ることで、子どもたちが学校以外</a:t>
            </a:r>
            <a:endParaRPr lang="en-US" altLang="ja-JP" sz="1800" dirty="0">
              <a:latin typeface="UD デジタル 教科書体 N-R" panose="02020400000000000000" pitchFamily="17" charset="-128"/>
              <a:ea typeface="UD デジタル 教科書体 N-R" panose="02020400000000000000" pitchFamily="17" charset="-128"/>
            </a:endParaRPr>
          </a:p>
          <a:p>
            <a:pPr marL="0" lvl="0" indent="0">
              <a:buNone/>
            </a:pPr>
            <a:r>
              <a:rPr lang="ja-JP" altLang="en-US" sz="1800" dirty="0">
                <a:latin typeface="UD デジタル 教科書体 N-R" panose="02020400000000000000" pitchFamily="17" charset="-128"/>
                <a:ea typeface="UD デジタル 教科書体 N-R" panose="02020400000000000000" pitchFamily="17" charset="-128"/>
              </a:rPr>
              <a:t>　の地域の相談先の担当職員から直接話を聞くことができ、</a:t>
            </a:r>
            <a:r>
              <a:rPr lang="ja-JP" altLang="en-US" sz="1800" u="sng" dirty="0">
                <a:latin typeface="UD デジタル 教科書体 N-R" panose="02020400000000000000" pitchFamily="17" charset="-128"/>
                <a:ea typeface="UD デジタル 教科書体 N-R" panose="02020400000000000000" pitchFamily="17" charset="-128"/>
              </a:rPr>
              <a:t>児童・生徒等が地域</a:t>
            </a:r>
            <a:endParaRPr lang="en-US" altLang="ja-JP" sz="1800" u="sng" dirty="0">
              <a:latin typeface="UD デジタル 教科書体 N-R" panose="02020400000000000000" pitchFamily="17" charset="-128"/>
              <a:ea typeface="UD デジタル 教科書体 N-R" panose="02020400000000000000" pitchFamily="17" charset="-128"/>
            </a:endParaRPr>
          </a:p>
          <a:p>
            <a:pPr marL="0" lvl="0" indent="0">
              <a:buNone/>
            </a:pPr>
            <a:r>
              <a:rPr lang="ja-JP" altLang="en-US" sz="1800" dirty="0">
                <a:latin typeface="UD デジタル 教科書体 N-R" panose="02020400000000000000" pitchFamily="17" charset="-128"/>
                <a:ea typeface="UD デジタル 教科書体 N-R" panose="02020400000000000000" pitchFamily="17" charset="-128"/>
              </a:rPr>
              <a:t>　</a:t>
            </a:r>
            <a:r>
              <a:rPr lang="ja-JP" altLang="en-US" sz="1800" u="sng" dirty="0">
                <a:latin typeface="UD デジタル 教科書体 N-R" panose="02020400000000000000" pitchFamily="17" charset="-128"/>
                <a:ea typeface="UD デジタル 教科書体 N-R" panose="02020400000000000000" pitchFamily="17" charset="-128"/>
              </a:rPr>
              <a:t>の支援機関の支援内容や役割について知ることができる機会につながっている。</a:t>
            </a:r>
            <a:endParaRPr lang="en-US" altLang="ja-JP" sz="1800" u="sng" dirty="0">
              <a:latin typeface="UD デジタル 教科書体 N-R" panose="02020400000000000000" pitchFamily="17" charset="-128"/>
              <a:ea typeface="UD デジタル 教科書体 N-R" panose="02020400000000000000" pitchFamily="17" charset="-128"/>
            </a:endParaRPr>
          </a:p>
          <a:p>
            <a:pPr marL="0" lvl="0" indent="0">
              <a:buNone/>
            </a:pPr>
            <a:r>
              <a:rPr lang="ja-JP" altLang="en-US" sz="1800" dirty="0">
                <a:latin typeface="UD デジタル 教科書体 N-R" panose="02020400000000000000" pitchFamily="17" charset="-128"/>
                <a:ea typeface="UD デジタル 教科書体 N-R" panose="02020400000000000000" pitchFamily="17" charset="-128"/>
              </a:rPr>
              <a:t>　その結果、学校と地域の支援機関の間で顔の見える関係ができ、</a:t>
            </a:r>
            <a:r>
              <a:rPr lang="ja-JP" altLang="en-US" sz="1800" u="sng" dirty="0">
                <a:latin typeface="UD デジタル 教科書体 N-R" panose="02020400000000000000" pitchFamily="17" charset="-128"/>
                <a:ea typeface="UD デジタル 教科書体 N-R" panose="02020400000000000000" pitchFamily="17" charset="-128"/>
              </a:rPr>
              <a:t>個別支援に</a:t>
            </a:r>
            <a:endParaRPr lang="en-US" altLang="ja-JP" sz="1800" u="sng" dirty="0">
              <a:latin typeface="UD デジタル 教科書体 N-R" panose="02020400000000000000" pitchFamily="17" charset="-128"/>
              <a:ea typeface="UD デジタル 教科書体 N-R" panose="02020400000000000000" pitchFamily="17" charset="-128"/>
            </a:endParaRPr>
          </a:p>
          <a:p>
            <a:pPr marL="0" lvl="0" indent="0">
              <a:buNone/>
            </a:pPr>
            <a:r>
              <a:rPr lang="ja-JP" altLang="en-US" sz="1800" dirty="0">
                <a:latin typeface="UD デジタル 教科書体 N-R" panose="02020400000000000000" pitchFamily="17" charset="-128"/>
                <a:ea typeface="UD デジタル 教科書体 N-R" panose="02020400000000000000" pitchFamily="17" charset="-128"/>
              </a:rPr>
              <a:t>　</a:t>
            </a:r>
            <a:r>
              <a:rPr lang="ja-JP" altLang="en-US" sz="1800" u="sng" dirty="0">
                <a:latin typeface="UD デジタル 教科書体 N-R" panose="02020400000000000000" pitchFamily="17" charset="-128"/>
                <a:ea typeface="UD デジタル 教科書体 N-R" panose="02020400000000000000" pitchFamily="17" charset="-128"/>
              </a:rPr>
              <a:t>繋がった</a:t>
            </a:r>
            <a:r>
              <a:rPr lang="ja-JP" altLang="en-US" sz="1800" dirty="0">
                <a:latin typeface="UD デジタル 教科書体 N-R" panose="02020400000000000000" pitchFamily="17" charset="-128"/>
                <a:ea typeface="UD デジタル 教科書体 N-R" panose="02020400000000000000" pitchFamily="17" charset="-128"/>
              </a:rPr>
              <a:t>地域もあった</a:t>
            </a:r>
            <a:r>
              <a:rPr lang="ja-JP" altLang="en-US" sz="1800" dirty="0">
                <a:effectLst>
                  <a:outerShdw blurRad="38100" dist="38100" dir="2700000" algn="tl">
                    <a:srgbClr val="000000">
                      <a:alpha val="43137"/>
                    </a:srgbClr>
                  </a:outerShdw>
                </a:effectLst>
                <a:latin typeface="UD デジタル 教科書体 N-R" panose="02020400000000000000" pitchFamily="17" charset="-128"/>
                <a:ea typeface="UD デジタル 教科書体 N-R" panose="02020400000000000000" pitchFamily="17" charset="-128"/>
              </a:rPr>
              <a:t>。</a:t>
            </a:r>
            <a:endParaRPr lang="en-US" altLang="ja-JP" sz="1800" dirty="0">
              <a:effectLst>
                <a:outerShdw blurRad="38100" dist="38100" dir="2700000" algn="tl">
                  <a:srgbClr val="000000">
                    <a:alpha val="43137"/>
                  </a:srgbClr>
                </a:outerShdw>
              </a:effectLst>
              <a:latin typeface="UD デジタル 教科書体 N-R" panose="02020400000000000000" pitchFamily="17" charset="-128"/>
              <a:ea typeface="UD デジタル 教科書体 N-R" panose="02020400000000000000" pitchFamily="17" charset="-128"/>
            </a:endParaRPr>
          </a:p>
          <a:p>
            <a:r>
              <a:rPr lang="ja-JP" altLang="en-US" sz="1800" dirty="0">
                <a:latin typeface="UD デジタル 教科書体 N-R" panose="02020400000000000000" pitchFamily="17" charset="-128"/>
                <a:ea typeface="UD デジタル 教科書体 N-R" panose="02020400000000000000" pitchFamily="17" charset="-128"/>
              </a:rPr>
              <a:t>事前の打ち合わせにより、準備段階から学校と地域の支援機関の間で役割や相</a:t>
            </a:r>
            <a:endParaRPr lang="en-US" altLang="ja-JP" sz="1800" dirty="0">
              <a:latin typeface="UD デジタル 教科書体 N-R" panose="02020400000000000000" pitchFamily="17" charset="-128"/>
              <a:ea typeface="UD デジタル 教科書体 N-R" panose="02020400000000000000" pitchFamily="17" charset="-128"/>
            </a:endParaRPr>
          </a:p>
          <a:p>
            <a:pPr marL="0" indent="0">
              <a:buNone/>
            </a:pPr>
            <a:r>
              <a:rPr lang="ja-JP" altLang="en-US" sz="1800" dirty="0">
                <a:latin typeface="UD デジタル 教科書体 N-R" panose="02020400000000000000" pitchFamily="17" charset="-128"/>
                <a:ea typeface="UD デジタル 教科書体 N-R" panose="02020400000000000000" pitchFamily="17" charset="-128"/>
              </a:rPr>
              <a:t>　互理解が進み、各学校の現状に合わせた授業を実施することができている。</a:t>
            </a:r>
            <a:endParaRPr lang="en-US" altLang="ja-JP" sz="1800" dirty="0">
              <a:latin typeface="UD デジタル 教科書体 N-R" panose="02020400000000000000" pitchFamily="17" charset="-128"/>
              <a:ea typeface="UD デジタル 教科書体 N-R" panose="02020400000000000000" pitchFamily="17" charset="-128"/>
            </a:endParaRPr>
          </a:p>
          <a:p>
            <a:r>
              <a:rPr lang="ja-JP" altLang="en-US" sz="1800" dirty="0">
                <a:latin typeface="UD デジタル 教科書体 N-R" panose="02020400000000000000" pitchFamily="17" charset="-128"/>
                <a:ea typeface="UD デジタル 教科書体 N-R" panose="02020400000000000000" pitchFamily="17" charset="-128"/>
              </a:rPr>
              <a:t>テキスト講習会を修了した教職員が増加し、</a:t>
            </a:r>
            <a:r>
              <a:rPr lang="ja-JP" altLang="en-US" sz="1800" u="sng" dirty="0">
                <a:latin typeface="UD デジタル 教科書体 N-R" panose="02020400000000000000" pitchFamily="17" charset="-128"/>
                <a:ea typeface="UD デジタル 教科書体 N-R" panose="02020400000000000000" pitchFamily="17" charset="-128"/>
              </a:rPr>
              <a:t>学校の主体的な授業の実施につながっている。</a:t>
            </a:r>
            <a:endParaRPr lang="en-US" altLang="ja-JP" sz="1800" u="sng" dirty="0">
              <a:latin typeface="UD デジタル 教科書体 N-R" panose="02020400000000000000" pitchFamily="17" charset="-128"/>
              <a:ea typeface="UD デジタル 教科書体 N-R" panose="02020400000000000000" pitchFamily="17" charset="-128"/>
            </a:endParaRPr>
          </a:p>
        </p:txBody>
      </p:sp>
    </p:spTree>
    <p:extLst>
      <p:ext uri="{BB962C8B-B14F-4D97-AF65-F5344CB8AC3E}">
        <p14:creationId xmlns:p14="http://schemas.microsoft.com/office/powerpoint/2010/main" val="33019632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2673</TotalTime>
  <Words>1375</Words>
  <Application>Microsoft Office PowerPoint</Application>
  <PresentationFormat>画面に合わせる (4:3)</PresentationFormat>
  <Paragraphs>251</Paragraphs>
  <Slides>4</Slides>
  <Notes>4</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4</vt:i4>
      </vt:variant>
    </vt:vector>
  </HeadingPairs>
  <TitlesOfParts>
    <vt:vector size="11" baseType="lpstr">
      <vt:lpstr>BIZ UDゴシック</vt:lpstr>
      <vt:lpstr>UD デジタル 教科書体 N-R</vt:lpstr>
      <vt:lpstr>游ゴシック</vt:lpstr>
      <vt:lpstr>Arial</vt:lpstr>
      <vt:lpstr>Calibri</vt:lpstr>
      <vt:lpstr>Calibri Light</vt:lpstr>
      <vt:lpstr>Office テーマ</vt:lpstr>
      <vt:lpstr>「こころの健康について考えよう！（SOSの出し方教育）」の普及に向けた取組</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「こころの健康について考えよう！（SOSの出し方教育）」テキスト普及に向けた取組</dc:title>
  <dc:creator>松川 祥恵</dc:creator>
  <cp:lastModifiedBy>濱田　有加里</cp:lastModifiedBy>
  <cp:revision>233</cp:revision>
  <cp:lastPrinted>2024-03-27T08:05:26Z</cp:lastPrinted>
  <dcterms:created xsi:type="dcterms:W3CDTF">2022-09-04T05:05:10Z</dcterms:created>
  <dcterms:modified xsi:type="dcterms:W3CDTF">2025-01-20T01:41:26Z</dcterms:modified>
</cp:coreProperties>
</file>