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chart3.xml" ContentType="application/vnd.openxmlformats-officedocument.drawingml.chart+xml"/>
  <Override PartName="/ppt/theme/themeOverride2.xml" ContentType="application/vnd.openxmlformats-officedocument.themeOverr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1" r:id="rId1"/>
  </p:sldMasterIdLst>
  <p:notesMasterIdLst>
    <p:notesMasterId r:id="rId3"/>
  </p:notesMasterIdLst>
  <p:handoutMasterIdLst>
    <p:handoutMasterId r:id="rId4"/>
  </p:handoutMasterIdLst>
  <p:sldIdLst>
    <p:sldId id="502" r:id="rId2"/>
  </p:sldIdLst>
  <p:sldSz cx="9906000" cy="6858000" type="A4"/>
  <p:notesSz cx="6807200" cy="9939338"/>
  <p:defaultTextStyle>
    <a:defPPr>
      <a:defRPr lang="ja-JP"/>
    </a:defPPr>
    <a:lvl1pPr algn="l" rtl="0" fontAlgn="base">
      <a:spcBef>
        <a:spcPct val="0"/>
      </a:spcBef>
      <a:spcAft>
        <a:spcPct val="0"/>
      </a:spcAft>
      <a:defRPr kumimoji="1" sz="3400" kern="1200">
        <a:solidFill>
          <a:schemeClr val="tx1"/>
        </a:solidFill>
        <a:latin typeface="Calibri" pitchFamily="34" charset="0"/>
        <a:ea typeface="ＭＳ Ｐゴシック" charset="-128"/>
        <a:cs typeface="+mn-cs"/>
      </a:defRPr>
    </a:lvl1pPr>
    <a:lvl2pPr marL="478861" algn="l" rtl="0" fontAlgn="base">
      <a:spcBef>
        <a:spcPct val="0"/>
      </a:spcBef>
      <a:spcAft>
        <a:spcPct val="0"/>
      </a:spcAft>
      <a:defRPr kumimoji="1" sz="3400" kern="1200">
        <a:solidFill>
          <a:schemeClr val="tx1"/>
        </a:solidFill>
        <a:latin typeface="Calibri" pitchFamily="34" charset="0"/>
        <a:ea typeface="ＭＳ Ｐゴシック" charset="-128"/>
        <a:cs typeface="+mn-cs"/>
      </a:defRPr>
    </a:lvl2pPr>
    <a:lvl3pPr marL="957722" algn="l" rtl="0" fontAlgn="base">
      <a:spcBef>
        <a:spcPct val="0"/>
      </a:spcBef>
      <a:spcAft>
        <a:spcPct val="0"/>
      </a:spcAft>
      <a:defRPr kumimoji="1" sz="3400" kern="1200">
        <a:solidFill>
          <a:schemeClr val="tx1"/>
        </a:solidFill>
        <a:latin typeface="Calibri" pitchFamily="34" charset="0"/>
        <a:ea typeface="ＭＳ Ｐゴシック" charset="-128"/>
        <a:cs typeface="+mn-cs"/>
      </a:defRPr>
    </a:lvl3pPr>
    <a:lvl4pPr marL="1436583" algn="l" rtl="0" fontAlgn="base">
      <a:spcBef>
        <a:spcPct val="0"/>
      </a:spcBef>
      <a:spcAft>
        <a:spcPct val="0"/>
      </a:spcAft>
      <a:defRPr kumimoji="1" sz="3400" kern="1200">
        <a:solidFill>
          <a:schemeClr val="tx1"/>
        </a:solidFill>
        <a:latin typeface="Calibri" pitchFamily="34" charset="0"/>
        <a:ea typeface="ＭＳ Ｐゴシック" charset="-128"/>
        <a:cs typeface="+mn-cs"/>
      </a:defRPr>
    </a:lvl4pPr>
    <a:lvl5pPr marL="1915444" algn="l" rtl="0" fontAlgn="base">
      <a:spcBef>
        <a:spcPct val="0"/>
      </a:spcBef>
      <a:spcAft>
        <a:spcPct val="0"/>
      </a:spcAft>
      <a:defRPr kumimoji="1" sz="3400" kern="1200">
        <a:solidFill>
          <a:schemeClr val="tx1"/>
        </a:solidFill>
        <a:latin typeface="Calibri" pitchFamily="34" charset="0"/>
        <a:ea typeface="ＭＳ Ｐゴシック" charset="-128"/>
        <a:cs typeface="+mn-cs"/>
      </a:defRPr>
    </a:lvl5pPr>
    <a:lvl6pPr marL="2394306" algn="l" defTabSz="957722" rtl="0" eaLnBrk="1" latinLnBrk="0" hangingPunct="1">
      <a:defRPr kumimoji="1" sz="3400" kern="1200">
        <a:solidFill>
          <a:schemeClr val="tx1"/>
        </a:solidFill>
        <a:latin typeface="Calibri" pitchFamily="34" charset="0"/>
        <a:ea typeface="ＭＳ Ｐゴシック" charset="-128"/>
        <a:cs typeface="+mn-cs"/>
      </a:defRPr>
    </a:lvl6pPr>
    <a:lvl7pPr marL="2873167" algn="l" defTabSz="957722" rtl="0" eaLnBrk="1" latinLnBrk="0" hangingPunct="1">
      <a:defRPr kumimoji="1" sz="3400" kern="1200">
        <a:solidFill>
          <a:schemeClr val="tx1"/>
        </a:solidFill>
        <a:latin typeface="Calibri" pitchFamily="34" charset="0"/>
        <a:ea typeface="ＭＳ Ｐゴシック" charset="-128"/>
        <a:cs typeface="+mn-cs"/>
      </a:defRPr>
    </a:lvl7pPr>
    <a:lvl8pPr marL="3352028" algn="l" defTabSz="957722" rtl="0" eaLnBrk="1" latinLnBrk="0" hangingPunct="1">
      <a:defRPr kumimoji="1" sz="3400" kern="1200">
        <a:solidFill>
          <a:schemeClr val="tx1"/>
        </a:solidFill>
        <a:latin typeface="Calibri" pitchFamily="34" charset="0"/>
        <a:ea typeface="ＭＳ Ｐゴシック" charset="-128"/>
        <a:cs typeface="+mn-cs"/>
      </a:defRPr>
    </a:lvl8pPr>
    <a:lvl9pPr marL="3830888" algn="l" defTabSz="957722" rtl="0" eaLnBrk="1" latinLnBrk="0" hangingPunct="1">
      <a:defRPr kumimoji="1" sz="3400"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FF3300"/>
    <a:srgbClr val="3708E2"/>
    <a:srgbClr val="D1FFFF"/>
    <a:srgbClr val="A7FFFF"/>
    <a:srgbClr val="280868"/>
    <a:srgbClr val="66FFFF"/>
    <a:srgbClr val="FF5050"/>
    <a:srgbClr val="FFCCCC"/>
    <a:srgbClr val="E0BF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138" autoAdjust="0"/>
    <p:restoredTop sz="99802" autoAdjust="0"/>
  </p:normalViewPr>
  <p:slideViewPr>
    <p:cSldViewPr>
      <p:cViewPr varScale="1">
        <p:scale>
          <a:sx n="96" d="100"/>
          <a:sy n="96" d="100"/>
        </p:scale>
        <p:origin x="1267" y="96"/>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1884" y="936"/>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480" b="0" i="0" u="none" strike="noStrike" kern="1200" spc="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r>
              <a:rPr lang="ja-JP"/>
              <a:t>自殺未遂者相談支援事業対象者</a:t>
            </a:r>
            <a:endParaRPr lang="en-US"/>
          </a:p>
          <a:p>
            <a:pPr>
              <a:defRPr/>
            </a:pPr>
            <a:r>
              <a:rPr lang="ja-JP"/>
              <a:t>学生区分推移</a:t>
            </a:r>
          </a:p>
        </c:rich>
      </c:tx>
      <c:overlay val="0"/>
      <c:spPr>
        <a:noFill/>
        <a:ln>
          <a:solidFill>
            <a:sysClr val="windowText" lastClr="000000">
              <a:lumMod val="50000"/>
              <a:lumOff val="50000"/>
            </a:sysClr>
          </a:solidFill>
        </a:ln>
        <a:effectLst/>
      </c:spPr>
      <c:txPr>
        <a:bodyPr rot="0" spcFirstLastPara="1" vertOverflow="ellipsis" vert="horz" wrap="square" anchor="ctr" anchorCtr="1"/>
        <a:lstStyle/>
        <a:p>
          <a:pPr>
            <a:defRPr sz="480" b="0" i="0" u="none" strike="noStrike" kern="1200" spc="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title>
    <c:autoTitleDeleted val="0"/>
    <c:plotArea>
      <c:layout>
        <c:manualLayout>
          <c:layoutTarget val="inner"/>
          <c:xMode val="edge"/>
          <c:yMode val="edge"/>
          <c:x val="9.104407773388272E-2"/>
          <c:y val="0.28382279775640173"/>
          <c:w val="0.85503067370044394"/>
          <c:h val="0.42877591375606466"/>
        </c:manualLayout>
      </c:layout>
      <c:barChart>
        <c:barDir val="col"/>
        <c:grouping val="clustered"/>
        <c:varyColors val="0"/>
        <c:ser>
          <c:idx val="0"/>
          <c:order val="0"/>
          <c:tx>
            <c:strRef>
              <c:f>'★R2～R4'!$O$46</c:f>
              <c:strCache>
                <c:ptCount val="1"/>
                <c:pt idx="0">
                  <c:v>R元年度</c:v>
                </c:pt>
              </c:strCache>
            </c:strRef>
          </c:tx>
          <c:spPr>
            <a:solidFill>
              <a:schemeClr val="accent1"/>
            </a:solidFill>
            <a:ln>
              <a:noFill/>
            </a:ln>
            <a:effectLst/>
          </c:spPr>
          <c:invertIfNegative val="0"/>
          <c:cat>
            <c:strRef>
              <c:f>'★R2～R4'!$N$47:$N$50</c:f>
              <c:strCache>
                <c:ptCount val="4"/>
                <c:pt idx="0">
                  <c:v>小中学生</c:v>
                </c:pt>
                <c:pt idx="1">
                  <c:v>高校生</c:v>
                </c:pt>
                <c:pt idx="2">
                  <c:v>大学生</c:v>
                </c:pt>
                <c:pt idx="3">
                  <c:v>専門学校生</c:v>
                </c:pt>
              </c:strCache>
            </c:strRef>
          </c:cat>
          <c:val>
            <c:numRef>
              <c:f>'★R2～R4'!$O$47:$O$50</c:f>
              <c:numCache>
                <c:formatCode>General</c:formatCode>
                <c:ptCount val="4"/>
                <c:pt idx="0">
                  <c:v>6</c:v>
                </c:pt>
                <c:pt idx="1">
                  <c:v>22</c:v>
                </c:pt>
                <c:pt idx="2">
                  <c:v>14</c:v>
                </c:pt>
                <c:pt idx="3">
                  <c:v>6</c:v>
                </c:pt>
              </c:numCache>
            </c:numRef>
          </c:val>
          <c:extLst>
            <c:ext xmlns:c16="http://schemas.microsoft.com/office/drawing/2014/chart" uri="{C3380CC4-5D6E-409C-BE32-E72D297353CC}">
              <c16:uniqueId val="{00000000-8370-4137-A922-A6F07A3451F3}"/>
            </c:ext>
          </c:extLst>
        </c:ser>
        <c:ser>
          <c:idx val="1"/>
          <c:order val="1"/>
          <c:tx>
            <c:strRef>
              <c:f>'★R2～R4'!$P$46</c:f>
              <c:strCache>
                <c:ptCount val="1"/>
                <c:pt idx="0">
                  <c:v>R2年度</c:v>
                </c:pt>
              </c:strCache>
            </c:strRef>
          </c:tx>
          <c:spPr>
            <a:solidFill>
              <a:schemeClr val="accent2"/>
            </a:solidFill>
            <a:ln>
              <a:noFill/>
            </a:ln>
            <a:effectLst/>
          </c:spPr>
          <c:invertIfNegative val="0"/>
          <c:cat>
            <c:strRef>
              <c:f>'★R2～R4'!$N$47:$N$50</c:f>
              <c:strCache>
                <c:ptCount val="4"/>
                <c:pt idx="0">
                  <c:v>小中学生</c:v>
                </c:pt>
                <c:pt idx="1">
                  <c:v>高校生</c:v>
                </c:pt>
                <c:pt idx="2">
                  <c:v>大学生</c:v>
                </c:pt>
                <c:pt idx="3">
                  <c:v>専門学校生</c:v>
                </c:pt>
              </c:strCache>
            </c:strRef>
          </c:cat>
          <c:val>
            <c:numRef>
              <c:f>'★R2～R4'!$P$47:$P$50</c:f>
              <c:numCache>
                <c:formatCode>General</c:formatCode>
                <c:ptCount val="4"/>
                <c:pt idx="0">
                  <c:v>20</c:v>
                </c:pt>
                <c:pt idx="1">
                  <c:v>25</c:v>
                </c:pt>
                <c:pt idx="2">
                  <c:v>15</c:v>
                </c:pt>
                <c:pt idx="3">
                  <c:v>6</c:v>
                </c:pt>
              </c:numCache>
            </c:numRef>
          </c:val>
          <c:extLst>
            <c:ext xmlns:c16="http://schemas.microsoft.com/office/drawing/2014/chart" uri="{C3380CC4-5D6E-409C-BE32-E72D297353CC}">
              <c16:uniqueId val="{00000001-8370-4137-A922-A6F07A3451F3}"/>
            </c:ext>
          </c:extLst>
        </c:ser>
        <c:ser>
          <c:idx val="2"/>
          <c:order val="2"/>
          <c:tx>
            <c:strRef>
              <c:f>'★R2～R4'!$Q$46</c:f>
              <c:strCache>
                <c:ptCount val="1"/>
                <c:pt idx="0">
                  <c:v>R3年度</c:v>
                </c:pt>
              </c:strCache>
            </c:strRef>
          </c:tx>
          <c:spPr>
            <a:solidFill>
              <a:schemeClr val="accent3"/>
            </a:solidFill>
            <a:ln>
              <a:noFill/>
            </a:ln>
            <a:effectLst/>
          </c:spPr>
          <c:invertIfNegative val="0"/>
          <c:cat>
            <c:strRef>
              <c:f>'★R2～R4'!$N$47:$N$50</c:f>
              <c:strCache>
                <c:ptCount val="4"/>
                <c:pt idx="0">
                  <c:v>小中学生</c:v>
                </c:pt>
                <c:pt idx="1">
                  <c:v>高校生</c:v>
                </c:pt>
                <c:pt idx="2">
                  <c:v>大学生</c:v>
                </c:pt>
                <c:pt idx="3">
                  <c:v>専門学校生</c:v>
                </c:pt>
              </c:strCache>
            </c:strRef>
          </c:cat>
          <c:val>
            <c:numRef>
              <c:f>'★R2～R4'!$Q$47:$Q$50</c:f>
              <c:numCache>
                <c:formatCode>General</c:formatCode>
                <c:ptCount val="4"/>
                <c:pt idx="0">
                  <c:v>12</c:v>
                </c:pt>
                <c:pt idx="1">
                  <c:v>29</c:v>
                </c:pt>
                <c:pt idx="2">
                  <c:v>28</c:v>
                </c:pt>
                <c:pt idx="3">
                  <c:v>5</c:v>
                </c:pt>
              </c:numCache>
            </c:numRef>
          </c:val>
          <c:extLst>
            <c:ext xmlns:c16="http://schemas.microsoft.com/office/drawing/2014/chart" uri="{C3380CC4-5D6E-409C-BE32-E72D297353CC}">
              <c16:uniqueId val="{00000002-8370-4137-A922-A6F07A3451F3}"/>
            </c:ext>
          </c:extLst>
        </c:ser>
        <c:ser>
          <c:idx val="3"/>
          <c:order val="3"/>
          <c:tx>
            <c:strRef>
              <c:f>'★R2～R4'!$R$46</c:f>
              <c:strCache>
                <c:ptCount val="1"/>
                <c:pt idx="0">
                  <c:v>R4年度</c:v>
                </c:pt>
              </c:strCache>
            </c:strRef>
          </c:tx>
          <c:spPr>
            <a:solidFill>
              <a:schemeClr val="accent4"/>
            </a:solidFill>
            <a:ln>
              <a:noFill/>
            </a:ln>
            <a:effectLst/>
          </c:spPr>
          <c:invertIfNegative val="0"/>
          <c:cat>
            <c:strRef>
              <c:f>'★R2～R4'!$N$47:$N$50</c:f>
              <c:strCache>
                <c:ptCount val="4"/>
                <c:pt idx="0">
                  <c:v>小中学生</c:v>
                </c:pt>
                <c:pt idx="1">
                  <c:v>高校生</c:v>
                </c:pt>
                <c:pt idx="2">
                  <c:v>大学生</c:v>
                </c:pt>
                <c:pt idx="3">
                  <c:v>専門学校生</c:v>
                </c:pt>
              </c:strCache>
            </c:strRef>
          </c:cat>
          <c:val>
            <c:numRef>
              <c:f>'★R2～R4'!$R$47:$R$50</c:f>
              <c:numCache>
                <c:formatCode>General</c:formatCode>
                <c:ptCount val="4"/>
                <c:pt idx="0">
                  <c:v>15</c:v>
                </c:pt>
                <c:pt idx="1">
                  <c:v>28</c:v>
                </c:pt>
                <c:pt idx="2">
                  <c:v>25</c:v>
                </c:pt>
                <c:pt idx="3">
                  <c:v>4</c:v>
                </c:pt>
              </c:numCache>
            </c:numRef>
          </c:val>
          <c:extLst>
            <c:ext xmlns:c16="http://schemas.microsoft.com/office/drawing/2014/chart" uri="{C3380CC4-5D6E-409C-BE32-E72D297353CC}">
              <c16:uniqueId val="{00000003-8370-4137-A922-A6F07A3451F3}"/>
            </c:ext>
          </c:extLst>
        </c:ser>
        <c:dLbls>
          <c:showLegendKey val="0"/>
          <c:showVal val="0"/>
          <c:showCatName val="0"/>
          <c:showSerName val="0"/>
          <c:showPercent val="0"/>
          <c:showBubbleSize val="0"/>
        </c:dLbls>
        <c:gapWidth val="219"/>
        <c:overlap val="-27"/>
        <c:axId val="1099622640"/>
        <c:axId val="1099630960"/>
      </c:barChart>
      <c:catAx>
        <c:axId val="1099622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1099630960"/>
        <c:crosses val="autoZero"/>
        <c:auto val="1"/>
        <c:lblAlgn val="ctr"/>
        <c:lblOffset val="100"/>
        <c:noMultiLvlLbl val="0"/>
      </c:catAx>
      <c:valAx>
        <c:axId val="109963096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4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10996226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5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chart>
  <c:spPr>
    <a:noFill/>
    <a:ln>
      <a:solidFill>
        <a:sysClr val="windowText" lastClr="000000"/>
      </a:solidFill>
    </a:ln>
    <a:effectLst/>
  </c:spPr>
  <c:txPr>
    <a:bodyPr/>
    <a:lstStyle/>
    <a:p>
      <a:pPr>
        <a:defRPr sz="400">
          <a:latin typeface="メイリオ" panose="020B0604030504040204" pitchFamily="50" charset="-128"/>
          <a:ea typeface="メイリオ" panose="020B0604030504040204" pitchFamily="50" charset="-128"/>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720"/>
            </a:pPr>
            <a:r>
              <a:rPr lang="ja-JP" sz="720" dirty="0"/>
              <a:t>自殺者数の推移</a:t>
            </a:r>
          </a:p>
        </c:rich>
      </c:tx>
      <c:overlay val="0"/>
      <c:spPr>
        <a:ln>
          <a:solidFill>
            <a:sysClr val="windowText" lastClr="000000"/>
          </a:solidFill>
        </a:ln>
        <a:effectLst>
          <a:outerShdw blurRad="50800" dist="38100" dir="2700000" algn="tl" rotWithShape="0">
            <a:prstClr val="black">
              <a:alpha val="40000"/>
            </a:prstClr>
          </a:outerShdw>
        </a:effectLst>
      </c:spPr>
    </c:title>
    <c:autoTitleDeleted val="0"/>
    <c:plotArea>
      <c:layout>
        <c:manualLayout>
          <c:layoutTarget val="inner"/>
          <c:xMode val="edge"/>
          <c:yMode val="edge"/>
          <c:x val="0.10930693069306931"/>
          <c:y val="0.11132933344692038"/>
          <c:w val="0.83125806501910038"/>
          <c:h val="0.69936180311309615"/>
        </c:manualLayout>
      </c:layout>
      <c:lineChart>
        <c:grouping val="standard"/>
        <c:varyColors val="0"/>
        <c:ser>
          <c:idx val="0"/>
          <c:order val="0"/>
          <c:tx>
            <c:strRef>
              <c:f>★これグラフ!$A$7</c:f>
              <c:strCache>
                <c:ptCount val="1"/>
                <c:pt idx="0">
                  <c:v>全国</c:v>
                </c:pt>
              </c:strCache>
            </c:strRef>
          </c:tx>
          <c:spPr>
            <a:ln w="19050"/>
          </c:spPr>
          <c:marker>
            <c:symbol val="circle"/>
            <c:size val="5"/>
          </c:marker>
          <c:dLbls>
            <c:dLbl>
              <c:idx val="11"/>
              <c:layout>
                <c:manualLayout>
                  <c:x val="-4.2685638061360602E-2"/>
                  <c:y val="-4.06631216765717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EC2-4A27-98D0-A3E99CC36F90}"/>
                </c:ext>
              </c:extLst>
            </c:dLbl>
            <c:spPr>
              <a:noFill/>
              <a:ln>
                <a:noFill/>
              </a:ln>
              <a:effectLst/>
            </c:spPr>
            <c:txPr>
              <a:bodyPr/>
              <a:lstStyle/>
              <a:p>
                <a:pPr>
                  <a:defRPr sz="600" b="0"/>
                </a:pPr>
                <a:endParaRPr lang="ja-JP"/>
              </a:p>
            </c:txPr>
            <c:showLegendKey val="0"/>
            <c:showVal val="0"/>
            <c:showCatName val="0"/>
            <c:showSerName val="0"/>
            <c:showPercent val="0"/>
            <c:showBubbleSize val="0"/>
            <c:extLst>
              <c:ext xmlns:c15="http://schemas.microsoft.com/office/drawing/2012/chart" uri="{CE6537A1-D6FC-4f65-9D91-7224C49458BB}">
                <c15:showLeaderLines val="1"/>
              </c:ext>
            </c:extLst>
          </c:dLbls>
          <c:cat>
            <c:strRef>
              <c:f>★これグラフ!$J$6:$U$6</c:f>
              <c:strCache>
                <c:ptCount val="12"/>
                <c:pt idx="0">
                  <c:v>H24年</c:v>
                </c:pt>
                <c:pt idx="1">
                  <c:v>H25年</c:v>
                </c:pt>
                <c:pt idx="2">
                  <c:v>H26年</c:v>
                </c:pt>
                <c:pt idx="3">
                  <c:v>H27年</c:v>
                </c:pt>
                <c:pt idx="4">
                  <c:v>H28年</c:v>
                </c:pt>
                <c:pt idx="5">
                  <c:v>H29年</c:v>
                </c:pt>
                <c:pt idx="6">
                  <c:v>H30年</c:v>
                </c:pt>
                <c:pt idx="7">
                  <c:v>R1年</c:v>
                </c:pt>
                <c:pt idx="8">
                  <c:v>R2年</c:v>
                </c:pt>
                <c:pt idx="9">
                  <c:v>R3年</c:v>
                </c:pt>
                <c:pt idx="10">
                  <c:v>R4年</c:v>
                </c:pt>
                <c:pt idx="11">
                  <c:v>R5年</c:v>
                </c:pt>
              </c:strCache>
            </c:strRef>
          </c:cat>
          <c:val>
            <c:numRef>
              <c:f>★これグラフ!$J$7:$U$7</c:f>
              <c:numCache>
                <c:formatCode>#,##0_ </c:formatCode>
                <c:ptCount val="12"/>
                <c:pt idx="0">
                  <c:v>27858</c:v>
                </c:pt>
                <c:pt idx="1">
                  <c:v>27283</c:v>
                </c:pt>
                <c:pt idx="2">
                  <c:v>25427</c:v>
                </c:pt>
                <c:pt idx="3">
                  <c:v>24025</c:v>
                </c:pt>
                <c:pt idx="4">
                  <c:v>21897</c:v>
                </c:pt>
                <c:pt idx="5">
                  <c:v>21321</c:v>
                </c:pt>
                <c:pt idx="6">
                  <c:v>20840</c:v>
                </c:pt>
                <c:pt idx="7">
                  <c:v>20169</c:v>
                </c:pt>
                <c:pt idx="8">
                  <c:v>21081</c:v>
                </c:pt>
                <c:pt idx="9" formatCode="#,##0">
                  <c:v>21007</c:v>
                </c:pt>
                <c:pt idx="10" formatCode="#,##0">
                  <c:v>21881</c:v>
                </c:pt>
                <c:pt idx="11" formatCode="#,##0">
                  <c:v>21837</c:v>
                </c:pt>
              </c:numCache>
            </c:numRef>
          </c:val>
          <c:smooth val="0"/>
          <c:extLst>
            <c:ext xmlns:c16="http://schemas.microsoft.com/office/drawing/2014/chart" uri="{C3380CC4-5D6E-409C-BE32-E72D297353CC}">
              <c16:uniqueId val="{00000001-3EC2-4A27-98D0-A3E99CC36F90}"/>
            </c:ext>
          </c:extLst>
        </c:ser>
        <c:dLbls>
          <c:showLegendKey val="0"/>
          <c:showVal val="0"/>
          <c:showCatName val="0"/>
          <c:showSerName val="0"/>
          <c:showPercent val="0"/>
          <c:showBubbleSize val="0"/>
        </c:dLbls>
        <c:marker val="1"/>
        <c:smooth val="0"/>
        <c:axId val="376244224"/>
        <c:axId val="372487808"/>
      </c:lineChart>
      <c:lineChart>
        <c:grouping val="standard"/>
        <c:varyColors val="0"/>
        <c:ser>
          <c:idx val="1"/>
          <c:order val="1"/>
          <c:tx>
            <c:strRef>
              <c:f>★これグラフ!$A$8</c:f>
              <c:strCache>
                <c:ptCount val="1"/>
                <c:pt idx="0">
                  <c:v>大阪府</c:v>
                </c:pt>
              </c:strCache>
            </c:strRef>
          </c:tx>
          <c:spPr>
            <a:ln w="19050"/>
          </c:spPr>
          <c:marker>
            <c:symbol val="square"/>
            <c:size val="5"/>
            <c:spPr>
              <a:ln w="6350">
                <a:solidFill>
                  <a:schemeClr val="accent1"/>
                </a:solidFill>
              </a:ln>
            </c:spPr>
          </c:marker>
          <c:dLbls>
            <c:dLbl>
              <c:idx val="11"/>
              <c:layout>
                <c:manualLayout>
                  <c:x val="-3.3792796798577149E-2"/>
                  <c:y val="-5.00469189865499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EC2-4A27-98D0-A3E99CC36F90}"/>
                </c:ext>
              </c:extLst>
            </c:dLbl>
            <c:dLbl>
              <c:idx val="12"/>
              <c:layout>
                <c:manualLayout>
                  <c:x val="-4.4764183014006684E-2"/>
                  <c:y val="6.49149922720247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EC2-4A27-98D0-A3E99CC36F90}"/>
                </c:ext>
              </c:extLst>
            </c:dLbl>
            <c:dLbl>
              <c:idx val="13"/>
              <c:layout>
                <c:manualLayout>
                  <c:x val="-4.1566741370149062E-2"/>
                  <c:y val="7.72797527047913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EC2-4A27-98D0-A3E99CC36F90}"/>
                </c:ext>
              </c:extLst>
            </c:dLbl>
            <c:spPr>
              <a:noFill/>
              <a:ln>
                <a:noFill/>
              </a:ln>
              <a:effectLst/>
            </c:spPr>
            <c:txPr>
              <a:bodyPr/>
              <a:lstStyle/>
              <a:p>
                <a:pPr>
                  <a:defRPr sz="600" b="0"/>
                </a:pPr>
                <a:endParaRPr lang="ja-JP"/>
              </a:p>
            </c:txPr>
            <c:showLegendKey val="0"/>
            <c:showVal val="0"/>
            <c:showCatName val="0"/>
            <c:showSerName val="0"/>
            <c:showPercent val="0"/>
            <c:showBubbleSize val="0"/>
            <c:extLst>
              <c:ext xmlns:c15="http://schemas.microsoft.com/office/drawing/2012/chart" uri="{CE6537A1-D6FC-4f65-9D91-7224C49458BB}">
                <c15:showLeaderLines val="1"/>
              </c:ext>
            </c:extLst>
          </c:dLbls>
          <c:cat>
            <c:strRef>
              <c:f>★これグラフ!$J$6:$U$6</c:f>
              <c:strCache>
                <c:ptCount val="12"/>
                <c:pt idx="0">
                  <c:v>H24年</c:v>
                </c:pt>
                <c:pt idx="1">
                  <c:v>H25年</c:v>
                </c:pt>
                <c:pt idx="2">
                  <c:v>H26年</c:v>
                </c:pt>
                <c:pt idx="3">
                  <c:v>H27年</c:v>
                </c:pt>
                <c:pt idx="4">
                  <c:v>H28年</c:v>
                </c:pt>
                <c:pt idx="5">
                  <c:v>H29年</c:v>
                </c:pt>
                <c:pt idx="6">
                  <c:v>H30年</c:v>
                </c:pt>
                <c:pt idx="7">
                  <c:v>R1年</c:v>
                </c:pt>
                <c:pt idx="8">
                  <c:v>R2年</c:v>
                </c:pt>
                <c:pt idx="9">
                  <c:v>R3年</c:v>
                </c:pt>
                <c:pt idx="10">
                  <c:v>R4年</c:v>
                </c:pt>
                <c:pt idx="11">
                  <c:v>R5年</c:v>
                </c:pt>
              </c:strCache>
            </c:strRef>
          </c:cat>
          <c:val>
            <c:numRef>
              <c:f>★これグラフ!$J$8:$U$8</c:f>
              <c:numCache>
                <c:formatCode>#,##0_ </c:formatCode>
                <c:ptCount val="12"/>
                <c:pt idx="0">
                  <c:v>1740</c:v>
                </c:pt>
                <c:pt idx="1">
                  <c:v>1578</c:v>
                </c:pt>
                <c:pt idx="2">
                  <c:v>1386</c:v>
                </c:pt>
                <c:pt idx="3">
                  <c:v>1295</c:v>
                </c:pt>
                <c:pt idx="4">
                  <c:v>1238</c:v>
                </c:pt>
                <c:pt idx="5">
                  <c:v>1201</c:v>
                </c:pt>
                <c:pt idx="6">
                  <c:v>1275</c:v>
                </c:pt>
                <c:pt idx="7">
                  <c:v>1231</c:v>
                </c:pt>
                <c:pt idx="8">
                  <c:v>1409</c:v>
                </c:pt>
                <c:pt idx="9" formatCode="#,##0">
                  <c:v>1376</c:v>
                </c:pt>
                <c:pt idx="10" formatCode="#,##0">
                  <c:v>1488</c:v>
                </c:pt>
                <c:pt idx="11" formatCode="#,##0">
                  <c:v>1383</c:v>
                </c:pt>
              </c:numCache>
            </c:numRef>
          </c:val>
          <c:smooth val="0"/>
          <c:extLst>
            <c:ext xmlns:c16="http://schemas.microsoft.com/office/drawing/2014/chart" uri="{C3380CC4-5D6E-409C-BE32-E72D297353CC}">
              <c16:uniqueId val="{00000005-3EC2-4A27-98D0-A3E99CC36F90}"/>
            </c:ext>
          </c:extLst>
        </c:ser>
        <c:dLbls>
          <c:showLegendKey val="0"/>
          <c:showVal val="0"/>
          <c:showCatName val="0"/>
          <c:showSerName val="0"/>
          <c:showPercent val="0"/>
          <c:showBubbleSize val="0"/>
        </c:dLbls>
        <c:marker val="1"/>
        <c:smooth val="0"/>
        <c:axId val="376387072"/>
        <c:axId val="372488384"/>
      </c:lineChart>
      <c:catAx>
        <c:axId val="376244224"/>
        <c:scaling>
          <c:orientation val="minMax"/>
        </c:scaling>
        <c:delete val="0"/>
        <c:axPos val="b"/>
        <c:numFmt formatCode="General" sourceLinked="0"/>
        <c:majorTickMark val="none"/>
        <c:minorTickMark val="none"/>
        <c:tickLblPos val="nextTo"/>
        <c:crossAx val="372487808"/>
        <c:crosses val="autoZero"/>
        <c:auto val="1"/>
        <c:lblAlgn val="ctr"/>
        <c:lblOffset val="100"/>
        <c:noMultiLvlLbl val="0"/>
      </c:catAx>
      <c:valAx>
        <c:axId val="372487808"/>
        <c:scaling>
          <c:orientation val="minMax"/>
          <c:min val="5000"/>
        </c:scaling>
        <c:delete val="0"/>
        <c:axPos val="l"/>
        <c:majorGridlines>
          <c:spPr>
            <a:ln>
              <a:solidFill>
                <a:schemeClr val="bg1">
                  <a:lumMod val="75000"/>
                  <a:alpha val="37000"/>
                </a:schemeClr>
              </a:solidFill>
            </a:ln>
          </c:spPr>
        </c:majorGridlines>
        <c:title>
          <c:tx>
            <c:rich>
              <a:bodyPr rot="0" vert="horz"/>
              <a:lstStyle/>
              <a:p>
                <a:pPr>
                  <a:defRPr/>
                </a:pPr>
                <a:r>
                  <a:rPr lang="ja-JP"/>
                  <a:t>全国（人）</a:t>
                </a:r>
              </a:p>
            </c:rich>
          </c:tx>
          <c:layout>
            <c:manualLayout>
              <c:xMode val="edge"/>
              <c:yMode val="edge"/>
              <c:x val="9.0944895369618431E-2"/>
              <c:y val="6.9428843585641453E-3"/>
            </c:manualLayout>
          </c:layout>
          <c:overlay val="0"/>
          <c:spPr>
            <a:ln>
              <a:solidFill>
                <a:sysClr val="windowText" lastClr="000000"/>
              </a:solidFill>
            </a:ln>
          </c:spPr>
        </c:title>
        <c:numFmt formatCode="#,##0_);[Red]\(#,##0\)" sourceLinked="0"/>
        <c:majorTickMark val="none"/>
        <c:minorTickMark val="none"/>
        <c:tickLblPos val="nextTo"/>
        <c:crossAx val="376244224"/>
        <c:crosses val="autoZero"/>
        <c:crossBetween val="between"/>
      </c:valAx>
      <c:valAx>
        <c:axId val="372488384"/>
        <c:scaling>
          <c:orientation val="minMax"/>
          <c:max val="3000"/>
          <c:min val="500"/>
        </c:scaling>
        <c:delete val="0"/>
        <c:axPos val="r"/>
        <c:title>
          <c:tx>
            <c:rich>
              <a:bodyPr rot="0" vert="horz"/>
              <a:lstStyle/>
              <a:p>
                <a:pPr>
                  <a:defRPr/>
                </a:pPr>
                <a:r>
                  <a:rPr lang="ja-JP"/>
                  <a:t>大阪府（人）</a:t>
                </a:r>
              </a:p>
            </c:rich>
          </c:tx>
          <c:layout>
            <c:manualLayout>
              <c:xMode val="edge"/>
              <c:yMode val="edge"/>
              <c:x val="0.92384135899045061"/>
              <c:y val="1.1642208801038023E-2"/>
            </c:manualLayout>
          </c:layout>
          <c:overlay val="0"/>
          <c:spPr>
            <a:ln>
              <a:solidFill>
                <a:sysClr val="windowText" lastClr="000000"/>
              </a:solidFill>
            </a:ln>
          </c:spPr>
        </c:title>
        <c:numFmt formatCode="#,##0_);[Red]\(#,##0\)" sourceLinked="0"/>
        <c:majorTickMark val="out"/>
        <c:minorTickMark val="none"/>
        <c:tickLblPos val="nextTo"/>
        <c:crossAx val="376387072"/>
        <c:crosses val="max"/>
        <c:crossBetween val="between"/>
      </c:valAx>
      <c:catAx>
        <c:axId val="376387072"/>
        <c:scaling>
          <c:orientation val="minMax"/>
        </c:scaling>
        <c:delete val="1"/>
        <c:axPos val="b"/>
        <c:numFmt formatCode="General" sourceLinked="1"/>
        <c:majorTickMark val="out"/>
        <c:minorTickMark val="none"/>
        <c:tickLblPos val="nextTo"/>
        <c:crossAx val="372488384"/>
        <c:crosses val="autoZero"/>
        <c:auto val="1"/>
        <c:lblAlgn val="ctr"/>
        <c:lblOffset val="100"/>
        <c:noMultiLvlLbl val="0"/>
      </c:catAx>
      <c:dTable>
        <c:showHorzBorder val="1"/>
        <c:showVertBorder val="1"/>
        <c:showOutline val="1"/>
        <c:showKeys val="1"/>
        <c:txPr>
          <a:bodyPr/>
          <a:lstStyle/>
          <a:p>
            <a:pPr rtl="0">
              <a:defRPr sz="500"/>
            </a:pPr>
            <a:endParaRPr lang="ja-JP"/>
          </a:p>
        </c:txPr>
      </c:dTable>
      <c:spPr>
        <a:ln>
          <a:noFill/>
        </a:ln>
      </c:spPr>
    </c:plotArea>
    <c:legend>
      <c:legendPos val="r"/>
      <c:layout>
        <c:manualLayout>
          <c:xMode val="edge"/>
          <c:yMode val="edge"/>
          <c:x val="0.16386901615066013"/>
          <c:y val="0.60607336109886478"/>
          <c:w val="0.15283741155299119"/>
          <c:h val="0.17122622340333826"/>
        </c:manualLayout>
      </c:layout>
      <c:overlay val="0"/>
      <c:txPr>
        <a:bodyPr/>
        <a:lstStyle/>
        <a:p>
          <a:pPr>
            <a:defRPr sz="600"/>
          </a:pPr>
          <a:endParaRPr lang="ja-JP"/>
        </a:p>
      </c:txPr>
    </c:legend>
    <c:plotVisOnly val="1"/>
    <c:dispBlanksAs val="gap"/>
    <c:showDLblsOverMax val="0"/>
  </c:chart>
  <c:spPr>
    <a:noFill/>
    <a:ln w="6350">
      <a:solidFill>
        <a:schemeClr val="tx1">
          <a:lumMod val="50000"/>
          <a:lumOff val="50000"/>
        </a:schemeClr>
      </a:solidFill>
    </a:ln>
  </c:spPr>
  <c:txPr>
    <a:bodyPr/>
    <a:lstStyle/>
    <a:p>
      <a:pPr>
        <a:defRPr sz="4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vert="horz"/>
          <a:lstStyle/>
          <a:p>
            <a:pPr>
              <a:defRPr sz="720"/>
            </a:pPr>
            <a:r>
              <a:rPr lang="ja-JP" sz="720"/>
              <a:t>自殺死亡率の推移</a:t>
            </a:r>
          </a:p>
        </c:rich>
      </c:tx>
      <c:layout>
        <c:manualLayout>
          <c:xMode val="edge"/>
          <c:yMode val="edge"/>
          <c:x val="0.41964037648247421"/>
          <c:y val="4.3156628007508552E-2"/>
        </c:manualLayout>
      </c:layout>
      <c:overlay val="0"/>
      <c:spPr>
        <a:noFill/>
        <a:ln>
          <a:solidFill>
            <a:sysClr val="windowText" lastClr="000000"/>
          </a:solidFill>
        </a:ln>
        <a:effectLst/>
      </c:spPr>
    </c:title>
    <c:autoTitleDeleted val="0"/>
    <c:plotArea>
      <c:layout>
        <c:manualLayout>
          <c:layoutTarget val="inner"/>
          <c:xMode val="edge"/>
          <c:yMode val="edge"/>
          <c:x val="6.8985354525851555E-2"/>
          <c:y val="0.22023383440706276"/>
          <c:w val="0.90487330347647066"/>
          <c:h val="0.68919980043816842"/>
        </c:manualLayout>
      </c:layout>
      <c:lineChart>
        <c:grouping val="standard"/>
        <c:varyColors val="0"/>
        <c:ser>
          <c:idx val="4"/>
          <c:order val="0"/>
          <c:tx>
            <c:strRef>
              <c:f>'概要用　自殺率推移'!$A$5</c:f>
              <c:strCache>
                <c:ptCount val="1"/>
                <c:pt idx="0">
                  <c:v>全国</c:v>
                </c:pt>
              </c:strCache>
            </c:strRef>
          </c:tx>
          <c:spPr>
            <a:ln w="19050" cap="rnd">
              <a:solidFill>
                <a:srgbClr val="0070C0"/>
              </a:solidFill>
              <a:round/>
            </a:ln>
            <a:effectLst/>
          </c:spPr>
          <c:marker>
            <c:symbol val="circle"/>
            <c:size val="5"/>
            <c:spPr>
              <a:solidFill>
                <a:srgbClr val="0070C0"/>
              </a:solidFill>
              <a:ln w="9525">
                <a:solidFill>
                  <a:srgbClr val="0070C0"/>
                </a:solidFill>
              </a:ln>
              <a:effectLst/>
            </c:spPr>
          </c:marker>
          <c:dLbls>
            <c:dLbl>
              <c:idx val="0"/>
              <c:layout>
                <c:manualLayout>
                  <c:x val="-2.576236515861139E-2"/>
                  <c:y val="-7.589797478028276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495-4527-BA96-C22B05B1A55F}"/>
                </c:ext>
              </c:extLst>
            </c:dLbl>
            <c:dLbl>
              <c:idx val="1"/>
              <c:layout>
                <c:manualLayout>
                  <c:x val="-3.1050973152594634E-2"/>
                  <c:y val="-6.05598363557964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495-4527-BA96-C22B05B1A55F}"/>
                </c:ext>
              </c:extLst>
            </c:dLbl>
            <c:dLbl>
              <c:idx val="2"/>
              <c:layout>
                <c:manualLayout>
                  <c:x val="-2.6631063632996135E-2"/>
                  <c:y val="-5.38565764426666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495-4527-BA96-C22B05B1A55F}"/>
                </c:ext>
              </c:extLst>
            </c:dLbl>
            <c:dLbl>
              <c:idx val="3"/>
              <c:layout>
                <c:manualLayout>
                  <c:x val="-3.7026596906562376E-2"/>
                  <c:y val="-6.1205886868598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495-4527-BA96-C22B05B1A55F}"/>
                </c:ext>
              </c:extLst>
            </c:dLbl>
            <c:dLbl>
              <c:idx val="4"/>
              <c:layout>
                <c:manualLayout>
                  <c:x val="-3.9630118890356669E-2"/>
                  <c:y val="-7.79944289693593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495-4527-BA96-C22B05B1A55F}"/>
                </c:ext>
              </c:extLst>
            </c:dLbl>
            <c:dLbl>
              <c:idx val="5"/>
              <c:layout>
                <c:manualLayout>
                  <c:x val="-2.9735626507372551E-2"/>
                  <c:y val="-7.21133500016876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495-4527-BA96-C22B05B1A55F}"/>
                </c:ext>
              </c:extLst>
            </c:dLbl>
            <c:dLbl>
              <c:idx val="6"/>
              <c:layout>
                <c:manualLayout>
                  <c:x val="-2.8181563365343446E-2"/>
                  <c:y val="-7.166743258014181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495-4527-BA96-C22B05B1A55F}"/>
                </c:ext>
              </c:extLst>
            </c:dLbl>
            <c:dLbl>
              <c:idx val="7"/>
              <c:layout>
                <c:manualLayout>
                  <c:x val="-5.3210748252243666E-2"/>
                  <c:y val="-7.1667108040533695E-2"/>
                </c:manualLayout>
              </c:layout>
              <c:showLegendKey val="0"/>
              <c:showVal val="1"/>
              <c:showCatName val="0"/>
              <c:showSerName val="0"/>
              <c:showPercent val="0"/>
              <c:showBubbleSize val="0"/>
              <c:extLst>
                <c:ext xmlns:c15="http://schemas.microsoft.com/office/drawing/2012/chart" uri="{CE6537A1-D6FC-4f65-9D91-7224C49458BB}">
                  <c15:layout>
                    <c:manualLayout>
                      <c:w val="6.9461365575489001E-2"/>
                      <c:h val="0.13457229574126142"/>
                    </c:manualLayout>
                  </c15:layout>
                </c:ext>
                <c:ext xmlns:c16="http://schemas.microsoft.com/office/drawing/2014/chart" uri="{C3380CC4-5D6E-409C-BE32-E72D297353CC}">
                  <c16:uniqueId val="{00000007-D495-4527-BA96-C22B05B1A55F}"/>
                </c:ext>
              </c:extLst>
            </c:dLbl>
            <c:dLbl>
              <c:idx val="8"/>
              <c:layout>
                <c:manualLayout>
                  <c:x val="-2.0863215543095483E-2"/>
                  <c:y val="-6.61158580437791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D495-4527-BA96-C22B05B1A55F}"/>
                </c:ext>
              </c:extLst>
            </c:dLbl>
            <c:dLbl>
              <c:idx val="9"/>
              <c:layout>
                <c:manualLayout>
                  <c:x val="-2.5560724586046902E-2"/>
                  <c:y val="-4.95870558026384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495-4527-BA96-C22B05B1A55F}"/>
                </c:ext>
              </c:extLst>
            </c:dLbl>
            <c:dLbl>
              <c:idx val="10"/>
              <c:layout>
                <c:manualLayout>
                  <c:x val="-2.8686921371756519E-2"/>
                  <c:y val="-5.77875226204106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D495-4527-BA96-C22B05B1A55F}"/>
                </c:ext>
              </c:extLst>
            </c:dLbl>
            <c:dLbl>
              <c:idx val="11"/>
              <c:layout>
                <c:manualLayout>
                  <c:x val="-7.8237058286610341E-3"/>
                  <c:y val="-2.47299181381292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D495-4527-BA96-C22B05B1A55F}"/>
                </c:ext>
              </c:extLst>
            </c:dLbl>
            <c:spPr>
              <a:noFill/>
              <a:ln w="6350">
                <a:noFill/>
              </a:ln>
              <a:effectLst/>
            </c:spPr>
            <c:txPr>
              <a:bodyPr rot="0" vert="horz"/>
              <a:lstStyle/>
              <a:p>
                <a:pPr>
                  <a:defRPr sz="6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'概要用　自殺率推移'!$G$4:$R$4</c:f>
              <c:strCache>
                <c:ptCount val="12"/>
                <c:pt idx="0">
                  <c:v>H24年</c:v>
                </c:pt>
                <c:pt idx="1">
                  <c:v>H25年</c:v>
                </c:pt>
                <c:pt idx="2">
                  <c:v>H26年</c:v>
                </c:pt>
                <c:pt idx="3">
                  <c:v>H27年</c:v>
                </c:pt>
                <c:pt idx="4">
                  <c:v>H28年</c:v>
                </c:pt>
                <c:pt idx="5">
                  <c:v>H29年</c:v>
                </c:pt>
                <c:pt idx="6">
                  <c:v>H30年</c:v>
                </c:pt>
                <c:pt idx="7">
                  <c:v>R1年</c:v>
                </c:pt>
                <c:pt idx="8">
                  <c:v>R2年</c:v>
                </c:pt>
                <c:pt idx="9">
                  <c:v>R3年</c:v>
                </c:pt>
                <c:pt idx="10">
                  <c:v>R4年</c:v>
                </c:pt>
                <c:pt idx="11">
                  <c:v>R5年</c:v>
                </c:pt>
              </c:strCache>
            </c:strRef>
          </c:cat>
          <c:val>
            <c:numRef>
              <c:f>'概要用　自殺率推移'!$G$5:$R$5</c:f>
              <c:numCache>
                <c:formatCode>0.0_ </c:formatCode>
                <c:ptCount val="12"/>
                <c:pt idx="0">
                  <c:v>21.8</c:v>
                </c:pt>
                <c:pt idx="1">
                  <c:v>21.4</c:v>
                </c:pt>
                <c:pt idx="2">
                  <c:v>20</c:v>
                </c:pt>
                <c:pt idx="3">
                  <c:v>18.899999999999999</c:v>
                </c:pt>
                <c:pt idx="4">
                  <c:v>17.3</c:v>
                </c:pt>
                <c:pt idx="5">
                  <c:v>16.8</c:v>
                </c:pt>
                <c:pt idx="6" formatCode="General">
                  <c:v>16.5</c:v>
                </c:pt>
                <c:pt idx="7">
                  <c:v>16</c:v>
                </c:pt>
                <c:pt idx="8" formatCode="General">
                  <c:v>16.7</c:v>
                </c:pt>
                <c:pt idx="9">
                  <c:v>16.600000000000001</c:v>
                </c:pt>
                <c:pt idx="10" formatCode="General">
                  <c:v>17.399999999999999</c:v>
                </c:pt>
                <c:pt idx="11">
                  <c:v>17.399999999999999</c:v>
                </c:pt>
              </c:numCache>
            </c:numRef>
          </c:val>
          <c:smooth val="0"/>
          <c:extLst>
            <c:ext xmlns:c16="http://schemas.microsoft.com/office/drawing/2014/chart" uri="{C3380CC4-5D6E-409C-BE32-E72D297353CC}">
              <c16:uniqueId val="{0000000B-D495-4527-BA96-C22B05B1A55F}"/>
            </c:ext>
          </c:extLst>
        </c:ser>
        <c:ser>
          <c:idx val="5"/>
          <c:order val="1"/>
          <c:tx>
            <c:strRef>
              <c:f>'概要用　自殺率推移'!$A$6</c:f>
              <c:strCache>
                <c:ptCount val="1"/>
                <c:pt idx="0">
                  <c:v>大阪府</c:v>
                </c:pt>
              </c:strCache>
            </c:strRef>
          </c:tx>
          <c:spPr>
            <a:ln w="19050" cap="rnd">
              <a:solidFill>
                <a:srgbClr val="FF0000"/>
              </a:solidFill>
              <a:prstDash val="solid"/>
              <a:round/>
            </a:ln>
            <a:effectLst/>
          </c:spPr>
          <c:marker>
            <c:symbol val="square"/>
            <c:size val="5"/>
            <c:spPr>
              <a:solidFill>
                <a:srgbClr val="FF0000"/>
              </a:solidFill>
              <a:ln w="9525">
                <a:solidFill>
                  <a:srgbClr val="FF0000">
                    <a:alpha val="97000"/>
                  </a:srgbClr>
                </a:solidFill>
              </a:ln>
              <a:effectLst/>
            </c:spPr>
          </c:marker>
          <c:dLbls>
            <c:dLbl>
              <c:idx val="0"/>
              <c:layout>
                <c:manualLayout>
                  <c:x val="-2.9275679961654002E-2"/>
                  <c:y val="7.70359996213887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D495-4527-BA96-C22B05B1A55F}"/>
                </c:ext>
              </c:extLst>
            </c:dLbl>
            <c:dLbl>
              <c:idx val="1"/>
              <c:layout>
                <c:manualLayout>
                  <c:x val="-5.0655407179505549E-2"/>
                  <c:y val="7.791329100833295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D495-4527-BA96-C22B05B1A55F}"/>
                </c:ext>
              </c:extLst>
            </c:dLbl>
            <c:dLbl>
              <c:idx val="2"/>
              <c:layout>
                <c:manualLayout>
                  <c:x val="-4.408603113280405E-2"/>
                  <c:y val="8.3039442179398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D495-4527-BA96-C22B05B1A55F}"/>
                </c:ext>
              </c:extLst>
            </c:dLbl>
            <c:dLbl>
              <c:idx val="3"/>
              <c:layout>
                <c:manualLayout>
                  <c:x val="-4.7599345935846755E-2"/>
                  <c:y val="7.23480559363091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D495-4527-BA96-C22B05B1A55F}"/>
                </c:ext>
              </c:extLst>
            </c:dLbl>
            <c:dLbl>
              <c:idx val="4"/>
              <c:layout>
                <c:manualLayout>
                  <c:x val="-4.491413474240423E-2"/>
                  <c:y val="7.24233983286908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D495-4527-BA96-C22B05B1A55F}"/>
                </c:ext>
              </c:extLst>
            </c:dLbl>
            <c:dLbl>
              <c:idx val="5"/>
              <c:layout>
                <c:manualLayout>
                  <c:x val="-4.7083843917166454E-2"/>
                  <c:y val="6.04293217819750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D495-4527-BA96-C22B05B1A55F}"/>
                </c:ext>
              </c:extLst>
            </c:dLbl>
            <c:dLbl>
              <c:idx val="6"/>
              <c:layout>
                <c:manualLayout>
                  <c:x val="-4.7083843917166454E-2"/>
                  <c:y val="7.16253443526169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D495-4527-BA96-C22B05B1A55F}"/>
                </c:ext>
              </c:extLst>
            </c:dLbl>
            <c:dLbl>
              <c:idx val="7"/>
              <c:layout>
                <c:manualLayout>
                  <c:x val="-4.4609665427509292E-2"/>
                  <c:y val="7.16253443526169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D495-4527-BA96-C22B05B1A55F}"/>
                </c:ext>
              </c:extLst>
            </c:dLbl>
            <c:dLbl>
              <c:idx val="8"/>
              <c:layout>
                <c:manualLayout>
                  <c:x val="-3.4623491857493562E-2"/>
                  <c:y val="6.6221982495631701E-2"/>
                </c:manualLayout>
              </c:layout>
              <c:showLegendKey val="0"/>
              <c:showVal val="1"/>
              <c:showCatName val="0"/>
              <c:showSerName val="0"/>
              <c:showPercent val="0"/>
              <c:showBubbleSize val="0"/>
              <c:extLst>
                <c:ext xmlns:c15="http://schemas.microsoft.com/office/drawing/2012/chart" uri="{CE6537A1-D6FC-4f65-9D91-7224C49458BB}">
                  <c15:layout>
                    <c:manualLayout>
                      <c:w val="7.2081686815170395E-2"/>
                      <c:h val="0.10460076787922171"/>
                    </c:manualLayout>
                  </c15:layout>
                </c:ext>
                <c:ext xmlns:c16="http://schemas.microsoft.com/office/drawing/2014/chart" uri="{C3380CC4-5D6E-409C-BE32-E72D297353CC}">
                  <c16:uniqueId val="{00000014-D495-4527-BA96-C22B05B1A55F}"/>
                </c:ext>
              </c:extLst>
            </c:dLbl>
            <c:dLbl>
              <c:idx val="9"/>
              <c:layout>
                <c:manualLayout>
                  <c:x val="-2.086321554309558E-2"/>
                  <c:y val="4.4034832187059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D495-4527-BA96-C22B05B1A55F}"/>
                </c:ext>
              </c:extLst>
            </c:dLbl>
            <c:dLbl>
              <c:idx val="10"/>
              <c:layout>
                <c:manualLayout>
                  <c:x val="-2.8686921371756519E-2"/>
                  <c:y val="4.12165302302154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D495-4527-BA96-C22B05B1A55F}"/>
                </c:ext>
              </c:extLst>
            </c:dLbl>
            <c:dLbl>
              <c:idx val="11"/>
              <c:layout>
                <c:manualLayout>
                  <c:x val="-7.8237058286610341E-3"/>
                  <c:y val="7.5562765847875833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D495-4527-BA96-C22B05B1A55F}"/>
                </c:ext>
              </c:extLst>
            </c:dLbl>
            <c:spPr>
              <a:noFill/>
              <a:ln>
                <a:noFill/>
              </a:ln>
              <a:effectLst/>
            </c:spPr>
            <c:txPr>
              <a:bodyPr rot="0" vert="horz"/>
              <a:lstStyle/>
              <a:p>
                <a:pPr>
                  <a:defRPr sz="6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'概要用　自殺率推移'!$G$4:$R$4</c:f>
              <c:strCache>
                <c:ptCount val="12"/>
                <c:pt idx="0">
                  <c:v>H24年</c:v>
                </c:pt>
                <c:pt idx="1">
                  <c:v>H25年</c:v>
                </c:pt>
                <c:pt idx="2">
                  <c:v>H26年</c:v>
                </c:pt>
                <c:pt idx="3">
                  <c:v>H27年</c:v>
                </c:pt>
                <c:pt idx="4">
                  <c:v>H28年</c:v>
                </c:pt>
                <c:pt idx="5">
                  <c:v>H29年</c:v>
                </c:pt>
                <c:pt idx="6">
                  <c:v>H30年</c:v>
                </c:pt>
                <c:pt idx="7">
                  <c:v>R1年</c:v>
                </c:pt>
                <c:pt idx="8">
                  <c:v>R2年</c:v>
                </c:pt>
                <c:pt idx="9">
                  <c:v>R3年</c:v>
                </c:pt>
                <c:pt idx="10">
                  <c:v>R4年</c:v>
                </c:pt>
                <c:pt idx="11">
                  <c:v>R5年</c:v>
                </c:pt>
              </c:strCache>
            </c:strRef>
          </c:cat>
          <c:val>
            <c:numRef>
              <c:f>'概要用　自殺率推移'!$G$6:$R$6</c:f>
              <c:numCache>
                <c:formatCode>0.0_ </c:formatCode>
                <c:ptCount val="12"/>
                <c:pt idx="0">
                  <c:v>19.600000000000001</c:v>
                </c:pt>
                <c:pt idx="1">
                  <c:v>17.8</c:v>
                </c:pt>
                <c:pt idx="2">
                  <c:v>15.7</c:v>
                </c:pt>
                <c:pt idx="3">
                  <c:v>14.7</c:v>
                </c:pt>
                <c:pt idx="4">
                  <c:v>14</c:v>
                </c:pt>
                <c:pt idx="5">
                  <c:v>13.6</c:v>
                </c:pt>
                <c:pt idx="6" formatCode="General">
                  <c:v>14.5</c:v>
                </c:pt>
                <c:pt idx="7">
                  <c:v>14</c:v>
                </c:pt>
                <c:pt idx="8">
                  <c:v>16</c:v>
                </c:pt>
                <c:pt idx="9">
                  <c:v>15.6</c:v>
                </c:pt>
                <c:pt idx="10">
                  <c:v>16.899999999999999</c:v>
                </c:pt>
                <c:pt idx="11">
                  <c:v>15.7</c:v>
                </c:pt>
              </c:numCache>
            </c:numRef>
          </c:val>
          <c:smooth val="0"/>
          <c:extLst>
            <c:ext xmlns:c16="http://schemas.microsoft.com/office/drawing/2014/chart" uri="{C3380CC4-5D6E-409C-BE32-E72D297353CC}">
              <c16:uniqueId val="{00000016-D495-4527-BA96-C22B05B1A55F}"/>
            </c:ext>
          </c:extLst>
        </c:ser>
        <c:dLbls>
          <c:showLegendKey val="0"/>
          <c:showVal val="0"/>
          <c:showCatName val="0"/>
          <c:showSerName val="0"/>
          <c:showPercent val="0"/>
          <c:showBubbleSize val="0"/>
        </c:dLbls>
        <c:marker val="1"/>
        <c:smooth val="0"/>
        <c:axId val="37221120"/>
        <c:axId val="37222656"/>
      </c:lineChart>
      <c:catAx>
        <c:axId val="3722112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vert="horz"/>
          <a:lstStyle/>
          <a:p>
            <a:pPr>
              <a:defRPr/>
            </a:pPr>
            <a:endParaRPr lang="ja-JP"/>
          </a:p>
        </c:txPr>
        <c:crossAx val="37222656"/>
        <c:crosses val="autoZero"/>
        <c:auto val="1"/>
        <c:lblAlgn val="ctr"/>
        <c:lblOffset val="100"/>
        <c:noMultiLvlLbl val="0"/>
      </c:catAx>
      <c:valAx>
        <c:axId val="37222656"/>
        <c:scaling>
          <c:orientation val="minMax"/>
          <c:max val="25"/>
          <c:min val="10"/>
        </c:scaling>
        <c:delete val="0"/>
        <c:axPos val="l"/>
        <c:majorGridlines>
          <c:spPr>
            <a:ln w="9525" cap="flat" cmpd="sng" algn="ctr">
              <a:solidFill>
                <a:sysClr val="windowText" lastClr="000000">
                  <a:lumMod val="15000"/>
                  <a:lumOff val="85000"/>
                  <a:alpha val="36000"/>
                </a:sysClr>
              </a:solidFill>
              <a:round/>
            </a:ln>
            <a:effectLst/>
          </c:spPr>
        </c:majorGridlines>
        <c:numFmt formatCode="0.0_ " sourceLinked="1"/>
        <c:majorTickMark val="none"/>
        <c:minorTickMark val="none"/>
        <c:tickLblPos val="nextTo"/>
        <c:spPr>
          <a:noFill/>
          <a:ln>
            <a:noFill/>
          </a:ln>
          <a:effectLst/>
        </c:spPr>
        <c:txPr>
          <a:bodyPr rot="-60000000" vert="horz"/>
          <a:lstStyle/>
          <a:p>
            <a:pPr>
              <a:defRPr/>
            </a:pPr>
            <a:endParaRPr lang="ja-JP"/>
          </a:p>
        </c:txPr>
        <c:crossAx val="37221120"/>
        <c:crosses val="autoZero"/>
        <c:crossBetween val="between"/>
        <c:majorUnit val="5"/>
      </c:valAx>
      <c:spPr>
        <a:noFill/>
        <a:ln w="12700">
          <a:noFill/>
        </a:ln>
        <a:effectLst/>
      </c:spPr>
    </c:plotArea>
    <c:legend>
      <c:legendPos val="b"/>
      <c:layout>
        <c:manualLayout>
          <c:xMode val="edge"/>
          <c:yMode val="edge"/>
          <c:x val="0.83714822842346159"/>
          <c:y val="0.12843135727656746"/>
          <c:w val="0.11574875020919685"/>
          <c:h val="0.18002601509498625"/>
        </c:manualLayout>
      </c:layout>
      <c:overlay val="0"/>
      <c:spPr>
        <a:solidFill>
          <a:sysClr val="window" lastClr="FFFFFF"/>
        </a:solidFill>
        <a:ln>
          <a:noFill/>
        </a:ln>
        <a:effectLst/>
      </c:spPr>
      <c:txPr>
        <a:bodyPr rot="0" vert="horz"/>
        <a:lstStyle/>
        <a:p>
          <a:pPr>
            <a:defRPr/>
          </a:pPr>
          <a:endParaRPr lang="ja-JP"/>
        </a:p>
      </c:txPr>
    </c:legend>
    <c:plotVisOnly val="1"/>
    <c:dispBlanksAs val="gap"/>
    <c:showDLblsOverMax val="0"/>
  </c:chart>
  <c:spPr>
    <a:solidFill>
      <a:schemeClr val="bg1"/>
    </a:solidFill>
    <a:ln w="9525" cap="flat" cmpd="sng" algn="ctr">
      <a:solidFill>
        <a:sysClr val="windowText" lastClr="000000">
          <a:lumMod val="50000"/>
          <a:lumOff val="50000"/>
        </a:sysClr>
      </a:solidFill>
      <a:prstDash val="solid"/>
      <a:round/>
    </a:ln>
    <a:effectLst/>
  </c:spPr>
  <c:txPr>
    <a:bodyPr/>
    <a:lstStyle/>
    <a:p>
      <a:pPr>
        <a:defRPr sz="500"/>
      </a:pPr>
      <a:endParaRPr lang="ja-JP"/>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480" b="0" i="0" u="none" strike="noStrike" kern="1200" spc="0" baseline="0">
                <a:solidFill>
                  <a:schemeClr val="tx1">
                    <a:lumMod val="65000"/>
                    <a:lumOff val="35000"/>
                  </a:schemeClr>
                </a:solidFill>
                <a:latin typeface="+mn-lt"/>
                <a:ea typeface="+mn-ea"/>
                <a:cs typeface="+mn-cs"/>
              </a:defRPr>
            </a:pPr>
            <a:r>
              <a:rPr lang="ja-JP"/>
              <a:t>大阪府 </a:t>
            </a:r>
            <a:r>
              <a:rPr lang="en-US"/>
              <a:t>30</a:t>
            </a:r>
            <a:r>
              <a:rPr lang="ja-JP"/>
              <a:t>歳未満の自殺者数の推移</a:t>
            </a:r>
          </a:p>
        </c:rich>
      </c:tx>
      <c:overlay val="0"/>
      <c:spPr>
        <a:noFill/>
        <a:ln>
          <a:solidFill>
            <a:schemeClr val="tx1">
              <a:lumMod val="50000"/>
              <a:lumOff val="50000"/>
            </a:schemeClr>
          </a:solidFill>
        </a:ln>
        <a:effectLst/>
      </c:spPr>
      <c:txPr>
        <a:bodyPr rot="0" spcFirstLastPara="1" vertOverflow="ellipsis" vert="horz" wrap="square" anchor="ctr" anchorCtr="1"/>
        <a:lstStyle/>
        <a:p>
          <a:pPr>
            <a:defRPr sz="48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★男女・若年!$B$60</c:f>
              <c:strCache>
                <c:ptCount val="1"/>
                <c:pt idx="0">
                  <c:v>男性</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5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★男女・若年!$A$68:$A$72</c:f>
              <c:strCache>
                <c:ptCount val="5"/>
                <c:pt idx="0">
                  <c:v>R1</c:v>
                </c:pt>
                <c:pt idx="1">
                  <c:v>R2</c:v>
                </c:pt>
                <c:pt idx="2">
                  <c:v>R3</c:v>
                </c:pt>
                <c:pt idx="3">
                  <c:v>R4</c:v>
                </c:pt>
                <c:pt idx="4">
                  <c:v>R5</c:v>
                </c:pt>
              </c:strCache>
            </c:strRef>
          </c:cat>
          <c:val>
            <c:numRef>
              <c:f>★男女・若年!$B$68:$B$72</c:f>
              <c:numCache>
                <c:formatCode>General</c:formatCode>
                <c:ptCount val="5"/>
                <c:pt idx="0">
                  <c:v>121</c:v>
                </c:pt>
                <c:pt idx="1">
                  <c:v>130</c:v>
                </c:pt>
                <c:pt idx="2">
                  <c:v>113</c:v>
                </c:pt>
                <c:pt idx="3">
                  <c:v>139</c:v>
                </c:pt>
                <c:pt idx="4">
                  <c:v>114</c:v>
                </c:pt>
              </c:numCache>
            </c:numRef>
          </c:val>
          <c:extLst>
            <c:ext xmlns:c16="http://schemas.microsoft.com/office/drawing/2014/chart" uri="{C3380CC4-5D6E-409C-BE32-E72D297353CC}">
              <c16:uniqueId val="{00000000-8DCA-4DE3-A113-E7FA2AAF36B9}"/>
            </c:ext>
          </c:extLst>
        </c:ser>
        <c:ser>
          <c:idx val="1"/>
          <c:order val="1"/>
          <c:tx>
            <c:strRef>
              <c:f>★男女・若年!$C$60</c:f>
              <c:strCache>
                <c:ptCount val="1"/>
                <c:pt idx="0">
                  <c:v>女性</c:v>
                </c:pt>
              </c:strCache>
            </c:strRef>
          </c:tx>
          <c:spPr>
            <a:solidFill>
              <a:schemeClr val="accent2">
                <a:lumMod val="40000"/>
                <a:lumOff val="60000"/>
              </a:schemeClr>
            </a:solidFill>
            <a:ln>
              <a:noFill/>
            </a:ln>
            <a:effectLst/>
          </c:spPr>
          <c:invertIfNegative val="0"/>
          <c:dLbls>
            <c:spPr>
              <a:noFill/>
              <a:ln>
                <a:noFill/>
              </a:ln>
              <a:effectLst/>
            </c:spPr>
            <c:txPr>
              <a:bodyPr rot="0" spcFirstLastPara="1" vertOverflow="ellipsis" vert="horz" wrap="square" anchor="ctr" anchorCtr="1"/>
              <a:lstStyle/>
              <a:p>
                <a:pPr>
                  <a:defRPr sz="5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★男女・若年!$A$68:$A$72</c:f>
              <c:strCache>
                <c:ptCount val="5"/>
                <c:pt idx="0">
                  <c:v>R1</c:v>
                </c:pt>
                <c:pt idx="1">
                  <c:v>R2</c:v>
                </c:pt>
                <c:pt idx="2">
                  <c:v>R3</c:v>
                </c:pt>
                <c:pt idx="3">
                  <c:v>R4</c:v>
                </c:pt>
                <c:pt idx="4">
                  <c:v>R5</c:v>
                </c:pt>
              </c:strCache>
            </c:strRef>
          </c:cat>
          <c:val>
            <c:numRef>
              <c:f>★男女・若年!$C$68:$C$72</c:f>
              <c:numCache>
                <c:formatCode>General</c:formatCode>
                <c:ptCount val="5"/>
                <c:pt idx="0">
                  <c:v>50</c:v>
                </c:pt>
                <c:pt idx="1">
                  <c:v>82</c:v>
                </c:pt>
                <c:pt idx="2">
                  <c:v>96</c:v>
                </c:pt>
                <c:pt idx="3">
                  <c:v>84</c:v>
                </c:pt>
                <c:pt idx="4">
                  <c:v>91</c:v>
                </c:pt>
              </c:numCache>
            </c:numRef>
          </c:val>
          <c:extLst>
            <c:ext xmlns:c16="http://schemas.microsoft.com/office/drawing/2014/chart" uri="{C3380CC4-5D6E-409C-BE32-E72D297353CC}">
              <c16:uniqueId val="{00000001-8DCA-4DE3-A113-E7FA2AAF36B9}"/>
            </c:ext>
          </c:extLst>
        </c:ser>
        <c:dLbls>
          <c:showLegendKey val="0"/>
          <c:showVal val="0"/>
          <c:showCatName val="0"/>
          <c:showSerName val="0"/>
          <c:showPercent val="0"/>
          <c:showBubbleSize val="0"/>
        </c:dLbls>
        <c:gapWidth val="219"/>
        <c:overlap val="-27"/>
        <c:axId val="2103317311"/>
        <c:axId val="2103312319"/>
      </c:barChart>
      <c:lineChart>
        <c:grouping val="standard"/>
        <c:varyColors val="0"/>
        <c:ser>
          <c:idx val="2"/>
          <c:order val="2"/>
          <c:tx>
            <c:strRef>
              <c:f>★男女・若年!$D$60</c:f>
              <c:strCache>
                <c:ptCount val="1"/>
                <c:pt idx="0">
                  <c:v>総計</c:v>
                </c:pt>
              </c:strCache>
            </c:strRef>
          </c:tx>
          <c:spPr>
            <a:ln w="19050" cap="rnd">
              <a:solidFill>
                <a:schemeClr val="accent3"/>
              </a:solidFill>
              <a:round/>
            </a:ln>
            <a:effectLst/>
          </c:spPr>
          <c:marker>
            <c:symbol val="square"/>
            <c:size val="4"/>
            <c:spPr>
              <a:solidFill>
                <a:schemeClr val="accent3"/>
              </a:solidFill>
              <a:ln w="9525">
                <a:solidFill>
                  <a:schemeClr val="accent3"/>
                </a:solidFill>
              </a:ln>
              <a:effectLst/>
            </c:spPr>
          </c:marker>
          <c:dLbls>
            <c:dLbl>
              <c:idx val="0"/>
              <c:layout>
                <c:manualLayout>
                  <c:x val="-8.3223209547703555E-2"/>
                  <c:y val="-3.96834126806799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DCA-4DE3-A113-E7FA2AAF36B9}"/>
                </c:ext>
              </c:extLst>
            </c:dLbl>
            <c:dLbl>
              <c:idx val="1"/>
              <c:layout>
                <c:manualLayout>
                  <c:x val="-6.3778577265636904E-2"/>
                  <c:y val="-4.89427037679963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DCA-4DE3-A113-E7FA2AAF36B9}"/>
                </c:ext>
              </c:extLst>
            </c:dLbl>
            <c:dLbl>
              <c:idx val="2"/>
              <c:layout>
                <c:manualLayout>
                  <c:x val="-6.4834167033949563E-2"/>
                  <c:y val="-3.76180086959733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DCA-4DE3-A113-E7FA2AAF36B9}"/>
                </c:ext>
              </c:extLst>
            </c:dLbl>
            <c:dLbl>
              <c:idx val="3"/>
              <c:layout>
                <c:manualLayout>
                  <c:x val="-6.5501207445705187E-2"/>
                  <c:y val="-5.09312571255063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DCA-4DE3-A113-E7FA2AAF36B9}"/>
                </c:ext>
              </c:extLst>
            </c:dLbl>
            <c:spPr>
              <a:noFill/>
              <a:ln>
                <a:noFill/>
              </a:ln>
              <a:effectLst/>
            </c:spPr>
            <c:txPr>
              <a:bodyPr rot="0" spcFirstLastPara="1" vertOverflow="ellipsis" vert="horz" wrap="square" anchor="ctr" anchorCtr="1"/>
              <a:lstStyle/>
              <a:p>
                <a:pPr>
                  <a:defRPr sz="5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★男女・若年!$A$68:$A$72</c:f>
              <c:strCache>
                <c:ptCount val="5"/>
                <c:pt idx="0">
                  <c:v>R1</c:v>
                </c:pt>
                <c:pt idx="1">
                  <c:v>R2</c:v>
                </c:pt>
                <c:pt idx="2">
                  <c:v>R3</c:v>
                </c:pt>
                <c:pt idx="3">
                  <c:v>R4</c:v>
                </c:pt>
                <c:pt idx="4">
                  <c:v>R5</c:v>
                </c:pt>
              </c:strCache>
            </c:strRef>
          </c:cat>
          <c:val>
            <c:numRef>
              <c:f>★男女・若年!$D$68:$D$72</c:f>
              <c:numCache>
                <c:formatCode>General</c:formatCode>
                <c:ptCount val="5"/>
                <c:pt idx="0">
                  <c:v>171</c:v>
                </c:pt>
                <c:pt idx="1">
                  <c:v>212</c:v>
                </c:pt>
                <c:pt idx="2">
                  <c:v>209</c:v>
                </c:pt>
                <c:pt idx="3">
                  <c:v>223</c:v>
                </c:pt>
                <c:pt idx="4">
                  <c:v>205</c:v>
                </c:pt>
              </c:numCache>
            </c:numRef>
          </c:val>
          <c:smooth val="0"/>
          <c:extLst>
            <c:ext xmlns:c16="http://schemas.microsoft.com/office/drawing/2014/chart" uri="{C3380CC4-5D6E-409C-BE32-E72D297353CC}">
              <c16:uniqueId val="{00000005-8DCA-4DE3-A113-E7FA2AAF36B9}"/>
            </c:ext>
          </c:extLst>
        </c:ser>
        <c:dLbls>
          <c:showLegendKey val="0"/>
          <c:showVal val="0"/>
          <c:showCatName val="0"/>
          <c:showSerName val="0"/>
          <c:showPercent val="0"/>
          <c:showBubbleSize val="0"/>
        </c:dLbls>
        <c:marker val="1"/>
        <c:smooth val="0"/>
        <c:axId val="2103317311"/>
        <c:axId val="2103312319"/>
      </c:lineChart>
      <c:catAx>
        <c:axId val="21033173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 b="0" i="0" u="none" strike="noStrike" kern="1200" baseline="0">
                <a:solidFill>
                  <a:schemeClr val="tx1">
                    <a:lumMod val="65000"/>
                    <a:lumOff val="35000"/>
                  </a:schemeClr>
                </a:solidFill>
                <a:latin typeface="+mn-lt"/>
                <a:ea typeface="+mn-ea"/>
                <a:cs typeface="+mn-cs"/>
              </a:defRPr>
            </a:pPr>
            <a:endParaRPr lang="ja-JP"/>
          </a:p>
        </c:txPr>
        <c:crossAx val="2103312319"/>
        <c:crosses val="autoZero"/>
        <c:auto val="1"/>
        <c:lblAlgn val="ctr"/>
        <c:lblOffset val="100"/>
        <c:noMultiLvlLbl val="0"/>
      </c:catAx>
      <c:valAx>
        <c:axId val="2103312319"/>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400" b="0" i="0" u="none" strike="noStrike" kern="1200" baseline="0">
                <a:solidFill>
                  <a:schemeClr val="tx1">
                    <a:lumMod val="65000"/>
                    <a:lumOff val="35000"/>
                  </a:schemeClr>
                </a:solidFill>
                <a:latin typeface="+mn-lt"/>
                <a:ea typeface="+mn-ea"/>
                <a:cs typeface="+mn-cs"/>
              </a:defRPr>
            </a:pPr>
            <a:endParaRPr lang="ja-JP"/>
          </a:p>
        </c:txPr>
        <c:crossAx val="21033173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5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solidFill>
        <a:schemeClr val="tx1">
          <a:lumMod val="50000"/>
          <a:lumOff val="50000"/>
        </a:schemeClr>
      </a:solidFill>
    </a:ln>
    <a:effectLst/>
  </c:spPr>
  <c:txPr>
    <a:bodyPr/>
    <a:lstStyle/>
    <a:p>
      <a:pPr>
        <a:defRPr sz="400"/>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bwMode="auto">
          <a:xfrm>
            <a:off x="3" y="1"/>
            <a:ext cx="2949787" cy="496570"/>
          </a:xfrm>
          <a:prstGeom prst="rect">
            <a:avLst/>
          </a:prstGeom>
          <a:noFill/>
          <a:ln w="9525">
            <a:noFill/>
            <a:miter lim="800000"/>
            <a:headEnd/>
            <a:tailEnd/>
          </a:ln>
        </p:spPr>
        <p:txBody>
          <a:bodyPr vert="horz" wrap="square" lIns="95233" tIns="47617" rIns="95233" bIns="47617" numCol="1" anchor="t" anchorCtr="0" compatLnSpc="1">
            <a:prstTxWarp prst="textNoShape">
              <a:avLst/>
            </a:prstTxWarp>
          </a:bodyPr>
          <a:lstStyle>
            <a:lvl1pPr defTabSz="918820" eaLnBrk="1" hangingPunct="1">
              <a:spcBef>
                <a:spcPct val="0"/>
              </a:spcBef>
              <a:buFontTx/>
              <a:buNone/>
              <a:defRPr sz="1300"/>
            </a:lvl1pPr>
          </a:lstStyle>
          <a:p>
            <a:pPr>
              <a:defRPr/>
            </a:pPr>
            <a:endParaRPr lang="ja-JP" altLang="en-US"/>
          </a:p>
        </p:txBody>
      </p:sp>
      <p:sp>
        <p:nvSpPr>
          <p:cNvPr id="3" name="日付プレースホルダー 2"/>
          <p:cNvSpPr>
            <a:spLocks noGrp="1"/>
          </p:cNvSpPr>
          <p:nvPr>
            <p:ph type="dt" sz="quarter" idx="1"/>
          </p:nvPr>
        </p:nvSpPr>
        <p:spPr bwMode="auto">
          <a:xfrm>
            <a:off x="3855842" y="1"/>
            <a:ext cx="2949787" cy="496570"/>
          </a:xfrm>
          <a:prstGeom prst="rect">
            <a:avLst/>
          </a:prstGeom>
          <a:noFill/>
          <a:ln w="9525">
            <a:noFill/>
            <a:miter lim="800000"/>
            <a:headEnd/>
            <a:tailEnd/>
          </a:ln>
        </p:spPr>
        <p:txBody>
          <a:bodyPr vert="horz" wrap="square" lIns="95233" tIns="47617" rIns="95233" bIns="47617" numCol="1" anchor="t" anchorCtr="0" compatLnSpc="1">
            <a:prstTxWarp prst="textNoShape">
              <a:avLst/>
            </a:prstTxWarp>
          </a:bodyPr>
          <a:lstStyle>
            <a:lvl1pPr algn="r" defTabSz="918820" eaLnBrk="1" hangingPunct="1">
              <a:spcBef>
                <a:spcPct val="0"/>
              </a:spcBef>
              <a:buFontTx/>
              <a:buNone/>
              <a:defRPr sz="1300"/>
            </a:lvl1pPr>
          </a:lstStyle>
          <a:p>
            <a:pPr>
              <a:defRPr/>
            </a:pPr>
            <a:fld id="{A09B7268-F1A8-439C-8463-92518830DE93}" type="datetimeFigureOut">
              <a:rPr lang="ja-JP" altLang="en-US"/>
              <a:pPr>
                <a:defRPr/>
              </a:pPr>
              <a:t>2024/4/2</a:t>
            </a:fld>
            <a:endParaRPr lang="en-US" altLang="ja-JP"/>
          </a:p>
        </p:txBody>
      </p:sp>
      <p:sp>
        <p:nvSpPr>
          <p:cNvPr id="4" name="フッター プレースホルダー 3"/>
          <p:cNvSpPr>
            <a:spLocks noGrp="1"/>
          </p:cNvSpPr>
          <p:nvPr>
            <p:ph type="ftr" sz="quarter" idx="2"/>
          </p:nvPr>
        </p:nvSpPr>
        <p:spPr bwMode="auto">
          <a:xfrm>
            <a:off x="3" y="9441185"/>
            <a:ext cx="2949787" cy="496569"/>
          </a:xfrm>
          <a:prstGeom prst="rect">
            <a:avLst/>
          </a:prstGeom>
          <a:noFill/>
          <a:ln w="9525">
            <a:noFill/>
            <a:miter lim="800000"/>
            <a:headEnd/>
            <a:tailEnd/>
          </a:ln>
        </p:spPr>
        <p:txBody>
          <a:bodyPr vert="horz" wrap="square" lIns="95233" tIns="47617" rIns="95233" bIns="47617" numCol="1" anchor="b" anchorCtr="0" compatLnSpc="1">
            <a:prstTxWarp prst="textNoShape">
              <a:avLst/>
            </a:prstTxWarp>
          </a:bodyPr>
          <a:lstStyle>
            <a:lvl1pPr defTabSz="918820" eaLnBrk="1" hangingPunct="1">
              <a:spcBef>
                <a:spcPct val="0"/>
              </a:spcBef>
              <a:buFontTx/>
              <a:buNone/>
              <a:defRPr sz="1300"/>
            </a:lvl1pPr>
          </a:lstStyle>
          <a:p>
            <a:pPr>
              <a:defRPr/>
            </a:pPr>
            <a:endParaRPr lang="ja-JP" altLang="en-US"/>
          </a:p>
        </p:txBody>
      </p:sp>
      <p:sp>
        <p:nvSpPr>
          <p:cNvPr id="5" name="スライド番号プレースホルダー 4"/>
          <p:cNvSpPr>
            <a:spLocks noGrp="1"/>
          </p:cNvSpPr>
          <p:nvPr>
            <p:ph type="sldNum" sz="quarter" idx="3"/>
          </p:nvPr>
        </p:nvSpPr>
        <p:spPr bwMode="auto">
          <a:xfrm>
            <a:off x="3855842" y="9441185"/>
            <a:ext cx="2949787" cy="496569"/>
          </a:xfrm>
          <a:prstGeom prst="rect">
            <a:avLst/>
          </a:prstGeom>
          <a:noFill/>
          <a:ln w="9525">
            <a:noFill/>
            <a:miter lim="800000"/>
            <a:headEnd/>
            <a:tailEnd/>
          </a:ln>
        </p:spPr>
        <p:txBody>
          <a:bodyPr vert="horz" wrap="square" lIns="95233" tIns="47617" rIns="95233" bIns="47617" numCol="1" anchor="b" anchorCtr="0" compatLnSpc="1">
            <a:prstTxWarp prst="textNoShape">
              <a:avLst/>
            </a:prstTxWarp>
          </a:bodyPr>
          <a:lstStyle>
            <a:lvl1pPr algn="r" defTabSz="918820" eaLnBrk="1" hangingPunct="1">
              <a:spcBef>
                <a:spcPct val="0"/>
              </a:spcBef>
              <a:buFontTx/>
              <a:buNone/>
              <a:defRPr sz="1300"/>
            </a:lvl1pPr>
          </a:lstStyle>
          <a:p>
            <a:pPr>
              <a:defRPr/>
            </a:pPr>
            <a:fld id="{827928B1-BF3E-4A3C-8764-58A27D4EC5D6}" type="slidenum">
              <a:rPr lang="ja-JP" altLang="en-US"/>
              <a:pPr>
                <a:defRPr/>
              </a:pPr>
              <a:t>‹#›</a:t>
            </a:fld>
            <a:endParaRPr lang="en-US" altLang="ja-JP"/>
          </a:p>
        </p:txBody>
      </p:sp>
    </p:spTree>
    <p:extLst>
      <p:ext uri="{BB962C8B-B14F-4D97-AF65-F5344CB8AC3E}">
        <p14:creationId xmlns:p14="http://schemas.microsoft.com/office/powerpoint/2010/main" val="33479169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bwMode="auto">
          <a:xfrm>
            <a:off x="3" y="1"/>
            <a:ext cx="2949787" cy="496570"/>
          </a:xfrm>
          <a:prstGeom prst="rect">
            <a:avLst/>
          </a:prstGeom>
          <a:noFill/>
          <a:ln w="9525">
            <a:noFill/>
            <a:miter lim="800000"/>
            <a:headEnd/>
            <a:tailEnd/>
          </a:ln>
        </p:spPr>
        <p:txBody>
          <a:bodyPr vert="horz" wrap="square" lIns="95233" tIns="47617" rIns="95233" bIns="47617" numCol="1" anchor="t" anchorCtr="0" compatLnSpc="1">
            <a:prstTxWarp prst="textNoShape">
              <a:avLst/>
            </a:prstTxWarp>
          </a:bodyPr>
          <a:lstStyle>
            <a:lvl1pPr defTabSz="918820" eaLnBrk="1" hangingPunct="1">
              <a:spcBef>
                <a:spcPct val="0"/>
              </a:spcBef>
              <a:buFontTx/>
              <a:buNone/>
              <a:defRPr sz="1300"/>
            </a:lvl1pPr>
          </a:lstStyle>
          <a:p>
            <a:pPr>
              <a:defRPr/>
            </a:pPr>
            <a:endParaRPr lang="ja-JP" altLang="en-US"/>
          </a:p>
        </p:txBody>
      </p:sp>
      <p:sp>
        <p:nvSpPr>
          <p:cNvPr id="3" name="日付プレースホルダー 2"/>
          <p:cNvSpPr>
            <a:spLocks noGrp="1"/>
          </p:cNvSpPr>
          <p:nvPr>
            <p:ph type="dt" idx="1"/>
          </p:nvPr>
        </p:nvSpPr>
        <p:spPr bwMode="auto">
          <a:xfrm>
            <a:off x="3855842" y="1"/>
            <a:ext cx="2949787" cy="496570"/>
          </a:xfrm>
          <a:prstGeom prst="rect">
            <a:avLst/>
          </a:prstGeom>
          <a:noFill/>
          <a:ln w="9525">
            <a:noFill/>
            <a:miter lim="800000"/>
            <a:headEnd/>
            <a:tailEnd/>
          </a:ln>
        </p:spPr>
        <p:txBody>
          <a:bodyPr vert="horz" wrap="square" lIns="95233" tIns="47617" rIns="95233" bIns="47617" numCol="1" anchor="t" anchorCtr="0" compatLnSpc="1">
            <a:prstTxWarp prst="textNoShape">
              <a:avLst/>
            </a:prstTxWarp>
          </a:bodyPr>
          <a:lstStyle>
            <a:lvl1pPr algn="r" defTabSz="918820" eaLnBrk="1" hangingPunct="1">
              <a:spcBef>
                <a:spcPct val="0"/>
              </a:spcBef>
              <a:buFontTx/>
              <a:buNone/>
              <a:defRPr sz="1300"/>
            </a:lvl1pPr>
          </a:lstStyle>
          <a:p>
            <a:pPr>
              <a:defRPr/>
            </a:pPr>
            <a:fld id="{FEFB8AF3-A584-4291-BF7E-3B5B2C783C1E}" type="datetimeFigureOut">
              <a:rPr lang="ja-JP" altLang="en-US"/>
              <a:pPr>
                <a:defRPr/>
              </a:pPr>
              <a:t>2024/4/2</a:t>
            </a:fld>
            <a:endParaRPr lang="en-US" altLang="ja-JP"/>
          </a:p>
        </p:txBody>
      </p:sp>
      <p:sp>
        <p:nvSpPr>
          <p:cNvPr id="4" name="スライド イメージ プレースホルダー 3"/>
          <p:cNvSpPr>
            <a:spLocks noGrp="1" noRot="1" noChangeAspect="1"/>
          </p:cNvSpPr>
          <p:nvPr>
            <p:ph type="sldImg" idx="2"/>
          </p:nvPr>
        </p:nvSpPr>
        <p:spPr>
          <a:xfrm>
            <a:off x="709613" y="741363"/>
            <a:ext cx="5387975" cy="3730625"/>
          </a:xfrm>
          <a:prstGeom prst="rect">
            <a:avLst/>
          </a:prstGeom>
          <a:noFill/>
          <a:ln w="12700">
            <a:solidFill>
              <a:prstClr val="black"/>
            </a:solidFill>
          </a:ln>
        </p:spPr>
        <p:txBody>
          <a:bodyPr vert="horz" lIns="94486" tIns="47243" rIns="94486" bIns="47243" rtlCol="0" anchor="ctr"/>
          <a:lstStyle/>
          <a:p>
            <a:pPr lvl="0"/>
            <a:endParaRPr lang="ja-JP" altLang="en-US" noProof="0"/>
          </a:p>
        </p:txBody>
      </p:sp>
      <p:sp>
        <p:nvSpPr>
          <p:cNvPr id="5" name="ノート プレースホルダー 4"/>
          <p:cNvSpPr>
            <a:spLocks noGrp="1"/>
          </p:cNvSpPr>
          <p:nvPr>
            <p:ph type="body" sz="quarter" idx="3"/>
          </p:nvPr>
        </p:nvSpPr>
        <p:spPr bwMode="auto">
          <a:xfrm>
            <a:off x="680721" y="4719798"/>
            <a:ext cx="5445760" cy="4475479"/>
          </a:xfrm>
          <a:prstGeom prst="rect">
            <a:avLst/>
          </a:prstGeom>
          <a:noFill/>
          <a:ln w="9525">
            <a:noFill/>
            <a:miter lim="800000"/>
            <a:headEnd/>
            <a:tailEnd/>
          </a:ln>
        </p:spPr>
        <p:txBody>
          <a:bodyPr vert="horz" wrap="square" lIns="95233" tIns="47617" rIns="95233" bIns="47617" numCol="1" anchor="t" anchorCtr="0" compatLnSpc="1">
            <a:prstTxWarp prst="textNoShape">
              <a:avLst/>
            </a:prstTxWarp>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bwMode="auto">
          <a:xfrm>
            <a:off x="3" y="9441185"/>
            <a:ext cx="2949787" cy="496569"/>
          </a:xfrm>
          <a:prstGeom prst="rect">
            <a:avLst/>
          </a:prstGeom>
          <a:noFill/>
          <a:ln w="9525">
            <a:noFill/>
            <a:miter lim="800000"/>
            <a:headEnd/>
            <a:tailEnd/>
          </a:ln>
        </p:spPr>
        <p:txBody>
          <a:bodyPr vert="horz" wrap="square" lIns="95233" tIns="47617" rIns="95233" bIns="47617" numCol="1" anchor="b" anchorCtr="0" compatLnSpc="1">
            <a:prstTxWarp prst="textNoShape">
              <a:avLst/>
            </a:prstTxWarp>
          </a:bodyPr>
          <a:lstStyle>
            <a:lvl1pPr defTabSz="918820" eaLnBrk="1" hangingPunct="1">
              <a:spcBef>
                <a:spcPct val="0"/>
              </a:spcBef>
              <a:buFontTx/>
              <a:buNone/>
              <a:defRPr sz="1300"/>
            </a:lvl1pPr>
          </a:lstStyle>
          <a:p>
            <a:pPr>
              <a:defRPr/>
            </a:pPr>
            <a:endParaRPr lang="ja-JP" altLang="en-US"/>
          </a:p>
        </p:txBody>
      </p:sp>
      <p:sp>
        <p:nvSpPr>
          <p:cNvPr id="7" name="スライド番号プレースホルダー 6"/>
          <p:cNvSpPr>
            <a:spLocks noGrp="1"/>
          </p:cNvSpPr>
          <p:nvPr>
            <p:ph type="sldNum" sz="quarter" idx="5"/>
          </p:nvPr>
        </p:nvSpPr>
        <p:spPr bwMode="auto">
          <a:xfrm>
            <a:off x="3855842" y="9441185"/>
            <a:ext cx="2949787" cy="496569"/>
          </a:xfrm>
          <a:prstGeom prst="rect">
            <a:avLst/>
          </a:prstGeom>
          <a:noFill/>
          <a:ln w="9525">
            <a:noFill/>
            <a:miter lim="800000"/>
            <a:headEnd/>
            <a:tailEnd/>
          </a:ln>
        </p:spPr>
        <p:txBody>
          <a:bodyPr vert="horz" wrap="square" lIns="95233" tIns="47617" rIns="95233" bIns="47617" numCol="1" anchor="b" anchorCtr="0" compatLnSpc="1">
            <a:prstTxWarp prst="textNoShape">
              <a:avLst/>
            </a:prstTxWarp>
          </a:bodyPr>
          <a:lstStyle>
            <a:lvl1pPr algn="r" defTabSz="918820" eaLnBrk="1" hangingPunct="1">
              <a:spcBef>
                <a:spcPct val="0"/>
              </a:spcBef>
              <a:buFontTx/>
              <a:buNone/>
              <a:defRPr sz="1300"/>
            </a:lvl1pPr>
          </a:lstStyle>
          <a:p>
            <a:pPr>
              <a:defRPr/>
            </a:pPr>
            <a:fld id="{AD236D88-6FF8-4A56-A82E-022EA4AF2AEE}" type="slidenum">
              <a:rPr lang="ja-JP" altLang="en-US"/>
              <a:pPr>
                <a:defRPr/>
              </a:pPr>
              <a:t>‹#›</a:t>
            </a:fld>
            <a:endParaRPr lang="en-US" altLang="ja-JP"/>
          </a:p>
        </p:txBody>
      </p:sp>
    </p:spTree>
    <p:extLst>
      <p:ext uri="{BB962C8B-B14F-4D97-AF65-F5344CB8AC3E}">
        <p14:creationId xmlns:p14="http://schemas.microsoft.com/office/powerpoint/2010/main" val="13124565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300" kern="1200">
        <a:solidFill>
          <a:schemeClr val="tx1"/>
        </a:solidFill>
        <a:latin typeface="+mn-lt"/>
        <a:ea typeface="+mn-ea"/>
        <a:cs typeface="+mn-cs"/>
      </a:defRPr>
    </a:lvl1pPr>
    <a:lvl2pPr marL="478861" algn="l" rtl="0" eaLnBrk="0" fontAlgn="base" hangingPunct="0">
      <a:spcBef>
        <a:spcPct val="30000"/>
      </a:spcBef>
      <a:spcAft>
        <a:spcPct val="0"/>
      </a:spcAft>
      <a:defRPr kumimoji="1" sz="1300" kern="1200">
        <a:solidFill>
          <a:schemeClr val="tx1"/>
        </a:solidFill>
        <a:latin typeface="+mn-lt"/>
        <a:ea typeface="+mn-ea"/>
        <a:cs typeface="+mn-cs"/>
      </a:defRPr>
    </a:lvl2pPr>
    <a:lvl3pPr marL="957722" algn="l" rtl="0" eaLnBrk="0" fontAlgn="base" hangingPunct="0">
      <a:spcBef>
        <a:spcPct val="30000"/>
      </a:spcBef>
      <a:spcAft>
        <a:spcPct val="0"/>
      </a:spcAft>
      <a:defRPr kumimoji="1" sz="1300" kern="1200">
        <a:solidFill>
          <a:schemeClr val="tx1"/>
        </a:solidFill>
        <a:latin typeface="+mn-lt"/>
        <a:ea typeface="+mn-ea"/>
        <a:cs typeface="+mn-cs"/>
      </a:defRPr>
    </a:lvl3pPr>
    <a:lvl4pPr marL="1436583" algn="l" rtl="0" eaLnBrk="0" fontAlgn="base" hangingPunct="0">
      <a:spcBef>
        <a:spcPct val="30000"/>
      </a:spcBef>
      <a:spcAft>
        <a:spcPct val="0"/>
      </a:spcAft>
      <a:defRPr kumimoji="1" sz="1300" kern="1200">
        <a:solidFill>
          <a:schemeClr val="tx1"/>
        </a:solidFill>
        <a:latin typeface="+mn-lt"/>
        <a:ea typeface="+mn-ea"/>
        <a:cs typeface="+mn-cs"/>
      </a:defRPr>
    </a:lvl4pPr>
    <a:lvl5pPr marL="1915444" algn="l" rtl="0" eaLnBrk="0" fontAlgn="base" hangingPunct="0">
      <a:spcBef>
        <a:spcPct val="30000"/>
      </a:spcBef>
      <a:spcAft>
        <a:spcPct val="0"/>
      </a:spcAft>
      <a:defRPr kumimoji="1" sz="1300" kern="1200">
        <a:solidFill>
          <a:schemeClr val="tx1"/>
        </a:solidFill>
        <a:latin typeface="+mn-lt"/>
        <a:ea typeface="+mn-ea"/>
        <a:cs typeface="+mn-cs"/>
      </a:defRPr>
    </a:lvl5pPr>
    <a:lvl6pPr marL="2394306" algn="l" defTabSz="957722" rtl="0" eaLnBrk="1" latinLnBrk="0" hangingPunct="1">
      <a:defRPr kumimoji="1" sz="1300" kern="1200">
        <a:solidFill>
          <a:schemeClr val="tx1"/>
        </a:solidFill>
        <a:latin typeface="+mn-lt"/>
        <a:ea typeface="+mn-ea"/>
        <a:cs typeface="+mn-cs"/>
      </a:defRPr>
    </a:lvl6pPr>
    <a:lvl7pPr marL="2873167" algn="l" defTabSz="957722" rtl="0" eaLnBrk="1" latinLnBrk="0" hangingPunct="1">
      <a:defRPr kumimoji="1" sz="1300" kern="1200">
        <a:solidFill>
          <a:schemeClr val="tx1"/>
        </a:solidFill>
        <a:latin typeface="+mn-lt"/>
        <a:ea typeface="+mn-ea"/>
        <a:cs typeface="+mn-cs"/>
      </a:defRPr>
    </a:lvl7pPr>
    <a:lvl8pPr marL="3352028" algn="l" defTabSz="957722" rtl="0" eaLnBrk="1" latinLnBrk="0" hangingPunct="1">
      <a:defRPr kumimoji="1" sz="1300" kern="1200">
        <a:solidFill>
          <a:schemeClr val="tx1"/>
        </a:solidFill>
        <a:latin typeface="+mn-lt"/>
        <a:ea typeface="+mn-ea"/>
        <a:cs typeface="+mn-cs"/>
      </a:defRPr>
    </a:lvl8pPr>
    <a:lvl9pPr marL="3830888" algn="l" defTabSz="957722" rtl="0" eaLnBrk="1" latinLnBrk="0" hangingPunct="1">
      <a:defRPr kumimoji="1"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1"/>
            <a:ext cx="6934200" cy="1752601"/>
          </a:xfrm>
        </p:spPr>
        <p:txBody>
          <a:bodyPr/>
          <a:lstStyle>
            <a:lvl1pPr marL="0" indent="0" algn="ctr">
              <a:buNone/>
              <a:defRPr>
                <a:solidFill>
                  <a:schemeClr val="tx1">
                    <a:tint val="75000"/>
                  </a:schemeClr>
                </a:solidFill>
              </a:defRPr>
            </a:lvl1pPr>
            <a:lvl2pPr marL="478861" indent="0" algn="ctr">
              <a:buNone/>
              <a:defRPr>
                <a:solidFill>
                  <a:schemeClr val="tx1">
                    <a:tint val="75000"/>
                  </a:schemeClr>
                </a:solidFill>
              </a:defRPr>
            </a:lvl2pPr>
            <a:lvl3pPr marL="957722" indent="0" algn="ctr">
              <a:buNone/>
              <a:defRPr>
                <a:solidFill>
                  <a:schemeClr val="tx1">
                    <a:tint val="75000"/>
                  </a:schemeClr>
                </a:solidFill>
              </a:defRPr>
            </a:lvl3pPr>
            <a:lvl4pPr marL="1436583" indent="0" algn="ctr">
              <a:buNone/>
              <a:defRPr>
                <a:solidFill>
                  <a:schemeClr val="tx1">
                    <a:tint val="75000"/>
                  </a:schemeClr>
                </a:solidFill>
              </a:defRPr>
            </a:lvl4pPr>
            <a:lvl5pPr marL="1915444" indent="0" algn="ctr">
              <a:buNone/>
              <a:defRPr>
                <a:solidFill>
                  <a:schemeClr val="tx1">
                    <a:tint val="75000"/>
                  </a:schemeClr>
                </a:solidFill>
              </a:defRPr>
            </a:lvl5pPr>
            <a:lvl6pPr marL="2394306" indent="0" algn="ctr">
              <a:buNone/>
              <a:defRPr>
                <a:solidFill>
                  <a:schemeClr val="tx1">
                    <a:tint val="75000"/>
                  </a:schemeClr>
                </a:solidFill>
              </a:defRPr>
            </a:lvl6pPr>
            <a:lvl7pPr marL="2873167" indent="0" algn="ctr">
              <a:buNone/>
              <a:defRPr>
                <a:solidFill>
                  <a:schemeClr val="tx1">
                    <a:tint val="75000"/>
                  </a:schemeClr>
                </a:solidFill>
              </a:defRPr>
            </a:lvl7pPr>
            <a:lvl8pPr marL="3352028" indent="0" algn="ctr">
              <a:buNone/>
              <a:defRPr>
                <a:solidFill>
                  <a:schemeClr val="tx1">
                    <a:tint val="75000"/>
                  </a:schemeClr>
                </a:solidFill>
              </a:defRPr>
            </a:lvl8pPr>
            <a:lvl9pPr marL="3830888"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lgn="l" fontAlgn="auto">
              <a:spcBef>
                <a:spcPts val="0"/>
              </a:spcBef>
              <a:spcAft>
                <a:spcPts val="0"/>
              </a:spcAft>
              <a:defRPr>
                <a:ea typeface="+mn-ea"/>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fontAlgn="auto">
              <a:spcBef>
                <a:spcPts val="0"/>
              </a:spcBef>
              <a:spcAft>
                <a:spcPts val="0"/>
              </a:spcAft>
              <a:defRPr>
                <a:ea typeface="+mn-ea"/>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fontAlgn="auto">
              <a:spcBef>
                <a:spcPts val="0"/>
              </a:spcBef>
              <a:spcAft>
                <a:spcPts val="0"/>
              </a:spcAft>
              <a:defRPr>
                <a:ea typeface="+mn-ea"/>
              </a:defRPr>
            </a:lvl1pPr>
          </a:lstStyle>
          <a:p>
            <a:pPr>
              <a:defRPr/>
            </a:pPr>
            <a:fld id="{309838AC-6936-49CC-8580-04A50A4B682A}"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lgn="l" fontAlgn="auto">
              <a:spcBef>
                <a:spcPts val="0"/>
              </a:spcBef>
              <a:spcAft>
                <a:spcPts val="0"/>
              </a:spcAft>
              <a:defRPr>
                <a:ea typeface="+mn-ea"/>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fontAlgn="auto">
              <a:spcBef>
                <a:spcPts val="0"/>
              </a:spcBef>
              <a:spcAft>
                <a:spcPts val="0"/>
              </a:spcAft>
              <a:defRPr>
                <a:ea typeface="+mn-ea"/>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fontAlgn="auto">
              <a:spcBef>
                <a:spcPts val="0"/>
              </a:spcBef>
              <a:spcAft>
                <a:spcPts val="0"/>
              </a:spcAft>
              <a:defRPr>
                <a:ea typeface="+mn-ea"/>
              </a:defRPr>
            </a:lvl1pPr>
          </a:lstStyle>
          <a:p>
            <a:pPr>
              <a:defRPr/>
            </a:pPr>
            <a:fld id="{E9583647-6688-49A3-8416-7593BB63CF2B}"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39"/>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1"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lgn="l" fontAlgn="auto">
              <a:spcBef>
                <a:spcPts val="0"/>
              </a:spcBef>
              <a:spcAft>
                <a:spcPts val="0"/>
              </a:spcAft>
              <a:defRPr>
                <a:ea typeface="+mn-ea"/>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fontAlgn="auto">
              <a:spcBef>
                <a:spcPts val="0"/>
              </a:spcBef>
              <a:spcAft>
                <a:spcPts val="0"/>
              </a:spcAft>
              <a:defRPr>
                <a:ea typeface="+mn-ea"/>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fontAlgn="auto">
              <a:spcBef>
                <a:spcPts val="0"/>
              </a:spcBef>
              <a:spcAft>
                <a:spcPts val="0"/>
              </a:spcAft>
              <a:defRPr>
                <a:ea typeface="+mn-ea"/>
              </a:defRPr>
            </a:lvl1pPr>
          </a:lstStyle>
          <a:p>
            <a:pPr>
              <a:defRPr/>
            </a:pPr>
            <a:fld id="{589D44E0-5DF5-4530-A6D5-D2058DECA6DB}"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lgn="l" fontAlgn="auto">
              <a:spcBef>
                <a:spcPts val="0"/>
              </a:spcBef>
              <a:spcAft>
                <a:spcPts val="0"/>
              </a:spcAft>
              <a:defRPr>
                <a:ea typeface="+mn-ea"/>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fontAlgn="auto">
              <a:spcBef>
                <a:spcPts val="0"/>
              </a:spcBef>
              <a:spcAft>
                <a:spcPts val="0"/>
              </a:spcAft>
              <a:defRPr>
                <a:ea typeface="+mn-ea"/>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fontAlgn="auto">
              <a:spcBef>
                <a:spcPts val="0"/>
              </a:spcBef>
              <a:spcAft>
                <a:spcPts val="0"/>
              </a:spcAft>
              <a:defRPr>
                <a:ea typeface="+mn-ea"/>
              </a:defRPr>
            </a:lvl1pPr>
          </a:lstStyle>
          <a:p>
            <a:pPr>
              <a:defRPr/>
            </a:pPr>
            <a:fld id="{2C199600-CBEC-41FE-BBEC-F55E6F8983E3}"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7" y="4406902"/>
            <a:ext cx="8420100" cy="1362075"/>
          </a:xfrm>
        </p:spPr>
        <p:txBody>
          <a:bodyPr anchor="t"/>
          <a:lstStyle>
            <a:lvl1pPr algn="l">
              <a:defRPr sz="43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507" y="2906713"/>
            <a:ext cx="8420100" cy="1500187"/>
          </a:xfrm>
        </p:spPr>
        <p:txBody>
          <a:bodyPr anchor="b"/>
          <a:lstStyle>
            <a:lvl1pPr marL="0" indent="0">
              <a:buNone/>
              <a:defRPr sz="2100">
                <a:solidFill>
                  <a:schemeClr val="tx1">
                    <a:tint val="75000"/>
                  </a:schemeClr>
                </a:solidFill>
              </a:defRPr>
            </a:lvl1pPr>
            <a:lvl2pPr marL="478861" indent="0">
              <a:buNone/>
              <a:defRPr sz="1900">
                <a:solidFill>
                  <a:schemeClr val="tx1">
                    <a:tint val="75000"/>
                  </a:schemeClr>
                </a:solidFill>
              </a:defRPr>
            </a:lvl2pPr>
            <a:lvl3pPr marL="957722" indent="0">
              <a:buNone/>
              <a:defRPr sz="1700">
                <a:solidFill>
                  <a:schemeClr val="tx1">
                    <a:tint val="75000"/>
                  </a:schemeClr>
                </a:solidFill>
              </a:defRPr>
            </a:lvl3pPr>
            <a:lvl4pPr marL="1436583" indent="0">
              <a:buNone/>
              <a:defRPr sz="1500">
                <a:solidFill>
                  <a:schemeClr val="tx1">
                    <a:tint val="75000"/>
                  </a:schemeClr>
                </a:solidFill>
              </a:defRPr>
            </a:lvl4pPr>
            <a:lvl5pPr marL="1915444" indent="0">
              <a:buNone/>
              <a:defRPr sz="1500">
                <a:solidFill>
                  <a:schemeClr val="tx1">
                    <a:tint val="75000"/>
                  </a:schemeClr>
                </a:solidFill>
              </a:defRPr>
            </a:lvl5pPr>
            <a:lvl6pPr marL="2394306" indent="0">
              <a:buNone/>
              <a:defRPr sz="1500">
                <a:solidFill>
                  <a:schemeClr val="tx1">
                    <a:tint val="75000"/>
                  </a:schemeClr>
                </a:solidFill>
              </a:defRPr>
            </a:lvl6pPr>
            <a:lvl7pPr marL="2873167" indent="0">
              <a:buNone/>
              <a:defRPr sz="1500">
                <a:solidFill>
                  <a:schemeClr val="tx1">
                    <a:tint val="75000"/>
                  </a:schemeClr>
                </a:solidFill>
              </a:defRPr>
            </a:lvl7pPr>
            <a:lvl8pPr marL="3352028" indent="0">
              <a:buNone/>
              <a:defRPr sz="1500">
                <a:solidFill>
                  <a:schemeClr val="tx1">
                    <a:tint val="75000"/>
                  </a:schemeClr>
                </a:solidFill>
              </a:defRPr>
            </a:lvl8pPr>
            <a:lvl9pPr marL="3830888" indent="0">
              <a:buNone/>
              <a:defRPr sz="15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lgn="l" fontAlgn="auto">
              <a:spcBef>
                <a:spcPts val="0"/>
              </a:spcBef>
              <a:spcAft>
                <a:spcPts val="0"/>
              </a:spcAft>
              <a:defRPr>
                <a:ea typeface="+mn-ea"/>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fontAlgn="auto">
              <a:spcBef>
                <a:spcPts val="0"/>
              </a:spcBef>
              <a:spcAft>
                <a:spcPts val="0"/>
              </a:spcAft>
              <a:defRPr>
                <a:ea typeface="+mn-ea"/>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fontAlgn="auto">
              <a:spcBef>
                <a:spcPts val="0"/>
              </a:spcBef>
              <a:spcAft>
                <a:spcPts val="0"/>
              </a:spcAft>
              <a:defRPr>
                <a:ea typeface="+mn-ea"/>
              </a:defRPr>
            </a:lvl1pPr>
          </a:lstStyle>
          <a:p>
            <a:pPr>
              <a:defRPr/>
            </a:pPr>
            <a:fld id="{E5DB42F1-7069-44A0-9DEC-7EE04ABC3A11}"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0"/>
            <a:ext cx="4375150" cy="4525963"/>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35551" y="1600200"/>
            <a:ext cx="4375150" cy="4525963"/>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lgn="l" fontAlgn="auto">
              <a:spcBef>
                <a:spcPts val="0"/>
              </a:spcBef>
              <a:spcAft>
                <a:spcPts val="0"/>
              </a:spcAft>
              <a:defRPr>
                <a:ea typeface="+mn-ea"/>
              </a:defRPr>
            </a:lvl1pPr>
          </a:lstStyle>
          <a:p>
            <a:pPr>
              <a:defRPr/>
            </a:pPr>
            <a:endParaRPr lang="en-US" altLang="ja-JP"/>
          </a:p>
        </p:txBody>
      </p:sp>
      <p:sp>
        <p:nvSpPr>
          <p:cNvPr id="6" name="フッター プレースホルダー 5"/>
          <p:cNvSpPr>
            <a:spLocks noGrp="1"/>
          </p:cNvSpPr>
          <p:nvPr>
            <p:ph type="ftr" sz="quarter" idx="11"/>
          </p:nvPr>
        </p:nvSpPr>
        <p:spPr/>
        <p:txBody>
          <a:bodyPr/>
          <a:lstStyle>
            <a:lvl1pPr fontAlgn="auto">
              <a:spcBef>
                <a:spcPts val="0"/>
              </a:spcBef>
              <a:spcAft>
                <a:spcPts val="0"/>
              </a:spcAft>
              <a:defRPr>
                <a:ea typeface="+mn-ea"/>
              </a:defRPr>
            </a:lvl1pPr>
          </a:lstStyle>
          <a:p>
            <a:pPr>
              <a:defRPr/>
            </a:pPr>
            <a:endParaRPr lang="en-US" altLang="ja-JP"/>
          </a:p>
        </p:txBody>
      </p:sp>
      <p:sp>
        <p:nvSpPr>
          <p:cNvPr id="7" name="スライド番号プレースホルダー 6"/>
          <p:cNvSpPr>
            <a:spLocks noGrp="1"/>
          </p:cNvSpPr>
          <p:nvPr>
            <p:ph type="sldNum" sz="quarter" idx="12"/>
          </p:nvPr>
        </p:nvSpPr>
        <p:spPr/>
        <p:txBody>
          <a:bodyPr/>
          <a:lstStyle>
            <a:lvl1pPr fontAlgn="auto">
              <a:spcBef>
                <a:spcPts val="0"/>
              </a:spcBef>
              <a:spcAft>
                <a:spcPts val="0"/>
              </a:spcAft>
              <a:defRPr>
                <a:ea typeface="+mn-ea"/>
              </a:defRPr>
            </a:lvl1pPr>
          </a:lstStyle>
          <a:p>
            <a:pPr>
              <a:defRPr/>
            </a:pPr>
            <a:fld id="{3A5D5B5B-AD08-4C3C-A817-3D8CB377886E}"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1" y="1535114"/>
            <a:ext cx="4376870" cy="639762"/>
          </a:xfrm>
        </p:spPr>
        <p:txBody>
          <a:bodyPr anchor="b"/>
          <a:lstStyle>
            <a:lvl1pPr marL="0" indent="0">
              <a:buNone/>
              <a:defRPr sz="2500" b="1"/>
            </a:lvl1pPr>
            <a:lvl2pPr marL="478861" indent="0">
              <a:buNone/>
              <a:defRPr sz="2100" b="1"/>
            </a:lvl2pPr>
            <a:lvl3pPr marL="957722" indent="0">
              <a:buNone/>
              <a:defRPr sz="1900" b="1"/>
            </a:lvl3pPr>
            <a:lvl4pPr marL="1436583" indent="0">
              <a:buNone/>
              <a:defRPr sz="1700" b="1"/>
            </a:lvl4pPr>
            <a:lvl5pPr marL="1915444" indent="0">
              <a:buNone/>
              <a:defRPr sz="1700" b="1"/>
            </a:lvl5pPr>
            <a:lvl6pPr marL="2394306" indent="0">
              <a:buNone/>
              <a:defRPr sz="1700" b="1"/>
            </a:lvl6pPr>
            <a:lvl7pPr marL="2873167" indent="0">
              <a:buNone/>
              <a:defRPr sz="1700" b="1"/>
            </a:lvl7pPr>
            <a:lvl8pPr marL="3352028" indent="0">
              <a:buNone/>
              <a:defRPr sz="1700" b="1"/>
            </a:lvl8pPr>
            <a:lvl9pPr marL="3830888" indent="0">
              <a:buNone/>
              <a:defRPr sz="17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1" y="2174876"/>
            <a:ext cx="4376870" cy="395128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111" y="1535114"/>
            <a:ext cx="4378589" cy="639762"/>
          </a:xfrm>
        </p:spPr>
        <p:txBody>
          <a:bodyPr anchor="b"/>
          <a:lstStyle>
            <a:lvl1pPr marL="0" indent="0">
              <a:buNone/>
              <a:defRPr sz="2500" b="1"/>
            </a:lvl1pPr>
            <a:lvl2pPr marL="478861" indent="0">
              <a:buNone/>
              <a:defRPr sz="2100" b="1"/>
            </a:lvl2pPr>
            <a:lvl3pPr marL="957722" indent="0">
              <a:buNone/>
              <a:defRPr sz="1900" b="1"/>
            </a:lvl3pPr>
            <a:lvl4pPr marL="1436583" indent="0">
              <a:buNone/>
              <a:defRPr sz="1700" b="1"/>
            </a:lvl4pPr>
            <a:lvl5pPr marL="1915444" indent="0">
              <a:buNone/>
              <a:defRPr sz="1700" b="1"/>
            </a:lvl5pPr>
            <a:lvl6pPr marL="2394306" indent="0">
              <a:buNone/>
              <a:defRPr sz="1700" b="1"/>
            </a:lvl6pPr>
            <a:lvl7pPr marL="2873167" indent="0">
              <a:buNone/>
              <a:defRPr sz="1700" b="1"/>
            </a:lvl7pPr>
            <a:lvl8pPr marL="3352028" indent="0">
              <a:buNone/>
              <a:defRPr sz="1700" b="1"/>
            </a:lvl8pPr>
            <a:lvl9pPr marL="3830888" indent="0">
              <a:buNone/>
              <a:defRPr sz="17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111" y="2174876"/>
            <a:ext cx="4378589" cy="395128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lgn="l" fontAlgn="auto">
              <a:spcBef>
                <a:spcPts val="0"/>
              </a:spcBef>
              <a:spcAft>
                <a:spcPts val="0"/>
              </a:spcAft>
              <a:defRPr>
                <a:ea typeface="+mn-ea"/>
              </a:defRPr>
            </a:lvl1pPr>
          </a:lstStyle>
          <a:p>
            <a:pPr>
              <a:defRPr/>
            </a:pPr>
            <a:endParaRPr lang="en-US" altLang="ja-JP"/>
          </a:p>
        </p:txBody>
      </p:sp>
      <p:sp>
        <p:nvSpPr>
          <p:cNvPr id="8" name="フッター プレースホルダー 7"/>
          <p:cNvSpPr>
            <a:spLocks noGrp="1"/>
          </p:cNvSpPr>
          <p:nvPr>
            <p:ph type="ftr" sz="quarter" idx="11"/>
          </p:nvPr>
        </p:nvSpPr>
        <p:spPr/>
        <p:txBody>
          <a:bodyPr/>
          <a:lstStyle>
            <a:lvl1pPr fontAlgn="auto">
              <a:spcBef>
                <a:spcPts val="0"/>
              </a:spcBef>
              <a:spcAft>
                <a:spcPts val="0"/>
              </a:spcAft>
              <a:defRPr>
                <a:ea typeface="+mn-ea"/>
              </a:defRPr>
            </a:lvl1pPr>
          </a:lstStyle>
          <a:p>
            <a:pPr>
              <a:defRPr/>
            </a:pPr>
            <a:endParaRPr lang="en-US" altLang="ja-JP"/>
          </a:p>
        </p:txBody>
      </p:sp>
      <p:sp>
        <p:nvSpPr>
          <p:cNvPr id="9" name="スライド番号プレースホルダー 8"/>
          <p:cNvSpPr>
            <a:spLocks noGrp="1"/>
          </p:cNvSpPr>
          <p:nvPr>
            <p:ph type="sldNum" sz="quarter" idx="12"/>
          </p:nvPr>
        </p:nvSpPr>
        <p:spPr/>
        <p:txBody>
          <a:bodyPr/>
          <a:lstStyle>
            <a:lvl1pPr fontAlgn="auto">
              <a:spcBef>
                <a:spcPts val="0"/>
              </a:spcBef>
              <a:spcAft>
                <a:spcPts val="0"/>
              </a:spcAft>
              <a:defRPr>
                <a:ea typeface="+mn-ea"/>
              </a:defRPr>
            </a:lvl1pPr>
          </a:lstStyle>
          <a:p>
            <a:pPr>
              <a:defRPr/>
            </a:pPr>
            <a:fld id="{327874BA-F94A-4D5E-A5E1-68BDEBB2A1DC}"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lgn="l" fontAlgn="auto">
              <a:spcBef>
                <a:spcPts val="0"/>
              </a:spcBef>
              <a:spcAft>
                <a:spcPts val="0"/>
              </a:spcAft>
              <a:defRPr>
                <a:ea typeface="+mn-ea"/>
              </a:defRPr>
            </a:lvl1pPr>
          </a:lstStyle>
          <a:p>
            <a:pPr>
              <a:defRPr/>
            </a:pPr>
            <a:endParaRPr lang="en-US" altLang="ja-JP"/>
          </a:p>
        </p:txBody>
      </p:sp>
      <p:sp>
        <p:nvSpPr>
          <p:cNvPr id="4" name="フッター プレースホルダー 3"/>
          <p:cNvSpPr>
            <a:spLocks noGrp="1"/>
          </p:cNvSpPr>
          <p:nvPr>
            <p:ph type="ftr" sz="quarter" idx="11"/>
          </p:nvPr>
        </p:nvSpPr>
        <p:spPr/>
        <p:txBody>
          <a:bodyPr/>
          <a:lstStyle>
            <a:lvl1pPr fontAlgn="auto">
              <a:spcBef>
                <a:spcPts val="0"/>
              </a:spcBef>
              <a:spcAft>
                <a:spcPts val="0"/>
              </a:spcAft>
              <a:defRPr>
                <a:ea typeface="+mn-ea"/>
              </a:defRPr>
            </a:lvl1pPr>
          </a:lstStyle>
          <a:p>
            <a:pPr>
              <a:defRPr/>
            </a:pPr>
            <a:endParaRPr lang="en-US" altLang="ja-JP"/>
          </a:p>
        </p:txBody>
      </p:sp>
      <p:sp>
        <p:nvSpPr>
          <p:cNvPr id="5" name="スライド番号プレースホルダー 4"/>
          <p:cNvSpPr>
            <a:spLocks noGrp="1"/>
          </p:cNvSpPr>
          <p:nvPr>
            <p:ph type="sldNum" sz="quarter" idx="12"/>
          </p:nvPr>
        </p:nvSpPr>
        <p:spPr/>
        <p:txBody>
          <a:bodyPr/>
          <a:lstStyle>
            <a:lvl1pPr fontAlgn="auto">
              <a:spcBef>
                <a:spcPts val="0"/>
              </a:spcBef>
              <a:spcAft>
                <a:spcPts val="0"/>
              </a:spcAft>
              <a:defRPr>
                <a:ea typeface="+mn-ea"/>
              </a:defRPr>
            </a:lvl1pPr>
          </a:lstStyle>
          <a:p>
            <a:pPr>
              <a:defRPr/>
            </a:pPr>
            <a:fld id="{3A909D2A-7BA5-45A7-B842-C73AB36A7DA1}"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lgn="l" fontAlgn="auto">
              <a:spcBef>
                <a:spcPts val="0"/>
              </a:spcBef>
              <a:spcAft>
                <a:spcPts val="0"/>
              </a:spcAft>
              <a:defRPr>
                <a:ea typeface="+mn-ea"/>
              </a:defRPr>
            </a:lvl1pPr>
          </a:lstStyle>
          <a:p>
            <a:pPr>
              <a:defRPr/>
            </a:pPr>
            <a:endParaRPr lang="en-US" altLang="ja-JP"/>
          </a:p>
        </p:txBody>
      </p:sp>
      <p:sp>
        <p:nvSpPr>
          <p:cNvPr id="3" name="フッター プレースホルダー 2"/>
          <p:cNvSpPr>
            <a:spLocks noGrp="1"/>
          </p:cNvSpPr>
          <p:nvPr>
            <p:ph type="ftr" sz="quarter" idx="11"/>
          </p:nvPr>
        </p:nvSpPr>
        <p:spPr/>
        <p:txBody>
          <a:bodyPr/>
          <a:lstStyle>
            <a:lvl1pPr fontAlgn="auto">
              <a:spcBef>
                <a:spcPts val="0"/>
              </a:spcBef>
              <a:spcAft>
                <a:spcPts val="0"/>
              </a:spcAft>
              <a:defRPr>
                <a:ea typeface="+mn-ea"/>
              </a:defRPr>
            </a:lvl1pPr>
          </a:lstStyle>
          <a:p>
            <a:pPr>
              <a:defRPr/>
            </a:pPr>
            <a:endParaRPr lang="en-US" altLang="ja-JP"/>
          </a:p>
        </p:txBody>
      </p:sp>
      <p:sp>
        <p:nvSpPr>
          <p:cNvPr id="4" name="スライド番号プレースホルダー 3"/>
          <p:cNvSpPr>
            <a:spLocks noGrp="1"/>
          </p:cNvSpPr>
          <p:nvPr>
            <p:ph type="sldNum" sz="quarter" idx="12"/>
          </p:nvPr>
        </p:nvSpPr>
        <p:spPr/>
        <p:txBody>
          <a:bodyPr/>
          <a:lstStyle>
            <a:lvl1pPr fontAlgn="auto">
              <a:spcBef>
                <a:spcPts val="0"/>
              </a:spcBef>
              <a:spcAft>
                <a:spcPts val="0"/>
              </a:spcAft>
              <a:defRPr>
                <a:ea typeface="+mn-ea"/>
              </a:defRPr>
            </a:lvl1pPr>
          </a:lstStyle>
          <a:p>
            <a:pPr>
              <a:defRPr/>
            </a:pPr>
            <a:fld id="{BCA147E6-AC7C-4A56-8F18-E2A0F47923E3}"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lang="ja-JP" altLang="en-US"/>
              <a:t>マスター タイトルの書式設定</a:t>
            </a:r>
          </a:p>
        </p:txBody>
      </p:sp>
      <p:sp>
        <p:nvSpPr>
          <p:cNvPr id="3" name="コンテンツ プレースホルダー 2"/>
          <p:cNvSpPr>
            <a:spLocks noGrp="1"/>
          </p:cNvSpPr>
          <p:nvPr>
            <p:ph idx="1"/>
          </p:nvPr>
        </p:nvSpPr>
        <p:spPr>
          <a:xfrm>
            <a:off x="3872971" y="273051"/>
            <a:ext cx="5537730" cy="5853113"/>
          </a:xfrm>
        </p:spPr>
        <p:txBody>
          <a:bodyPr/>
          <a:lstStyle>
            <a:lvl1pPr>
              <a:defRPr sz="34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1" y="1435101"/>
            <a:ext cx="3259006" cy="4691062"/>
          </a:xfrm>
        </p:spPr>
        <p:txBody>
          <a:bodyPr/>
          <a:lstStyle>
            <a:lvl1pPr marL="0" indent="0">
              <a:buNone/>
              <a:defRPr sz="1500"/>
            </a:lvl1pPr>
            <a:lvl2pPr marL="478861" indent="0">
              <a:buNone/>
              <a:defRPr sz="1300"/>
            </a:lvl2pPr>
            <a:lvl3pPr marL="957722" indent="0">
              <a:buNone/>
              <a:defRPr sz="1000"/>
            </a:lvl3pPr>
            <a:lvl4pPr marL="1436583" indent="0">
              <a:buNone/>
              <a:defRPr sz="900"/>
            </a:lvl4pPr>
            <a:lvl5pPr marL="1915444" indent="0">
              <a:buNone/>
              <a:defRPr sz="900"/>
            </a:lvl5pPr>
            <a:lvl6pPr marL="2394306" indent="0">
              <a:buNone/>
              <a:defRPr sz="900"/>
            </a:lvl6pPr>
            <a:lvl7pPr marL="2873167" indent="0">
              <a:buNone/>
              <a:defRPr sz="900"/>
            </a:lvl7pPr>
            <a:lvl8pPr marL="3352028" indent="0">
              <a:buNone/>
              <a:defRPr sz="900"/>
            </a:lvl8pPr>
            <a:lvl9pPr marL="3830888"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lgn="l" fontAlgn="auto">
              <a:spcBef>
                <a:spcPts val="0"/>
              </a:spcBef>
              <a:spcAft>
                <a:spcPts val="0"/>
              </a:spcAft>
              <a:defRPr>
                <a:ea typeface="+mn-ea"/>
              </a:defRPr>
            </a:lvl1pPr>
          </a:lstStyle>
          <a:p>
            <a:pPr>
              <a:defRPr/>
            </a:pPr>
            <a:endParaRPr lang="en-US" altLang="ja-JP"/>
          </a:p>
        </p:txBody>
      </p:sp>
      <p:sp>
        <p:nvSpPr>
          <p:cNvPr id="6" name="フッター プレースホルダー 5"/>
          <p:cNvSpPr>
            <a:spLocks noGrp="1"/>
          </p:cNvSpPr>
          <p:nvPr>
            <p:ph type="ftr" sz="quarter" idx="11"/>
          </p:nvPr>
        </p:nvSpPr>
        <p:spPr/>
        <p:txBody>
          <a:bodyPr/>
          <a:lstStyle>
            <a:lvl1pPr fontAlgn="auto">
              <a:spcBef>
                <a:spcPts val="0"/>
              </a:spcBef>
              <a:spcAft>
                <a:spcPts val="0"/>
              </a:spcAft>
              <a:defRPr>
                <a:ea typeface="+mn-ea"/>
              </a:defRPr>
            </a:lvl1pPr>
          </a:lstStyle>
          <a:p>
            <a:pPr>
              <a:defRPr/>
            </a:pPr>
            <a:endParaRPr lang="en-US" altLang="ja-JP"/>
          </a:p>
        </p:txBody>
      </p:sp>
      <p:sp>
        <p:nvSpPr>
          <p:cNvPr id="7" name="スライド番号プレースホルダー 6"/>
          <p:cNvSpPr>
            <a:spLocks noGrp="1"/>
          </p:cNvSpPr>
          <p:nvPr>
            <p:ph type="sldNum" sz="quarter" idx="12"/>
          </p:nvPr>
        </p:nvSpPr>
        <p:spPr/>
        <p:txBody>
          <a:bodyPr/>
          <a:lstStyle>
            <a:lvl1pPr fontAlgn="auto">
              <a:spcBef>
                <a:spcPts val="0"/>
              </a:spcBef>
              <a:spcAft>
                <a:spcPts val="0"/>
              </a:spcAft>
              <a:defRPr>
                <a:ea typeface="+mn-ea"/>
              </a:defRPr>
            </a:lvl1pPr>
          </a:lstStyle>
          <a:p>
            <a:pPr>
              <a:defRPr/>
            </a:pPr>
            <a:fld id="{92A41A4C-FCFC-48B9-9BE3-3358B22A835A}"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1"/>
            <a:ext cx="5943600" cy="566738"/>
          </a:xfrm>
        </p:spPr>
        <p:txBody>
          <a:bodyPr anchor="b"/>
          <a:lstStyle>
            <a:lvl1pPr algn="l">
              <a:defRPr sz="2100" b="1"/>
            </a:lvl1pPr>
          </a:lstStyle>
          <a:p>
            <a:r>
              <a:rPr lang="ja-JP" altLang="en-US"/>
              <a:t>マスター タイトルの書式設定</a:t>
            </a:r>
          </a:p>
        </p:txBody>
      </p:sp>
      <p:sp>
        <p:nvSpPr>
          <p:cNvPr id="3" name="図プレースホルダー 2"/>
          <p:cNvSpPr>
            <a:spLocks noGrp="1"/>
          </p:cNvSpPr>
          <p:nvPr>
            <p:ph type="pic" idx="1"/>
          </p:nvPr>
        </p:nvSpPr>
        <p:spPr>
          <a:xfrm>
            <a:off x="1941645" y="612776"/>
            <a:ext cx="5943600" cy="4114800"/>
          </a:xfrm>
        </p:spPr>
        <p:txBody>
          <a:bodyPr rtlCol="0">
            <a:normAutofit/>
          </a:bodyPr>
          <a:lstStyle>
            <a:lvl1pPr marL="0" indent="0">
              <a:buNone/>
              <a:defRPr sz="3400"/>
            </a:lvl1pPr>
            <a:lvl2pPr marL="478861" indent="0">
              <a:buNone/>
              <a:defRPr sz="3000"/>
            </a:lvl2pPr>
            <a:lvl3pPr marL="957722" indent="0">
              <a:buNone/>
              <a:defRPr sz="2500"/>
            </a:lvl3pPr>
            <a:lvl4pPr marL="1436583" indent="0">
              <a:buNone/>
              <a:defRPr sz="2100"/>
            </a:lvl4pPr>
            <a:lvl5pPr marL="1915444" indent="0">
              <a:buNone/>
              <a:defRPr sz="2100"/>
            </a:lvl5pPr>
            <a:lvl6pPr marL="2394306" indent="0">
              <a:buNone/>
              <a:defRPr sz="2100"/>
            </a:lvl6pPr>
            <a:lvl7pPr marL="2873167" indent="0">
              <a:buNone/>
              <a:defRPr sz="2100"/>
            </a:lvl7pPr>
            <a:lvl8pPr marL="3352028" indent="0">
              <a:buNone/>
              <a:defRPr sz="2100"/>
            </a:lvl8pPr>
            <a:lvl9pPr marL="3830888" indent="0">
              <a:buNone/>
              <a:defRPr sz="21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861" indent="0">
              <a:buNone/>
              <a:defRPr sz="1300"/>
            </a:lvl2pPr>
            <a:lvl3pPr marL="957722" indent="0">
              <a:buNone/>
              <a:defRPr sz="1000"/>
            </a:lvl3pPr>
            <a:lvl4pPr marL="1436583" indent="0">
              <a:buNone/>
              <a:defRPr sz="900"/>
            </a:lvl4pPr>
            <a:lvl5pPr marL="1915444" indent="0">
              <a:buNone/>
              <a:defRPr sz="900"/>
            </a:lvl5pPr>
            <a:lvl6pPr marL="2394306" indent="0">
              <a:buNone/>
              <a:defRPr sz="900"/>
            </a:lvl6pPr>
            <a:lvl7pPr marL="2873167" indent="0">
              <a:buNone/>
              <a:defRPr sz="900"/>
            </a:lvl7pPr>
            <a:lvl8pPr marL="3352028" indent="0">
              <a:buNone/>
              <a:defRPr sz="900"/>
            </a:lvl8pPr>
            <a:lvl9pPr marL="3830888"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lgn="l" fontAlgn="auto">
              <a:spcBef>
                <a:spcPts val="0"/>
              </a:spcBef>
              <a:spcAft>
                <a:spcPts val="0"/>
              </a:spcAft>
              <a:defRPr>
                <a:ea typeface="+mn-ea"/>
              </a:defRPr>
            </a:lvl1pPr>
          </a:lstStyle>
          <a:p>
            <a:pPr>
              <a:defRPr/>
            </a:pPr>
            <a:endParaRPr lang="en-US" altLang="ja-JP"/>
          </a:p>
        </p:txBody>
      </p:sp>
      <p:sp>
        <p:nvSpPr>
          <p:cNvPr id="6" name="フッター プレースホルダー 5"/>
          <p:cNvSpPr>
            <a:spLocks noGrp="1"/>
          </p:cNvSpPr>
          <p:nvPr>
            <p:ph type="ftr" sz="quarter" idx="11"/>
          </p:nvPr>
        </p:nvSpPr>
        <p:spPr/>
        <p:txBody>
          <a:bodyPr/>
          <a:lstStyle>
            <a:lvl1pPr fontAlgn="auto">
              <a:spcBef>
                <a:spcPts val="0"/>
              </a:spcBef>
              <a:spcAft>
                <a:spcPts val="0"/>
              </a:spcAft>
              <a:defRPr>
                <a:ea typeface="+mn-ea"/>
              </a:defRPr>
            </a:lvl1pPr>
          </a:lstStyle>
          <a:p>
            <a:pPr>
              <a:defRPr/>
            </a:pPr>
            <a:endParaRPr lang="en-US" altLang="ja-JP"/>
          </a:p>
        </p:txBody>
      </p:sp>
      <p:sp>
        <p:nvSpPr>
          <p:cNvPr id="7" name="スライド番号プレースホルダー 6"/>
          <p:cNvSpPr>
            <a:spLocks noGrp="1"/>
          </p:cNvSpPr>
          <p:nvPr>
            <p:ph type="sldNum" sz="quarter" idx="12"/>
          </p:nvPr>
        </p:nvSpPr>
        <p:spPr/>
        <p:txBody>
          <a:bodyPr/>
          <a:lstStyle>
            <a:lvl1pPr fontAlgn="auto">
              <a:spcBef>
                <a:spcPts val="0"/>
              </a:spcBef>
              <a:spcAft>
                <a:spcPts val="0"/>
              </a:spcAft>
              <a:defRPr>
                <a:ea typeface="+mn-ea"/>
              </a:defRPr>
            </a:lvl1pPr>
          </a:lstStyle>
          <a:p>
            <a:pPr>
              <a:defRPr/>
            </a:pPr>
            <a:fld id="{0B558EBB-AF1C-4776-8187-6A2874918F8F}"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300" y="274638"/>
            <a:ext cx="8915400" cy="1143001"/>
          </a:xfrm>
          <a:prstGeom prst="rect">
            <a:avLst/>
          </a:prstGeom>
          <a:noFill/>
          <a:ln w="9525">
            <a:noFill/>
            <a:miter lim="800000"/>
            <a:headEnd/>
            <a:tailEnd/>
          </a:ln>
        </p:spPr>
        <p:txBody>
          <a:bodyPr vert="horz" wrap="square" lIns="95773" tIns="47886" rIns="95773" bIns="47886"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5773" tIns="47886" rIns="95773" bIns="47886"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301" y="6356351"/>
            <a:ext cx="2311400" cy="365125"/>
          </a:xfrm>
          <a:prstGeom prst="rect">
            <a:avLst/>
          </a:prstGeom>
        </p:spPr>
        <p:txBody>
          <a:bodyPr vert="horz" lIns="95773" tIns="47886" rIns="95773" bIns="47886" rtlCol="0" anchor="ctr"/>
          <a:lstStyle>
            <a:lvl1pPr algn="ctr" eaLnBrk="1" hangingPunct="1">
              <a:spcBef>
                <a:spcPct val="0"/>
              </a:spcBef>
              <a:buFontTx/>
              <a:buNone/>
              <a:defRPr sz="1300">
                <a:solidFill>
                  <a:schemeClr val="tx1">
                    <a:tint val="75000"/>
                  </a:schemeClr>
                </a:solidFill>
                <a:latin typeface="+mn-lt"/>
              </a:defRPr>
            </a:lvl1pPr>
          </a:lstStyle>
          <a:p>
            <a:pPr>
              <a:defRPr/>
            </a:pPr>
            <a:endParaRPr lang="en-US" altLang="ja-JP"/>
          </a:p>
        </p:txBody>
      </p:sp>
      <p:sp>
        <p:nvSpPr>
          <p:cNvPr id="5" name="フッター プレースホルダー 4"/>
          <p:cNvSpPr>
            <a:spLocks noGrp="1"/>
          </p:cNvSpPr>
          <p:nvPr>
            <p:ph type="ftr" sz="quarter" idx="3"/>
          </p:nvPr>
        </p:nvSpPr>
        <p:spPr>
          <a:xfrm>
            <a:off x="3384552" y="6356351"/>
            <a:ext cx="3136899" cy="365125"/>
          </a:xfrm>
          <a:prstGeom prst="rect">
            <a:avLst/>
          </a:prstGeom>
        </p:spPr>
        <p:txBody>
          <a:bodyPr vert="horz" lIns="95773" tIns="47886" rIns="95773" bIns="47886" rtlCol="0" anchor="ctr"/>
          <a:lstStyle>
            <a:lvl1pPr algn="ctr" eaLnBrk="1" hangingPunct="1">
              <a:spcBef>
                <a:spcPct val="0"/>
              </a:spcBef>
              <a:buFontTx/>
              <a:buNone/>
              <a:defRPr sz="1300">
                <a:solidFill>
                  <a:schemeClr val="tx1">
                    <a:tint val="75000"/>
                  </a:schemeClr>
                </a:solidFill>
                <a:latin typeface="+mn-lt"/>
              </a:defRPr>
            </a:lvl1pPr>
          </a:lstStyle>
          <a:p>
            <a:pPr>
              <a:defRPr/>
            </a:pPr>
            <a:endParaRPr lang="en-US" altLang="ja-JP"/>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5773" tIns="47886" rIns="95773" bIns="47886" rtlCol="0" anchor="ctr"/>
          <a:lstStyle>
            <a:lvl1pPr algn="r" eaLnBrk="1" hangingPunct="1">
              <a:spcBef>
                <a:spcPct val="0"/>
              </a:spcBef>
              <a:buFontTx/>
              <a:buNone/>
              <a:defRPr sz="1300">
                <a:solidFill>
                  <a:schemeClr val="tx1">
                    <a:tint val="75000"/>
                  </a:schemeClr>
                </a:solidFill>
                <a:latin typeface="+mn-lt"/>
              </a:defRPr>
            </a:lvl1pPr>
          </a:lstStyle>
          <a:p>
            <a:pPr>
              <a:defRPr/>
            </a:pPr>
            <a:fld id="{84D47FDB-9942-48A1-9E3C-499B263101B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054" r:id="rId1"/>
    <p:sldLayoutId id="2147484055" r:id="rId2"/>
    <p:sldLayoutId id="2147484056" r:id="rId3"/>
    <p:sldLayoutId id="2147484057" r:id="rId4"/>
    <p:sldLayoutId id="2147484058" r:id="rId5"/>
    <p:sldLayoutId id="2147484059" r:id="rId6"/>
    <p:sldLayoutId id="2147484060" r:id="rId7"/>
    <p:sldLayoutId id="2147484061" r:id="rId8"/>
    <p:sldLayoutId id="2147484062" r:id="rId9"/>
    <p:sldLayoutId id="2147484063" r:id="rId10"/>
    <p:sldLayoutId id="2147484064" r:id="rId11"/>
  </p:sldLayoutIdLst>
  <p:hf hdr="0" ftr="0" dt="0"/>
  <p:txStyles>
    <p:titleStyle>
      <a:lvl1pPr algn="ctr" rtl="0" eaLnBrk="0" fontAlgn="base" hangingPunct="0">
        <a:spcBef>
          <a:spcPct val="0"/>
        </a:spcBef>
        <a:spcAft>
          <a:spcPct val="0"/>
        </a:spcAft>
        <a:defRPr kumimoji="1" sz="4600" kern="1200">
          <a:solidFill>
            <a:schemeClr val="tx1"/>
          </a:solidFill>
          <a:latin typeface="+mj-lt"/>
          <a:ea typeface="+mj-ea"/>
          <a:cs typeface="+mj-cs"/>
        </a:defRPr>
      </a:lvl1pPr>
      <a:lvl2pPr algn="ctr" rtl="0" eaLnBrk="0" fontAlgn="base" hangingPunct="0">
        <a:spcBef>
          <a:spcPct val="0"/>
        </a:spcBef>
        <a:spcAft>
          <a:spcPct val="0"/>
        </a:spcAft>
        <a:defRPr kumimoji="1" sz="46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6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6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600">
          <a:solidFill>
            <a:schemeClr val="tx1"/>
          </a:solidFill>
          <a:latin typeface="Calibri" pitchFamily="34" charset="0"/>
          <a:ea typeface="ＭＳ Ｐゴシック" charset="-128"/>
        </a:defRPr>
      </a:lvl5pPr>
      <a:lvl6pPr marL="478861" algn="ctr" rtl="0" fontAlgn="base">
        <a:spcBef>
          <a:spcPct val="0"/>
        </a:spcBef>
        <a:spcAft>
          <a:spcPct val="0"/>
        </a:spcAft>
        <a:defRPr kumimoji="1" sz="4600">
          <a:solidFill>
            <a:schemeClr val="tx1"/>
          </a:solidFill>
          <a:latin typeface="Calibri" pitchFamily="34" charset="0"/>
          <a:ea typeface="ＭＳ Ｐゴシック" charset="-128"/>
        </a:defRPr>
      </a:lvl6pPr>
      <a:lvl7pPr marL="957722" algn="ctr" rtl="0" fontAlgn="base">
        <a:spcBef>
          <a:spcPct val="0"/>
        </a:spcBef>
        <a:spcAft>
          <a:spcPct val="0"/>
        </a:spcAft>
        <a:defRPr kumimoji="1" sz="4600">
          <a:solidFill>
            <a:schemeClr val="tx1"/>
          </a:solidFill>
          <a:latin typeface="Calibri" pitchFamily="34" charset="0"/>
          <a:ea typeface="ＭＳ Ｐゴシック" charset="-128"/>
        </a:defRPr>
      </a:lvl7pPr>
      <a:lvl8pPr marL="1436583" algn="ctr" rtl="0" fontAlgn="base">
        <a:spcBef>
          <a:spcPct val="0"/>
        </a:spcBef>
        <a:spcAft>
          <a:spcPct val="0"/>
        </a:spcAft>
        <a:defRPr kumimoji="1" sz="4600">
          <a:solidFill>
            <a:schemeClr val="tx1"/>
          </a:solidFill>
          <a:latin typeface="Calibri" pitchFamily="34" charset="0"/>
          <a:ea typeface="ＭＳ Ｐゴシック" charset="-128"/>
        </a:defRPr>
      </a:lvl8pPr>
      <a:lvl9pPr marL="1915444" algn="ctr" rtl="0" fontAlgn="base">
        <a:spcBef>
          <a:spcPct val="0"/>
        </a:spcBef>
        <a:spcAft>
          <a:spcPct val="0"/>
        </a:spcAft>
        <a:defRPr kumimoji="1" sz="4600">
          <a:solidFill>
            <a:schemeClr val="tx1"/>
          </a:solidFill>
          <a:latin typeface="Calibri" pitchFamily="34" charset="0"/>
          <a:ea typeface="ＭＳ Ｐゴシック" charset="-128"/>
        </a:defRPr>
      </a:lvl9pPr>
    </p:titleStyle>
    <p:bodyStyle>
      <a:lvl1pPr marL="359146" indent="-359146" algn="l" rtl="0" eaLnBrk="0" fontAlgn="base" hangingPunct="0">
        <a:spcBef>
          <a:spcPct val="20000"/>
        </a:spcBef>
        <a:spcAft>
          <a:spcPct val="0"/>
        </a:spcAft>
        <a:buFont typeface="Arial" charset="0"/>
        <a:buChar char="•"/>
        <a:defRPr kumimoji="1" sz="3400" kern="1200">
          <a:solidFill>
            <a:schemeClr val="tx1"/>
          </a:solidFill>
          <a:latin typeface="+mn-lt"/>
          <a:ea typeface="+mn-ea"/>
          <a:cs typeface="+mn-cs"/>
        </a:defRPr>
      </a:lvl1pPr>
      <a:lvl2pPr marL="778149" indent="-299288" algn="l" rtl="0" eaLnBrk="0" fontAlgn="base" hangingPunct="0">
        <a:spcBef>
          <a:spcPct val="20000"/>
        </a:spcBef>
        <a:spcAft>
          <a:spcPct val="0"/>
        </a:spcAft>
        <a:buFont typeface="Arial" charset="0"/>
        <a:buChar char="–"/>
        <a:defRPr kumimoji="1" sz="3000" kern="1200">
          <a:solidFill>
            <a:schemeClr val="tx1"/>
          </a:solidFill>
          <a:latin typeface="+mn-lt"/>
          <a:ea typeface="+mn-ea"/>
          <a:cs typeface="+mn-cs"/>
        </a:defRPr>
      </a:lvl2pPr>
      <a:lvl3pPr marL="1197153" indent="-239431" algn="l" rtl="0" eaLnBrk="0" fontAlgn="base" hangingPunct="0">
        <a:spcBef>
          <a:spcPct val="20000"/>
        </a:spcBef>
        <a:spcAft>
          <a:spcPct val="0"/>
        </a:spcAft>
        <a:buFont typeface="Arial" charset="0"/>
        <a:buChar char="•"/>
        <a:defRPr kumimoji="1" sz="2500" kern="1200">
          <a:solidFill>
            <a:schemeClr val="tx1"/>
          </a:solidFill>
          <a:latin typeface="+mn-lt"/>
          <a:ea typeface="+mn-ea"/>
          <a:cs typeface="+mn-cs"/>
        </a:defRPr>
      </a:lvl3pPr>
      <a:lvl4pPr marL="1676014" indent="-239431" algn="l" rtl="0" eaLnBrk="0" fontAlgn="base" hangingPunct="0">
        <a:spcBef>
          <a:spcPct val="20000"/>
        </a:spcBef>
        <a:spcAft>
          <a:spcPct val="0"/>
        </a:spcAft>
        <a:buFont typeface="Arial" charset="0"/>
        <a:buChar char="–"/>
        <a:defRPr kumimoji="1" sz="2100" kern="1200">
          <a:solidFill>
            <a:schemeClr val="tx1"/>
          </a:solidFill>
          <a:latin typeface="+mn-lt"/>
          <a:ea typeface="+mn-ea"/>
          <a:cs typeface="+mn-cs"/>
        </a:defRPr>
      </a:lvl4pPr>
      <a:lvl5pPr marL="2154875" indent="-239431" algn="l" rtl="0" eaLnBrk="0" fontAlgn="base" hangingPunct="0">
        <a:spcBef>
          <a:spcPct val="20000"/>
        </a:spcBef>
        <a:spcAft>
          <a:spcPct val="0"/>
        </a:spcAft>
        <a:buFont typeface="Arial" charset="0"/>
        <a:buChar char="»"/>
        <a:defRPr kumimoji="1" sz="2100" kern="1200">
          <a:solidFill>
            <a:schemeClr val="tx1"/>
          </a:solidFill>
          <a:latin typeface="+mn-lt"/>
          <a:ea typeface="+mn-ea"/>
          <a:cs typeface="+mn-cs"/>
        </a:defRPr>
      </a:lvl5pPr>
      <a:lvl6pPr marL="2633736" indent="-239431" algn="l" defTabSz="957722"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12597" indent="-239431" algn="l" defTabSz="957722"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591457" indent="-239431" algn="l" defTabSz="957722"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070318" indent="-239431" algn="l" defTabSz="957722"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57722" rtl="0" eaLnBrk="1" latinLnBrk="0" hangingPunct="1">
        <a:defRPr kumimoji="1" sz="1900" kern="1200">
          <a:solidFill>
            <a:schemeClr val="tx1"/>
          </a:solidFill>
          <a:latin typeface="+mn-lt"/>
          <a:ea typeface="+mn-ea"/>
          <a:cs typeface="+mn-cs"/>
        </a:defRPr>
      </a:lvl1pPr>
      <a:lvl2pPr marL="478861" algn="l" defTabSz="957722" rtl="0" eaLnBrk="1" latinLnBrk="0" hangingPunct="1">
        <a:defRPr kumimoji="1" sz="1900" kern="1200">
          <a:solidFill>
            <a:schemeClr val="tx1"/>
          </a:solidFill>
          <a:latin typeface="+mn-lt"/>
          <a:ea typeface="+mn-ea"/>
          <a:cs typeface="+mn-cs"/>
        </a:defRPr>
      </a:lvl2pPr>
      <a:lvl3pPr marL="957722" algn="l" defTabSz="957722" rtl="0" eaLnBrk="1" latinLnBrk="0" hangingPunct="1">
        <a:defRPr kumimoji="1" sz="1900" kern="1200">
          <a:solidFill>
            <a:schemeClr val="tx1"/>
          </a:solidFill>
          <a:latin typeface="+mn-lt"/>
          <a:ea typeface="+mn-ea"/>
          <a:cs typeface="+mn-cs"/>
        </a:defRPr>
      </a:lvl3pPr>
      <a:lvl4pPr marL="1436583" algn="l" defTabSz="957722" rtl="0" eaLnBrk="1" latinLnBrk="0" hangingPunct="1">
        <a:defRPr kumimoji="1" sz="1900" kern="1200">
          <a:solidFill>
            <a:schemeClr val="tx1"/>
          </a:solidFill>
          <a:latin typeface="+mn-lt"/>
          <a:ea typeface="+mn-ea"/>
          <a:cs typeface="+mn-cs"/>
        </a:defRPr>
      </a:lvl4pPr>
      <a:lvl5pPr marL="1915444" algn="l" defTabSz="957722" rtl="0" eaLnBrk="1" latinLnBrk="0" hangingPunct="1">
        <a:defRPr kumimoji="1" sz="1900" kern="1200">
          <a:solidFill>
            <a:schemeClr val="tx1"/>
          </a:solidFill>
          <a:latin typeface="+mn-lt"/>
          <a:ea typeface="+mn-ea"/>
          <a:cs typeface="+mn-cs"/>
        </a:defRPr>
      </a:lvl5pPr>
      <a:lvl6pPr marL="2394306" algn="l" defTabSz="957722" rtl="0" eaLnBrk="1" latinLnBrk="0" hangingPunct="1">
        <a:defRPr kumimoji="1" sz="1900" kern="1200">
          <a:solidFill>
            <a:schemeClr val="tx1"/>
          </a:solidFill>
          <a:latin typeface="+mn-lt"/>
          <a:ea typeface="+mn-ea"/>
          <a:cs typeface="+mn-cs"/>
        </a:defRPr>
      </a:lvl6pPr>
      <a:lvl7pPr marL="2873167" algn="l" defTabSz="957722" rtl="0" eaLnBrk="1" latinLnBrk="0" hangingPunct="1">
        <a:defRPr kumimoji="1" sz="1900" kern="1200">
          <a:solidFill>
            <a:schemeClr val="tx1"/>
          </a:solidFill>
          <a:latin typeface="+mn-lt"/>
          <a:ea typeface="+mn-ea"/>
          <a:cs typeface="+mn-cs"/>
        </a:defRPr>
      </a:lvl7pPr>
      <a:lvl8pPr marL="3352028" algn="l" defTabSz="957722" rtl="0" eaLnBrk="1" latinLnBrk="0" hangingPunct="1">
        <a:defRPr kumimoji="1" sz="1900" kern="1200">
          <a:solidFill>
            <a:schemeClr val="tx1"/>
          </a:solidFill>
          <a:latin typeface="+mn-lt"/>
          <a:ea typeface="+mn-ea"/>
          <a:cs typeface="+mn-cs"/>
        </a:defRPr>
      </a:lvl8pPr>
      <a:lvl9pPr marL="3830888" algn="l" defTabSz="957722"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5" Type="http://schemas.openxmlformats.org/officeDocument/2006/relationships/chart" Target="../charts/chart4.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角丸四角形 37"/>
          <p:cNvSpPr/>
          <p:nvPr/>
        </p:nvSpPr>
        <p:spPr>
          <a:xfrm>
            <a:off x="111758" y="4584964"/>
            <a:ext cx="5017046" cy="2224392"/>
          </a:xfrm>
          <a:prstGeom prst="roundRect">
            <a:avLst>
              <a:gd name="adj" fmla="val 4859"/>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 name="角丸四角形 4"/>
          <p:cNvSpPr/>
          <p:nvPr/>
        </p:nvSpPr>
        <p:spPr>
          <a:xfrm>
            <a:off x="91463" y="426188"/>
            <a:ext cx="5017046" cy="4050753"/>
          </a:xfrm>
          <a:prstGeom prst="roundRect">
            <a:avLst>
              <a:gd name="adj" fmla="val 4859"/>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 name="タイトル 1"/>
          <p:cNvSpPr>
            <a:spLocks noGrp="1"/>
          </p:cNvSpPr>
          <p:nvPr>
            <p:ph type="ctrTitle"/>
          </p:nvPr>
        </p:nvSpPr>
        <p:spPr>
          <a:xfrm>
            <a:off x="0" y="3"/>
            <a:ext cx="9906000" cy="332653"/>
          </a:xfrm>
          <a:gradFill>
            <a:gsLst>
              <a:gs pos="0">
                <a:schemeClr val="tx2">
                  <a:lumMod val="60000"/>
                  <a:lumOff val="40000"/>
                </a:schemeClr>
              </a:gs>
              <a:gs pos="50000">
                <a:schemeClr val="bg1"/>
              </a:gs>
              <a:gs pos="100000">
                <a:schemeClr val="tx2">
                  <a:lumMod val="60000"/>
                  <a:lumOff val="40000"/>
                </a:schemeClr>
              </a:gs>
            </a:gsLst>
            <a:lin ang="5400000" scaled="0"/>
          </a:gradFill>
        </p:spPr>
        <p:txBody>
          <a:bodyPr>
            <a:noAutofit/>
          </a:bodyPr>
          <a:lstStyle/>
          <a:p>
            <a:r>
              <a:rPr lang="ja-JP" altLang="en-US" sz="2200" dirty="0">
                <a:latin typeface="HG丸ｺﾞｼｯｸM-PRO" panose="020F0600000000000000" pitchFamily="50" charset="-128"/>
                <a:ea typeface="HG丸ｺﾞｼｯｸM-PRO" panose="020F0600000000000000" pitchFamily="50" charset="-128"/>
              </a:rPr>
              <a:t>令和６年度の大阪府の自殺対策事業の概要</a:t>
            </a:r>
          </a:p>
        </p:txBody>
      </p:sp>
      <p:sp>
        <p:nvSpPr>
          <p:cNvPr id="13" name="角丸四角形 12"/>
          <p:cNvSpPr/>
          <p:nvPr/>
        </p:nvSpPr>
        <p:spPr>
          <a:xfrm>
            <a:off x="5151833" y="1515513"/>
            <a:ext cx="4603420" cy="5270344"/>
          </a:xfrm>
          <a:prstGeom prst="roundRect">
            <a:avLst>
              <a:gd name="adj" fmla="val 3979"/>
            </a:avLst>
          </a:prstGeom>
          <a:solidFill>
            <a:schemeClr val="lt1"/>
          </a:solidFill>
          <a:ln w="25400" cmpd="sng">
            <a:solidFill>
              <a:schemeClr val="tx2"/>
            </a:solidFill>
          </a:ln>
        </p:spPr>
        <p:style>
          <a:lnRef idx="3">
            <a:schemeClr val="lt1"/>
          </a:lnRef>
          <a:fillRef idx="1003">
            <a:schemeClr val="lt1"/>
          </a:fillRef>
          <a:effectRef idx="1">
            <a:schemeClr val="accent6"/>
          </a:effectRef>
          <a:fontRef idx="minor">
            <a:schemeClr val="lt1"/>
          </a:fontRef>
        </p:style>
        <p:txBody>
          <a:bodyPr lIns="95773" tIns="47886" rIns="95773" bIns="47886" rtlCol="0" anchor="ctr"/>
          <a:lstStyle/>
          <a:p>
            <a:pPr algn="ctr"/>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5233865" y="3147318"/>
            <a:ext cx="4401068" cy="406407"/>
          </a:xfrm>
          <a:prstGeom prst="rect">
            <a:avLst/>
          </a:prstGeom>
          <a:noFill/>
        </p:spPr>
        <p:txBody>
          <a:bodyPr wrap="square" lIns="95773" tIns="47886" rIns="95773" bIns="47886" rtlCol="0">
            <a:spAutoFit/>
          </a:bodyPr>
          <a:lstStyle/>
          <a:p>
            <a:pPr>
              <a:lnSpc>
                <a:spcPts val="1200"/>
              </a:lnSpc>
            </a:pP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spc="-105" dirty="0">
                <a:latin typeface="メイリオ" panose="020B0604030504040204" pitchFamily="50" charset="-128"/>
                <a:ea typeface="メイリオ" panose="020B0604030504040204" pitchFamily="50" charset="-128"/>
                <a:cs typeface="メイリオ" panose="020B0604030504040204" pitchFamily="50" charset="-128"/>
              </a:rPr>
              <a:t>警察と連携した自殺未遂者相談支援事業（保健所）</a:t>
            </a:r>
            <a:endParaRPr lang="en-US" altLang="ja-JP" sz="1050" b="1" spc="-105"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en-US" altLang="ja-JP" sz="1050" b="1" spc="-105"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・警察から未遂案件の情報の提供を受け関連機関と連携して支援</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5117872" y="1671667"/>
            <a:ext cx="4574120" cy="458345"/>
          </a:xfrm>
          <a:prstGeom prst="rect">
            <a:avLst/>
          </a:prstGeom>
          <a:noFill/>
        </p:spPr>
        <p:txBody>
          <a:bodyPr wrap="square" lIns="0" tIns="47886" rIns="0" bIns="47886" rtlCol="0">
            <a:spAutoFit/>
          </a:bodyPr>
          <a:lstStyle/>
          <a:p>
            <a:r>
              <a:rPr lang="ja-JP" altLang="en-US" sz="1300" b="1" spc="-157"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spc="-105" dirty="0">
                <a:latin typeface="メイリオ" panose="020B0604030504040204" pitchFamily="50" charset="-128"/>
                <a:ea typeface="メイリオ" panose="020B0604030504040204" pitchFamily="50" charset="-128"/>
                <a:cs typeface="メイリオ" panose="020B0604030504040204" pitchFamily="50" charset="-128"/>
              </a:rPr>
              <a:t>  １　自殺対策推進センター（こころの健康総合</a:t>
            </a:r>
            <a:r>
              <a:rPr lang="en-US" altLang="ja-JP" sz="1050" b="1" spc="-105" dirty="0">
                <a:latin typeface="メイリオ" panose="020B0604030504040204" pitchFamily="50" charset="-128"/>
                <a:ea typeface="メイリオ" panose="020B0604030504040204" pitchFamily="50" charset="-128"/>
                <a:cs typeface="メイリオ" panose="020B0604030504040204" pitchFamily="50" charset="-128"/>
              </a:rPr>
              <a:t>C</a:t>
            </a:r>
            <a:r>
              <a:rPr lang="ja-JP" altLang="en-US" sz="1050" b="1" spc="-105"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sz="1050" b="1" spc="-105"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5233865" y="2624864"/>
            <a:ext cx="4373344" cy="504511"/>
          </a:xfrm>
          <a:prstGeom prst="rect">
            <a:avLst/>
          </a:prstGeom>
          <a:noFill/>
        </p:spPr>
        <p:txBody>
          <a:bodyPr wrap="square" lIns="95773" tIns="47886" rIns="95773" bIns="47886" rtlCol="0">
            <a:spAutoFit/>
          </a:bodyPr>
          <a:lstStyle/>
          <a:p>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　自殺対策ネットワーク（保健所）</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    ・市町村や警察、地区医師会など関係機関と情報や課題を共有</a:t>
            </a:r>
            <a:endPar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・研修会や事例検討会の開催 　 など</a:t>
            </a:r>
            <a:endParaRPr lang="ja-JP" altLang="en-US" sz="9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6" name="テキスト ボックス 15"/>
          <p:cNvSpPr txBox="1"/>
          <p:nvPr/>
        </p:nvSpPr>
        <p:spPr>
          <a:xfrm>
            <a:off x="5264344" y="3536518"/>
            <a:ext cx="4491630" cy="353188"/>
          </a:xfrm>
          <a:prstGeom prst="rect">
            <a:avLst/>
          </a:prstGeom>
          <a:noFill/>
        </p:spPr>
        <p:txBody>
          <a:bodyPr wrap="square" lIns="0" tIns="47886" rIns="0" bIns="47886" rtlCol="0">
            <a:spAutoFit/>
          </a:bodyPr>
          <a:lstStyle/>
          <a:p>
            <a:pPr>
              <a:lnSpc>
                <a:spcPts val="1200"/>
              </a:lnSpc>
            </a:pPr>
            <a:r>
              <a:rPr lang="ja-JP" altLang="en-US" sz="1300" b="1" spc="-105"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spc="-105" dirty="0">
                <a:latin typeface="メイリオ" panose="020B0604030504040204" pitchFamily="50" charset="-128"/>
                <a:ea typeface="メイリオ" panose="020B0604030504040204" pitchFamily="50" charset="-128"/>
                <a:cs typeface="メイリオ" panose="020B0604030504040204" pitchFamily="50" charset="-128"/>
              </a:rPr>
              <a:t>４　大阪府妊産婦こころの相談センター </a:t>
            </a:r>
            <a:r>
              <a:rPr lang="en-US" altLang="zh-TW" sz="1050" i="1" spc="-105" dirty="0">
                <a:latin typeface="メイリオ" panose="020B0604030504040204" pitchFamily="50" charset="-128"/>
                <a:ea typeface="メイリオ" panose="020B0604030504040204" pitchFamily="50" charset="-128"/>
                <a:cs typeface="メイリオ" panose="020B0604030504040204" pitchFamily="50" charset="-128"/>
              </a:rPr>
              <a:t> </a:t>
            </a:r>
          </a:p>
          <a:p>
            <a:pPr>
              <a:lnSpc>
                <a:spcPts val="800"/>
              </a:lnSpc>
            </a:pP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endPar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8" name="テキスト ボックス 17"/>
          <p:cNvSpPr txBox="1"/>
          <p:nvPr/>
        </p:nvSpPr>
        <p:spPr>
          <a:xfrm>
            <a:off x="5156732" y="5745473"/>
            <a:ext cx="4380299" cy="466039"/>
          </a:xfrm>
          <a:prstGeom prst="rect">
            <a:avLst/>
          </a:prstGeom>
          <a:noFill/>
        </p:spPr>
        <p:txBody>
          <a:bodyPr wrap="square" lIns="95773" tIns="47886" rIns="95773" bIns="47886" rtlCol="0">
            <a:spAutoFit/>
          </a:bodyPr>
          <a:lstStyle/>
          <a:p>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　　・大阪府自殺対策審議会</a:t>
            </a:r>
            <a:endPar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　　・自殺対策推進本部</a:t>
            </a:r>
            <a:endPar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・市町村自殺対策主管課担当者会議　　　　</a:t>
            </a:r>
            <a:endPar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2" name="正方形/長方形 31"/>
          <p:cNvSpPr/>
          <p:nvPr/>
        </p:nvSpPr>
        <p:spPr>
          <a:xfrm>
            <a:off x="5355100" y="1478424"/>
            <a:ext cx="929224" cy="1956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73" tIns="47886" rIns="95773" bIns="47886" rtlCol="0" anchor="ctr"/>
          <a:lstStyle/>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事業概要</a:t>
            </a:r>
          </a:p>
        </p:txBody>
      </p:sp>
      <p:sp>
        <p:nvSpPr>
          <p:cNvPr id="33" name="正方形/長方形 32"/>
          <p:cNvSpPr/>
          <p:nvPr/>
        </p:nvSpPr>
        <p:spPr>
          <a:xfrm>
            <a:off x="142630" y="3986669"/>
            <a:ext cx="4979745" cy="476684"/>
          </a:xfrm>
          <a:prstGeom prst="rect">
            <a:avLst/>
          </a:prstGeom>
          <a:noFill/>
          <a:ln w="12700">
            <a:noFill/>
          </a:ln>
        </p:spPr>
        <p:style>
          <a:lnRef idx="2">
            <a:schemeClr val="accent6"/>
          </a:lnRef>
          <a:fillRef idx="1">
            <a:schemeClr val="lt1"/>
          </a:fillRef>
          <a:effectRef idx="0">
            <a:schemeClr val="accent6"/>
          </a:effectRef>
          <a:fontRef idx="minor">
            <a:schemeClr val="dk1"/>
          </a:fontRef>
        </p:style>
        <p:txBody>
          <a:bodyPr lIns="95773" tIns="47886" rIns="95773" bIns="47886" rtlCol="0" anchor="t"/>
          <a:lstStyle/>
          <a:p>
            <a:r>
              <a:rPr lang="ja-JP" altLang="en-US" sz="800" dirty="0">
                <a:latin typeface="メイリオ" panose="020B0604030504040204" pitchFamily="50" charset="-128"/>
                <a:ea typeface="メイリオ" panose="020B0604030504040204" pitchFamily="50" charset="-128"/>
              </a:rPr>
              <a:t>　</a:t>
            </a:r>
            <a:r>
              <a:rPr lang="ja-JP" altLang="en-US" sz="8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全国、大阪府とも自殺者数は、令和</a:t>
            </a:r>
            <a:r>
              <a:rPr lang="en-US" altLang="ja-JP" sz="8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8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年及び令和４年は前年より増加、令和５年は減少したものの、新型コロナ感染症流行前の令和元年より多く高止まりとなっている。</a:t>
            </a:r>
          </a:p>
          <a:p>
            <a:r>
              <a:rPr lang="ja-JP" altLang="en-US" sz="850" b="1" u="sng" dirty="0">
                <a:solidFill>
                  <a:schemeClr val="tx1"/>
                </a:solidFill>
                <a:latin typeface="メイリオ" panose="020B0604030504040204" pitchFamily="50" charset="-128"/>
                <a:ea typeface="メイリオ" panose="020B0604030504040204" pitchFamily="50" charset="-128"/>
              </a:rPr>
              <a:t>〇</a:t>
            </a:r>
            <a:r>
              <a:rPr lang="ja-JP" altLang="ja-JP" sz="850" b="1" u="sng" dirty="0">
                <a:solidFill>
                  <a:schemeClr val="tx1"/>
                </a:solidFill>
                <a:latin typeface="メイリオ" panose="020B0604030504040204" pitchFamily="50" charset="-128"/>
                <a:ea typeface="メイリオ" panose="020B0604030504040204" pitchFamily="50" charset="-128"/>
              </a:rPr>
              <a:t>令和</a:t>
            </a:r>
            <a:r>
              <a:rPr lang="ja-JP" altLang="en-US" sz="850" b="1" u="sng" dirty="0">
                <a:solidFill>
                  <a:schemeClr val="tx1"/>
                </a:solidFill>
                <a:latin typeface="メイリオ" panose="020B0604030504040204" pitchFamily="50" charset="-128"/>
                <a:ea typeface="メイリオ" panose="020B0604030504040204" pitchFamily="50" charset="-128"/>
              </a:rPr>
              <a:t>５</a:t>
            </a:r>
            <a:r>
              <a:rPr lang="ja-JP" altLang="ja-JP" sz="850" b="1" u="sng" dirty="0">
                <a:solidFill>
                  <a:schemeClr val="tx1"/>
                </a:solidFill>
                <a:latin typeface="メイリオ" panose="020B0604030504040204" pitchFamily="50" charset="-128"/>
                <a:ea typeface="メイリオ" panose="020B0604030504040204" pitchFamily="50" charset="-128"/>
              </a:rPr>
              <a:t>年の</a:t>
            </a:r>
            <a:r>
              <a:rPr lang="ja-JP" altLang="en-US" sz="85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大阪府の自殺者数は、前年より</a:t>
            </a:r>
            <a:r>
              <a:rPr lang="en-US" altLang="ja-JP" sz="85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105</a:t>
            </a:r>
            <a:r>
              <a:rPr lang="ja-JP" altLang="en-US" sz="85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人減少の</a:t>
            </a:r>
            <a:r>
              <a:rPr lang="en-US" altLang="ja-JP" sz="85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1,383</a:t>
            </a:r>
            <a:r>
              <a:rPr lang="ja-JP" altLang="en-US" sz="85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人、自殺死亡率は</a:t>
            </a:r>
            <a:r>
              <a:rPr lang="en-US" altLang="ja-JP" sz="85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15.7</a:t>
            </a:r>
            <a:r>
              <a:rPr lang="ja-JP" altLang="en-US" sz="85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であった。</a:t>
            </a:r>
            <a:endParaRPr lang="en-US" altLang="ja-JP" sz="85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テキスト ボックス 39"/>
          <p:cNvSpPr txBox="1"/>
          <p:nvPr/>
        </p:nvSpPr>
        <p:spPr>
          <a:xfrm>
            <a:off x="5459280" y="1845016"/>
            <a:ext cx="3888432" cy="789205"/>
          </a:xfrm>
          <a:prstGeom prst="rect">
            <a:avLst/>
          </a:prstGeom>
          <a:noFill/>
        </p:spPr>
        <p:txBody>
          <a:bodyPr wrap="square" lIns="0" tIns="47886" rIns="0" bIns="47886" rtlCol="0">
            <a:spAutoFit/>
          </a:bodyPr>
          <a:lstStyle/>
          <a:p>
            <a:pPr>
              <a:lnSpc>
                <a:spcPts val="900"/>
              </a:lnSpc>
            </a:pPr>
            <a:r>
              <a:rPr lang="ja-JP" altLang="en-US" sz="800" spc="-105"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こころの健康相談統一ダイヤル</a:t>
            </a:r>
            <a:endPar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・集中電話相談（９月、</a:t>
            </a:r>
            <a:r>
              <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rPr>
              <a:t>3</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月）</a:t>
            </a:r>
            <a:endPar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・自死遺族相談</a:t>
            </a:r>
            <a:endPar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・人材養成事業</a:t>
            </a:r>
            <a:r>
              <a:rPr lang="ja-JP" altLang="en-US" sz="800" spc="-105" dirty="0">
                <a:latin typeface="HG丸ｺﾞｼｯｸM-PRO" panose="020F0600000000000000" pitchFamily="50" charset="-128"/>
                <a:ea typeface="HG丸ｺﾞｼｯｸM-PRO" panose="020F0600000000000000" pitchFamily="50" charset="-128"/>
                <a:cs typeface="メイリオ" panose="020B0604030504040204" pitchFamily="50" charset="-128"/>
              </a:rPr>
              <a:t>（市町村職員・医療機関従事者・福祉事業者等）</a:t>
            </a:r>
            <a:endPar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・こころの健康について考えよう（</a:t>
            </a:r>
            <a:r>
              <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rPr>
              <a:t>SOS</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の出し方教育）の普及</a:t>
            </a:r>
            <a:endPar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800" spc="-105" dirty="0">
                <a:latin typeface="HG丸ｺﾞｼｯｸM-PRO" panose="020F0600000000000000" pitchFamily="50" charset="-128"/>
                <a:ea typeface="HG丸ｺﾞｼｯｸM-PRO" panose="020F0600000000000000" pitchFamily="50" charset="-128"/>
                <a:cs typeface="メイリオ" panose="020B0604030504040204" pitchFamily="50" charset="-128"/>
              </a:rPr>
              <a:t>・市町村等への情報提供（自殺統計データ等）や取組みへの支援</a:t>
            </a:r>
            <a:endPar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1" name="正方形/長方形 30"/>
          <p:cNvSpPr/>
          <p:nvPr/>
        </p:nvSpPr>
        <p:spPr>
          <a:xfrm>
            <a:off x="261007" y="358881"/>
            <a:ext cx="1013116" cy="2024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73" tIns="47886" rIns="95773" bIns="47886" rtlCol="0" anchor="ctr"/>
          <a:lstStyle/>
          <a:p>
            <a:pPr algn="ct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現　　状</a:t>
            </a:r>
          </a:p>
        </p:txBody>
      </p:sp>
      <p:sp>
        <p:nvSpPr>
          <p:cNvPr id="41" name="テキスト ボックス 40"/>
          <p:cNvSpPr txBox="1"/>
          <p:nvPr/>
        </p:nvSpPr>
        <p:spPr>
          <a:xfrm>
            <a:off x="5271624" y="4061242"/>
            <a:ext cx="4232695" cy="262137"/>
          </a:xfrm>
          <a:prstGeom prst="rect">
            <a:avLst/>
          </a:prstGeom>
          <a:noFill/>
        </p:spPr>
        <p:txBody>
          <a:bodyPr wrap="square" lIns="0" tIns="47886" rIns="0" bIns="47886" rtlCol="0">
            <a:spAutoFit/>
          </a:bodyPr>
          <a:lstStyle/>
          <a:p>
            <a:pPr>
              <a:lnSpc>
                <a:spcPts val="1200"/>
              </a:lnSpc>
            </a:pPr>
            <a:r>
              <a:rPr lang="ja-JP" altLang="en-US" sz="1300" b="1" spc="-105"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spc="-105" dirty="0">
                <a:latin typeface="メイリオ" panose="020B0604030504040204" pitchFamily="50" charset="-128"/>
                <a:ea typeface="メイリオ" panose="020B0604030504040204" pitchFamily="50" charset="-128"/>
                <a:cs typeface="メイリオ" panose="020B0604030504040204" pitchFamily="50" charset="-128"/>
              </a:rPr>
              <a:t>５　大阪府こころのほっとライン（</a:t>
            </a:r>
            <a:r>
              <a:rPr lang="en-US" altLang="ja-JP" sz="1050" b="1" spc="-105"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b="1" spc="-105" dirty="0">
                <a:latin typeface="メイリオ" panose="020B0604030504040204" pitchFamily="50" charset="-128"/>
                <a:ea typeface="メイリオ" panose="020B0604030504040204" pitchFamily="50" charset="-128"/>
                <a:cs typeface="メイリオ" panose="020B0604030504040204" pitchFamily="50" charset="-128"/>
              </a:rPr>
              <a:t>相談体制整備事業）</a:t>
            </a:r>
            <a:endParaRPr lang="en-US" altLang="ja-JP" sz="2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6" name="テキスト ボックス 25"/>
          <p:cNvSpPr txBox="1"/>
          <p:nvPr/>
        </p:nvSpPr>
        <p:spPr>
          <a:xfrm>
            <a:off x="5355100" y="3699299"/>
            <a:ext cx="4329222" cy="327540"/>
          </a:xfrm>
          <a:prstGeom prst="rect">
            <a:avLst/>
          </a:prstGeom>
          <a:noFill/>
        </p:spPr>
        <p:txBody>
          <a:bodyPr wrap="square" lIns="0" tIns="47886" rIns="0" bIns="47886" rtlCol="0">
            <a:spAutoFit/>
          </a:bodyPr>
          <a:lstStyle/>
          <a:p>
            <a:pPr>
              <a:lnSpc>
                <a:spcPts val="900"/>
              </a:lnSpc>
            </a:pP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　・大阪母子医療センターに専門職員を配置し、産後うつなどのメンタルヘルスに不調を抱え</a:t>
            </a:r>
            <a:endPar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　　る妊産婦に対するワンストップ窓口として専門的な支援等を実施</a:t>
            </a:r>
            <a:endPar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8" name="テキスト ボックス 27"/>
          <p:cNvSpPr txBox="1"/>
          <p:nvPr/>
        </p:nvSpPr>
        <p:spPr>
          <a:xfrm>
            <a:off x="5459280" y="4188429"/>
            <a:ext cx="4231775" cy="327540"/>
          </a:xfrm>
          <a:prstGeom prst="rect">
            <a:avLst/>
          </a:prstGeom>
          <a:noFill/>
        </p:spPr>
        <p:txBody>
          <a:bodyPr wrap="square" lIns="0" tIns="47886" rIns="0" bIns="47886" rtlCol="0">
            <a:spAutoFit/>
          </a:bodyPr>
          <a:lstStyle/>
          <a:p>
            <a:pPr>
              <a:lnSpc>
                <a:spcPts val="900"/>
              </a:lnSpc>
            </a:pP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rPr>
              <a:t>40</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歳未満の若年層（大学生等の学生、妊産婦）を対象に、</a:t>
            </a:r>
            <a:r>
              <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rPr>
              <a:t>LINE</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を入口としたチャット</a:t>
            </a:r>
            <a:endPar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　による相談</a:t>
            </a:r>
            <a:endPar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0" name="テキスト ボックス 29"/>
          <p:cNvSpPr txBox="1"/>
          <p:nvPr/>
        </p:nvSpPr>
        <p:spPr>
          <a:xfrm>
            <a:off x="5219833" y="4548425"/>
            <a:ext cx="4513722" cy="560296"/>
          </a:xfrm>
          <a:prstGeom prst="rect">
            <a:avLst/>
          </a:prstGeom>
          <a:noFill/>
        </p:spPr>
        <p:txBody>
          <a:bodyPr wrap="square" lIns="95773" tIns="47886" rIns="95773" bIns="47886" rtlCol="0">
            <a:spAutoFit/>
          </a:bodyPr>
          <a:lstStyle/>
          <a:p>
            <a:pPr>
              <a:lnSpc>
                <a:spcPts val="900"/>
              </a:lnSpc>
            </a:pP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６　若者の自殺未遂対応チーム事業　</a:t>
            </a:r>
            <a:r>
              <a:rPr lang="ja-JP" altLang="en-US" sz="1050" b="1"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endParaRPr lang="en-US" altLang="ja-JP" sz="105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en-US" altLang="ja-JP" sz="1050" b="1"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・若者の自殺未遂支援事例のうち、地域の関係機関のみでは対応に苦慮する場合に、精</a:t>
            </a:r>
            <a:endPar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　　  神科医師や弁護士等多職種の専門家がチームとなり、地域の機関に対して、関わり方な</a:t>
            </a:r>
            <a:endPar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　　  どのコンサルテーションを実施</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9" name="グループ化 8"/>
          <p:cNvGrpSpPr/>
          <p:nvPr/>
        </p:nvGrpSpPr>
        <p:grpSpPr>
          <a:xfrm>
            <a:off x="5158729" y="364368"/>
            <a:ext cx="4603420" cy="1064984"/>
            <a:chOff x="5241770" y="6123689"/>
            <a:chExt cx="4603420" cy="917595"/>
          </a:xfrm>
        </p:grpSpPr>
        <p:sp>
          <p:nvSpPr>
            <p:cNvPr id="23" name="角丸四角形 22"/>
            <p:cNvSpPr/>
            <p:nvPr/>
          </p:nvSpPr>
          <p:spPr>
            <a:xfrm>
              <a:off x="5241770" y="6162684"/>
              <a:ext cx="4603420" cy="878600"/>
            </a:xfrm>
            <a:prstGeom prst="roundRect">
              <a:avLst>
                <a:gd name="adj" fmla="val 11799"/>
              </a:avLst>
            </a:prstGeom>
            <a:solidFill>
              <a:schemeClr val="lt1"/>
            </a:solidFill>
            <a:ln w="25400" cmpd="sng">
              <a:solidFill>
                <a:schemeClr val="tx2"/>
              </a:solidFill>
            </a:ln>
          </p:spPr>
          <p:style>
            <a:lnRef idx="3">
              <a:schemeClr val="lt1"/>
            </a:lnRef>
            <a:fillRef idx="1003">
              <a:schemeClr val="lt1"/>
            </a:fillRef>
            <a:effectRef idx="1">
              <a:schemeClr val="accent6"/>
            </a:effectRef>
            <a:fontRef idx="minor">
              <a:schemeClr val="lt1"/>
            </a:fontRef>
          </p:style>
          <p:txBody>
            <a:bodyPr lIns="95773" tIns="47886" rIns="95773" bIns="47886" rtlCol="0" anchor="ctr"/>
            <a:lstStyle/>
            <a:p>
              <a:endPar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5381669" y="6123689"/>
              <a:ext cx="1505246" cy="1567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73" tIns="47886" rIns="95773" bIns="47886" rtlCol="0" anchor="ctr"/>
            <a:lstStyle/>
            <a:p>
              <a:pPr algn="ct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対策の方向性</a:t>
              </a:r>
            </a:p>
          </p:txBody>
        </p:sp>
        <p:sp>
          <p:nvSpPr>
            <p:cNvPr id="34" name="テキスト ボックス 33"/>
            <p:cNvSpPr txBox="1"/>
            <p:nvPr/>
          </p:nvSpPr>
          <p:spPr>
            <a:xfrm>
              <a:off x="5369237" y="6282279"/>
              <a:ext cx="4388694" cy="746278"/>
            </a:xfrm>
            <a:prstGeom prst="rect">
              <a:avLst/>
            </a:prstGeom>
            <a:noFill/>
          </p:spPr>
          <p:txBody>
            <a:bodyPr wrap="square" lIns="0" tIns="47886" rIns="0" bIns="47886" rtlCol="0">
              <a:spAutoFit/>
            </a:bodyPr>
            <a:lstStyle/>
            <a:p>
              <a:r>
                <a:rPr lang="ja-JP" altLang="en-US" sz="1000" b="1" dirty="0">
                  <a:latin typeface="HG丸ｺﾞｼｯｸM-PRO" panose="020F0600000000000000" pitchFamily="50" charset="-128"/>
                  <a:ea typeface="HG丸ｺﾞｼｯｸM-PRO" panose="020F0600000000000000" pitchFamily="50" charset="-128"/>
                  <a:cs typeface="メイリオ" panose="020B0604030504040204" pitchFamily="50" charset="-128"/>
                </a:rPr>
                <a:t>・大阪府自殺対策計画に基づき、「府内の自殺者数の減少傾向を維持する（指標：令和</a:t>
              </a:r>
              <a:r>
                <a:rPr lang="en-US" altLang="ja-JP" sz="1000" b="1" dirty="0">
                  <a:latin typeface="HG丸ｺﾞｼｯｸM-PRO" panose="020F0600000000000000" pitchFamily="50" charset="-128"/>
                  <a:ea typeface="HG丸ｺﾞｼｯｸM-PRO" panose="020F0600000000000000" pitchFamily="50" charset="-128"/>
                  <a:cs typeface="メイリオ" panose="020B0604030504040204" pitchFamily="50" charset="-128"/>
                </a:rPr>
                <a:t>9</a:t>
              </a:r>
              <a:r>
                <a:rPr lang="ja-JP" altLang="en-US" sz="1000" b="1" dirty="0">
                  <a:latin typeface="HG丸ｺﾞｼｯｸM-PRO" panose="020F0600000000000000" pitchFamily="50" charset="-128"/>
                  <a:ea typeface="HG丸ｺﾞｼｯｸM-PRO" panose="020F0600000000000000" pitchFamily="50" charset="-128"/>
                  <a:cs typeface="メイリオ" panose="020B0604030504040204" pitchFamily="50" charset="-128"/>
                </a:rPr>
                <a:t>年の自殺死亡率</a:t>
              </a:r>
              <a:r>
                <a:rPr lang="en-US" altLang="ja-JP" sz="1000" b="1" dirty="0">
                  <a:latin typeface="HG丸ｺﾞｼｯｸM-PRO" panose="020F0600000000000000" pitchFamily="50" charset="-128"/>
                  <a:ea typeface="HG丸ｺﾞｼｯｸM-PRO" panose="020F0600000000000000" pitchFamily="50" charset="-128"/>
                  <a:cs typeface="メイリオ" panose="020B0604030504040204" pitchFamily="50" charset="-128"/>
                </a:rPr>
                <a:t>13.0</a:t>
              </a:r>
              <a:r>
                <a:rPr lang="ja-JP" altLang="en-US" sz="1000" b="1" dirty="0">
                  <a:latin typeface="HG丸ｺﾞｼｯｸM-PRO" panose="020F0600000000000000" pitchFamily="50" charset="-128"/>
                  <a:ea typeface="HG丸ｺﾞｼｯｸM-PRO" panose="020F0600000000000000" pitchFamily="50" charset="-128"/>
                  <a:cs typeface="メイリオ" panose="020B0604030504040204" pitchFamily="50" charset="-128"/>
                </a:rPr>
                <a:t>以下）」を目標とし、「府民のこころの健康づくりを進める」等、当面、特に集中的に取組まなければならない</a:t>
              </a:r>
              <a:r>
                <a:rPr lang="en-US" altLang="ja-JP" sz="1000" b="1" dirty="0">
                  <a:latin typeface="HG丸ｺﾞｼｯｸM-PRO" panose="020F0600000000000000" pitchFamily="50" charset="-128"/>
                  <a:ea typeface="HG丸ｺﾞｼｯｸM-PRO" panose="020F0600000000000000" pitchFamily="50" charset="-128"/>
                  <a:cs typeface="メイリオ" panose="020B0604030504040204" pitchFamily="50" charset="-128"/>
                </a:rPr>
                <a:t>11</a:t>
              </a:r>
              <a:r>
                <a:rPr lang="ja-JP" altLang="en-US" sz="1000" b="1" dirty="0">
                  <a:latin typeface="HG丸ｺﾞｼｯｸM-PRO" panose="020F0600000000000000" pitchFamily="50" charset="-128"/>
                  <a:ea typeface="HG丸ｺﾞｼｯｸM-PRO" panose="020F0600000000000000" pitchFamily="50" charset="-128"/>
                  <a:cs typeface="メイリオ" panose="020B0604030504040204" pitchFamily="50" charset="-128"/>
                </a:rPr>
                <a:t>の重点施策に取組む。</a:t>
              </a:r>
              <a:endParaRPr lang="en-US" altLang="ja-JP" sz="10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00" b="1" dirty="0">
                  <a:latin typeface="HG丸ｺﾞｼｯｸM-PRO" panose="020F0600000000000000" pitchFamily="50" charset="-128"/>
                  <a:ea typeface="HG丸ｺﾞｼｯｸM-PRO" panose="020F0600000000000000" pitchFamily="50" charset="-128"/>
                  <a:cs typeface="メイリオ" panose="020B0604030504040204" pitchFamily="50" charset="-128"/>
                </a:rPr>
                <a:t>・特に自殺者数が増加傾向にある若者への対策を強化する。</a:t>
              </a:r>
              <a:endParaRPr lang="en-US" altLang="ja-JP" sz="10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grpSp>
      <p:sp>
        <p:nvSpPr>
          <p:cNvPr id="44" name="正方形/長方形 43"/>
          <p:cNvSpPr/>
          <p:nvPr/>
        </p:nvSpPr>
        <p:spPr>
          <a:xfrm>
            <a:off x="81341" y="4708198"/>
            <a:ext cx="5159051" cy="299111"/>
          </a:xfrm>
          <a:prstGeom prst="rect">
            <a:avLst/>
          </a:prstGeom>
          <a:noFill/>
          <a:ln w="12700">
            <a:noFill/>
          </a:ln>
        </p:spPr>
        <p:style>
          <a:lnRef idx="2">
            <a:schemeClr val="accent6"/>
          </a:lnRef>
          <a:fillRef idx="1">
            <a:schemeClr val="lt1"/>
          </a:fillRef>
          <a:effectRef idx="0">
            <a:schemeClr val="accent6"/>
          </a:effectRef>
          <a:fontRef idx="minor">
            <a:schemeClr val="dk1"/>
          </a:fontRef>
        </p:style>
        <p:txBody>
          <a:bodyPr lIns="95773" tIns="47886" rIns="95773" bIns="47886" rtlCol="0" anchor="t"/>
          <a:lstStyle/>
          <a:p>
            <a:r>
              <a:rPr lang="ja-JP" altLang="en-US" sz="8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近年、</a:t>
            </a:r>
            <a:r>
              <a:rPr lang="en-US" altLang="ja-JP" sz="8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8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歳未満の若年層の自殺者数が増加傾向、</a:t>
            </a:r>
            <a:r>
              <a:rPr lang="en-US" altLang="ja-JP" sz="8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R5</a:t>
            </a:r>
            <a:r>
              <a:rPr lang="ja-JP" altLang="en-US" sz="8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年は前年より減少も高止まりとなっており、</a:t>
            </a:r>
            <a:endParaRPr lang="en-US" altLang="ja-JP" sz="8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また、自殺未遂者相談支援事業の対象者も学生で増加傾向⇒</a:t>
            </a:r>
            <a:r>
              <a:rPr lang="ja-JP" altLang="en-US" sz="85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引き続き若年層への対策が必要</a:t>
            </a:r>
          </a:p>
        </p:txBody>
      </p:sp>
      <p:sp>
        <p:nvSpPr>
          <p:cNvPr id="45" name="正方形/長方形 44"/>
          <p:cNvSpPr/>
          <p:nvPr/>
        </p:nvSpPr>
        <p:spPr>
          <a:xfrm>
            <a:off x="261007" y="4510583"/>
            <a:ext cx="1013116" cy="2024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73" tIns="47886" rIns="95773" bIns="47886" rtlCol="0" anchor="ctr"/>
          <a:lstStyle/>
          <a:p>
            <a:pPr algn="ct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課　　題</a:t>
            </a:r>
          </a:p>
        </p:txBody>
      </p:sp>
      <p:sp>
        <p:nvSpPr>
          <p:cNvPr id="7" name="テキスト ボックス 6"/>
          <p:cNvSpPr txBox="1"/>
          <p:nvPr/>
        </p:nvSpPr>
        <p:spPr>
          <a:xfrm>
            <a:off x="2035301" y="447500"/>
            <a:ext cx="3471015" cy="276999"/>
          </a:xfrm>
          <a:prstGeom prst="rect">
            <a:avLst/>
          </a:prstGeom>
          <a:noFill/>
        </p:spPr>
        <p:txBody>
          <a:bodyPr wrap="square" rtlCol="0">
            <a:spAutoFit/>
          </a:bodyPr>
          <a:lstStyle/>
          <a:p>
            <a:r>
              <a:rPr kumimoji="1" lang="ja-JP" altLang="en-US" sz="600" dirty="0"/>
              <a:t>出典：厚生労働省自殺対策推進室作成　地域における自殺の基礎資料 </a:t>
            </a:r>
            <a:r>
              <a:rPr lang="ja-JP" altLang="en-US" sz="600" dirty="0"/>
              <a:t>発見日・発見地</a:t>
            </a:r>
            <a:endParaRPr lang="en-US" altLang="ja-JP" sz="600" dirty="0"/>
          </a:p>
          <a:p>
            <a:r>
              <a:rPr kumimoji="1" lang="ja-JP" altLang="en-US" sz="600" dirty="0"/>
              <a:t>　　　　</a:t>
            </a:r>
            <a:r>
              <a:rPr kumimoji="1" lang="en-US" altLang="ja-JP" sz="600" dirty="0"/>
              <a:t>※</a:t>
            </a:r>
            <a:r>
              <a:rPr kumimoji="1" lang="ja-JP" altLang="en-US" sz="600" dirty="0"/>
              <a:t>警察庁の自殺統計</a:t>
            </a:r>
          </a:p>
        </p:txBody>
      </p:sp>
      <p:graphicFrame>
        <p:nvGraphicFramePr>
          <p:cNvPr id="36" name="グラフ 35">
            <a:extLst>
              <a:ext uri="{FF2B5EF4-FFF2-40B4-BE49-F238E27FC236}">
                <a16:creationId xmlns:a16="http://schemas.microsoft.com/office/drawing/2014/main" id="{A693C3BE-0CA5-4C0A-84FB-2FEA84B9E8AE}"/>
              </a:ext>
            </a:extLst>
          </p:cNvPr>
          <p:cNvGraphicFramePr>
            <a:graphicFrameLocks/>
          </p:cNvGraphicFramePr>
          <p:nvPr>
            <p:extLst>
              <p:ext uri="{D42A27DB-BD31-4B8C-83A1-F6EECF244321}">
                <p14:modId xmlns:p14="http://schemas.microsoft.com/office/powerpoint/2010/main" val="477722382"/>
              </p:ext>
            </p:extLst>
          </p:nvPr>
        </p:nvGraphicFramePr>
        <p:xfrm>
          <a:off x="2692559" y="5053470"/>
          <a:ext cx="2355112" cy="1678478"/>
        </p:xfrm>
        <a:graphic>
          <a:graphicData uri="http://schemas.openxmlformats.org/drawingml/2006/chart">
            <c:chart xmlns:c="http://schemas.openxmlformats.org/drawingml/2006/chart" xmlns:r="http://schemas.openxmlformats.org/officeDocument/2006/relationships" r:id="rId2"/>
          </a:graphicData>
        </a:graphic>
      </p:graphicFrame>
      <p:sp>
        <p:nvSpPr>
          <p:cNvPr id="37" name="下矢印 36"/>
          <p:cNvSpPr/>
          <p:nvPr/>
        </p:nvSpPr>
        <p:spPr>
          <a:xfrm rot="12897242">
            <a:off x="4028464" y="5693745"/>
            <a:ext cx="87248" cy="242059"/>
          </a:xfrm>
          <a:prstGeom prst="downArrow">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p>
        </p:txBody>
      </p:sp>
      <p:sp>
        <p:nvSpPr>
          <p:cNvPr id="43" name="下矢印 42"/>
          <p:cNvSpPr/>
          <p:nvPr/>
        </p:nvSpPr>
        <p:spPr>
          <a:xfrm rot="14008284">
            <a:off x="3539678" y="5601880"/>
            <a:ext cx="87248" cy="242059"/>
          </a:xfrm>
          <a:prstGeom prst="downArrow">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p>
        </p:txBody>
      </p:sp>
      <p:sp>
        <p:nvSpPr>
          <p:cNvPr id="47" name="テキスト ボックス 46">
            <a:extLst>
              <a:ext uri="{FF2B5EF4-FFF2-40B4-BE49-F238E27FC236}">
                <a16:creationId xmlns:a16="http://schemas.microsoft.com/office/drawing/2014/main" id="{131449ED-1601-4969-A6B8-50EE47BACF1F}"/>
              </a:ext>
            </a:extLst>
          </p:cNvPr>
          <p:cNvSpPr txBox="1"/>
          <p:nvPr/>
        </p:nvSpPr>
        <p:spPr>
          <a:xfrm>
            <a:off x="5240392" y="5078793"/>
            <a:ext cx="4482992" cy="481428"/>
          </a:xfrm>
          <a:prstGeom prst="rect">
            <a:avLst/>
          </a:prstGeom>
          <a:noFill/>
        </p:spPr>
        <p:txBody>
          <a:bodyPr wrap="square" lIns="95773" tIns="47886" rIns="95773" bIns="47886" rtlCol="0">
            <a:spAutoFit/>
          </a:bodyPr>
          <a:lstStyle/>
          <a:p>
            <a:pPr>
              <a:lnSpc>
                <a:spcPts val="1200"/>
              </a:lnSpc>
            </a:pP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７　</a:t>
            </a:r>
            <a:r>
              <a:rPr lang="ja-JP" altLang="en-US" sz="1050" b="1" spc="-105" dirty="0">
                <a:latin typeface="メイリオ" panose="020B0604030504040204" pitchFamily="50" charset="-128"/>
                <a:ea typeface="メイリオ" panose="020B0604030504040204" pitchFamily="50" charset="-128"/>
                <a:cs typeface="メイリオ" panose="020B0604030504040204" pitchFamily="50" charset="-128"/>
              </a:rPr>
              <a:t>若年層向け自殺対策啓発事業</a:t>
            </a:r>
            <a:endParaRPr lang="en-US" altLang="ja-JP" sz="1050" b="1" spc="-105"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900"/>
              </a:lnSpc>
            </a:pPr>
            <a:r>
              <a:rPr lang="en-US" altLang="ja-JP" sz="1050" b="1" spc="-105"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8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若者向け</a:t>
            </a:r>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啓発動画を</a:t>
            </a: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SNS</a:t>
            </a:r>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等を活用して配信し、若者の自殺対策に関する理解を深める　</a:t>
            </a:r>
            <a:r>
              <a:rPr lang="en-US" altLang="ja-JP" sz="8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p>
          <a:p>
            <a:pPr>
              <a:lnSpc>
                <a:spcPts val="900"/>
              </a:lnSpc>
            </a:pPr>
            <a:r>
              <a:rPr lang="en-US"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とともに</a:t>
            </a:r>
            <a:r>
              <a:rPr lang="ja-JP" altLang="ja-JP" sz="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不安や悩みを抱える若者を相談窓口につなげる</a:t>
            </a:r>
            <a:endParaRPr lang="en-US" altLang="ja-JP" sz="9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48" name="テキスト ボックス 47">
            <a:extLst>
              <a:ext uri="{FF2B5EF4-FFF2-40B4-BE49-F238E27FC236}">
                <a16:creationId xmlns:a16="http://schemas.microsoft.com/office/drawing/2014/main" id="{7EA3CCC1-03C4-421C-81B0-7A6439E7ADF5}"/>
              </a:ext>
            </a:extLst>
          </p:cNvPr>
          <p:cNvSpPr txBox="1"/>
          <p:nvPr/>
        </p:nvSpPr>
        <p:spPr>
          <a:xfrm>
            <a:off x="5300064" y="5615816"/>
            <a:ext cx="4232695" cy="262137"/>
          </a:xfrm>
          <a:prstGeom prst="rect">
            <a:avLst/>
          </a:prstGeom>
          <a:noFill/>
        </p:spPr>
        <p:txBody>
          <a:bodyPr wrap="square" lIns="0" tIns="47886" rIns="0" bIns="47886" rtlCol="0">
            <a:spAutoFit/>
          </a:bodyPr>
          <a:lstStyle/>
          <a:p>
            <a:pPr>
              <a:lnSpc>
                <a:spcPts val="1200"/>
              </a:lnSpc>
            </a:pPr>
            <a:r>
              <a:rPr lang="ja-JP" altLang="en-US" sz="1300" b="1" spc="-105"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spc="-105" dirty="0">
                <a:latin typeface="メイリオ" panose="020B0604030504040204" pitchFamily="50" charset="-128"/>
                <a:ea typeface="メイリオ" panose="020B0604030504040204" pitchFamily="50" charset="-128"/>
                <a:cs typeface="メイリオ" panose="020B0604030504040204" pitchFamily="50" charset="-128"/>
              </a:rPr>
              <a:t>８　審議会、連携会議</a:t>
            </a:r>
            <a:endParaRPr lang="en-US" altLang="ja-JP" sz="2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9" name="テキスト ボックス 38">
            <a:extLst>
              <a:ext uri="{FF2B5EF4-FFF2-40B4-BE49-F238E27FC236}">
                <a16:creationId xmlns:a16="http://schemas.microsoft.com/office/drawing/2014/main" id="{3AD3501C-9398-4FF0-8627-B9A639A17210}"/>
              </a:ext>
            </a:extLst>
          </p:cNvPr>
          <p:cNvSpPr txBox="1"/>
          <p:nvPr/>
        </p:nvSpPr>
        <p:spPr>
          <a:xfrm>
            <a:off x="5259454" y="6215458"/>
            <a:ext cx="4524319" cy="481428"/>
          </a:xfrm>
          <a:prstGeom prst="rect">
            <a:avLst/>
          </a:prstGeom>
          <a:noFill/>
        </p:spPr>
        <p:txBody>
          <a:bodyPr wrap="square" lIns="95773" tIns="47886" rIns="95773" bIns="47886" rtlCol="0">
            <a:spAutoFit/>
          </a:bodyPr>
          <a:lstStyle/>
          <a:p>
            <a:pPr>
              <a:lnSpc>
                <a:spcPts val="1200"/>
              </a:lnSpc>
            </a:pP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　補助事業・他部局事業</a:t>
            </a:r>
            <a:endParaRPr lang="en-US" altLang="ja-JP" sz="1050" b="1" spc="-105"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900"/>
              </a:lnSpc>
            </a:pPr>
            <a:r>
              <a:rPr lang="en-US" altLang="ja-JP" sz="1050" b="1" spc="-105"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・補助事業（民間団体支援事業：５団体、市町村補助事業：</a:t>
            </a:r>
            <a:r>
              <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rPr>
              <a:t>41</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市町村）</a:t>
            </a:r>
            <a:r>
              <a:rPr lang="ja-JP" altLang="en-US" sz="9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endParaRPr lang="en-US" altLang="ja-JP" sz="9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en-US" altLang="ja-JP" sz="9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9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・他部局事業（労働環境課）：職場のメンタルヘルス支援事業</a:t>
            </a:r>
            <a:endParaRPr lang="en-US" altLang="ja-JP" sz="8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graphicFrame>
        <p:nvGraphicFramePr>
          <p:cNvPr id="46" name="グラフ 45">
            <a:extLst>
              <a:ext uri="{FF2B5EF4-FFF2-40B4-BE49-F238E27FC236}">
                <a16:creationId xmlns:a16="http://schemas.microsoft.com/office/drawing/2014/main" id="{00000000-0008-0000-0200-000010000000}"/>
              </a:ext>
            </a:extLst>
          </p:cNvPr>
          <p:cNvGraphicFramePr>
            <a:graphicFrameLocks/>
          </p:cNvGraphicFramePr>
          <p:nvPr>
            <p:extLst>
              <p:ext uri="{D42A27DB-BD31-4B8C-83A1-F6EECF244321}">
                <p14:modId xmlns:p14="http://schemas.microsoft.com/office/powerpoint/2010/main" val="57947108"/>
              </p:ext>
            </p:extLst>
          </p:nvPr>
        </p:nvGraphicFramePr>
        <p:xfrm>
          <a:off x="147619" y="669355"/>
          <a:ext cx="4877503" cy="168705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1" name="グラフ 50">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244480732"/>
              </p:ext>
            </p:extLst>
          </p:nvPr>
        </p:nvGraphicFramePr>
        <p:xfrm>
          <a:off x="144772" y="2432438"/>
          <a:ext cx="4869815" cy="154064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2" name="グラフ 51">
            <a:extLst>
              <a:ext uri="{FF2B5EF4-FFF2-40B4-BE49-F238E27FC236}">
                <a16:creationId xmlns:a16="http://schemas.microsoft.com/office/drawing/2014/main" id="{00000000-0008-0000-0700-000005000000}"/>
              </a:ext>
            </a:extLst>
          </p:cNvPr>
          <p:cNvGraphicFramePr>
            <a:graphicFrameLocks/>
          </p:cNvGraphicFramePr>
          <p:nvPr>
            <p:extLst>
              <p:ext uri="{D42A27DB-BD31-4B8C-83A1-F6EECF244321}">
                <p14:modId xmlns:p14="http://schemas.microsoft.com/office/powerpoint/2010/main" val="1909256650"/>
              </p:ext>
            </p:extLst>
          </p:nvPr>
        </p:nvGraphicFramePr>
        <p:xfrm>
          <a:off x="218381" y="5050043"/>
          <a:ext cx="2375553" cy="167847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90418610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10436</TotalTime>
  <Words>725</Words>
  <Application>Microsoft Office PowerPoint</Application>
  <PresentationFormat>A4 210 x 297 mm</PresentationFormat>
  <Paragraphs>99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Meiryo UI</vt:lpstr>
      <vt:lpstr>メイリオ</vt:lpstr>
      <vt:lpstr>Arial</vt:lpstr>
      <vt:lpstr>Calibri</vt:lpstr>
      <vt:lpstr>Office ​​テーマ</vt:lpstr>
      <vt:lpstr>令和６年度の大阪府の自殺対策事業の概要</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上野　千佳</cp:lastModifiedBy>
  <cp:revision>769</cp:revision>
  <cp:lastPrinted>2024-03-29T09:38:11Z</cp:lastPrinted>
  <dcterms:created xsi:type="dcterms:W3CDTF">2012-01-23T07:13:41Z</dcterms:created>
  <dcterms:modified xsi:type="dcterms:W3CDTF">2024-04-02T11:17:17Z</dcterms:modified>
</cp:coreProperties>
</file>