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3"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8" d="100"/>
          <a:sy n="98" d="100"/>
        </p:scale>
        <p:origin x="110"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AB9871-658F-4AF4-AAFD-D2283D830D3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61898E1-8874-4741-A2C9-B8AEFC4322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7F405AC-E58C-4485-94D6-F18D88EF04D0}"/>
              </a:ext>
            </a:extLst>
          </p:cNvPr>
          <p:cNvSpPr>
            <a:spLocks noGrp="1"/>
          </p:cNvSpPr>
          <p:nvPr>
            <p:ph type="dt" sz="half" idx="10"/>
          </p:nvPr>
        </p:nvSpPr>
        <p:spPr/>
        <p:txBody>
          <a:bodyPr/>
          <a:lstStyle/>
          <a:p>
            <a:fld id="{51F77278-51FC-421C-A010-F8A39A309664}" type="datetimeFigureOut">
              <a:rPr kumimoji="1" lang="ja-JP" altLang="en-US" smtClean="0"/>
              <a:t>2024/12/4</a:t>
            </a:fld>
            <a:endParaRPr kumimoji="1" lang="ja-JP" altLang="en-US"/>
          </a:p>
        </p:txBody>
      </p:sp>
      <p:sp>
        <p:nvSpPr>
          <p:cNvPr id="5" name="フッター プレースホルダー 4">
            <a:extLst>
              <a:ext uri="{FF2B5EF4-FFF2-40B4-BE49-F238E27FC236}">
                <a16:creationId xmlns:a16="http://schemas.microsoft.com/office/drawing/2014/main" id="{537E82BB-5FDD-4E3E-BCBF-6E194060237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949FDFF-C5A7-49E3-91AC-3D5F24E86B25}"/>
              </a:ext>
            </a:extLst>
          </p:cNvPr>
          <p:cNvSpPr>
            <a:spLocks noGrp="1"/>
          </p:cNvSpPr>
          <p:nvPr>
            <p:ph type="sldNum" sz="quarter" idx="12"/>
          </p:nvPr>
        </p:nvSpPr>
        <p:spPr/>
        <p:txBody>
          <a:bodyPr/>
          <a:lstStyle/>
          <a:p>
            <a:fld id="{ACD2A24A-3ECD-485A-B2A9-F47C8B6EE526}" type="slidenum">
              <a:rPr kumimoji="1" lang="ja-JP" altLang="en-US" smtClean="0"/>
              <a:t>‹#›</a:t>
            </a:fld>
            <a:endParaRPr kumimoji="1" lang="ja-JP" altLang="en-US"/>
          </a:p>
        </p:txBody>
      </p:sp>
    </p:spTree>
    <p:extLst>
      <p:ext uri="{BB962C8B-B14F-4D97-AF65-F5344CB8AC3E}">
        <p14:creationId xmlns:p14="http://schemas.microsoft.com/office/powerpoint/2010/main" val="1014988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BABE59-80A1-4B3F-9010-550F9D564C6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BFEA386-CC29-46CC-8A93-D03263B5710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720D297-FEEA-4398-ACB9-BF654CF1244A}"/>
              </a:ext>
            </a:extLst>
          </p:cNvPr>
          <p:cNvSpPr>
            <a:spLocks noGrp="1"/>
          </p:cNvSpPr>
          <p:nvPr>
            <p:ph type="dt" sz="half" idx="10"/>
          </p:nvPr>
        </p:nvSpPr>
        <p:spPr/>
        <p:txBody>
          <a:bodyPr/>
          <a:lstStyle/>
          <a:p>
            <a:fld id="{51F77278-51FC-421C-A010-F8A39A309664}" type="datetimeFigureOut">
              <a:rPr kumimoji="1" lang="ja-JP" altLang="en-US" smtClean="0"/>
              <a:t>2024/12/4</a:t>
            </a:fld>
            <a:endParaRPr kumimoji="1" lang="ja-JP" altLang="en-US"/>
          </a:p>
        </p:txBody>
      </p:sp>
      <p:sp>
        <p:nvSpPr>
          <p:cNvPr id="5" name="フッター プレースホルダー 4">
            <a:extLst>
              <a:ext uri="{FF2B5EF4-FFF2-40B4-BE49-F238E27FC236}">
                <a16:creationId xmlns:a16="http://schemas.microsoft.com/office/drawing/2014/main" id="{B7F26150-0C0D-4B8E-93B5-1C52B49A86A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E51F324-58DB-4342-B0AF-CA7843EB9270}"/>
              </a:ext>
            </a:extLst>
          </p:cNvPr>
          <p:cNvSpPr>
            <a:spLocks noGrp="1"/>
          </p:cNvSpPr>
          <p:nvPr>
            <p:ph type="sldNum" sz="quarter" idx="12"/>
          </p:nvPr>
        </p:nvSpPr>
        <p:spPr/>
        <p:txBody>
          <a:bodyPr/>
          <a:lstStyle/>
          <a:p>
            <a:fld id="{ACD2A24A-3ECD-485A-B2A9-F47C8B6EE526}" type="slidenum">
              <a:rPr kumimoji="1" lang="ja-JP" altLang="en-US" smtClean="0"/>
              <a:t>‹#›</a:t>
            </a:fld>
            <a:endParaRPr kumimoji="1" lang="ja-JP" altLang="en-US"/>
          </a:p>
        </p:txBody>
      </p:sp>
    </p:spTree>
    <p:extLst>
      <p:ext uri="{BB962C8B-B14F-4D97-AF65-F5344CB8AC3E}">
        <p14:creationId xmlns:p14="http://schemas.microsoft.com/office/powerpoint/2010/main" val="1965573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C0CCE0B-D608-4FFA-8F9B-3D9FE149BB7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056CD93-6191-4B95-8429-C44F24E6F56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B8E01B7-BE8F-450F-9C47-C17E04C1A6FC}"/>
              </a:ext>
            </a:extLst>
          </p:cNvPr>
          <p:cNvSpPr>
            <a:spLocks noGrp="1"/>
          </p:cNvSpPr>
          <p:nvPr>
            <p:ph type="dt" sz="half" idx="10"/>
          </p:nvPr>
        </p:nvSpPr>
        <p:spPr/>
        <p:txBody>
          <a:bodyPr/>
          <a:lstStyle/>
          <a:p>
            <a:fld id="{51F77278-51FC-421C-A010-F8A39A309664}" type="datetimeFigureOut">
              <a:rPr kumimoji="1" lang="ja-JP" altLang="en-US" smtClean="0"/>
              <a:t>2024/12/4</a:t>
            </a:fld>
            <a:endParaRPr kumimoji="1" lang="ja-JP" altLang="en-US"/>
          </a:p>
        </p:txBody>
      </p:sp>
      <p:sp>
        <p:nvSpPr>
          <p:cNvPr id="5" name="フッター プレースホルダー 4">
            <a:extLst>
              <a:ext uri="{FF2B5EF4-FFF2-40B4-BE49-F238E27FC236}">
                <a16:creationId xmlns:a16="http://schemas.microsoft.com/office/drawing/2014/main" id="{2CADA941-4C6E-4470-9AFE-67A414D5EEA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8CF3388-59A1-4D6A-BED0-ED9DBE73D625}"/>
              </a:ext>
            </a:extLst>
          </p:cNvPr>
          <p:cNvSpPr>
            <a:spLocks noGrp="1"/>
          </p:cNvSpPr>
          <p:nvPr>
            <p:ph type="sldNum" sz="quarter" idx="12"/>
          </p:nvPr>
        </p:nvSpPr>
        <p:spPr/>
        <p:txBody>
          <a:bodyPr/>
          <a:lstStyle/>
          <a:p>
            <a:fld id="{ACD2A24A-3ECD-485A-B2A9-F47C8B6EE526}" type="slidenum">
              <a:rPr kumimoji="1" lang="ja-JP" altLang="en-US" smtClean="0"/>
              <a:t>‹#›</a:t>
            </a:fld>
            <a:endParaRPr kumimoji="1" lang="ja-JP" altLang="en-US"/>
          </a:p>
        </p:txBody>
      </p:sp>
    </p:spTree>
    <p:extLst>
      <p:ext uri="{BB962C8B-B14F-4D97-AF65-F5344CB8AC3E}">
        <p14:creationId xmlns:p14="http://schemas.microsoft.com/office/powerpoint/2010/main" val="1852610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C3DD92-7E4F-40D9-B7D5-222D195319B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C01DB5C-6A1A-4855-A8ED-D63D9B9EA3E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9284114-5AA6-4D94-B567-B8BA29357E15}"/>
              </a:ext>
            </a:extLst>
          </p:cNvPr>
          <p:cNvSpPr>
            <a:spLocks noGrp="1"/>
          </p:cNvSpPr>
          <p:nvPr>
            <p:ph type="dt" sz="half" idx="10"/>
          </p:nvPr>
        </p:nvSpPr>
        <p:spPr/>
        <p:txBody>
          <a:bodyPr/>
          <a:lstStyle/>
          <a:p>
            <a:fld id="{51F77278-51FC-421C-A010-F8A39A309664}" type="datetimeFigureOut">
              <a:rPr kumimoji="1" lang="ja-JP" altLang="en-US" smtClean="0"/>
              <a:t>2024/12/4</a:t>
            </a:fld>
            <a:endParaRPr kumimoji="1" lang="ja-JP" altLang="en-US"/>
          </a:p>
        </p:txBody>
      </p:sp>
      <p:sp>
        <p:nvSpPr>
          <p:cNvPr id="5" name="フッター プレースホルダー 4">
            <a:extLst>
              <a:ext uri="{FF2B5EF4-FFF2-40B4-BE49-F238E27FC236}">
                <a16:creationId xmlns:a16="http://schemas.microsoft.com/office/drawing/2014/main" id="{DD7CBDA8-92D5-4EB5-B003-EFDEB1BAD26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AEF2997-249C-4F44-8755-2BDDF5728A26}"/>
              </a:ext>
            </a:extLst>
          </p:cNvPr>
          <p:cNvSpPr>
            <a:spLocks noGrp="1"/>
          </p:cNvSpPr>
          <p:nvPr>
            <p:ph type="sldNum" sz="quarter" idx="12"/>
          </p:nvPr>
        </p:nvSpPr>
        <p:spPr/>
        <p:txBody>
          <a:bodyPr/>
          <a:lstStyle/>
          <a:p>
            <a:fld id="{ACD2A24A-3ECD-485A-B2A9-F47C8B6EE526}" type="slidenum">
              <a:rPr kumimoji="1" lang="ja-JP" altLang="en-US" smtClean="0"/>
              <a:t>‹#›</a:t>
            </a:fld>
            <a:endParaRPr kumimoji="1" lang="ja-JP" altLang="en-US"/>
          </a:p>
        </p:txBody>
      </p:sp>
    </p:spTree>
    <p:extLst>
      <p:ext uri="{BB962C8B-B14F-4D97-AF65-F5344CB8AC3E}">
        <p14:creationId xmlns:p14="http://schemas.microsoft.com/office/powerpoint/2010/main" val="2027400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04F9B0-242A-4FA4-A479-7E5BB408864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A055CDD-4E56-4437-89D4-C4700C2A69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D65786C-F778-4F4C-96EA-EDBCEA27DBB4}"/>
              </a:ext>
            </a:extLst>
          </p:cNvPr>
          <p:cNvSpPr>
            <a:spLocks noGrp="1"/>
          </p:cNvSpPr>
          <p:nvPr>
            <p:ph type="dt" sz="half" idx="10"/>
          </p:nvPr>
        </p:nvSpPr>
        <p:spPr/>
        <p:txBody>
          <a:bodyPr/>
          <a:lstStyle/>
          <a:p>
            <a:fld id="{51F77278-51FC-421C-A010-F8A39A309664}" type="datetimeFigureOut">
              <a:rPr kumimoji="1" lang="ja-JP" altLang="en-US" smtClean="0"/>
              <a:t>2024/12/4</a:t>
            </a:fld>
            <a:endParaRPr kumimoji="1" lang="ja-JP" altLang="en-US"/>
          </a:p>
        </p:txBody>
      </p:sp>
      <p:sp>
        <p:nvSpPr>
          <p:cNvPr id="5" name="フッター プレースホルダー 4">
            <a:extLst>
              <a:ext uri="{FF2B5EF4-FFF2-40B4-BE49-F238E27FC236}">
                <a16:creationId xmlns:a16="http://schemas.microsoft.com/office/drawing/2014/main" id="{06677D76-C1C6-4672-AD60-BBC6BD925A6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66D175A-FD1D-4AE8-B8BC-F608F698A4E9}"/>
              </a:ext>
            </a:extLst>
          </p:cNvPr>
          <p:cNvSpPr>
            <a:spLocks noGrp="1"/>
          </p:cNvSpPr>
          <p:nvPr>
            <p:ph type="sldNum" sz="quarter" idx="12"/>
          </p:nvPr>
        </p:nvSpPr>
        <p:spPr/>
        <p:txBody>
          <a:bodyPr/>
          <a:lstStyle/>
          <a:p>
            <a:fld id="{ACD2A24A-3ECD-485A-B2A9-F47C8B6EE526}" type="slidenum">
              <a:rPr kumimoji="1" lang="ja-JP" altLang="en-US" smtClean="0"/>
              <a:t>‹#›</a:t>
            </a:fld>
            <a:endParaRPr kumimoji="1" lang="ja-JP" altLang="en-US"/>
          </a:p>
        </p:txBody>
      </p:sp>
    </p:spTree>
    <p:extLst>
      <p:ext uri="{BB962C8B-B14F-4D97-AF65-F5344CB8AC3E}">
        <p14:creationId xmlns:p14="http://schemas.microsoft.com/office/powerpoint/2010/main" val="2339585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C407C8-5DEF-4B3C-92A8-62FF37DC59E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BCF49E7-3FA9-4FA8-A5F7-5F6CE602126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CF5DCD0-4024-471A-9FE8-9BED7E06A5A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4BED047-2C58-4591-A0E3-A09AB69D4F4B}"/>
              </a:ext>
            </a:extLst>
          </p:cNvPr>
          <p:cNvSpPr>
            <a:spLocks noGrp="1"/>
          </p:cNvSpPr>
          <p:nvPr>
            <p:ph type="dt" sz="half" idx="10"/>
          </p:nvPr>
        </p:nvSpPr>
        <p:spPr/>
        <p:txBody>
          <a:bodyPr/>
          <a:lstStyle/>
          <a:p>
            <a:fld id="{51F77278-51FC-421C-A010-F8A39A309664}" type="datetimeFigureOut">
              <a:rPr kumimoji="1" lang="ja-JP" altLang="en-US" smtClean="0"/>
              <a:t>2024/12/4</a:t>
            </a:fld>
            <a:endParaRPr kumimoji="1" lang="ja-JP" altLang="en-US"/>
          </a:p>
        </p:txBody>
      </p:sp>
      <p:sp>
        <p:nvSpPr>
          <p:cNvPr id="6" name="フッター プレースホルダー 5">
            <a:extLst>
              <a:ext uri="{FF2B5EF4-FFF2-40B4-BE49-F238E27FC236}">
                <a16:creationId xmlns:a16="http://schemas.microsoft.com/office/drawing/2014/main" id="{5F107512-997C-4830-883E-1A9BEDC36D7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6FD2179-52A7-4425-8B97-5ABDEEC0499E}"/>
              </a:ext>
            </a:extLst>
          </p:cNvPr>
          <p:cNvSpPr>
            <a:spLocks noGrp="1"/>
          </p:cNvSpPr>
          <p:nvPr>
            <p:ph type="sldNum" sz="quarter" idx="12"/>
          </p:nvPr>
        </p:nvSpPr>
        <p:spPr/>
        <p:txBody>
          <a:bodyPr/>
          <a:lstStyle/>
          <a:p>
            <a:fld id="{ACD2A24A-3ECD-485A-B2A9-F47C8B6EE526}" type="slidenum">
              <a:rPr kumimoji="1" lang="ja-JP" altLang="en-US" smtClean="0"/>
              <a:t>‹#›</a:t>
            </a:fld>
            <a:endParaRPr kumimoji="1" lang="ja-JP" altLang="en-US"/>
          </a:p>
        </p:txBody>
      </p:sp>
    </p:spTree>
    <p:extLst>
      <p:ext uri="{BB962C8B-B14F-4D97-AF65-F5344CB8AC3E}">
        <p14:creationId xmlns:p14="http://schemas.microsoft.com/office/powerpoint/2010/main" val="1029765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949D2C-62E9-4BFB-9251-D2044ECADA6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5F8B300-1969-404F-9D79-47A6C0FEF3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4C015D8-413B-40E4-8ED2-8D7D557995BE}"/>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A28ECFC-04C8-4A13-9475-4EFAEE85B4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11318EA-BB5E-4525-85BE-64541FF6963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5BFAC0F-CC75-4B2F-8632-CB2BD36DACE9}"/>
              </a:ext>
            </a:extLst>
          </p:cNvPr>
          <p:cNvSpPr>
            <a:spLocks noGrp="1"/>
          </p:cNvSpPr>
          <p:nvPr>
            <p:ph type="dt" sz="half" idx="10"/>
          </p:nvPr>
        </p:nvSpPr>
        <p:spPr/>
        <p:txBody>
          <a:bodyPr/>
          <a:lstStyle/>
          <a:p>
            <a:fld id="{51F77278-51FC-421C-A010-F8A39A309664}" type="datetimeFigureOut">
              <a:rPr kumimoji="1" lang="ja-JP" altLang="en-US" smtClean="0"/>
              <a:t>2024/12/4</a:t>
            </a:fld>
            <a:endParaRPr kumimoji="1" lang="ja-JP" altLang="en-US"/>
          </a:p>
        </p:txBody>
      </p:sp>
      <p:sp>
        <p:nvSpPr>
          <p:cNvPr id="8" name="フッター プレースホルダー 7">
            <a:extLst>
              <a:ext uri="{FF2B5EF4-FFF2-40B4-BE49-F238E27FC236}">
                <a16:creationId xmlns:a16="http://schemas.microsoft.com/office/drawing/2014/main" id="{B1D48019-0A31-4727-B9D8-8904BD2753E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473974E-E6E7-4D6E-919E-8C83319FA327}"/>
              </a:ext>
            </a:extLst>
          </p:cNvPr>
          <p:cNvSpPr>
            <a:spLocks noGrp="1"/>
          </p:cNvSpPr>
          <p:nvPr>
            <p:ph type="sldNum" sz="quarter" idx="12"/>
          </p:nvPr>
        </p:nvSpPr>
        <p:spPr/>
        <p:txBody>
          <a:bodyPr/>
          <a:lstStyle/>
          <a:p>
            <a:fld id="{ACD2A24A-3ECD-485A-B2A9-F47C8B6EE526}" type="slidenum">
              <a:rPr kumimoji="1" lang="ja-JP" altLang="en-US" smtClean="0"/>
              <a:t>‹#›</a:t>
            </a:fld>
            <a:endParaRPr kumimoji="1" lang="ja-JP" altLang="en-US"/>
          </a:p>
        </p:txBody>
      </p:sp>
    </p:spTree>
    <p:extLst>
      <p:ext uri="{BB962C8B-B14F-4D97-AF65-F5344CB8AC3E}">
        <p14:creationId xmlns:p14="http://schemas.microsoft.com/office/powerpoint/2010/main" val="1609983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3638EC-6E72-4EBE-A433-5266350D0D7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CCD2810-69E5-45A9-A3F4-AD081BAC64E8}"/>
              </a:ext>
            </a:extLst>
          </p:cNvPr>
          <p:cNvSpPr>
            <a:spLocks noGrp="1"/>
          </p:cNvSpPr>
          <p:nvPr>
            <p:ph type="dt" sz="half" idx="10"/>
          </p:nvPr>
        </p:nvSpPr>
        <p:spPr/>
        <p:txBody>
          <a:bodyPr/>
          <a:lstStyle/>
          <a:p>
            <a:fld id="{51F77278-51FC-421C-A010-F8A39A309664}" type="datetimeFigureOut">
              <a:rPr kumimoji="1" lang="ja-JP" altLang="en-US" smtClean="0"/>
              <a:t>2024/12/4</a:t>
            </a:fld>
            <a:endParaRPr kumimoji="1" lang="ja-JP" altLang="en-US"/>
          </a:p>
        </p:txBody>
      </p:sp>
      <p:sp>
        <p:nvSpPr>
          <p:cNvPr id="4" name="フッター プレースホルダー 3">
            <a:extLst>
              <a:ext uri="{FF2B5EF4-FFF2-40B4-BE49-F238E27FC236}">
                <a16:creationId xmlns:a16="http://schemas.microsoft.com/office/drawing/2014/main" id="{11689A61-E3BF-491E-8D5D-1DF6FC9FA181}"/>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25C4A4A-0EC3-40E2-80C6-B686649D5957}"/>
              </a:ext>
            </a:extLst>
          </p:cNvPr>
          <p:cNvSpPr>
            <a:spLocks noGrp="1"/>
          </p:cNvSpPr>
          <p:nvPr>
            <p:ph type="sldNum" sz="quarter" idx="12"/>
          </p:nvPr>
        </p:nvSpPr>
        <p:spPr/>
        <p:txBody>
          <a:bodyPr/>
          <a:lstStyle/>
          <a:p>
            <a:fld id="{ACD2A24A-3ECD-485A-B2A9-F47C8B6EE526}" type="slidenum">
              <a:rPr kumimoji="1" lang="ja-JP" altLang="en-US" smtClean="0"/>
              <a:t>‹#›</a:t>
            </a:fld>
            <a:endParaRPr kumimoji="1" lang="ja-JP" altLang="en-US"/>
          </a:p>
        </p:txBody>
      </p:sp>
    </p:spTree>
    <p:extLst>
      <p:ext uri="{BB962C8B-B14F-4D97-AF65-F5344CB8AC3E}">
        <p14:creationId xmlns:p14="http://schemas.microsoft.com/office/powerpoint/2010/main" val="98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703D549-1D01-4AB4-8990-C521BB6CC13A}"/>
              </a:ext>
            </a:extLst>
          </p:cNvPr>
          <p:cNvSpPr>
            <a:spLocks noGrp="1"/>
          </p:cNvSpPr>
          <p:nvPr>
            <p:ph type="dt" sz="half" idx="10"/>
          </p:nvPr>
        </p:nvSpPr>
        <p:spPr/>
        <p:txBody>
          <a:bodyPr/>
          <a:lstStyle/>
          <a:p>
            <a:fld id="{51F77278-51FC-421C-A010-F8A39A309664}" type="datetimeFigureOut">
              <a:rPr kumimoji="1" lang="ja-JP" altLang="en-US" smtClean="0"/>
              <a:t>2024/12/4</a:t>
            </a:fld>
            <a:endParaRPr kumimoji="1" lang="ja-JP" altLang="en-US"/>
          </a:p>
        </p:txBody>
      </p:sp>
      <p:sp>
        <p:nvSpPr>
          <p:cNvPr id="3" name="フッター プレースホルダー 2">
            <a:extLst>
              <a:ext uri="{FF2B5EF4-FFF2-40B4-BE49-F238E27FC236}">
                <a16:creationId xmlns:a16="http://schemas.microsoft.com/office/drawing/2014/main" id="{1561FF90-0312-45D1-BBA2-E0B1B23AAF2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70B9331-BDA3-4133-9DE5-9F48228436CB}"/>
              </a:ext>
            </a:extLst>
          </p:cNvPr>
          <p:cNvSpPr>
            <a:spLocks noGrp="1"/>
          </p:cNvSpPr>
          <p:nvPr>
            <p:ph type="sldNum" sz="quarter" idx="12"/>
          </p:nvPr>
        </p:nvSpPr>
        <p:spPr/>
        <p:txBody>
          <a:bodyPr/>
          <a:lstStyle/>
          <a:p>
            <a:fld id="{ACD2A24A-3ECD-485A-B2A9-F47C8B6EE526}" type="slidenum">
              <a:rPr kumimoji="1" lang="ja-JP" altLang="en-US" smtClean="0"/>
              <a:t>‹#›</a:t>
            </a:fld>
            <a:endParaRPr kumimoji="1" lang="ja-JP" altLang="en-US"/>
          </a:p>
        </p:txBody>
      </p:sp>
    </p:spTree>
    <p:extLst>
      <p:ext uri="{BB962C8B-B14F-4D97-AF65-F5344CB8AC3E}">
        <p14:creationId xmlns:p14="http://schemas.microsoft.com/office/powerpoint/2010/main" val="3298143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20883C-66FA-45A3-A112-FA5AC99A225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8F7673B-0265-4715-AD12-EE95C430EC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BFC9F1C-7C5B-484E-8BA4-E21BC31385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057E71C-3FB5-4A0B-B261-8C870AC093CC}"/>
              </a:ext>
            </a:extLst>
          </p:cNvPr>
          <p:cNvSpPr>
            <a:spLocks noGrp="1"/>
          </p:cNvSpPr>
          <p:nvPr>
            <p:ph type="dt" sz="half" idx="10"/>
          </p:nvPr>
        </p:nvSpPr>
        <p:spPr/>
        <p:txBody>
          <a:bodyPr/>
          <a:lstStyle/>
          <a:p>
            <a:fld id="{51F77278-51FC-421C-A010-F8A39A309664}" type="datetimeFigureOut">
              <a:rPr kumimoji="1" lang="ja-JP" altLang="en-US" smtClean="0"/>
              <a:t>2024/12/4</a:t>
            </a:fld>
            <a:endParaRPr kumimoji="1" lang="ja-JP" altLang="en-US"/>
          </a:p>
        </p:txBody>
      </p:sp>
      <p:sp>
        <p:nvSpPr>
          <p:cNvPr id="6" name="フッター プレースホルダー 5">
            <a:extLst>
              <a:ext uri="{FF2B5EF4-FFF2-40B4-BE49-F238E27FC236}">
                <a16:creationId xmlns:a16="http://schemas.microsoft.com/office/drawing/2014/main" id="{9017A662-19EE-4D99-AACA-2ED42275E0B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C0AF279-69B0-4828-9798-A6B3C5FC7E5F}"/>
              </a:ext>
            </a:extLst>
          </p:cNvPr>
          <p:cNvSpPr>
            <a:spLocks noGrp="1"/>
          </p:cNvSpPr>
          <p:nvPr>
            <p:ph type="sldNum" sz="quarter" idx="12"/>
          </p:nvPr>
        </p:nvSpPr>
        <p:spPr/>
        <p:txBody>
          <a:bodyPr/>
          <a:lstStyle/>
          <a:p>
            <a:fld id="{ACD2A24A-3ECD-485A-B2A9-F47C8B6EE526}" type="slidenum">
              <a:rPr kumimoji="1" lang="ja-JP" altLang="en-US" smtClean="0"/>
              <a:t>‹#›</a:t>
            </a:fld>
            <a:endParaRPr kumimoji="1" lang="ja-JP" altLang="en-US"/>
          </a:p>
        </p:txBody>
      </p:sp>
    </p:spTree>
    <p:extLst>
      <p:ext uri="{BB962C8B-B14F-4D97-AF65-F5344CB8AC3E}">
        <p14:creationId xmlns:p14="http://schemas.microsoft.com/office/powerpoint/2010/main" val="1799860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1B2D26-96EC-48A0-A1AC-617FE82D3DD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E6E878F-2784-4D85-B343-B58A341917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D2A0966-A479-454B-92B8-15075F352C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F02A02A-7E22-42C4-BC56-8361C589C041}"/>
              </a:ext>
            </a:extLst>
          </p:cNvPr>
          <p:cNvSpPr>
            <a:spLocks noGrp="1"/>
          </p:cNvSpPr>
          <p:nvPr>
            <p:ph type="dt" sz="half" idx="10"/>
          </p:nvPr>
        </p:nvSpPr>
        <p:spPr/>
        <p:txBody>
          <a:bodyPr/>
          <a:lstStyle/>
          <a:p>
            <a:fld id="{51F77278-51FC-421C-A010-F8A39A309664}" type="datetimeFigureOut">
              <a:rPr kumimoji="1" lang="ja-JP" altLang="en-US" smtClean="0"/>
              <a:t>2024/12/4</a:t>
            </a:fld>
            <a:endParaRPr kumimoji="1" lang="ja-JP" altLang="en-US"/>
          </a:p>
        </p:txBody>
      </p:sp>
      <p:sp>
        <p:nvSpPr>
          <p:cNvPr id="6" name="フッター プレースホルダー 5">
            <a:extLst>
              <a:ext uri="{FF2B5EF4-FFF2-40B4-BE49-F238E27FC236}">
                <a16:creationId xmlns:a16="http://schemas.microsoft.com/office/drawing/2014/main" id="{F29449D1-028B-4D75-8054-1BE42AD8CFA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553BFDA-48CC-4CDE-AFAD-728786C556CB}"/>
              </a:ext>
            </a:extLst>
          </p:cNvPr>
          <p:cNvSpPr>
            <a:spLocks noGrp="1"/>
          </p:cNvSpPr>
          <p:nvPr>
            <p:ph type="sldNum" sz="quarter" idx="12"/>
          </p:nvPr>
        </p:nvSpPr>
        <p:spPr/>
        <p:txBody>
          <a:bodyPr/>
          <a:lstStyle/>
          <a:p>
            <a:fld id="{ACD2A24A-3ECD-485A-B2A9-F47C8B6EE526}" type="slidenum">
              <a:rPr kumimoji="1" lang="ja-JP" altLang="en-US" smtClean="0"/>
              <a:t>‹#›</a:t>
            </a:fld>
            <a:endParaRPr kumimoji="1" lang="ja-JP" altLang="en-US"/>
          </a:p>
        </p:txBody>
      </p:sp>
    </p:spTree>
    <p:extLst>
      <p:ext uri="{BB962C8B-B14F-4D97-AF65-F5344CB8AC3E}">
        <p14:creationId xmlns:p14="http://schemas.microsoft.com/office/powerpoint/2010/main" val="410112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3FA02F9-1533-4764-AE12-407454439F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238CAD3-0E47-42AE-B1BA-B604615DB8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A28A33D-2E5A-4BED-8A03-7FC7A2DE4E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77278-51FC-421C-A010-F8A39A309664}" type="datetimeFigureOut">
              <a:rPr kumimoji="1" lang="ja-JP" altLang="en-US" smtClean="0"/>
              <a:t>2024/12/4</a:t>
            </a:fld>
            <a:endParaRPr kumimoji="1" lang="ja-JP" altLang="en-US"/>
          </a:p>
        </p:txBody>
      </p:sp>
      <p:sp>
        <p:nvSpPr>
          <p:cNvPr id="5" name="フッター プレースホルダー 4">
            <a:extLst>
              <a:ext uri="{FF2B5EF4-FFF2-40B4-BE49-F238E27FC236}">
                <a16:creationId xmlns:a16="http://schemas.microsoft.com/office/drawing/2014/main" id="{EF8EE760-24D0-43EF-B7EF-725E7B8FA8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7A67C37-1894-46A1-AB64-58EDB460A1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D2A24A-3ECD-485A-B2A9-F47C8B6EE526}" type="slidenum">
              <a:rPr kumimoji="1" lang="ja-JP" altLang="en-US" smtClean="0"/>
              <a:t>‹#›</a:t>
            </a:fld>
            <a:endParaRPr kumimoji="1" lang="ja-JP" altLang="en-US"/>
          </a:p>
        </p:txBody>
      </p:sp>
    </p:spTree>
    <p:extLst>
      <p:ext uri="{BB962C8B-B14F-4D97-AF65-F5344CB8AC3E}">
        <p14:creationId xmlns:p14="http://schemas.microsoft.com/office/powerpoint/2010/main" val="3698315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1589191" y="456738"/>
            <a:ext cx="8469781"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大阪府青少年健全育成審議会における大阪府子ども計画に対する意見について</a:t>
            </a:r>
          </a:p>
        </p:txBody>
      </p:sp>
      <p:cxnSp>
        <p:nvCxnSpPr>
          <p:cNvPr id="15" name="カギ線コネクタ 14"/>
          <p:cNvCxnSpPr>
            <a:cxnSpLocks/>
          </p:cNvCxnSpPr>
          <p:nvPr/>
        </p:nvCxnSpPr>
        <p:spPr>
          <a:xfrm flipV="1">
            <a:off x="1572868" y="613425"/>
            <a:ext cx="8856984" cy="279059"/>
          </a:xfrm>
          <a:prstGeom prst="bentConnector3">
            <a:avLst>
              <a:gd name="adj1" fmla="val 90598"/>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7" name="グループ化 36">
            <a:extLst>
              <a:ext uri="{FF2B5EF4-FFF2-40B4-BE49-F238E27FC236}">
                <a16:creationId xmlns:a16="http://schemas.microsoft.com/office/drawing/2014/main" id="{03C07A65-CDC5-45AE-ACA5-4677BEEDD193}"/>
              </a:ext>
            </a:extLst>
          </p:cNvPr>
          <p:cNvGrpSpPr/>
          <p:nvPr/>
        </p:nvGrpSpPr>
        <p:grpSpPr>
          <a:xfrm>
            <a:off x="1334559" y="1166262"/>
            <a:ext cx="9522882" cy="5078313"/>
            <a:chOff x="1334558" y="1663054"/>
            <a:chExt cx="9522882" cy="5078313"/>
          </a:xfrm>
        </p:grpSpPr>
        <p:sp>
          <p:nvSpPr>
            <p:cNvPr id="11" name="テキスト ボックス 10">
              <a:extLst>
                <a:ext uri="{FF2B5EF4-FFF2-40B4-BE49-F238E27FC236}">
                  <a16:creationId xmlns:a16="http://schemas.microsoft.com/office/drawing/2014/main" id="{539A1A62-FA54-4A07-AB68-A0F0DB8F0BD4}"/>
                </a:ext>
              </a:extLst>
            </p:cNvPr>
            <p:cNvSpPr txBox="1"/>
            <p:nvPr/>
          </p:nvSpPr>
          <p:spPr>
            <a:xfrm>
              <a:off x="1334558" y="1663054"/>
              <a:ext cx="9522882" cy="5078313"/>
            </a:xfrm>
            <a:prstGeom prst="rect">
              <a:avLst/>
            </a:prstGeom>
            <a:solidFill>
              <a:schemeClr val="bg1">
                <a:lumMod val="95000"/>
              </a:schemeClr>
            </a:solidFill>
          </p:spPr>
          <p:txBody>
            <a:bodyPr wrap="square" rtlCol="0">
              <a:spAutoFit/>
            </a:bodyPr>
            <a:lstStyle/>
            <a:p>
              <a:endParaRPr kumimoji="1" lang="en-US" altLang="ja-JP" dirty="0"/>
            </a:p>
            <a:p>
              <a:endParaRPr lang="en-US" altLang="ja-JP" dirty="0"/>
            </a:p>
            <a:p>
              <a:endParaRPr kumimoji="1" lang="en-US" altLang="ja-JP" dirty="0"/>
            </a:p>
            <a:p>
              <a:endParaRPr lang="en-US" altLang="ja-JP" dirty="0"/>
            </a:p>
            <a:p>
              <a:endParaRPr kumimoji="1" lang="en-US" altLang="ja-JP" dirty="0"/>
            </a:p>
            <a:p>
              <a:endParaRPr lang="en-US" altLang="ja-JP" dirty="0"/>
            </a:p>
            <a:p>
              <a:endParaRPr kumimoji="1" lang="en-US" altLang="ja-JP" dirty="0"/>
            </a:p>
            <a:p>
              <a:endParaRPr lang="en-US" altLang="ja-JP" dirty="0"/>
            </a:p>
            <a:p>
              <a:endParaRPr kumimoji="1" lang="en-US" altLang="ja-JP" dirty="0"/>
            </a:p>
            <a:p>
              <a:endParaRPr lang="en-US" altLang="ja-JP" dirty="0"/>
            </a:p>
            <a:p>
              <a:endParaRPr kumimoji="1" lang="en-US" altLang="ja-JP" dirty="0"/>
            </a:p>
            <a:p>
              <a:endParaRPr lang="en-US" altLang="ja-JP" dirty="0"/>
            </a:p>
            <a:p>
              <a:endParaRPr kumimoji="1" lang="en-US" altLang="ja-JP" dirty="0"/>
            </a:p>
            <a:p>
              <a:endParaRPr lang="en-US" altLang="ja-JP" dirty="0"/>
            </a:p>
            <a:p>
              <a:endParaRPr kumimoji="1" lang="en-US" altLang="ja-JP" dirty="0"/>
            </a:p>
            <a:p>
              <a:endParaRPr lang="en-US" altLang="ja-JP" dirty="0"/>
            </a:p>
            <a:p>
              <a:endParaRPr kumimoji="1" lang="en-US" altLang="ja-JP" dirty="0"/>
            </a:p>
            <a:p>
              <a:endParaRPr kumimoji="1" lang="ja-JP" altLang="en-US" dirty="0"/>
            </a:p>
          </p:txBody>
        </p:sp>
        <p:sp>
          <p:nvSpPr>
            <p:cNvPr id="31" name="正方形/長方形 30">
              <a:extLst>
                <a:ext uri="{FF2B5EF4-FFF2-40B4-BE49-F238E27FC236}">
                  <a16:creationId xmlns:a16="http://schemas.microsoft.com/office/drawing/2014/main" id="{28671074-2FFA-49C7-94C2-A26D6C052B9F}"/>
                </a:ext>
              </a:extLst>
            </p:cNvPr>
            <p:cNvSpPr/>
            <p:nvPr/>
          </p:nvSpPr>
          <p:spPr>
            <a:xfrm>
              <a:off x="1699467" y="2328421"/>
              <a:ext cx="8793066" cy="1155998"/>
            </a:xfrm>
            <a:prstGeom prst="rect">
              <a:avLst/>
            </a:prstGeom>
            <a:pattFill prst="pct20">
              <a:fgClr>
                <a:srgbClr val="002060"/>
              </a:fgClr>
              <a:bgClr>
                <a:schemeClr val="bg1"/>
              </a:bgClr>
            </a:patt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840C5401-4D4E-46EA-8E8F-639FA9FA9203}"/>
                </a:ext>
              </a:extLst>
            </p:cNvPr>
            <p:cNvSpPr/>
            <p:nvPr/>
          </p:nvSpPr>
          <p:spPr>
            <a:xfrm>
              <a:off x="1699467" y="3799002"/>
              <a:ext cx="8793066" cy="2845038"/>
            </a:xfrm>
            <a:prstGeom prst="rect">
              <a:avLst/>
            </a:prstGeom>
            <a:pattFill prst="pct20">
              <a:fgClr>
                <a:srgbClr val="002060"/>
              </a:fgClr>
              <a:bgClr>
                <a:schemeClr val="bg1"/>
              </a:bgClr>
            </a:patt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対角する 2 つの角を丸めた四角形 4"/>
            <p:cNvSpPr/>
            <p:nvPr/>
          </p:nvSpPr>
          <p:spPr>
            <a:xfrm>
              <a:off x="2058754" y="2607749"/>
              <a:ext cx="8074492" cy="765967"/>
            </a:xfrm>
            <a:prstGeom prst="round2DiagRect">
              <a:avLst>
                <a:gd name="adj1" fmla="val 0"/>
                <a:gd name="adj2" fmla="val 0"/>
              </a:avLst>
            </a:prstGeom>
            <a:solidFill>
              <a:schemeClr val="bg1"/>
            </a:solidFill>
            <a:ln w="15875">
              <a:solidFill>
                <a:srgbClr val="002060"/>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400" u="sng">
                  <a:solidFill>
                    <a:schemeClr val="tx1"/>
                  </a:solidFill>
                  <a:latin typeface="HGP創英角ｺﾞｼｯｸUB" panose="020B0900000000000000" pitchFamily="50" charset="-128"/>
                  <a:ea typeface="HGP創英角ｺﾞｼｯｸUB" panose="020B0900000000000000" pitchFamily="50" charset="-128"/>
                </a:rPr>
                <a:t>自律につ</a:t>
              </a:r>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いて</a:t>
              </a:r>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lang="ja-JP" altLang="en-US" sz="1100" dirty="0">
                  <a:solidFill>
                    <a:schemeClr val="tx1"/>
                  </a:solidFill>
                  <a:latin typeface="ＭＳ ゴシック" panose="020B0609070205080204" pitchFamily="49" charset="-128"/>
                  <a:ea typeface="ＭＳ ゴシック" panose="020B0609070205080204" pitchFamily="49" charset="-128"/>
                </a:rPr>
                <a:t>自分で自分の人生設計を選ぶ（自律）ための支援、金銭的なもの以外の部分も同時に重要だと思うので加味した方が良い。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22" name="対角する 2 つの角を丸めた四角形 4">
              <a:extLst>
                <a:ext uri="{FF2B5EF4-FFF2-40B4-BE49-F238E27FC236}">
                  <a16:creationId xmlns:a16="http://schemas.microsoft.com/office/drawing/2014/main" id="{C53E5D87-5ECE-46C5-ABBC-BE24E723C5B4}"/>
                </a:ext>
              </a:extLst>
            </p:cNvPr>
            <p:cNvSpPr/>
            <p:nvPr/>
          </p:nvSpPr>
          <p:spPr>
            <a:xfrm>
              <a:off x="2094760" y="4411684"/>
              <a:ext cx="8074492" cy="1619674"/>
            </a:xfrm>
            <a:prstGeom prst="round2DiagRect">
              <a:avLst>
                <a:gd name="adj1" fmla="val 0"/>
                <a:gd name="adj2" fmla="val 0"/>
              </a:avLst>
            </a:prstGeom>
            <a:solidFill>
              <a:schemeClr val="bg1"/>
            </a:solidFill>
            <a:ln w="15875">
              <a:solidFill>
                <a:srgbClr val="002060"/>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endParaRPr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オーバードーズについて</a:t>
              </a:r>
            </a:p>
            <a:p>
              <a:pPr marL="171450" indent="-171450">
                <a:buFont typeface="Wingdings" panose="05000000000000000000" pitchFamily="2" charset="2"/>
                <a:buChar char="Ø"/>
              </a:pPr>
              <a:r>
                <a:rPr lang="ja-JP" altLang="en-US" sz="1100" dirty="0">
                  <a:solidFill>
                    <a:schemeClr val="tx1"/>
                  </a:solidFill>
                  <a:latin typeface="ＭＳ ゴシック" panose="020B0609070205080204" pitchFamily="49" charset="-128"/>
                  <a:ea typeface="ＭＳ ゴシック" panose="020B0609070205080204" pitchFamily="49" charset="-128"/>
                </a:rPr>
                <a:t>オーバードーズや大麻等、危険かつ健康に非常に被害を与えるようなことについては、文言は</a:t>
              </a:r>
              <a:r>
                <a:rPr lang="en-US" altLang="ja-JP" sz="1100" dirty="0">
                  <a:solidFill>
                    <a:schemeClr val="tx1"/>
                  </a:solidFill>
                  <a:latin typeface="ＭＳ ゴシック" panose="020B0609070205080204" pitchFamily="49" charset="-128"/>
                  <a:ea typeface="ＭＳ ゴシック" panose="020B0609070205080204" pitchFamily="49" charset="-128"/>
                </a:rPr>
                <a:t>1</a:t>
              </a:r>
              <a:r>
                <a:rPr lang="ja-JP" altLang="en-US" sz="1100" dirty="0">
                  <a:solidFill>
                    <a:schemeClr val="tx1"/>
                  </a:solidFill>
                  <a:latin typeface="ＭＳ ゴシック" panose="020B0609070205080204" pitchFamily="49" charset="-128"/>
                  <a:ea typeface="ＭＳ ゴシック" panose="020B0609070205080204" pitchFamily="49" charset="-128"/>
                </a:rPr>
                <a:t>つ入れておく必要がある。</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endParaRPr lang="en-US" altLang="ja-JP" sz="1100" dirty="0">
                <a:solidFill>
                  <a:schemeClr val="tx1"/>
                </a:solidFill>
                <a:latin typeface="ＭＳ ゴシック" panose="020B0609070205080204" pitchFamily="49" charset="-128"/>
                <a:ea typeface="ＭＳ ゴシック" panose="020B0609070205080204" pitchFamily="49" charset="-128"/>
              </a:endParaRPr>
            </a:p>
            <a:p>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若年層のゲーム課金について</a:t>
              </a:r>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lang="en-US" altLang="ja-JP" sz="1100" dirty="0">
                  <a:solidFill>
                    <a:schemeClr val="tx1"/>
                  </a:solidFill>
                  <a:latin typeface="ＭＳ ゴシック" panose="020B0609070205080204" pitchFamily="49" charset="-128"/>
                  <a:ea typeface="ＭＳ ゴシック" panose="020B0609070205080204" pitchFamily="49" charset="-128"/>
                </a:rPr>
                <a:t>10</a:t>
              </a:r>
              <a:r>
                <a:rPr lang="ja-JP" altLang="en-US" sz="1100" dirty="0">
                  <a:solidFill>
                    <a:schemeClr val="tx1"/>
                  </a:solidFill>
                  <a:latin typeface="ＭＳ ゴシック" panose="020B0609070205080204" pitchFamily="49" charset="-128"/>
                  <a:ea typeface="ＭＳ ゴシック" panose="020B0609070205080204" pitchFamily="49" charset="-128"/>
                </a:rPr>
                <a:t>年前と今とでは、インターネットという構造が全然変わってきており、フィルタリングを含めて施策を検討する必要がある。特に、若年層のソーシャルゲームの課金は、新しい問題だと思うので、このような新しい視点を加味する必要がある。</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marL="171450" indent="-171450">
                <a:buFont typeface="Wingdings" panose="05000000000000000000" pitchFamily="2" charset="2"/>
                <a:buChar char="Ø"/>
              </a:pPr>
              <a:endParaRPr lang="ja-JP" altLang="en-US" sz="1100" dirty="0">
                <a:solidFill>
                  <a:schemeClr val="tx1"/>
                </a:solidFill>
                <a:latin typeface="ＭＳ ゴシック" panose="020B0609070205080204" pitchFamily="49" charset="-128"/>
                <a:ea typeface="ＭＳ ゴシック" panose="020B0609070205080204" pitchFamily="49" charset="-128"/>
              </a:endParaRPr>
            </a:p>
            <a:p>
              <a:pPr marL="171450" indent="-171450">
                <a:buFont typeface="Wingdings" panose="05000000000000000000" pitchFamily="2" charset="2"/>
                <a:buChar char="Ø"/>
              </a:pP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BC556575-9AA3-42EB-882F-A6865A43AC10}"/>
                </a:ext>
              </a:extLst>
            </p:cNvPr>
            <p:cNvSpPr txBox="1"/>
            <p:nvPr/>
          </p:nvSpPr>
          <p:spPr>
            <a:xfrm>
              <a:off x="1572870" y="2125769"/>
              <a:ext cx="3866639" cy="369332"/>
            </a:xfrm>
            <a:prstGeom prst="rect">
              <a:avLst/>
            </a:prstGeom>
            <a:solidFill>
              <a:schemeClr val="bg1"/>
            </a:solidFill>
            <a:ln>
              <a:solidFill>
                <a:schemeClr val="tx1"/>
              </a:solidFill>
            </a:ln>
          </p:spPr>
          <p:txBody>
            <a:bodyPr wrap="square" rtlCol="0">
              <a:spAutoFit/>
            </a:bodyPr>
            <a:lstStyle/>
            <a:p>
              <a:r>
                <a:rPr kumimoji="1" lang="ja-JP" altLang="en-US" dirty="0">
                  <a:solidFill>
                    <a:srgbClr val="FF0000"/>
                  </a:solidFill>
                  <a:latin typeface="HGP創英角ｺﾞｼｯｸUB" panose="020B0900000000000000" pitchFamily="50" charset="-128"/>
                  <a:ea typeface="HGP創英角ｺﾞｼｯｸUB" panose="020B0900000000000000" pitchFamily="50" charset="-128"/>
                </a:rPr>
                <a:t>第３章　１．基本理念、２</a:t>
              </a:r>
              <a:r>
                <a:rPr kumimoji="1" lang="en-US" altLang="ja-JP"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dirty="0">
                  <a:solidFill>
                    <a:srgbClr val="FF0000"/>
                  </a:solidFill>
                  <a:latin typeface="HGP創英角ｺﾞｼｯｸUB" panose="020B0900000000000000" pitchFamily="50" charset="-128"/>
                  <a:ea typeface="HGP創英角ｺﾞｼｯｸUB" panose="020B0900000000000000" pitchFamily="50" charset="-128"/>
                </a:rPr>
                <a:t>基本的視点</a:t>
              </a:r>
              <a:endParaRPr kumimoji="1" lang="en-US" altLang="ja-JP"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27" name="テキスト ボックス 26">
              <a:extLst>
                <a:ext uri="{FF2B5EF4-FFF2-40B4-BE49-F238E27FC236}">
                  <a16:creationId xmlns:a16="http://schemas.microsoft.com/office/drawing/2014/main" id="{7D258490-46B0-47A2-BE52-854E58F6F879}"/>
                </a:ext>
              </a:extLst>
            </p:cNvPr>
            <p:cNvSpPr txBox="1"/>
            <p:nvPr/>
          </p:nvSpPr>
          <p:spPr>
            <a:xfrm>
              <a:off x="1589193" y="3592979"/>
              <a:ext cx="6347332" cy="369332"/>
            </a:xfrm>
            <a:prstGeom prst="rect">
              <a:avLst/>
            </a:prstGeom>
            <a:solidFill>
              <a:schemeClr val="bg1"/>
            </a:solidFill>
            <a:ln>
              <a:solidFill>
                <a:schemeClr val="tx1"/>
              </a:solidFill>
            </a:ln>
          </p:spPr>
          <p:txBody>
            <a:bodyPr wrap="square" rtlCol="0">
              <a:spAutoFit/>
            </a:bodyPr>
            <a:lstStyle/>
            <a:p>
              <a:pPr algn="ctr"/>
              <a:r>
                <a:rPr kumimoji="1" lang="ja-JP" altLang="en-US" dirty="0">
                  <a:solidFill>
                    <a:srgbClr val="FF0000"/>
                  </a:solidFill>
                  <a:latin typeface="HGP創英角ｺﾞｼｯｸUB" panose="020B0900000000000000" pitchFamily="50" charset="-128"/>
                  <a:ea typeface="HGP創英角ｺﾞｼｯｸUB" panose="020B0900000000000000" pitchFamily="50" charset="-128"/>
                </a:rPr>
                <a:t>第４章　基本方向４　子どものすべての成長過程にわたる支援</a:t>
              </a:r>
            </a:p>
          </p:txBody>
        </p:sp>
        <p:sp>
          <p:nvSpPr>
            <p:cNvPr id="30" name="テキスト ボックス 29">
              <a:extLst>
                <a:ext uri="{FF2B5EF4-FFF2-40B4-BE49-F238E27FC236}">
                  <a16:creationId xmlns:a16="http://schemas.microsoft.com/office/drawing/2014/main" id="{DFAF0673-C3BA-4C45-BEDF-B1AFA0129A51}"/>
                </a:ext>
              </a:extLst>
            </p:cNvPr>
            <p:cNvSpPr txBox="1"/>
            <p:nvPr/>
          </p:nvSpPr>
          <p:spPr>
            <a:xfrm>
              <a:off x="1882935" y="4209041"/>
              <a:ext cx="2879924" cy="337026"/>
            </a:xfrm>
            <a:prstGeom prst="rect">
              <a:avLst/>
            </a:prstGeom>
            <a:solidFill>
              <a:schemeClr val="bg1"/>
            </a:solidFill>
            <a:ln>
              <a:solidFill>
                <a:schemeClr val="tx1"/>
              </a:solidFill>
            </a:ln>
          </p:spPr>
          <p:txBody>
            <a:bodyPr wrap="square" rtlCol="0">
              <a:spAutoFit/>
            </a:bodyPr>
            <a:lstStyle/>
            <a:p>
              <a:pPr algn="ctr"/>
              <a:r>
                <a:rPr kumimoji="1" lang="en-US" altLang="ja-JP" sz="1600" dirty="0">
                  <a:latin typeface="HGP創英角ｺﾞｼｯｸUB" panose="020B0900000000000000" pitchFamily="50" charset="-128"/>
                  <a:ea typeface="HGP創英角ｺﾞｼｯｸUB" panose="020B0900000000000000" pitchFamily="50" charset="-128"/>
                </a:rPr>
                <a:t>25 </a:t>
              </a:r>
              <a:r>
                <a:rPr kumimoji="1" lang="ja-JP" altLang="en-US" sz="1600" dirty="0">
                  <a:latin typeface="HGP創英角ｺﾞｼｯｸUB" panose="020B0900000000000000" pitchFamily="50" charset="-128"/>
                  <a:ea typeface="HGP創英角ｺﾞｼｯｸUB" panose="020B0900000000000000" pitchFamily="50" charset="-128"/>
                </a:rPr>
                <a:t>青少年の健全育成の推進</a:t>
              </a:r>
            </a:p>
          </p:txBody>
        </p:sp>
      </p:grpSp>
      <p:sp>
        <p:nvSpPr>
          <p:cNvPr id="13" name="正方形/長方形 12">
            <a:extLst>
              <a:ext uri="{FF2B5EF4-FFF2-40B4-BE49-F238E27FC236}">
                <a16:creationId xmlns:a16="http://schemas.microsoft.com/office/drawing/2014/main" id="{672EE6A2-3207-4846-87DD-D2DBE730097D}"/>
              </a:ext>
            </a:extLst>
          </p:cNvPr>
          <p:cNvSpPr/>
          <p:nvPr/>
        </p:nvSpPr>
        <p:spPr>
          <a:xfrm>
            <a:off x="10701134" y="253425"/>
            <a:ext cx="1211966" cy="36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b="1" dirty="0">
                <a:solidFill>
                  <a:schemeClr val="tx1"/>
                </a:solidFill>
              </a:rPr>
              <a:t>資料</a:t>
            </a:r>
            <a:r>
              <a:rPr lang="ja-JP" altLang="en-US" b="1" dirty="0">
                <a:solidFill>
                  <a:schemeClr val="tx1"/>
                </a:solidFill>
              </a:rPr>
              <a:t>２</a:t>
            </a:r>
            <a:endParaRPr kumimoji="1" lang="ja-JP" altLang="en-US" b="1" dirty="0">
              <a:solidFill>
                <a:schemeClr val="tx1"/>
              </a:solidFill>
            </a:endParaRPr>
          </a:p>
        </p:txBody>
      </p:sp>
    </p:spTree>
    <p:extLst>
      <p:ext uri="{BB962C8B-B14F-4D97-AF65-F5344CB8AC3E}">
        <p14:creationId xmlns:p14="http://schemas.microsoft.com/office/powerpoint/2010/main" val="7228311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183</Words>
  <Application>Microsoft Office PowerPoint</Application>
  <PresentationFormat>ワイド画面</PresentationFormat>
  <Paragraphs>30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HG丸ｺﾞｼｯｸM-PRO</vt:lpstr>
      <vt:lpstr>ＭＳ ゴシック</vt:lpstr>
      <vt:lpstr>游ゴシック</vt:lpstr>
      <vt:lpstr>游ゴシック Light</vt:lpstr>
      <vt:lpstr>Arial</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terms:created xsi:type="dcterms:W3CDTF">2024-10-30T04:32:04Z</dcterms:created>
  <dcterms:modified xsi:type="dcterms:W3CDTF">2024-12-04T10:15:06Z</dcterms:modified>
</cp:coreProperties>
</file>