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  <p:sldMasterId id="2147483660" r:id="rId2"/>
  </p:sldMasterIdLst>
  <p:notesMasterIdLst>
    <p:notesMasterId r:id="rId4"/>
  </p:notesMasterIdLst>
  <p:sldIdLst>
    <p:sldId id="330" r:id="rId3"/>
  </p:sldIdLst>
  <p:sldSz cx="12801600" cy="9601200" type="A3"/>
  <p:notesSz cx="6807200" cy="9939338"/>
  <p:defaultTextStyle>
    <a:defPPr>
      <a:defRPr lang="ja-JP"/>
    </a:defPPr>
    <a:lvl1pPr marL="0" algn="l" defTabSz="1279778" rtl="0" eaLnBrk="1" latinLnBrk="0" hangingPunct="1">
      <a:defRPr kumimoji="1" sz="2515" kern="1200">
        <a:solidFill>
          <a:schemeClr val="tx1"/>
        </a:solidFill>
        <a:latin typeface="+mn-lt"/>
        <a:ea typeface="+mn-ea"/>
        <a:cs typeface="+mn-cs"/>
      </a:defRPr>
    </a:lvl1pPr>
    <a:lvl2pPr marL="639890" algn="l" defTabSz="1279778" rtl="0" eaLnBrk="1" latinLnBrk="0" hangingPunct="1">
      <a:defRPr kumimoji="1" sz="2515" kern="1200">
        <a:solidFill>
          <a:schemeClr val="tx1"/>
        </a:solidFill>
        <a:latin typeface="+mn-lt"/>
        <a:ea typeface="+mn-ea"/>
        <a:cs typeface="+mn-cs"/>
      </a:defRPr>
    </a:lvl2pPr>
    <a:lvl3pPr marL="1279778" algn="l" defTabSz="1279778" rtl="0" eaLnBrk="1" latinLnBrk="0" hangingPunct="1">
      <a:defRPr kumimoji="1" sz="2515" kern="1200">
        <a:solidFill>
          <a:schemeClr val="tx1"/>
        </a:solidFill>
        <a:latin typeface="+mn-lt"/>
        <a:ea typeface="+mn-ea"/>
        <a:cs typeface="+mn-cs"/>
      </a:defRPr>
    </a:lvl3pPr>
    <a:lvl4pPr marL="1919668" algn="l" defTabSz="1279778" rtl="0" eaLnBrk="1" latinLnBrk="0" hangingPunct="1">
      <a:defRPr kumimoji="1" sz="2515" kern="1200">
        <a:solidFill>
          <a:schemeClr val="tx1"/>
        </a:solidFill>
        <a:latin typeface="+mn-lt"/>
        <a:ea typeface="+mn-ea"/>
        <a:cs typeface="+mn-cs"/>
      </a:defRPr>
    </a:lvl4pPr>
    <a:lvl5pPr marL="2559558" algn="l" defTabSz="1279778" rtl="0" eaLnBrk="1" latinLnBrk="0" hangingPunct="1">
      <a:defRPr kumimoji="1" sz="2515" kern="1200">
        <a:solidFill>
          <a:schemeClr val="tx1"/>
        </a:solidFill>
        <a:latin typeface="+mn-lt"/>
        <a:ea typeface="+mn-ea"/>
        <a:cs typeface="+mn-cs"/>
      </a:defRPr>
    </a:lvl5pPr>
    <a:lvl6pPr marL="3199446" algn="l" defTabSz="1279778" rtl="0" eaLnBrk="1" latinLnBrk="0" hangingPunct="1">
      <a:defRPr kumimoji="1" sz="2515" kern="1200">
        <a:solidFill>
          <a:schemeClr val="tx1"/>
        </a:solidFill>
        <a:latin typeface="+mn-lt"/>
        <a:ea typeface="+mn-ea"/>
        <a:cs typeface="+mn-cs"/>
      </a:defRPr>
    </a:lvl6pPr>
    <a:lvl7pPr marL="3839336" algn="l" defTabSz="1279778" rtl="0" eaLnBrk="1" latinLnBrk="0" hangingPunct="1">
      <a:defRPr kumimoji="1" sz="2515" kern="1200">
        <a:solidFill>
          <a:schemeClr val="tx1"/>
        </a:solidFill>
        <a:latin typeface="+mn-lt"/>
        <a:ea typeface="+mn-ea"/>
        <a:cs typeface="+mn-cs"/>
      </a:defRPr>
    </a:lvl7pPr>
    <a:lvl8pPr marL="4479225" algn="l" defTabSz="1279778" rtl="0" eaLnBrk="1" latinLnBrk="0" hangingPunct="1">
      <a:defRPr kumimoji="1" sz="2515" kern="1200">
        <a:solidFill>
          <a:schemeClr val="tx1"/>
        </a:solidFill>
        <a:latin typeface="+mn-lt"/>
        <a:ea typeface="+mn-ea"/>
        <a:cs typeface="+mn-cs"/>
      </a:defRPr>
    </a:lvl8pPr>
    <a:lvl9pPr marL="5119115" algn="l" defTabSz="1279778" rtl="0" eaLnBrk="1" latinLnBrk="0" hangingPunct="1">
      <a:defRPr kumimoji="1" sz="251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1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C8E7A7"/>
    <a:srgbClr val="92D050"/>
    <a:srgbClr val="FFC000"/>
    <a:srgbClr val="9AF93C"/>
    <a:srgbClr val="BEFB81"/>
    <a:srgbClr val="99DFF9"/>
    <a:srgbClr val="FFADEB"/>
    <a:srgbClr val="FF33CC"/>
    <a:srgbClr val="047A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00" autoAdjust="0"/>
    <p:restoredTop sz="92857" autoAdjust="0"/>
  </p:normalViewPr>
  <p:slideViewPr>
    <p:cSldViewPr>
      <p:cViewPr>
        <p:scale>
          <a:sx n="75" d="100"/>
          <a:sy n="75" d="100"/>
        </p:scale>
        <p:origin x="792" y="-744"/>
      </p:cViewPr>
      <p:guideLst>
        <p:guide orient="horz" pos="3024"/>
        <p:guide pos="41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4" y="8"/>
            <a:ext cx="2949575" cy="496886"/>
          </a:xfrm>
          <a:prstGeom prst="rect">
            <a:avLst/>
          </a:prstGeom>
        </p:spPr>
        <p:txBody>
          <a:bodyPr vert="horz" lIns="89347" tIns="44674" rIns="89347" bIns="4467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53" y="8"/>
            <a:ext cx="2949575" cy="496886"/>
          </a:xfrm>
          <a:prstGeom prst="rect">
            <a:avLst/>
          </a:prstGeom>
        </p:spPr>
        <p:txBody>
          <a:bodyPr vert="horz" lIns="89347" tIns="44674" rIns="89347" bIns="44674" rtlCol="0"/>
          <a:lstStyle>
            <a:lvl1pPr algn="r">
              <a:defRPr sz="1200"/>
            </a:lvl1pPr>
          </a:lstStyle>
          <a:p>
            <a:fld id="{B6B491B3-7652-478A-9428-9B352928167D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347" tIns="44674" rIns="89347" bIns="4467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5" y="4721227"/>
            <a:ext cx="5445125" cy="4471988"/>
          </a:xfrm>
          <a:prstGeom prst="rect">
            <a:avLst/>
          </a:prstGeom>
        </p:spPr>
        <p:txBody>
          <a:bodyPr vert="horz" lIns="89347" tIns="44674" rIns="89347" bIns="4467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4" y="9440868"/>
            <a:ext cx="2949575" cy="496886"/>
          </a:xfrm>
          <a:prstGeom prst="rect">
            <a:avLst/>
          </a:prstGeom>
        </p:spPr>
        <p:txBody>
          <a:bodyPr vert="horz" lIns="89347" tIns="44674" rIns="89347" bIns="4467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53" y="9440868"/>
            <a:ext cx="2949575" cy="496886"/>
          </a:xfrm>
          <a:prstGeom prst="rect">
            <a:avLst/>
          </a:prstGeom>
        </p:spPr>
        <p:txBody>
          <a:bodyPr vert="horz" lIns="89347" tIns="44674" rIns="89347" bIns="44674" rtlCol="0" anchor="b"/>
          <a:lstStyle>
            <a:lvl1pPr algn="r">
              <a:defRPr sz="1200"/>
            </a:lvl1pPr>
          </a:lstStyle>
          <a:p>
            <a:fld id="{3DD8EB67-7B70-4324-9F84-FC7CB2E5E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600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79778" rtl="0" eaLnBrk="1" latinLnBrk="0" hangingPunct="1">
      <a:defRPr kumimoji="1" sz="1649" kern="1200">
        <a:solidFill>
          <a:schemeClr val="tx1"/>
        </a:solidFill>
        <a:latin typeface="+mn-lt"/>
        <a:ea typeface="+mn-ea"/>
        <a:cs typeface="+mn-cs"/>
      </a:defRPr>
    </a:lvl1pPr>
    <a:lvl2pPr marL="639890" algn="l" defTabSz="1279778" rtl="0" eaLnBrk="1" latinLnBrk="0" hangingPunct="1">
      <a:defRPr kumimoji="1" sz="1649" kern="1200">
        <a:solidFill>
          <a:schemeClr val="tx1"/>
        </a:solidFill>
        <a:latin typeface="+mn-lt"/>
        <a:ea typeface="+mn-ea"/>
        <a:cs typeface="+mn-cs"/>
      </a:defRPr>
    </a:lvl2pPr>
    <a:lvl3pPr marL="1279778" algn="l" defTabSz="1279778" rtl="0" eaLnBrk="1" latinLnBrk="0" hangingPunct="1">
      <a:defRPr kumimoji="1" sz="1649" kern="1200">
        <a:solidFill>
          <a:schemeClr val="tx1"/>
        </a:solidFill>
        <a:latin typeface="+mn-lt"/>
        <a:ea typeface="+mn-ea"/>
        <a:cs typeface="+mn-cs"/>
      </a:defRPr>
    </a:lvl3pPr>
    <a:lvl4pPr marL="1919668" algn="l" defTabSz="1279778" rtl="0" eaLnBrk="1" latinLnBrk="0" hangingPunct="1">
      <a:defRPr kumimoji="1" sz="1649" kern="1200">
        <a:solidFill>
          <a:schemeClr val="tx1"/>
        </a:solidFill>
        <a:latin typeface="+mn-lt"/>
        <a:ea typeface="+mn-ea"/>
        <a:cs typeface="+mn-cs"/>
      </a:defRPr>
    </a:lvl4pPr>
    <a:lvl5pPr marL="2559558" algn="l" defTabSz="1279778" rtl="0" eaLnBrk="1" latinLnBrk="0" hangingPunct="1">
      <a:defRPr kumimoji="1" sz="1649" kern="1200">
        <a:solidFill>
          <a:schemeClr val="tx1"/>
        </a:solidFill>
        <a:latin typeface="+mn-lt"/>
        <a:ea typeface="+mn-ea"/>
        <a:cs typeface="+mn-cs"/>
      </a:defRPr>
    </a:lvl5pPr>
    <a:lvl6pPr marL="3199446" algn="l" defTabSz="1279778" rtl="0" eaLnBrk="1" latinLnBrk="0" hangingPunct="1">
      <a:defRPr kumimoji="1" sz="1649" kern="1200">
        <a:solidFill>
          <a:schemeClr val="tx1"/>
        </a:solidFill>
        <a:latin typeface="+mn-lt"/>
        <a:ea typeface="+mn-ea"/>
        <a:cs typeface="+mn-cs"/>
      </a:defRPr>
    </a:lvl6pPr>
    <a:lvl7pPr marL="3839336" algn="l" defTabSz="1279778" rtl="0" eaLnBrk="1" latinLnBrk="0" hangingPunct="1">
      <a:defRPr kumimoji="1" sz="1649" kern="1200">
        <a:solidFill>
          <a:schemeClr val="tx1"/>
        </a:solidFill>
        <a:latin typeface="+mn-lt"/>
        <a:ea typeface="+mn-ea"/>
        <a:cs typeface="+mn-cs"/>
      </a:defRPr>
    </a:lvl7pPr>
    <a:lvl8pPr marL="4479225" algn="l" defTabSz="1279778" rtl="0" eaLnBrk="1" latinLnBrk="0" hangingPunct="1">
      <a:defRPr kumimoji="1" sz="1649" kern="1200">
        <a:solidFill>
          <a:schemeClr val="tx1"/>
        </a:solidFill>
        <a:latin typeface="+mn-lt"/>
        <a:ea typeface="+mn-ea"/>
        <a:cs typeface="+mn-cs"/>
      </a:defRPr>
    </a:lvl8pPr>
    <a:lvl9pPr marL="5119115" algn="l" defTabSz="1279778" rtl="0" eaLnBrk="1" latinLnBrk="0" hangingPunct="1">
      <a:defRPr kumimoji="1" sz="164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42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8EB67-7B70-4324-9F84-FC7CB2E5E78C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068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8"/>
            <a:ext cx="10881360" cy="205803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24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48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73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97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217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46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7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94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CCFA-41ED-4C46-AF83-72373DAC442E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9936282" y="9090029"/>
            <a:ext cx="2987040" cy="511175"/>
          </a:xfrm>
        </p:spPr>
        <p:txBody>
          <a:bodyPr/>
          <a:lstStyle/>
          <a:p>
            <a:fld id="{00E28FCB-C700-49A0-8701-0AE96B4F9BF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927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DC1C-35B6-4CB9-B5F7-7F94FE39BB98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8FCB-C700-49A0-8701-0AE96B4F9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2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7"/>
            <a:ext cx="2880360" cy="819213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1" y="384497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9AED4-EA47-4252-A2AF-141D4D16722B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8FCB-C700-49A0-8701-0AE96B4F9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760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438" y="2982913"/>
            <a:ext cx="10880726" cy="20574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876" y="5440365"/>
            <a:ext cx="8959850" cy="24542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59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1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7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3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29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5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17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67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B734-8280-4F07-BA70-79A92D7333A1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374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B734-8280-4F07-BA70-79A92D7333A1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586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027"/>
            <a:ext cx="10880726" cy="1908175"/>
          </a:xfrm>
        </p:spPr>
        <p:txBody>
          <a:bodyPr anchor="t"/>
          <a:lstStyle>
            <a:lvl1pPr algn="l">
              <a:defRPr sz="3979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8764"/>
            <a:ext cx="10880726" cy="2100262"/>
          </a:xfrm>
        </p:spPr>
        <p:txBody>
          <a:bodyPr anchor="b"/>
          <a:lstStyle>
            <a:lvl1pPr marL="0" indent="0">
              <a:buNone/>
              <a:defRPr sz="1947">
                <a:solidFill>
                  <a:schemeClr val="tx1">
                    <a:tint val="75000"/>
                  </a:schemeClr>
                </a:solidFill>
              </a:defRPr>
            </a:lvl1pPr>
            <a:lvl2pPr marL="445963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2pPr>
            <a:lvl3pPr marL="891927" indent="0">
              <a:buNone/>
              <a:defRPr sz="1524">
                <a:solidFill>
                  <a:schemeClr val="tx1">
                    <a:tint val="75000"/>
                  </a:schemeClr>
                </a:solidFill>
              </a:defRPr>
            </a:lvl3pPr>
            <a:lvl4pPr marL="1337890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4pPr>
            <a:lvl5pPr marL="1783852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5pPr>
            <a:lvl6pPr marL="2229816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6pPr>
            <a:lvl7pPr marL="2675780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7pPr>
            <a:lvl8pPr marL="3121742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8pPr>
            <a:lvl9pPr marL="3567706" indent="0">
              <a:buNone/>
              <a:defRPr sz="13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B734-8280-4F07-BA70-79A92D7333A1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048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39763" y="2239963"/>
            <a:ext cx="5684837" cy="6337300"/>
          </a:xfrm>
        </p:spPr>
        <p:txBody>
          <a:bodyPr/>
          <a:lstStyle>
            <a:lvl1pPr>
              <a:defRPr sz="2709"/>
            </a:lvl1pPr>
            <a:lvl2pPr>
              <a:defRPr sz="2370"/>
            </a:lvl2pPr>
            <a:lvl3pPr>
              <a:defRPr sz="1947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77002" y="2239963"/>
            <a:ext cx="5684838" cy="6337300"/>
          </a:xfrm>
        </p:spPr>
        <p:txBody>
          <a:bodyPr/>
          <a:lstStyle>
            <a:lvl1pPr>
              <a:defRPr sz="2709"/>
            </a:lvl1pPr>
            <a:lvl2pPr>
              <a:defRPr sz="2370"/>
            </a:lvl2pPr>
            <a:lvl3pPr>
              <a:defRPr sz="1947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B734-8280-4F07-BA70-79A92D7333A1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688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9763" y="2149476"/>
            <a:ext cx="5656262" cy="895351"/>
          </a:xfrm>
        </p:spPr>
        <p:txBody>
          <a:bodyPr anchor="b"/>
          <a:lstStyle>
            <a:lvl1pPr marL="0" indent="0">
              <a:buNone/>
              <a:defRPr sz="2370" b="1"/>
            </a:lvl1pPr>
            <a:lvl2pPr marL="445963" indent="0">
              <a:buNone/>
              <a:defRPr sz="1947" b="1"/>
            </a:lvl2pPr>
            <a:lvl3pPr marL="891927" indent="0">
              <a:buNone/>
              <a:defRPr sz="1778" b="1"/>
            </a:lvl3pPr>
            <a:lvl4pPr marL="1337890" indent="0">
              <a:buNone/>
              <a:defRPr sz="1524" b="1"/>
            </a:lvl4pPr>
            <a:lvl5pPr marL="1783852" indent="0">
              <a:buNone/>
              <a:defRPr sz="1524" b="1"/>
            </a:lvl5pPr>
            <a:lvl6pPr marL="2229816" indent="0">
              <a:buNone/>
              <a:defRPr sz="1524" b="1"/>
            </a:lvl6pPr>
            <a:lvl7pPr marL="2675780" indent="0">
              <a:buNone/>
              <a:defRPr sz="1524" b="1"/>
            </a:lvl7pPr>
            <a:lvl8pPr marL="3121742" indent="0">
              <a:buNone/>
              <a:defRPr sz="1524" b="1"/>
            </a:lvl8pPr>
            <a:lvl9pPr marL="3567706" indent="0">
              <a:buNone/>
              <a:defRPr sz="152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9763" y="3044827"/>
            <a:ext cx="5656262" cy="5532439"/>
          </a:xfrm>
        </p:spPr>
        <p:txBody>
          <a:bodyPr/>
          <a:lstStyle>
            <a:lvl1pPr>
              <a:defRPr sz="2370"/>
            </a:lvl1pPr>
            <a:lvl2pPr>
              <a:defRPr sz="1947"/>
            </a:lvl2pPr>
            <a:lvl3pPr>
              <a:defRPr sz="1778"/>
            </a:lvl3pPr>
            <a:lvl4pPr>
              <a:defRPr sz="1524"/>
            </a:lvl4pPr>
            <a:lvl5pPr>
              <a:defRPr sz="1524"/>
            </a:lvl5pPr>
            <a:lvl6pPr>
              <a:defRPr sz="1524"/>
            </a:lvl6pPr>
            <a:lvl7pPr>
              <a:defRPr sz="1524"/>
            </a:lvl7pPr>
            <a:lvl8pPr>
              <a:defRPr sz="1524"/>
            </a:lvl8pPr>
            <a:lvl9pPr>
              <a:defRPr sz="152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2400" y="2149476"/>
            <a:ext cx="5659438" cy="895351"/>
          </a:xfrm>
        </p:spPr>
        <p:txBody>
          <a:bodyPr anchor="b"/>
          <a:lstStyle>
            <a:lvl1pPr marL="0" indent="0">
              <a:buNone/>
              <a:defRPr sz="2370" b="1"/>
            </a:lvl1pPr>
            <a:lvl2pPr marL="445963" indent="0">
              <a:buNone/>
              <a:defRPr sz="1947" b="1"/>
            </a:lvl2pPr>
            <a:lvl3pPr marL="891927" indent="0">
              <a:buNone/>
              <a:defRPr sz="1778" b="1"/>
            </a:lvl3pPr>
            <a:lvl4pPr marL="1337890" indent="0">
              <a:buNone/>
              <a:defRPr sz="1524" b="1"/>
            </a:lvl4pPr>
            <a:lvl5pPr marL="1783852" indent="0">
              <a:buNone/>
              <a:defRPr sz="1524" b="1"/>
            </a:lvl5pPr>
            <a:lvl6pPr marL="2229816" indent="0">
              <a:buNone/>
              <a:defRPr sz="1524" b="1"/>
            </a:lvl6pPr>
            <a:lvl7pPr marL="2675780" indent="0">
              <a:buNone/>
              <a:defRPr sz="1524" b="1"/>
            </a:lvl7pPr>
            <a:lvl8pPr marL="3121742" indent="0">
              <a:buNone/>
              <a:defRPr sz="1524" b="1"/>
            </a:lvl8pPr>
            <a:lvl9pPr marL="3567706" indent="0">
              <a:buNone/>
              <a:defRPr sz="152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2400" y="3044827"/>
            <a:ext cx="5659438" cy="5532439"/>
          </a:xfrm>
        </p:spPr>
        <p:txBody>
          <a:bodyPr/>
          <a:lstStyle>
            <a:lvl1pPr>
              <a:defRPr sz="2370"/>
            </a:lvl1pPr>
            <a:lvl2pPr>
              <a:defRPr sz="1947"/>
            </a:lvl2pPr>
            <a:lvl3pPr>
              <a:defRPr sz="1778"/>
            </a:lvl3pPr>
            <a:lvl4pPr>
              <a:defRPr sz="1524"/>
            </a:lvl4pPr>
            <a:lvl5pPr>
              <a:defRPr sz="1524"/>
            </a:lvl5pPr>
            <a:lvl6pPr>
              <a:defRPr sz="1524"/>
            </a:lvl6pPr>
            <a:lvl7pPr>
              <a:defRPr sz="1524"/>
            </a:lvl7pPr>
            <a:lvl8pPr>
              <a:defRPr sz="1524"/>
            </a:lvl8pPr>
            <a:lvl9pPr>
              <a:defRPr sz="152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B734-8280-4F07-BA70-79A92D7333A1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3858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B734-8280-4F07-BA70-79A92D7333A1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0920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B734-8280-4F07-BA70-79A92D7333A1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9602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9763" y="382588"/>
            <a:ext cx="4211638" cy="1627188"/>
          </a:xfrm>
        </p:spPr>
        <p:txBody>
          <a:bodyPr anchor="b"/>
          <a:lstStyle>
            <a:lvl1pPr algn="l">
              <a:defRPr sz="194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389" y="382590"/>
            <a:ext cx="7156450" cy="8194675"/>
          </a:xfrm>
        </p:spPr>
        <p:txBody>
          <a:bodyPr/>
          <a:lstStyle>
            <a:lvl1pPr>
              <a:defRPr sz="3132"/>
            </a:lvl1pPr>
            <a:lvl2pPr>
              <a:defRPr sz="2709"/>
            </a:lvl2pPr>
            <a:lvl3pPr>
              <a:defRPr sz="2370"/>
            </a:lvl3pPr>
            <a:lvl4pPr>
              <a:defRPr sz="1947"/>
            </a:lvl4pPr>
            <a:lvl5pPr>
              <a:defRPr sz="1947"/>
            </a:lvl5pPr>
            <a:lvl6pPr>
              <a:defRPr sz="1947"/>
            </a:lvl6pPr>
            <a:lvl7pPr>
              <a:defRPr sz="1947"/>
            </a:lvl7pPr>
            <a:lvl8pPr>
              <a:defRPr sz="1947"/>
            </a:lvl8pPr>
            <a:lvl9pPr>
              <a:defRPr sz="194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9763" y="2009776"/>
            <a:ext cx="4211638" cy="6567488"/>
          </a:xfrm>
        </p:spPr>
        <p:txBody>
          <a:bodyPr/>
          <a:lstStyle>
            <a:lvl1pPr marL="0" indent="0">
              <a:buNone/>
              <a:defRPr sz="1354"/>
            </a:lvl1pPr>
            <a:lvl2pPr marL="445963" indent="0">
              <a:buNone/>
              <a:defRPr sz="1185"/>
            </a:lvl2pPr>
            <a:lvl3pPr marL="891927" indent="0">
              <a:buNone/>
              <a:defRPr sz="1016"/>
            </a:lvl3pPr>
            <a:lvl4pPr marL="1337890" indent="0">
              <a:buNone/>
              <a:defRPr sz="931"/>
            </a:lvl4pPr>
            <a:lvl5pPr marL="1783852" indent="0">
              <a:buNone/>
              <a:defRPr sz="931"/>
            </a:lvl5pPr>
            <a:lvl6pPr marL="2229816" indent="0">
              <a:buNone/>
              <a:defRPr sz="931"/>
            </a:lvl6pPr>
            <a:lvl7pPr marL="2675780" indent="0">
              <a:buNone/>
              <a:defRPr sz="931"/>
            </a:lvl7pPr>
            <a:lvl8pPr marL="3121742" indent="0">
              <a:buNone/>
              <a:defRPr sz="931"/>
            </a:lvl8pPr>
            <a:lvl9pPr marL="3567706" indent="0">
              <a:buNone/>
              <a:defRPr sz="9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B734-8280-4F07-BA70-79A92D7333A1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350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95C0-45BC-49EF-8EAE-64AD18855103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936282" y="9090029"/>
            <a:ext cx="2987040" cy="511175"/>
          </a:xfrm>
        </p:spPr>
        <p:txBody>
          <a:bodyPr/>
          <a:lstStyle/>
          <a:p>
            <a:fld id="{00E28FCB-C700-49A0-8701-0AE96B4F9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2628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840" y="6721477"/>
            <a:ext cx="7680325" cy="792163"/>
          </a:xfrm>
        </p:spPr>
        <p:txBody>
          <a:bodyPr anchor="b"/>
          <a:lstStyle>
            <a:lvl1pPr algn="l">
              <a:defRPr sz="194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840" y="857251"/>
            <a:ext cx="7680325" cy="5761038"/>
          </a:xfrm>
        </p:spPr>
        <p:txBody>
          <a:bodyPr/>
          <a:lstStyle>
            <a:lvl1pPr marL="0" indent="0">
              <a:buNone/>
              <a:defRPr sz="3132"/>
            </a:lvl1pPr>
            <a:lvl2pPr marL="445963" indent="0">
              <a:buNone/>
              <a:defRPr sz="2709"/>
            </a:lvl2pPr>
            <a:lvl3pPr marL="891927" indent="0">
              <a:buNone/>
              <a:defRPr sz="2370"/>
            </a:lvl3pPr>
            <a:lvl4pPr marL="1337890" indent="0">
              <a:buNone/>
              <a:defRPr sz="1947"/>
            </a:lvl4pPr>
            <a:lvl5pPr marL="1783852" indent="0">
              <a:buNone/>
              <a:defRPr sz="1947"/>
            </a:lvl5pPr>
            <a:lvl6pPr marL="2229816" indent="0">
              <a:buNone/>
              <a:defRPr sz="1947"/>
            </a:lvl6pPr>
            <a:lvl7pPr marL="2675780" indent="0">
              <a:buNone/>
              <a:defRPr sz="1947"/>
            </a:lvl7pPr>
            <a:lvl8pPr marL="3121742" indent="0">
              <a:buNone/>
              <a:defRPr sz="1947"/>
            </a:lvl8pPr>
            <a:lvl9pPr marL="3567706" indent="0">
              <a:buNone/>
              <a:defRPr sz="194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840" y="7513640"/>
            <a:ext cx="7680325" cy="1127125"/>
          </a:xfrm>
        </p:spPr>
        <p:txBody>
          <a:bodyPr/>
          <a:lstStyle>
            <a:lvl1pPr marL="0" indent="0">
              <a:buNone/>
              <a:defRPr sz="1354"/>
            </a:lvl1pPr>
            <a:lvl2pPr marL="445963" indent="0">
              <a:buNone/>
              <a:defRPr sz="1185"/>
            </a:lvl2pPr>
            <a:lvl3pPr marL="891927" indent="0">
              <a:buNone/>
              <a:defRPr sz="1016"/>
            </a:lvl3pPr>
            <a:lvl4pPr marL="1337890" indent="0">
              <a:buNone/>
              <a:defRPr sz="931"/>
            </a:lvl4pPr>
            <a:lvl5pPr marL="1783852" indent="0">
              <a:buNone/>
              <a:defRPr sz="931"/>
            </a:lvl5pPr>
            <a:lvl6pPr marL="2229816" indent="0">
              <a:buNone/>
              <a:defRPr sz="931"/>
            </a:lvl6pPr>
            <a:lvl7pPr marL="2675780" indent="0">
              <a:buNone/>
              <a:defRPr sz="931"/>
            </a:lvl7pPr>
            <a:lvl8pPr marL="3121742" indent="0">
              <a:buNone/>
              <a:defRPr sz="931"/>
            </a:lvl8pPr>
            <a:lvl9pPr marL="3567706" indent="0">
              <a:buNone/>
              <a:defRPr sz="9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B734-8280-4F07-BA70-79A92D7333A1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4486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B734-8280-4F07-BA70-79A92D7333A1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1057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2114" y="384177"/>
            <a:ext cx="2879725" cy="819308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39764" y="384177"/>
            <a:ext cx="8489950" cy="819308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DB734-8280-4F07-BA70-79A92D7333A1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74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2"/>
            <a:ext cx="10881360" cy="1906905"/>
          </a:xfrm>
        </p:spPr>
        <p:txBody>
          <a:bodyPr anchor="t"/>
          <a:lstStyle>
            <a:lvl1pPr algn="l">
              <a:defRPr sz="5502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709">
                <a:solidFill>
                  <a:schemeClr val="tx1">
                    <a:tint val="75000"/>
                  </a:schemeClr>
                </a:solidFill>
              </a:defRPr>
            </a:lvl1pPr>
            <a:lvl2pPr marL="624349" indent="0">
              <a:buNone/>
              <a:defRPr sz="2455">
                <a:solidFill>
                  <a:schemeClr val="tx1">
                    <a:tint val="75000"/>
                  </a:schemeClr>
                </a:solidFill>
              </a:defRPr>
            </a:lvl2pPr>
            <a:lvl3pPr marL="1248697" indent="0">
              <a:buNone/>
              <a:defRPr sz="2116">
                <a:solidFill>
                  <a:schemeClr val="tx1">
                    <a:tint val="75000"/>
                  </a:schemeClr>
                </a:solidFill>
              </a:defRPr>
            </a:lvl3pPr>
            <a:lvl4pPr marL="1873045" indent="0">
              <a:buNone/>
              <a:defRPr sz="1947">
                <a:solidFill>
                  <a:schemeClr val="tx1">
                    <a:tint val="75000"/>
                  </a:schemeClr>
                </a:solidFill>
              </a:defRPr>
            </a:lvl4pPr>
            <a:lvl5pPr marL="2497394" indent="0">
              <a:buNone/>
              <a:defRPr sz="1947">
                <a:solidFill>
                  <a:schemeClr val="tx1">
                    <a:tint val="75000"/>
                  </a:schemeClr>
                </a:solidFill>
              </a:defRPr>
            </a:lvl5pPr>
            <a:lvl6pPr marL="3121742" indent="0">
              <a:buNone/>
              <a:defRPr sz="1947">
                <a:solidFill>
                  <a:schemeClr val="tx1">
                    <a:tint val="75000"/>
                  </a:schemeClr>
                </a:solidFill>
              </a:defRPr>
            </a:lvl6pPr>
            <a:lvl7pPr marL="3746091" indent="0">
              <a:buNone/>
              <a:defRPr sz="1947">
                <a:solidFill>
                  <a:schemeClr val="tx1">
                    <a:tint val="75000"/>
                  </a:schemeClr>
                </a:solidFill>
              </a:defRPr>
            </a:lvl7pPr>
            <a:lvl8pPr marL="4370440" indent="0">
              <a:buNone/>
              <a:defRPr sz="1947">
                <a:solidFill>
                  <a:schemeClr val="tx1">
                    <a:tint val="75000"/>
                  </a:schemeClr>
                </a:solidFill>
              </a:defRPr>
            </a:lvl8pPr>
            <a:lvl9pPr marL="4994788" indent="0">
              <a:buNone/>
              <a:defRPr sz="19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DCC4-C814-4C52-A257-A45ADCE82DD9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8FCB-C700-49A0-8701-0AE96B4F9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71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2" y="2240281"/>
            <a:ext cx="5654040" cy="6336348"/>
          </a:xfrm>
        </p:spPr>
        <p:txBody>
          <a:bodyPr/>
          <a:lstStyle>
            <a:lvl1pPr>
              <a:defRPr sz="3725"/>
            </a:lvl1pPr>
            <a:lvl2pPr>
              <a:defRPr sz="3301"/>
            </a:lvl2pPr>
            <a:lvl3pPr>
              <a:defRPr sz="2709"/>
            </a:lvl3pPr>
            <a:lvl4pPr>
              <a:defRPr sz="2455"/>
            </a:lvl4pPr>
            <a:lvl5pPr>
              <a:defRPr sz="2455"/>
            </a:lvl5pPr>
            <a:lvl6pPr>
              <a:defRPr sz="2455"/>
            </a:lvl6pPr>
            <a:lvl7pPr>
              <a:defRPr sz="2455"/>
            </a:lvl7pPr>
            <a:lvl8pPr>
              <a:defRPr sz="2455"/>
            </a:lvl8pPr>
            <a:lvl9pPr>
              <a:defRPr sz="245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2" y="2240281"/>
            <a:ext cx="5654040" cy="6336348"/>
          </a:xfrm>
        </p:spPr>
        <p:txBody>
          <a:bodyPr/>
          <a:lstStyle>
            <a:lvl1pPr>
              <a:defRPr sz="3725"/>
            </a:lvl1pPr>
            <a:lvl2pPr>
              <a:defRPr sz="3301"/>
            </a:lvl2pPr>
            <a:lvl3pPr>
              <a:defRPr sz="2709"/>
            </a:lvl3pPr>
            <a:lvl4pPr>
              <a:defRPr sz="2455"/>
            </a:lvl4pPr>
            <a:lvl5pPr>
              <a:defRPr sz="2455"/>
            </a:lvl5pPr>
            <a:lvl6pPr>
              <a:defRPr sz="2455"/>
            </a:lvl6pPr>
            <a:lvl7pPr>
              <a:defRPr sz="2455"/>
            </a:lvl7pPr>
            <a:lvl8pPr>
              <a:defRPr sz="2455"/>
            </a:lvl8pPr>
            <a:lvl9pPr>
              <a:defRPr sz="245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B3E-7768-4E79-9564-6291ECF8B0EA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8FCB-C700-49A0-8701-0AE96B4F9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300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2" y="2149160"/>
            <a:ext cx="5656263" cy="895667"/>
          </a:xfrm>
        </p:spPr>
        <p:txBody>
          <a:bodyPr anchor="b"/>
          <a:lstStyle>
            <a:lvl1pPr marL="0" indent="0">
              <a:buNone/>
              <a:defRPr sz="3301" b="1"/>
            </a:lvl1pPr>
            <a:lvl2pPr marL="624349" indent="0">
              <a:buNone/>
              <a:defRPr sz="2709" b="1"/>
            </a:lvl2pPr>
            <a:lvl3pPr marL="1248697" indent="0">
              <a:buNone/>
              <a:defRPr sz="2455" b="1"/>
            </a:lvl3pPr>
            <a:lvl4pPr marL="1873045" indent="0">
              <a:buNone/>
              <a:defRPr sz="2116" b="1"/>
            </a:lvl4pPr>
            <a:lvl5pPr marL="2497394" indent="0">
              <a:buNone/>
              <a:defRPr sz="2116" b="1"/>
            </a:lvl5pPr>
            <a:lvl6pPr marL="3121742" indent="0">
              <a:buNone/>
              <a:defRPr sz="2116" b="1"/>
            </a:lvl6pPr>
            <a:lvl7pPr marL="3746091" indent="0">
              <a:buNone/>
              <a:defRPr sz="2116" b="1"/>
            </a:lvl7pPr>
            <a:lvl8pPr marL="4370440" indent="0">
              <a:buNone/>
              <a:defRPr sz="2116" b="1"/>
            </a:lvl8pPr>
            <a:lvl9pPr marL="4994788" indent="0">
              <a:buNone/>
              <a:defRPr sz="2116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2" y="3044827"/>
            <a:ext cx="5656263" cy="5531803"/>
          </a:xfrm>
        </p:spPr>
        <p:txBody>
          <a:bodyPr/>
          <a:lstStyle>
            <a:lvl1pPr>
              <a:defRPr sz="3301"/>
            </a:lvl1pPr>
            <a:lvl2pPr>
              <a:defRPr sz="2709"/>
            </a:lvl2pPr>
            <a:lvl3pPr>
              <a:defRPr sz="2455"/>
            </a:lvl3pPr>
            <a:lvl4pPr>
              <a:defRPr sz="2116"/>
            </a:lvl4pPr>
            <a:lvl5pPr>
              <a:defRPr sz="2116"/>
            </a:lvl5pPr>
            <a:lvl6pPr>
              <a:defRPr sz="2116"/>
            </a:lvl6pPr>
            <a:lvl7pPr>
              <a:defRPr sz="2116"/>
            </a:lvl7pPr>
            <a:lvl8pPr>
              <a:defRPr sz="2116"/>
            </a:lvl8pPr>
            <a:lvl9pPr>
              <a:defRPr sz="211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8" y="2149160"/>
            <a:ext cx="5658485" cy="895667"/>
          </a:xfrm>
        </p:spPr>
        <p:txBody>
          <a:bodyPr anchor="b"/>
          <a:lstStyle>
            <a:lvl1pPr marL="0" indent="0">
              <a:buNone/>
              <a:defRPr sz="3301" b="1"/>
            </a:lvl1pPr>
            <a:lvl2pPr marL="624349" indent="0">
              <a:buNone/>
              <a:defRPr sz="2709" b="1"/>
            </a:lvl2pPr>
            <a:lvl3pPr marL="1248697" indent="0">
              <a:buNone/>
              <a:defRPr sz="2455" b="1"/>
            </a:lvl3pPr>
            <a:lvl4pPr marL="1873045" indent="0">
              <a:buNone/>
              <a:defRPr sz="2116" b="1"/>
            </a:lvl4pPr>
            <a:lvl5pPr marL="2497394" indent="0">
              <a:buNone/>
              <a:defRPr sz="2116" b="1"/>
            </a:lvl5pPr>
            <a:lvl6pPr marL="3121742" indent="0">
              <a:buNone/>
              <a:defRPr sz="2116" b="1"/>
            </a:lvl6pPr>
            <a:lvl7pPr marL="3746091" indent="0">
              <a:buNone/>
              <a:defRPr sz="2116" b="1"/>
            </a:lvl7pPr>
            <a:lvl8pPr marL="4370440" indent="0">
              <a:buNone/>
              <a:defRPr sz="2116" b="1"/>
            </a:lvl8pPr>
            <a:lvl9pPr marL="4994788" indent="0">
              <a:buNone/>
              <a:defRPr sz="2116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8" y="3044827"/>
            <a:ext cx="5658485" cy="5531803"/>
          </a:xfrm>
        </p:spPr>
        <p:txBody>
          <a:bodyPr/>
          <a:lstStyle>
            <a:lvl1pPr>
              <a:defRPr sz="3301"/>
            </a:lvl1pPr>
            <a:lvl2pPr>
              <a:defRPr sz="2709"/>
            </a:lvl2pPr>
            <a:lvl3pPr>
              <a:defRPr sz="2455"/>
            </a:lvl3pPr>
            <a:lvl4pPr>
              <a:defRPr sz="2116"/>
            </a:lvl4pPr>
            <a:lvl5pPr>
              <a:defRPr sz="2116"/>
            </a:lvl5pPr>
            <a:lvl6pPr>
              <a:defRPr sz="2116"/>
            </a:lvl6pPr>
            <a:lvl7pPr>
              <a:defRPr sz="2116"/>
            </a:lvl7pPr>
            <a:lvl8pPr>
              <a:defRPr sz="2116"/>
            </a:lvl8pPr>
            <a:lvl9pPr>
              <a:defRPr sz="211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865FA-EC92-49CB-9ABE-7C5025002BEF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8FCB-C700-49A0-8701-0AE96B4F9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645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2052-E228-4021-8B45-562BD1A65ECF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8FCB-C700-49A0-8701-0AE96B4F9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898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B385F-047E-4D43-A07C-3C90E5929315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8FCB-C700-49A0-8701-0AE96B4F9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864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3" y="382271"/>
            <a:ext cx="4211639" cy="1626870"/>
          </a:xfrm>
        </p:spPr>
        <p:txBody>
          <a:bodyPr anchor="b"/>
          <a:lstStyle>
            <a:lvl1pPr algn="l">
              <a:defRPr sz="270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1" y="382271"/>
            <a:ext cx="7156450" cy="8194359"/>
          </a:xfrm>
        </p:spPr>
        <p:txBody>
          <a:bodyPr/>
          <a:lstStyle>
            <a:lvl1pPr>
              <a:defRPr sz="4402"/>
            </a:lvl1pPr>
            <a:lvl2pPr>
              <a:defRPr sz="3725"/>
            </a:lvl2pPr>
            <a:lvl3pPr>
              <a:defRPr sz="3301"/>
            </a:lvl3pPr>
            <a:lvl4pPr>
              <a:defRPr sz="2709"/>
            </a:lvl4pPr>
            <a:lvl5pPr>
              <a:defRPr sz="2709"/>
            </a:lvl5pPr>
            <a:lvl6pPr>
              <a:defRPr sz="2709"/>
            </a:lvl6pPr>
            <a:lvl7pPr>
              <a:defRPr sz="2709"/>
            </a:lvl7pPr>
            <a:lvl8pPr>
              <a:defRPr sz="2709"/>
            </a:lvl8pPr>
            <a:lvl9pPr>
              <a:defRPr sz="270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3" y="2009142"/>
            <a:ext cx="4211639" cy="6567488"/>
          </a:xfrm>
        </p:spPr>
        <p:txBody>
          <a:bodyPr/>
          <a:lstStyle>
            <a:lvl1pPr marL="0" indent="0">
              <a:buNone/>
              <a:defRPr sz="1947"/>
            </a:lvl1pPr>
            <a:lvl2pPr marL="624349" indent="0">
              <a:buNone/>
              <a:defRPr sz="1608"/>
            </a:lvl2pPr>
            <a:lvl3pPr marL="1248697" indent="0">
              <a:buNone/>
              <a:defRPr sz="1354"/>
            </a:lvl3pPr>
            <a:lvl4pPr marL="1873045" indent="0">
              <a:buNone/>
              <a:defRPr sz="1270"/>
            </a:lvl4pPr>
            <a:lvl5pPr marL="2497394" indent="0">
              <a:buNone/>
              <a:defRPr sz="1270"/>
            </a:lvl5pPr>
            <a:lvl6pPr marL="3121742" indent="0">
              <a:buNone/>
              <a:defRPr sz="1270"/>
            </a:lvl6pPr>
            <a:lvl7pPr marL="3746091" indent="0">
              <a:buNone/>
              <a:defRPr sz="1270"/>
            </a:lvl7pPr>
            <a:lvl8pPr marL="4370440" indent="0">
              <a:buNone/>
              <a:defRPr sz="1270"/>
            </a:lvl8pPr>
            <a:lvl9pPr marL="4994788" indent="0">
              <a:buNone/>
              <a:defRPr sz="127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D03B7-8AD0-4BB9-A8CE-CD8ED610E49B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8FCB-C700-49A0-8701-0AE96B4F9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28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4" y="6720842"/>
            <a:ext cx="7680960" cy="793433"/>
          </a:xfrm>
        </p:spPr>
        <p:txBody>
          <a:bodyPr anchor="b"/>
          <a:lstStyle>
            <a:lvl1pPr algn="l">
              <a:defRPr sz="270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4" y="857886"/>
            <a:ext cx="7680960" cy="5760720"/>
          </a:xfrm>
        </p:spPr>
        <p:txBody>
          <a:bodyPr/>
          <a:lstStyle>
            <a:lvl1pPr marL="0" indent="0">
              <a:buNone/>
              <a:defRPr sz="4402"/>
            </a:lvl1pPr>
            <a:lvl2pPr marL="624349" indent="0">
              <a:buNone/>
              <a:defRPr sz="3725"/>
            </a:lvl2pPr>
            <a:lvl3pPr marL="1248697" indent="0">
              <a:buNone/>
              <a:defRPr sz="3301"/>
            </a:lvl3pPr>
            <a:lvl4pPr marL="1873045" indent="0">
              <a:buNone/>
              <a:defRPr sz="2709"/>
            </a:lvl4pPr>
            <a:lvl5pPr marL="2497394" indent="0">
              <a:buNone/>
              <a:defRPr sz="2709"/>
            </a:lvl5pPr>
            <a:lvl6pPr marL="3121742" indent="0">
              <a:buNone/>
              <a:defRPr sz="2709"/>
            </a:lvl6pPr>
            <a:lvl7pPr marL="3746091" indent="0">
              <a:buNone/>
              <a:defRPr sz="2709"/>
            </a:lvl7pPr>
            <a:lvl8pPr marL="4370440" indent="0">
              <a:buNone/>
              <a:defRPr sz="2709"/>
            </a:lvl8pPr>
            <a:lvl9pPr marL="4994788" indent="0">
              <a:buNone/>
              <a:defRPr sz="270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4" y="7514275"/>
            <a:ext cx="7680960" cy="1126807"/>
          </a:xfrm>
        </p:spPr>
        <p:txBody>
          <a:bodyPr/>
          <a:lstStyle>
            <a:lvl1pPr marL="0" indent="0">
              <a:buNone/>
              <a:defRPr sz="1947"/>
            </a:lvl1pPr>
            <a:lvl2pPr marL="624349" indent="0">
              <a:buNone/>
              <a:defRPr sz="1608"/>
            </a:lvl2pPr>
            <a:lvl3pPr marL="1248697" indent="0">
              <a:buNone/>
              <a:defRPr sz="1354"/>
            </a:lvl3pPr>
            <a:lvl4pPr marL="1873045" indent="0">
              <a:buNone/>
              <a:defRPr sz="1270"/>
            </a:lvl4pPr>
            <a:lvl5pPr marL="2497394" indent="0">
              <a:buNone/>
              <a:defRPr sz="1270"/>
            </a:lvl5pPr>
            <a:lvl6pPr marL="3121742" indent="0">
              <a:buNone/>
              <a:defRPr sz="1270"/>
            </a:lvl6pPr>
            <a:lvl7pPr marL="3746091" indent="0">
              <a:buNone/>
              <a:defRPr sz="1270"/>
            </a:lvl7pPr>
            <a:lvl8pPr marL="4370440" indent="0">
              <a:buNone/>
              <a:defRPr sz="1270"/>
            </a:lvl8pPr>
            <a:lvl9pPr marL="4994788" indent="0">
              <a:buNone/>
              <a:defRPr sz="127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77B7-B5EE-4ABF-9925-B81A9AD23DC3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28FCB-C700-49A0-8701-0AE96B4F9B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019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1"/>
          </a:xfrm>
          <a:prstGeom prst="rect">
            <a:avLst/>
          </a:prstGeom>
        </p:spPr>
        <p:txBody>
          <a:bodyPr vert="horz" lIns="147513" tIns="73757" rIns="147513" bIns="73757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47513" tIns="73757" rIns="147513" bIns="73757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4"/>
            <a:ext cx="2987040" cy="511175"/>
          </a:xfrm>
          <a:prstGeom prst="rect">
            <a:avLst/>
          </a:prstGeom>
        </p:spPr>
        <p:txBody>
          <a:bodyPr vert="horz" lIns="147513" tIns="73757" rIns="147513" bIns="73757" rtlCol="0" anchor="ctr"/>
          <a:lstStyle>
            <a:lvl1pPr algn="l">
              <a:defRPr sz="16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ECCFA-41ED-4C46-AF83-72373DAC442E}" type="datetime1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4"/>
            <a:ext cx="4053840" cy="511175"/>
          </a:xfrm>
          <a:prstGeom prst="rect">
            <a:avLst/>
          </a:prstGeom>
        </p:spPr>
        <p:txBody>
          <a:bodyPr vert="horz" lIns="147513" tIns="73757" rIns="147513" bIns="73757" rtlCol="0" anchor="ctr"/>
          <a:lstStyle>
            <a:lvl1pPr algn="ctr">
              <a:defRPr sz="16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793864" y="9090029"/>
            <a:ext cx="2987040" cy="511175"/>
          </a:xfrm>
          <a:prstGeom prst="rect">
            <a:avLst/>
          </a:prstGeom>
        </p:spPr>
        <p:txBody>
          <a:bodyPr vert="horz" lIns="147513" tIns="0" rIns="147513" bIns="0" rtlCol="0" anchor="b" anchorCtr="0"/>
          <a:lstStyle>
            <a:lvl1pPr algn="r">
              <a:defRPr sz="1439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fld id="{00E28FCB-C700-49A0-8701-0AE96B4F9BF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751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248697" rtl="0" eaLnBrk="1" latinLnBrk="0" hangingPunct="1">
        <a:spcBef>
          <a:spcPct val="0"/>
        </a:spcBef>
        <a:buNone/>
        <a:defRPr kumimoji="1" sz="60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8261" indent="-468261" algn="l" defTabSz="124869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402" kern="1200">
          <a:solidFill>
            <a:schemeClr val="tx1"/>
          </a:solidFill>
          <a:latin typeface="+mn-lt"/>
          <a:ea typeface="+mn-ea"/>
          <a:cs typeface="+mn-cs"/>
        </a:defRPr>
      </a:lvl1pPr>
      <a:lvl2pPr marL="1014566" indent="-390218" algn="l" defTabSz="124869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725" kern="1200">
          <a:solidFill>
            <a:schemeClr val="tx1"/>
          </a:solidFill>
          <a:latin typeface="+mn-lt"/>
          <a:ea typeface="+mn-ea"/>
          <a:cs typeface="+mn-cs"/>
        </a:defRPr>
      </a:lvl2pPr>
      <a:lvl3pPr marL="1560872" indent="-312175" algn="l" defTabSz="124869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1" kern="1200">
          <a:solidFill>
            <a:schemeClr val="tx1"/>
          </a:solidFill>
          <a:latin typeface="+mn-lt"/>
          <a:ea typeface="+mn-ea"/>
          <a:cs typeface="+mn-cs"/>
        </a:defRPr>
      </a:lvl3pPr>
      <a:lvl4pPr marL="2185220" indent="-312175" algn="l" defTabSz="124869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709" kern="1200">
          <a:solidFill>
            <a:schemeClr val="tx1"/>
          </a:solidFill>
          <a:latin typeface="+mn-lt"/>
          <a:ea typeface="+mn-ea"/>
          <a:cs typeface="+mn-cs"/>
        </a:defRPr>
      </a:lvl4pPr>
      <a:lvl5pPr marL="2809568" indent="-312175" algn="l" defTabSz="124869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709" kern="1200">
          <a:solidFill>
            <a:schemeClr val="tx1"/>
          </a:solidFill>
          <a:latin typeface="+mn-lt"/>
          <a:ea typeface="+mn-ea"/>
          <a:cs typeface="+mn-cs"/>
        </a:defRPr>
      </a:lvl5pPr>
      <a:lvl6pPr marL="3433917" indent="-312175" algn="l" defTabSz="124869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9" kern="1200">
          <a:solidFill>
            <a:schemeClr val="tx1"/>
          </a:solidFill>
          <a:latin typeface="+mn-lt"/>
          <a:ea typeface="+mn-ea"/>
          <a:cs typeface="+mn-cs"/>
        </a:defRPr>
      </a:lvl6pPr>
      <a:lvl7pPr marL="4058266" indent="-312175" algn="l" defTabSz="124869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9" kern="1200">
          <a:solidFill>
            <a:schemeClr val="tx1"/>
          </a:solidFill>
          <a:latin typeface="+mn-lt"/>
          <a:ea typeface="+mn-ea"/>
          <a:cs typeface="+mn-cs"/>
        </a:defRPr>
      </a:lvl7pPr>
      <a:lvl8pPr marL="4682614" indent="-312175" algn="l" defTabSz="124869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9" kern="1200">
          <a:solidFill>
            <a:schemeClr val="tx1"/>
          </a:solidFill>
          <a:latin typeface="+mn-lt"/>
          <a:ea typeface="+mn-ea"/>
          <a:cs typeface="+mn-cs"/>
        </a:defRPr>
      </a:lvl8pPr>
      <a:lvl9pPr marL="5306962" indent="-312175" algn="l" defTabSz="124869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48697" rtl="0" eaLnBrk="1" latinLnBrk="0" hangingPunct="1">
        <a:defRPr kumimoji="1" sz="2455" kern="1200">
          <a:solidFill>
            <a:schemeClr val="tx1"/>
          </a:solidFill>
          <a:latin typeface="+mn-lt"/>
          <a:ea typeface="+mn-ea"/>
          <a:cs typeface="+mn-cs"/>
        </a:defRPr>
      </a:lvl1pPr>
      <a:lvl2pPr marL="624349" algn="l" defTabSz="1248697" rtl="0" eaLnBrk="1" latinLnBrk="0" hangingPunct="1">
        <a:defRPr kumimoji="1" sz="2455" kern="1200">
          <a:solidFill>
            <a:schemeClr val="tx1"/>
          </a:solidFill>
          <a:latin typeface="+mn-lt"/>
          <a:ea typeface="+mn-ea"/>
          <a:cs typeface="+mn-cs"/>
        </a:defRPr>
      </a:lvl2pPr>
      <a:lvl3pPr marL="1248697" algn="l" defTabSz="1248697" rtl="0" eaLnBrk="1" latinLnBrk="0" hangingPunct="1">
        <a:defRPr kumimoji="1" sz="2455" kern="1200">
          <a:solidFill>
            <a:schemeClr val="tx1"/>
          </a:solidFill>
          <a:latin typeface="+mn-lt"/>
          <a:ea typeface="+mn-ea"/>
          <a:cs typeface="+mn-cs"/>
        </a:defRPr>
      </a:lvl3pPr>
      <a:lvl4pPr marL="1873045" algn="l" defTabSz="1248697" rtl="0" eaLnBrk="1" latinLnBrk="0" hangingPunct="1">
        <a:defRPr kumimoji="1" sz="2455" kern="1200">
          <a:solidFill>
            <a:schemeClr val="tx1"/>
          </a:solidFill>
          <a:latin typeface="+mn-lt"/>
          <a:ea typeface="+mn-ea"/>
          <a:cs typeface="+mn-cs"/>
        </a:defRPr>
      </a:lvl4pPr>
      <a:lvl5pPr marL="2497394" algn="l" defTabSz="1248697" rtl="0" eaLnBrk="1" latinLnBrk="0" hangingPunct="1">
        <a:defRPr kumimoji="1" sz="2455" kern="1200">
          <a:solidFill>
            <a:schemeClr val="tx1"/>
          </a:solidFill>
          <a:latin typeface="+mn-lt"/>
          <a:ea typeface="+mn-ea"/>
          <a:cs typeface="+mn-cs"/>
        </a:defRPr>
      </a:lvl5pPr>
      <a:lvl6pPr marL="3121742" algn="l" defTabSz="1248697" rtl="0" eaLnBrk="1" latinLnBrk="0" hangingPunct="1">
        <a:defRPr kumimoji="1" sz="2455" kern="1200">
          <a:solidFill>
            <a:schemeClr val="tx1"/>
          </a:solidFill>
          <a:latin typeface="+mn-lt"/>
          <a:ea typeface="+mn-ea"/>
          <a:cs typeface="+mn-cs"/>
        </a:defRPr>
      </a:lvl6pPr>
      <a:lvl7pPr marL="3746091" algn="l" defTabSz="1248697" rtl="0" eaLnBrk="1" latinLnBrk="0" hangingPunct="1">
        <a:defRPr kumimoji="1" sz="2455" kern="1200">
          <a:solidFill>
            <a:schemeClr val="tx1"/>
          </a:solidFill>
          <a:latin typeface="+mn-lt"/>
          <a:ea typeface="+mn-ea"/>
          <a:cs typeface="+mn-cs"/>
        </a:defRPr>
      </a:lvl7pPr>
      <a:lvl8pPr marL="4370440" algn="l" defTabSz="1248697" rtl="0" eaLnBrk="1" latinLnBrk="0" hangingPunct="1">
        <a:defRPr kumimoji="1" sz="2455" kern="1200">
          <a:solidFill>
            <a:schemeClr val="tx1"/>
          </a:solidFill>
          <a:latin typeface="+mn-lt"/>
          <a:ea typeface="+mn-ea"/>
          <a:cs typeface="+mn-cs"/>
        </a:defRPr>
      </a:lvl8pPr>
      <a:lvl9pPr marL="4994788" algn="l" defTabSz="1248697" rtl="0" eaLnBrk="1" latinLnBrk="0" hangingPunct="1">
        <a:defRPr kumimoji="1" sz="24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39764" y="384175"/>
            <a:ext cx="11522074" cy="1600201"/>
          </a:xfrm>
          <a:prstGeom prst="rect">
            <a:avLst/>
          </a:prstGeom>
        </p:spPr>
        <p:txBody>
          <a:bodyPr vert="horz" lIns="105367" tIns="52683" rIns="105367" bIns="5268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9764" y="2239963"/>
            <a:ext cx="11522074" cy="6337300"/>
          </a:xfrm>
          <a:prstGeom prst="rect">
            <a:avLst/>
          </a:prstGeom>
        </p:spPr>
        <p:txBody>
          <a:bodyPr vert="horz" lIns="105367" tIns="52683" rIns="105367" bIns="5268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39764" y="8899527"/>
            <a:ext cx="2987675" cy="511175"/>
          </a:xfrm>
          <a:prstGeom prst="rect">
            <a:avLst/>
          </a:prstGeom>
        </p:spPr>
        <p:txBody>
          <a:bodyPr vert="horz" lIns="105367" tIns="52683" rIns="105367" bIns="52683" rtlCol="0" anchor="ctr"/>
          <a:lstStyle>
            <a:lvl1pPr algn="l">
              <a:defRPr sz="11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DB734-8280-4F07-BA70-79A92D7333A1}" type="datetimeFigureOut">
              <a:rPr kumimoji="1" lang="ja-JP" altLang="en-US" smtClean="0"/>
              <a:t>2022/1/19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564" y="8899527"/>
            <a:ext cx="4054474" cy="511175"/>
          </a:xfrm>
          <a:prstGeom prst="rect">
            <a:avLst/>
          </a:prstGeom>
        </p:spPr>
        <p:txBody>
          <a:bodyPr vert="horz" lIns="105367" tIns="52683" rIns="105367" bIns="52683" rtlCol="0" anchor="ctr"/>
          <a:lstStyle>
            <a:lvl1pPr algn="ctr">
              <a:defRPr sz="11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165" y="8899527"/>
            <a:ext cx="2987675" cy="511175"/>
          </a:xfrm>
          <a:prstGeom prst="rect">
            <a:avLst/>
          </a:prstGeom>
        </p:spPr>
        <p:txBody>
          <a:bodyPr vert="horz" lIns="105367" tIns="52683" rIns="105367" bIns="52683" rtlCol="0" anchor="ctr"/>
          <a:lstStyle>
            <a:lvl1pPr algn="r">
              <a:defRPr sz="11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6315A-C34F-4124-B208-A103BE5F9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880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891927" rtl="0" eaLnBrk="1" latinLnBrk="0" hangingPunct="1">
        <a:spcBef>
          <a:spcPct val="0"/>
        </a:spcBef>
        <a:buNone/>
        <a:defRPr kumimoji="1" sz="43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4472" indent="-334472" algn="l" defTabSz="89192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32" kern="1200">
          <a:solidFill>
            <a:schemeClr val="tx1"/>
          </a:solidFill>
          <a:latin typeface="+mn-lt"/>
          <a:ea typeface="+mn-ea"/>
          <a:cs typeface="+mn-cs"/>
        </a:defRPr>
      </a:lvl1pPr>
      <a:lvl2pPr marL="724690" indent="-278727" algn="l" defTabSz="89192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709" kern="1200">
          <a:solidFill>
            <a:schemeClr val="tx1"/>
          </a:solidFill>
          <a:latin typeface="+mn-lt"/>
          <a:ea typeface="+mn-ea"/>
          <a:cs typeface="+mn-cs"/>
        </a:defRPr>
      </a:lvl2pPr>
      <a:lvl3pPr marL="1114908" indent="-222982" algn="l" defTabSz="89192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70" kern="1200">
          <a:solidFill>
            <a:schemeClr val="tx1"/>
          </a:solidFill>
          <a:latin typeface="+mn-lt"/>
          <a:ea typeface="+mn-ea"/>
          <a:cs typeface="+mn-cs"/>
        </a:defRPr>
      </a:lvl3pPr>
      <a:lvl4pPr marL="1560872" indent="-222982" algn="l" defTabSz="89192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47" kern="1200">
          <a:solidFill>
            <a:schemeClr val="tx1"/>
          </a:solidFill>
          <a:latin typeface="+mn-lt"/>
          <a:ea typeface="+mn-ea"/>
          <a:cs typeface="+mn-cs"/>
        </a:defRPr>
      </a:lvl4pPr>
      <a:lvl5pPr marL="2006834" indent="-222982" algn="l" defTabSz="89192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947" kern="1200">
          <a:solidFill>
            <a:schemeClr val="tx1"/>
          </a:solidFill>
          <a:latin typeface="+mn-lt"/>
          <a:ea typeface="+mn-ea"/>
          <a:cs typeface="+mn-cs"/>
        </a:defRPr>
      </a:lvl5pPr>
      <a:lvl6pPr marL="2452798" indent="-222982" algn="l" defTabSz="89192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47" kern="1200">
          <a:solidFill>
            <a:schemeClr val="tx1"/>
          </a:solidFill>
          <a:latin typeface="+mn-lt"/>
          <a:ea typeface="+mn-ea"/>
          <a:cs typeface="+mn-cs"/>
        </a:defRPr>
      </a:lvl6pPr>
      <a:lvl7pPr marL="2898761" indent="-222982" algn="l" defTabSz="89192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47" kern="1200">
          <a:solidFill>
            <a:schemeClr val="tx1"/>
          </a:solidFill>
          <a:latin typeface="+mn-lt"/>
          <a:ea typeface="+mn-ea"/>
          <a:cs typeface="+mn-cs"/>
        </a:defRPr>
      </a:lvl7pPr>
      <a:lvl8pPr marL="3344724" indent="-222982" algn="l" defTabSz="89192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47" kern="1200">
          <a:solidFill>
            <a:schemeClr val="tx1"/>
          </a:solidFill>
          <a:latin typeface="+mn-lt"/>
          <a:ea typeface="+mn-ea"/>
          <a:cs typeface="+mn-cs"/>
        </a:defRPr>
      </a:lvl8pPr>
      <a:lvl9pPr marL="3790688" indent="-222982" algn="l" defTabSz="89192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1927" rtl="0" eaLnBrk="1" latinLnBrk="0" hangingPunct="1">
        <a:defRPr kumimoji="1" sz="1778" kern="1200">
          <a:solidFill>
            <a:schemeClr val="tx1"/>
          </a:solidFill>
          <a:latin typeface="+mn-lt"/>
          <a:ea typeface="+mn-ea"/>
          <a:cs typeface="+mn-cs"/>
        </a:defRPr>
      </a:lvl1pPr>
      <a:lvl2pPr marL="445963" algn="l" defTabSz="891927" rtl="0" eaLnBrk="1" latinLnBrk="0" hangingPunct="1">
        <a:defRPr kumimoji="1" sz="1778" kern="1200">
          <a:solidFill>
            <a:schemeClr val="tx1"/>
          </a:solidFill>
          <a:latin typeface="+mn-lt"/>
          <a:ea typeface="+mn-ea"/>
          <a:cs typeface="+mn-cs"/>
        </a:defRPr>
      </a:lvl2pPr>
      <a:lvl3pPr marL="891927" algn="l" defTabSz="891927" rtl="0" eaLnBrk="1" latinLnBrk="0" hangingPunct="1">
        <a:defRPr kumimoji="1" sz="1778" kern="1200">
          <a:solidFill>
            <a:schemeClr val="tx1"/>
          </a:solidFill>
          <a:latin typeface="+mn-lt"/>
          <a:ea typeface="+mn-ea"/>
          <a:cs typeface="+mn-cs"/>
        </a:defRPr>
      </a:lvl3pPr>
      <a:lvl4pPr marL="1337890" algn="l" defTabSz="891927" rtl="0" eaLnBrk="1" latinLnBrk="0" hangingPunct="1">
        <a:defRPr kumimoji="1" sz="1778" kern="1200">
          <a:solidFill>
            <a:schemeClr val="tx1"/>
          </a:solidFill>
          <a:latin typeface="+mn-lt"/>
          <a:ea typeface="+mn-ea"/>
          <a:cs typeface="+mn-cs"/>
        </a:defRPr>
      </a:lvl4pPr>
      <a:lvl5pPr marL="1783852" algn="l" defTabSz="891927" rtl="0" eaLnBrk="1" latinLnBrk="0" hangingPunct="1">
        <a:defRPr kumimoji="1" sz="1778" kern="1200">
          <a:solidFill>
            <a:schemeClr val="tx1"/>
          </a:solidFill>
          <a:latin typeface="+mn-lt"/>
          <a:ea typeface="+mn-ea"/>
          <a:cs typeface="+mn-cs"/>
        </a:defRPr>
      </a:lvl5pPr>
      <a:lvl6pPr marL="2229816" algn="l" defTabSz="891927" rtl="0" eaLnBrk="1" latinLnBrk="0" hangingPunct="1">
        <a:defRPr kumimoji="1" sz="1778" kern="1200">
          <a:solidFill>
            <a:schemeClr val="tx1"/>
          </a:solidFill>
          <a:latin typeface="+mn-lt"/>
          <a:ea typeface="+mn-ea"/>
          <a:cs typeface="+mn-cs"/>
        </a:defRPr>
      </a:lvl6pPr>
      <a:lvl7pPr marL="2675780" algn="l" defTabSz="891927" rtl="0" eaLnBrk="1" latinLnBrk="0" hangingPunct="1">
        <a:defRPr kumimoji="1" sz="1778" kern="1200">
          <a:solidFill>
            <a:schemeClr val="tx1"/>
          </a:solidFill>
          <a:latin typeface="+mn-lt"/>
          <a:ea typeface="+mn-ea"/>
          <a:cs typeface="+mn-cs"/>
        </a:defRPr>
      </a:lvl7pPr>
      <a:lvl8pPr marL="3121742" algn="l" defTabSz="891927" rtl="0" eaLnBrk="1" latinLnBrk="0" hangingPunct="1">
        <a:defRPr kumimoji="1" sz="1778" kern="1200">
          <a:solidFill>
            <a:schemeClr val="tx1"/>
          </a:solidFill>
          <a:latin typeface="+mn-lt"/>
          <a:ea typeface="+mn-ea"/>
          <a:cs typeface="+mn-cs"/>
        </a:defRPr>
      </a:lvl8pPr>
      <a:lvl9pPr marL="3567706" algn="l" defTabSz="891927" rtl="0" eaLnBrk="1" latinLnBrk="0" hangingPunct="1">
        <a:defRPr kumimoji="1" sz="17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2.jpe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http://www.unic.or.jp/files/sdg_icon_17_ja-290x290.png" TargetMode="External"/><Relationship Id="rId1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角丸四角形 111"/>
          <p:cNvSpPr/>
          <p:nvPr/>
        </p:nvSpPr>
        <p:spPr>
          <a:xfrm>
            <a:off x="2925065" y="5486208"/>
            <a:ext cx="2225707" cy="479768"/>
          </a:xfrm>
          <a:prstGeom prst="roundRect">
            <a:avLst/>
          </a:prstGeom>
          <a:solidFill>
            <a:srgbClr val="C8E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角丸四角形 109"/>
          <p:cNvSpPr/>
          <p:nvPr/>
        </p:nvSpPr>
        <p:spPr>
          <a:xfrm>
            <a:off x="2913859" y="4806835"/>
            <a:ext cx="2234161" cy="602308"/>
          </a:xfrm>
          <a:prstGeom prst="roundRect">
            <a:avLst/>
          </a:prstGeom>
          <a:solidFill>
            <a:srgbClr val="C8E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角丸四角形 105"/>
          <p:cNvSpPr/>
          <p:nvPr/>
        </p:nvSpPr>
        <p:spPr>
          <a:xfrm>
            <a:off x="2925067" y="4291373"/>
            <a:ext cx="2200204" cy="436478"/>
          </a:xfrm>
          <a:prstGeom prst="roundRect">
            <a:avLst/>
          </a:prstGeom>
          <a:solidFill>
            <a:srgbClr val="C8E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角丸四角形 103"/>
          <p:cNvSpPr/>
          <p:nvPr/>
        </p:nvSpPr>
        <p:spPr>
          <a:xfrm>
            <a:off x="2925066" y="3642765"/>
            <a:ext cx="2222955" cy="553082"/>
          </a:xfrm>
          <a:prstGeom prst="roundRect">
            <a:avLst/>
          </a:prstGeom>
          <a:solidFill>
            <a:srgbClr val="C8E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 1"/>
          <p:cNvSpPr/>
          <p:nvPr/>
        </p:nvSpPr>
        <p:spPr>
          <a:xfrm>
            <a:off x="2925066" y="2939854"/>
            <a:ext cx="2227048" cy="593175"/>
          </a:xfrm>
          <a:prstGeom prst="roundRect">
            <a:avLst/>
          </a:prstGeom>
          <a:solidFill>
            <a:srgbClr val="C8E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5" name="ホームベース 7">
            <a:extLst>
              <a:ext uri="{FF2B5EF4-FFF2-40B4-BE49-F238E27FC236}">
                <a16:creationId xmlns:a16="http://schemas.microsoft.com/office/drawing/2014/main" id="{40300BBB-D061-4D68-B506-21DCEC4D7EC2}"/>
              </a:ext>
            </a:extLst>
          </p:cNvPr>
          <p:cNvSpPr/>
          <p:nvPr/>
        </p:nvSpPr>
        <p:spPr>
          <a:xfrm>
            <a:off x="129450" y="3621703"/>
            <a:ext cx="3038400" cy="581579"/>
          </a:xfrm>
          <a:prstGeom prst="homePlate">
            <a:avLst>
              <a:gd name="adj" fmla="val 19985"/>
            </a:avLst>
          </a:prstGeom>
          <a:solidFill>
            <a:schemeClr val="bg1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endParaRPr lang="ja-JP" altLang="en-US" sz="10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193" name="ホームベース 7">
            <a:extLst>
              <a:ext uri="{FF2B5EF4-FFF2-40B4-BE49-F238E27FC236}">
                <a16:creationId xmlns:a16="http://schemas.microsoft.com/office/drawing/2014/main" id="{40300BBB-D061-4D68-B506-21DCEC4D7EC2}"/>
              </a:ext>
            </a:extLst>
          </p:cNvPr>
          <p:cNvSpPr/>
          <p:nvPr/>
        </p:nvSpPr>
        <p:spPr>
          <a:xfrm>
            <a:off x="117494" y="5484391"/>
            <a:ext cx="3038400" cy="496300"/>
          </a:xfrm>
          <a:prstGeom prst="homePlate">
            <a:avLst>
              <a:gd name="adj" fmla="val 19985"/>
            </a:avLst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endParaRPr lang="ja-JP" altLang="en-US" sz="10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192" name="ホームベース 7">
            <a:extLst>
              <a:ext uri="{FF2B5EF4-FFF2-40B4-BE49-F238E27FC236}">
                <a16:creationId xmlns:a16="http://schemas.microsoft.com/office/drawing/2014/main" id="{40300BBB-D061-4D68-B506-21DCEC4D7EC2}"/>
              </a:ext>
            </a:extLst>
          </p:cNvPr>
          <p:cNvSpPr/>
          <p:nvPr/>
        </p:nvSpPr>
        <p:spPr>
          <a:xfrm>
            <a:off x="121648" y="4798889"/>
            <a:ext cx="3038400" cy="620580"/>
          </a:xfrm>
          <a:prstGeom prst="homePlate">
            <a:avLst>
              <a:gd name="adj" fmla="val 19985"/>
            </a:avLst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endParaRPr lang="ja-JP" altLang="en-US" sz="10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187" name="ホームベース 7">
            <a:extLst>
              <a:ext uri="{FF2B5EF4-FFF2-40B4-BE49-F238E27FC236}">
                <a16:creationId xmlns:a16="http://schemas.microsoft.com/office/drawing/2014/main" id="{40300BBB-D061-4D68-B506-21DCEC4D7EC2}"/>
              </a:ext>
            </a:extLst>
          </p:cNvPr>
          <p:cNvSpPr/>
          <p:nvPr/>
        </p:nvSpPr>
        <p:spPr>
          <a:xfrm>
            <a:off x="114356" y="4277744"/>
            <a:ext cx="3038400" cy="451918"/>
          </a:xfrm>
          <a:prstGeom prst="homePlate">
            <a:avLst>
              <a:gd name="adj" fmla="val 19985"/>
            </a:avLst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endParaRPr lang="ja-JP" altLang="en-US" sz="10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5246003" y="8406334"/>
            <a:ext cx="7413150" cy="1084506"/>
          </a:xfrm>
          <a:prstGeom prst="roundRect">
            <a:avLst>
              <a:gd name="adj" fmla="val 3329"/>
            </a:avLst>
          </a:prstGeom>
          <a:noFill/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4873" tIns="62437" rIns="124873" bIns="62437" rtlCol="0" anchor="t" anchorCtr="0"/>
          <a:lstStyle/>
          <a:p>
            <a:endParaRPr lang="en-US" altLang="ja-JP" sz="1354" dirty="0">
              <a:noFill/>
            </a:endParaRPr>
          </a:p>
          <a:p>
            <a:endParaRPr lang="en-US" altLang="ja-JP" sz="931" dirty="0">
              <a:noFill/>
              <a:latin typeface="+mn-ea"/>
            </a:endParaRPr>
          </a:p>
          <a:p>
            <a:endParaRPr lang="en-US" altLang="ja-JP" sz="1947" dirty="0">
              <a:noFill/>
            </a:endParaRPr>
          </a:p>
          <a:p>
            <a:endParaRPr lang="ja-JP" altLang="en-US" sz="1947" dirty="0">
              <a:noFill/>
            </a:endParaRPr>
          </a:p>
          <a:p>
            <a:endParaRPr lang="ja-JP" altLang="en-US" sz="1947" dirty="0">
              <a:noFill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13360" y="524600"/>
            <a:ext cx="252250" cy="1109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4873" tIns="62437" rIns="124873" bIns="62437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>
              <a:tabLst>
                <a:tab pos="5653823" algn="l"/>
              </a:tabLst>
            </a:pPr>
            <a:br>
              <a:rPr lang="ja-JP" altLang="ja-JP" sz="2129"/>
            </a:br>
            <a:endParaRPr lang="ja-JP" altLang="ja-JP" sz="2129"/>
          </a:p>
          <a:p>
            <a:pPr eaLnBrk="0" hangingPunct="0">
              <a:tabLst>
                <a:tab pos="5653823" algn="l"/>
              </a:tabLst>
            </a:pPr>
            <a:endParaRPr lang="ja-JP" altLang="ja-JP" sz="2129"/>
          </a:p>
        </p:txBody>
      </p:sp>
      <p:sp>
        <p:nvSpPr>
          <p:cNvPr id="322" name="テキスト ボックス 321"/>
          <p:cNvSpPr txBox="1"/>
          <p:nvPr/>
        </p:nvSpPr>
        <p:spPr>
          <a:xfrm>
            <a:off x="5271112" y="8600839"/>
            <a:ext cx="1986403" cy="252058"/>
          </a:xfrm>
          <a:prstGeom prst="rect">
            <a:avLst/>
          </a:prstGeom>
          <a:noFill/>
        </p:spPr>
        <p:txBody>
          <a:bodyPr wrap="square" lIns="81981" tIns="40990" rIns="81981" bIns="40990" rtlCol="0">
            <a:spAutoFit/>
          </a:bodyPr>
          <a:lstStyle/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推進体制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59509" y="1777322"/>
            <a:ext cx="5130730" cy="771716"/>
          </a:xfrm>
          <a:prstGeom prst="roundRect">
            <a:avLst>
              <a:gd name="adj" fmla="val 4686"/>
            </a:avLst>
          </a:prstGeom>
          <a:noFill/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4873" tIns="62437" rIns="124873" bIns="62437" rtlCol="0" anchor="t" anchorCtr="0"/>
          <a:lstStyle/>
          <a:p>
            <a:endParaRPr lang="en-US" altLang="ja-JP" sz="1354" dirty="0"/>
          </a:p>
        </p:txBody>
      </p:sp>
      <p:sp>
        <p:nvSpPr>
          <p:cNvPr id="49" name="Rectangle 29">
            <a:extLst>
              <a:ext uri="{FF2B5EF4-FFF2-40B4-BE49-F238E27FC236}">
                <a16:creationId xmlns:a16="http://schemas.microsoft.com/office/drawing/2014/main" id="{586B6B3B-A233-4858-8D7D-813C8C1FA9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486"/>
            <a:ext cx="6544816" cy="511697"/>
          </a:xfrm>
          <a:prstGeom prst="rect">
            <a:avLst/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vert="horz" wrap="square" lIns="62893" tIns="7526" rIns="62893" bIns="7526" numCol="1" anchor="ctr" anchorCtr="0" compatLnSpc="1">
            <a:prstTxWarp prst="textNoShape">
              <a:avLst/>
            </a:prstTxWarp>
          </a:bodyPr>
          <a:lstStyle/>
          <a:p>
            <a:pPr defTabSz="77404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032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大阪府生物多様性地域戦略の策定について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（部会報告の概要）</a:t>
            </a:r>
            <a:endParaRPr lang="ja-JP" altLang="en-US" sz="1400" b="1" dirty="0">
              <a:solidFill>
                <a:sysClr val="window" lastClr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Rectangle 31">
            <a:extLst>
              <a:ext uri="{FF2B5EF4-FFF2-40B4-BE49-F238E27FC236}">
                <a16:creationId xmlns:a16="http://schemas.microsoft.com/office/drawing/2014/main" id="{BC606D51-3CD7-42DE-98FE-FDD063D7E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467147"/>
            <a:ext cx="6511400" cy="162503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vert="horz" wrap="square" lIns="77406" tIns="38703" rIns="77406" bIns="38703" numCol="1" anchor="t" anchorCtr="0" compatLnSpc="1">
            <a:prstTxWarp prst="textNoShape">
              <a:avLst/>
            </a:prstTxWarp>
          </a:bodyPr>
          <a:lstStyle/>
          <a:p>
            <a:endParaRPr lang="ja-JP" altLang="en-US" sz="2129"/>
          </a:p>
        </p:txBody>
      </p:sp>
      <p:sp>
        <p:nvSpPr>
          <p:cNvPr id="53" name="Rectangle 32">
            <a:extLst>
              <a:ext uri="{FF2B5EF4-FFF2-40B4-BE49-F238E27FC236}">
                <a16:creationId xmlns:a16="http://schemas.microsoft.com/office/drawing/2014/main" id="{196DD6D5-8345-43A2-AB09-AE88461E7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3483" y="304821"/>
            <a:ext cx="480206" cy="324829"/>
          </a:xfrm>
          <a:prstGeom prst="rect">
            <a:avLst/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vert="horz" wrap="square" lIns="77406" tIns="38703" rIns="77406" bIns="38703" numCol="1" anchor="t" anchorCtr="0" compatLnSpc="1">
            <a:prstTxWarp prst="textNoShape">
              <a:avLst/>
            </a:prstTxWarp>
          </a:bodyPr>
          <a:lstStyle/>
          <a:p>
            <a:endParaRPr lang="ja-JP" altLang="en-US" sz="2129"/>
          </a:p>
        </p:txBody>
      </p:sp>
      <p:sp>
        <p:nvSpPr>
          <p:cNvPr id="69" name="角丸四角形 68"/>
          <p:cNvSpPr/>
          <p:nvPr/>
        </p:nvSpPr>
        <p:spPr>
          <a:xfrm>
            <a:off x="18457" y="1672416"/>
            <a:ext cx="3240000" cy="266400"/>
          </a:xfrm>
          <a:prstGeom prst="roundRect">
            <a:avLst>
              <a:gd name="adj" fmla="val 50000"/>
            </a:avLst>
          </a:prstGeom>
          <a:solidFill>
            <a:srgbClr val="047A2B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185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Ⅱ</a:t>
            </a:r>
            <a:r>
              <a:rPr lang="ja-JP" altLang="en-US" sz="1185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生物多様性地域戦略の基本的事項</a:t>
            </a:r>
          </a:p>
        </p:txBody>
      </p:sp>
      <p:sp>
        <p:nvSpPr>
          <p:cNvPr id="73" name="角丸四角形 72"/>
          <p:cNvSpPr/>
          <p:nvPr/>
        </p:nvSpPr>
        <p:spPr>
          <a:xfrm>
            <a:off x="5246003" y="8294565"/>
            <a:ext cx="2818800" cy="266400"/>
          </a:xfrm>
          <a:prstGeom prst="roundRect">
            <a:avLst>
              <a:gd name="adj" fmla="val 50000"/>
            </a:avLst>
          </a:prstGeom>
          <a:solidFill>
            <a:srgbClr val="047A2B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185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Ⅵ</a:t>
            </a:r>
            <a:r>
              <a:rPr lang="ja-JP" altLang="en-US" sz="1185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185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185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地域戦略の効果的な推進</a:t>
            </a:r>
          </a:p>
        </p:txBody>
      </p:sp>
      <p:sp>
        <p:nvSpPr>
          <p:cNvPr id="80" name="角丸四角形 79"/>
          <p:cNvSpPr/>
          <p:nvPr/>
        </p:nvSpPr>
        <p:spPr>
          <a:xfrm>
            <a:off x="35389" y="742889"/>
            <a:ext cx="5154850" cy="890766"/>
          </a:xfrm>
          <a:prstGeom prst="roundRect">
            <a:avLst>
              <a:gd name="adj" fmla="val 6820"/>
            </a:avLst>
          </a:prstGeom>
          <a:noFill/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4873" tIns="62437" rIns="124873" bIns="62437" rtlCol="0" anchor="t" anchorCtr="0"/>
          <a:lstStyle/>
          <a:p>
            <a:endParaRPr lang="en-US" altLang="ja-JP" sz="1354" dirty="0"/>
          </a:p>
        </p:txBody>
      </p:sp>
      <p:sp>
        <p:nvSpPr>
          <p:cNvPr id="34" name="角丸四角形 33"/>
          <p:cNvSpPr/>
          <p:nvPr/>
        </p:nvSpPr>
        <p:spPr>
          <a:xfrm>
            <a:off x="64848" y="2685216"/>
            <a:ext cx="5118708" cy="3315552"/>
          </a:xfrm>
          <a:prstGeom prst="roundRect">
            <a:avLst>
              <a:gd name="adj" fmla="val 1490"/>
            </a:avLst>
          </a:prstGeom>
          <a:noFill/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4873" tIns="62437" rIns="124873" bIns="62437" rtlCol="0" anchor="t" anchorCtr="0"/>
          <a:lstStyle/>
          <a:p>
            <a:endParaRPr lang="en-US" altLang="ja-JP" sz="1354" dirty="0"/>
          </a:p>
        </p:txBody>
      </p:sp>
      <p:sp>
        <p:nvSpPr>
          <p:cNvPr id="63" name="角丸四角形 62"/>
          <p:cNvSpPr/>
          <p:nvPr/>
        </p:nvSpPr>
        <p:spPr>
          <a:xfrm>
            <a:off x="5237747" y="756650"/>
            <a:ext cx="7393217" cy="7489212"/>
          </a:xfrm>
          <a:prstGeom prst="roundRect">
            <a:avLst>
              <a:gd name="adj" fmla="val 1218"/>
            </a:avLst>
          </a:prstGeom>
          <a:noFill/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4873" tIns="62437" rIns="124873" bIns="62437" rtlCol="0" anchor="t" anchorCtr="0"/>
          <a:lstStyle/>
          <a:p>
            <a:endParaRPr lang="en-US" altLang="ja-JP" sz="1354" dirty="0"/>
          </a:p>
        </p:txBody>
      </p:sp>
      <p:sp>
        <p:nvSpPr>
          <p:cNvPr id="61" name="角丸四角形 60"/>
          <p:cNvSpPr/>
          <p:nvPr/>
        </p:nvSpPr>
        <p:spPr>
          <a:xfrm>
            <a:off x="27013" y="673124"/>
            <a:ext cx="3240000" cy="266400"/>
          </a:xfrm>
          <a:prstGeom prst="roundRect">
            <a:avLst>
              <a:gd name="adj" fmla="val 50000"/>
            </a:avLst>
          </a:prstGeom>
          <a:solidFill>
            <a:srgbClr val="047A2B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185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Ⅰ</a:t>
            </a:r>
            <a:r>
              <a:rPr lang="ja-JP" altLang="en-US" sz="1185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審議の経過</a:t>
            </a:r>
          </a:p>
        </p:txBody>
      </p:sp>
      <p:sp>
        <p:nvSpPr>
          <p:cNvPr id="62" name="角丸四角形 61"/>
          <p:cNvSpPr/>
          <p:nvPr/>
        </p:nvSpPr>
        <p:spPr>
          <a:xfrm>
            <a:off x="5237747" y="669260"/>
            <a:ext cx="3757195" cy="266400"/>
          </a:xfrm>
          <a:prstGeom prst="roundRect">
            <a:avLst>
              <a:gd name="adj" fmla="val 50000"/>
            </a:avLst>
          </a:prstGeom>
          <a:solidFill>
            <a:srgbClr val="047A2B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185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Ⅴ</a:t>
            </a:r>
            <a:r>
              <a:rPr lang="ja-JP" altLang="en-US" sz="1185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大阪府生物多様性地域戦略における取組内容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88234" y="926927"/>
            <a:ext cx="510200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3513" indent="-136525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〇生物多様性基本法に基づき、生物多様性国家戦略及び大阪府環境総合計画の改定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63513" indent="-136525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を踏まえ、生物多様性地域戦略の策定に向けた検討を実施。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63513" indent="-136525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日の環境審議会へ諮問した後、生物多様性地域戦略部会を開催（計４回）し、目標及び生物多様性保全施策方針等について審議を行った。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208708" y="8808526"/>
            <a:ext cx="3676955" cy="567529"/>
          </a:xfrm>
          <a:prstGeom prst="rect">
            <a:avLst/>
          </a:prstGeom>
          <a:noFill/>
        </p:spPr>
        <p:txBody>
          <a:bodyPr wrap="square" lIns="81981" tIns="40990" rIns="81981" bIns="4099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〇府民、事業者、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NPO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NGO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、教育・研究機関、府内市町村、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他府県、国といった各主体と連携・協働を図りながら取組を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推進する。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8868747" y="8505115"/>
            <a:ext cx="1607530" cy="255299"/>
          </a:xfrm>
          <a:prstGeom prst="rect">
            <a:avLst/>
          </a:prstGeom>
          <a:noFill/>
        </p:spPr>
        <p:txBody>
          <a:bodyPr wrap="square" lIns="81981" tIns="40990" rIns="81981" bIns="40990" rtlCol="0">
            <a:spAutoFit/>
          </a:bodyPr>
          <a:lstStyle/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進行管理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47" name="Rectangle 30">
            <a:extLst>
              <a:ext uri="{FF2B5EF4-FFF2-40B4-BE49-F238E27FC236}">
                <a16:creationId xmlns:a16="http://schemas.microsoft.com/office/drawing/2014/main" id="{B56E8E7F-F705-4845-8363-D45014021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1248" y="-10592"/>
            <a:ext cx="481912" cy="468000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vert="horz" wrap="square" lIns="77406" tIns="38703" rIns="77406" bIns="38703" numCol="1" anchor="t" anchorCtr="0" compatLnSpc="1">
            <a:prstTxWarp prst="textNoShape">
              <a:avLst/>
            </a:prstTxWarp>
          </a:bodyPr>
          <a:lstStyle/>
          <a:p>
            <a:endParaRPr lang="ja-JP" altLang="en-US" sz="2129"/>
          </a:p>
        </p:txBody>
      </p:sp>
      <p:sp>
        <p:nvSpPr>
          <p:cNvPr id="48" name="サブタイトル 2"/>
          <p:cNvSpPr txBox="1">
            <a:spLocks/>
          </p:cNvSpPr>
          <p:nvPr/>
        </p:nvSpPr>
        <p:spPr bwMode="auto">
          <a:xfrm>
            <a:off x="11462496" y="120080"/>
            <a:ext cx="1151560" cy="326884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77404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ja-JP" altLang="en-US" sz="1524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資料１－３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7984976" y="71628"/>
            <a:ext cx="2870547" cy="493744"/>
            <a:chOff x="8963918" y="403377"/>
            <a:chExt cx="2284134" cy="392879"/>
          </a:xfrm>
        </p:grpSpPr>
        <p:pic>
          <p:nvPicPr>
            <p:cNvPr id="82" name="図 17">
              <a:extLst>
                <a:ext uri="{FF2B5EF4-FFF2-40B4-BE49-F238E27FC236}">
                  <a16:creationId xmlns:a16="http://schemas.microsoft.com/office/drawing/2014/main" id="{88FEFBEA-645C-4679-9A04-93271A0A99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63918" y="407515"/>
              <a:ext cx="380009" cy="387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3" name="図 25">
              <a:extLst>
                <a:ext uri="{FF2B5EF4-FFF2-40B4-BE49-F238E27FC236}">
                  <a16:creationId xmlns:a16="http://schemas.microsoft.com/office/drawing/2014/main" id="{954B4753-99EA-4C37-9B12-E7516C2E7A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42638" y="408756"/>
              <a:ext cx="380009" cy="387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4" name="図 13">
              <a:extLst>
                <a:ext uri="{FF2B5EF4-FFF2-40B4-BE49-F238E27FC236}">
                  <a16:creationId xmlns:a16="http://schemas.microsoft.com/office/drawing/2014/main" id="{F3D47E13-F73C-4608-8952-E547672C9B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78916" y="406077"/>
              <a:ext cx="380009" cy="387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5" name="図 32">
              <a:extLst>
                <a:ext uri="{FF2B5EF4-FFF2-40B4-BE49-F238E27FC236}">
                  <a16:creationId xmlns:a16="http://schemas.microsoft.com/office/drawing/2014/main" id="{0AEE1A32-53E2-4C7E-A423-3D694F2D82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00197" y="407391"/>
              <a:ext cx="378720" cy="386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6" name="図 28">
              <a:extLst>
                <a:ext uri="{FF2B5EF4-FFF2-40B4-BE49-F238E27FC236}">
                  <a16:creationId xmlns:a16="http://schemas.microsoft.com/office/drawing/2014/main" id="{31CC58EC-A2D8-4DCF-8623-0B1C6B631C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20001" y="407515"/>
              <a:ext cx="380009" cy="387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7" name="Picture 13" descr="http://www.unic.or.jp/files/sdg_icon_17_ja-290x290.png"/>
            <p:cNvPicPr>
              <a:picLocks noChangeAspect="1" noChangeArrowheads="1"/>
            </p:cNvPicPr>
            <p:nvPr/>
          </p:nvPicPr>
          <p:blipFill>
            <a:blip r:embed="rId8" r:link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57075" y="403377"/>
              <a:ext cx="390977" cy="391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2" name="テキスト ボックス 91"/>
          <p:cNvSpPr txBox="1"/>
          <p:nvPr/>
        </p:nvSpPr>
        <p:spPr>
          <a:xfrm>
            <a:off x="8842809" y="8713247"/>
            <a:ext cx="3958791" cy="729111"/>
          </a:xfrm>
          <a:prstGeom prst="rect">
            <a:avLst/>
          </a:prstGeom>
          <a:noFill/>
        </p:spPr>
        <p:txBody>
          <a:bodyPr wrap="square" lIns="81981" tIns="40990" rIns="81981" bIns="4099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〇毎年度、生物多様性地域戦略部会に対して取組状況について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報告し、同部会において取組内容について検証を行う。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〇計画期間の中間年である</a:t>
            </a:r>
            <a:r>
              <a:rPr lang="en-US" altLang="ja-JP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2026</a:t>
            </a: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年頃を目途に、戦略の進捗状況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  </a:t>
            </a: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について評価を行い、中間見直しを実施する。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50564" y="6137082"/>
            <a:ext cx="5134206" cy="3426948"/>
          </a:xfrm>
          <a:prstGeom prst="roundRect">
            <a:avLst>
              <a:gd name="adj" fmla="val 1490"/>
            </a:avLst>
          </a:prstGeom>
          <a:noFill/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4873" tIns="62437" rIns="124873" bIns="62437" rtlCol="0" anchor="t" anchorCtr="0"/>
          <a:lstStyle/>
          <a:p>
            <a:endParaRPr lang="en-US" altLang="ja-JP" sz="1354" dirty="0"/>
          </a:p>
        </p:txBody>
      </p:sp>
      <p:sp>
        <p:nvSpPr>
          <p:cNvPr id="93" name="角丸四角形 92"/>
          <p:cNvSpPr/>
          <p:nvPr/>
        </p:nvSpPr>
        <p:spPr>
          <a:xfrm>
            <a:off x="17613" y="2589408"/>
            <a:ext cx="3503953" cy="266400"/>
          </a:xfrm>
          <a:prstGeom prst="roundRect">
            <a:avLst>
              <a:gd name="adj" fmla="val 50000"/>
            </a:avLst>
          </a:prstGeom>
          <a:solidFill>
            <a:srgbClr val="047A2B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185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Ⅲ</a:t>
            </a:r>
            <a:r>
              <a:rPr lang="ja-JP" altLang="en-US" sz="1185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大阪府における生物多様性保全の取組状況</a:t>
            </a:r>
            <a:endParaRPr lang="en-US" altLang="ja-JP" sz="1185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25960" y="6051471"/>
            <a:ext cx="3502800" cy="267365"/>
          </a:xfrm>
          <a:prstGeom prst="roundRect">
            <a:avLst>
              <a:gd name="adj" fmla="val 50000"/>
            </a:avLst>
          </a:prstGeom>
          <a:solidFill>
            <a:srgbClr val="047A2B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185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Ⅳ</a:t>
            </a:r>
            <a:r>
              <a:rPr lang="ja-JP" altLang="en-US" sz="1185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生物多様性地域戦略の目標と施策の基本方針</a:t>
            </a:r>
            <a:endParaRPr lang="en-US" altLang="ja-JP" sz="1185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6248" y="6369540"/>
            <a:ext cx="4977185" cy="950438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54906" y="7350378"/>
            <a:ext cx="4950723" cy="2187081"/>
          </a:xfrm>
          <a:prstGeom prst="rect">
            <a:avLst/>
          </a:prstGeom>
        </p:spPr>
      </p:pic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CEB29C51-69AE-44D1-9918-56FFEA5A9484}"/>
              </a:ext>
            </a:extLst>
          </p:cNvPr>
          <p:cNvSpPr/>
          <p:nvPr/>
        </p:nvSpPr>
        <p:spPr>
          <a:xfrm>
            <a:off x="5314229" y="5719576"/>
            <a:ext cx="7241906" cy="2455041"/>
          </a:xfrm>
          <a:prstGeom prst="rect">
            <a:avLst/>
          </a:prstGeom>
          <a:solidFill>
            <a:srgbClr val="BEFB8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0EB81648-8670-4592-9564-A17307E854FA}"/>
              </a:ext>
            </a:extLst>
          </p:cNvPr>
          <p:cNvSpPr/>
          <p:nvPr/>
        </p:nvSpPr>
        <p:spPr>
          <a:xfrm>
            <a:off x="5321357" y="3392037"/>
            <a:ext cx="7234778" cy="2246143"/>
          </a:xfrm>
          <a:prstGeom prst="rect">
            <a:avLst/>
          </a:prstGeom>
          <a:solidFill>
            <a:srgbClr val="00B0F0">
              <a:alpha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1C1A2CEB-DF0B-4EF3-9648-2541BAE0F6C0}"/>
              </a:ext>
            </a:extLst>
          </p:cNvPr>
          <p:cNvSpPr/>
          <p:nvPr/>
        </p:nvSpPr>
        <p:spPr>
          <a:xfrm>
            <a:off x="5291460" y="951808"/>
            <a:ext cx="7256062" cy="2361097"/>
          </a:xfrm>
          <a:prstGeom prst="rect">
            <a:avLst/>
          </a:prstGeom>
          <a:solidFill>
            <a:srgbClr val="FF33CC">
              <a:alpha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8" name="テキスト ボックス 115">
            <a:extLst>
              <a:ext uri="{FF2B5EF4-FFF2-40B4-BE49-F238E27FC236}">
                <a16:creationId xmlns:a16="http://schemas.microsoft.com/office/drawing/2014/main" id="{6E5C9BF4-667A-4165-BDCD-99D1E350BA5D}"/>
              </a:ext>
            </a:extLst>
          </p:cNvPr>
          <p:cNvSpPr txBox="1"/>
          <p:nvPr/>
        </p:nvSpPr>
        <p:spPr>
          <a:xfrm>
            <a:off x="6354945" y="2383072"/>
            <a:ext cx="25872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１－３　自然と触れ合える場の情報発信</a:t>
            </a:r>
            <a:endParaRPr kumimoji="0" lang="en-US" altLang="ja-JP" sz="105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9" name="テキスト ボックス 102">
            <a:extLst>
              <a:ext uri="{FF2B5EF4-FFF2-40B4-BE49-F238E27FC236}">
                <a16:creationId xmlns:a16="http://schemas.microsoft.com/office/drawing/2014/main" id="{7BCF6395-6B16-49E8-B293-DE6CF04FAA51}"/>
              </a:ext>
            </a:extLst>
          </p:cNvPr>
          <p:cNvSpPr txBox="1"/>
          <p:nvPr/>
        </p:nvSpPr>
        <p:spPr>
          <a:xfrm>
            <a:off x="8932594" y="4556456"/>
            <a:ext cx="28901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ja-JP" altLang="en-US" sz="105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２－４　自然が持つ多様な機能を</a:t>
            </a:r>
            <a:endParaRPr kumimoji="0" lang="en-US" altLang="ja-JP" sz="105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05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 活用した取組</a:t>
            </a:r>
            <a:endParaRPr kumimoji="0" lang="en-US" altLang="ja-JP" sz="105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0" name="テキスト ボックス 108">
            <a:extLst>
              <a:ext uri="{FF2B5EF4-FFF2-40B4-BE49-F238E27FC236}">
                <a16:creationId xmlns:a16="http://schemas.microsoft.com/office/drawing/2014/main" id="{3455933E-11D0-41EF-8B9F-1D6C90F4F6AF}"/>
              </a:ext>
            </a:extLst>
          </p:cNvPr>
          <p:cNvSpPr txBox="1"/>
          <p:nvPr/>
        </p:nvSpPr>
        <p:spPr>
          <a:xfrm>
            <a:off x="8870030" y="5886287"/>
            <a:ext cx="2505436" cy="700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３－２　保護地域内外における効果的な</a:t>
            </a:r>
            <a:endParaRPr kumimoji="0" lang="en-US" altLang="ja-JP" sz="105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保全の仕組みづくり</a:t>
            </a:r>
            <a:endParaRPr kumimoji="0" lang="en-US" altLang="ja-JP" sz="20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endParaRPr kumimoji="0" lang="en-US" altLang="ja-JP" sz="8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0" lang="en-US" altLang="ja-JP" sz="105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1" name="テキスト ボックス 129">
            <a:extLst>
              <a:ext uri="{FF2B5EF4-FFF2-40B4-BE49-F238E27FC236}">
                <a16:creationId xmlns:a16="http://schemas.microsoft.com/office/drawing/2014/main" id="{BFB28500-9D0E-438C-A30E-2F0BB8B08002}"/>
              </a:ext>
            </a:extLst>
          </p:cNvPr>
          <p:cNvSpPr txBox="1"/>
          <p:nvPr/>
        </p:nvSpPr>
        <p:spPr>
          <a:xfrm>
            <a:off x="5300279" y="3390851"/>
            <a:ext cx="1026256" cy="2253714"/>
          </a:xfrm>
          <a:prstGeom prst="rect">
            <a:avLst/>
          </a:prstGeom>
          <a:solidFill>
            <a:srgbClr val="00B0F0"/>
          </a:solidFill>
          <a:ln w="38100">
            <a:noFill/>
          </a:ln>
        </p:spPr>
        <p:txBody>
          <a:bodyPr wrap="square" rtlCol="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en-US" altLang="ja-JP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取組方針２</a:t>
            </a:r>
            <a:r>
              <a:rPr kumimoji="0" lang="en-US" altLang="ja-JP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0" lang="ja-JP" altLang="en-US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自然資本の持続可能な利用、維持・充実</a:t>
            </a:r>
            <a:endParaRPr kumimoji="0" lang="en-US" altLang="ja-JP" sz="11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6441132" y="2604873"/>
            <a:ext cx="2373764" cy="646331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・ 都市と森・里・川・海が近接した多様な自然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環境を有する大阪の特性を活かし、府民が身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近な自然や生き物と触れ合える場の情報発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信を行う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8967408" y="1489252"/>
            <a:ext cx="2340000" cy="639671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noAutofit/>
          </a:bodyPr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・ 府民が身近な自然や生き物に触れ合うことで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自然の魅力に気づき、自然の恵みに関する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意識の向上が図られるよう、自然と触れ合え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る場の整備を行う</a:t>
            </a:r>
          </a:p>
          <a:p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8985379" y="2691294"/>
            <a:ext cx="2340000" cy="507831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・  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大阪府生物多様性地域戦略を活用した、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市町村における生物多様性地域戦略の策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定に向けた働きかけを行う</a:t>
            </a: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6441132" y="3955462"/>
            <a:ext cx="2340000" cy="646331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生物多様性保全に積極的に取り組む企業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や団体の活動を</a:t>
            </a:r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する応援宣言など、多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様な制度の提供により、事業者等の取組を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促進する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8962703" y="3955462"/>
            <a:ext cx="2340000" cy="507831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・ 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地球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温暖化による気候変動を緩和する取組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や、生物多様性保全に資する気候変動への　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適応の取組を推進する</a:t>
            </a: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6428005" y="4849972"/>
            <a:ext cx="2353127" cy="749738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noAutofit/>
          </a:bodyPr>
          <a:lstStyle/>
          <a:p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●外来生物について、</a:t>
            </a:r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SNS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等を活用し、府民　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等への啓発を実施するともに、</a:t>
            </a:r>
            <a:r>
              <a:rPr lang="ja-JP" altLang="en-US" sz="9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特定外来生物</a:t>
            </a:r>
            <a:endParaRPr lang="en-US" altLang="ja-JP" sz="9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9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については、生態系等への被害の大きさをラ</a:t>
            </a:r>
            <a:endParaRPr lang="en-US" altLang="ja-JP" sz="9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9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ンク付けした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アラートリストを作成し、効果的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な防除を進める</a:t>
            </a:r>
            <a:endParaRPr lang="en-US" altLang="ja-JP" sz="9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8968982" y="5005835"/>
            <a:ext cx="2349632" cy="507831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　自然が持つ多様な機能の活用を通じた生物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多様性の保全を推進するとともに、普及啓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発を図る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6422338" y="6251488"/>
            <a:ext cx="2360155" cy="1200329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府民や</a:t>
            </a:r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NPO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等の多様な主体の参画による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野生動植物種の生息状況に係るデータ収集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を進めるとともに、保全上重要な野生動植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物種について関係者と連携したモニタリング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体制を構築する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●生物多様性保全に係る情報や資料の蓄積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のため、データバンクを設置し、蓄積データの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活用を進める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27" name="図 12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388747" y="5931454"/>
            <a:ext cx="1089609" cy="886458"/>
          </a:xfrm>
          <a:prstGeom prst="rect">
            <a:avLst/>
          </a:prstGeom>
        </p:spPr>
      </p:pic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F4A93601-671A-4E74-BE5F-112380FA5B73}"/>
              </a:ext>
            </a:extLst>
          </p:cNvPr>
          <p:cNvSpPr txBox="1"/>
          <p:nvPr/>
        </p:nvSpPr>
        <p:spPr>
          <a:xfrm>
            <a:off x="5288278" y="963946"/>
            <a:ext cx="1028381" cy="2345509"/>
          </a:xfrm>
          <a:prstGeom prst="rect">
            <a:avLst/>
          </a:prstGeom>
          <a:solidFill>
            <a:srgbClr val="FF33CC"/>
          </a:solidFill>
          <a:ln w="38100">
            <a:noFill/>
          </a:ln>
        </p:spPr>
        <p:txBody>
          <a:bodyPr wrap="square" rtlCol="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en-US" altLang="ja-JP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取組方針１</a:t>
            </a:r>
            <a:r>
              <a:rPr kumimoji="0" lang="en-US" altLang="ja-JP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defRPr/>
            </a:pPr>
            <a:r>
              <a:rPr kumimoji="0" lang="ja-JP" altLang="en-US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生物多様性の理解と</a:t>
            </a:r>
            <a:endParaRPr kumimoji="0" lang="en-US" altLang="ja-JP" sz="11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生物多様性に資する行動の促進</a:t>
            </a:r>
            <a:endParaRPr kumimoji="0" lang="en-US" altLang="ja-JP" sz="11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2" name="テキスト ボックス 115">
            <a:extLst>
              <a:ext uri="{FF2B5EF4-FFF2-40B4-BE49-F238E27FC236}">
                <a16:creationId xmlns:a16="http://schemas.microsoft.com/office/drawing/2014/main" id="{CCD36EE1-E535-4D72-8A3E-C2911A59682C}"/>
              </a:ext>
            </a:extLst>
          </p:cNvPr>
          <p:cNvSpPr txBox="1"/>
          <p:nvPr/>
        </p:nvSpPr>
        <p:spPr>
          <a:xfrm>
            <a:off x="6343285" y="943035"/>
            <a:ext cx="261871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取組項目及び計画内容</a:t>
            </a: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defRPr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１－１　自然の恵み（生態系サービス</a:t>
            </a:r>
            <a:r>
              <a:rPr kumimoji="0" lang="ja-JP" altLang="en-US" sz="1050" b="1" kern="0" noProof="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05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</a:t>
            </a: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関する教育</a:t>
            </a:r>
            <a:r>
              <a:rPr kumimoji="0" lang="ja-JP" altLang="en-US" sz="1050" b="1" kern="0" noProof="0" dirty="0">
                <a:latin typeface="Meiryo UI" panose="020B0604030504040204" pitchFamily="50" charset="-128"/>
                <a:ea typeface="Meiryo UI" panose="020B0604030504040204" pitchFamily="50" charset="-128"/>
              </a:rPr>
              <a:t>・普及</a:t>
            </a:r>
            <a:r>
              <a:rPr kumimoji="0" lang="ja-JP" altLang="en-US" sz="105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啓発　</a:t>
            </a:r>
            <a:r>
              <a:rPr kumimoji="0" lang="en-US" altLang="ja-JP" sz="105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05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重点</a:t>
            </a:r>
            <a:r>
              <a:rPr kumimoji="0" lang="en-US" altLang="ja-JP" sz="105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0"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9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3" name="テキスト ボックス 115">
            <a:extLst>
              <a:ext uri="{FF2B5EF4-FFF2-40B4-BE49-F238E27FC236}">
                <a16:creationId xmlns:a16="http://schemas.microsoft.com/office/drawing/2014/main" id="{007D679C-4C9C-40CF-9C7A-3FD811B4C014}"/>
              </a:ext>
            </a:extLst>
          </p:cNvPr>
          <p:cNvSpPr txBox="1"/>
          <p:nvPr/>
        </p:nvSpPr>
        <p:spPr>
          <a:xfrm>
            <a:off x="8858832" y="1119605"/>
            <a:ext cx="24792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ja-JP" altLang="en-US" sz="105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１－２　自然と触れ合える場</a:t>
            </a:r>
            <a:r>
              <a:rPr kumimoji="0" lang="ja-JP" altLang="en-US" sz="105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の整備</a:t>
            </a:r>
            <a:r>
              <a:rPr kumimoji="0" lang="ja-JP" altLang="en-US" sz="105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4" name="テキスト ボックス 115">
            <a:extLst>
              <a:ext uri="{FF2B5EF4-FFF2-40B4-BE49-F238E27FC236}">
                <a16:creationId xmlns:a16="http://schemas.microsoft.com/office/drawing/2014/main" id="{7A0132D0-65EC-469A-9F41-6EA5969B6A4E}"/>
              </a:ext>
            </a:extLst>
          </p:cNvPr>
          <p:cNvSpPr txBox="1"/>
          <p:nvPr/>
        </p:nvSpPr>
        <p:spPr>
          <a:xfrm>
            <a:off x="8889402" y="2379879"/>
            <a:ext cx="24996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ja-JP" altLang="en-US" sz="105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１－４　府内市町村の取組の促進</a:t>
            </a:r>
            <a:endParaRPr kumimoji="0" lang="en-US" altLang="ja-JP" sz="105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5" name="テキスト ボックス 102">
            <a:extLst>
              <a:ext uri="{FF2B5EF4-FFF2-40B4-BE49-F238E27FC236}">
                <a16:creationId xmlns:a16="http://schemas.microsoft.com/office/drawing/2014/main" id="{C944F548-1BAB-4E7A-9C79-D7C0A59DB7E3}"/>
              </a:ext>
            </a:extLst>
          </p:cNvPr>
          <p:cNvSpPr txBox="1"/>
          <p:nvPr/>
        </p:nvSpPr>
        <p:spPr>
          <a:xfrm>
            <a:off x="6334469" y="3393503"/>
            <a:ext cx="262823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取組項目及び計画内容</a:t>
            </a: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defRPr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２－１　多様な主体と連携した森・里・　　</a:t>
            </a: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05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</a:t>
            </a: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川・海</a:t>
            </a:r>
            <a:r>
              <a:rPr kumimoji="0" lang="ja-JP" altLang="en-US" sz="105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おける</a:t>
            </a:r>
            <a:r>
              <a:rPr kumimoji="0" lang="ja-JP" altLang="en-US" sz="105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取組　</a:t>
            </a:r>
            <a:r>
              <a:rPr kumimoji="0" lang="en-US" altLang="ja-JP" sz="105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05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重点</a:t>
            </a:r>
            <a:r>
              <a:rPr kumimoji="0" lang="en-US" altLang="ja-JP" sz="105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6" name="テキスト ボックス 102">
            <a:extLst>
              <a:ext uri="{FF2B5EF4-FFF2-40B4-BE49-F238E27FC236}">
                <a16:creationId xmlns:a16="http://schemas.microsoft.com/office/drawing/2014/main" id="{3203F90C-3265-4883-9C45-F564ED12B07F}"/>
              </a:ext>
            </a:extLst>
          </p:cNvPr>
          <p:cNvSpPr txBox="1"/>
          <p:nvPr/>
        </p:nvSpPr>
        <p:spPr>
          <a:xfrm>
            <a:off x="8891884" y="3631902"/>
            <a:ext cx="208859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２－２　気候変動に対する取組</a:t>
            </a:r>
            <a:endParaRPr kumimoji="0" lang="en-US" altLang="ja-JP" sz="105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7" name="テキスト ボックス 102">
            <a:extLst>
              <a:ext uri="{FF2B5EF4-FFF2-40B4-BE49-F238E27FC236}">
                <a16:creationId xmlns:a16="http://schemas.microsoft.com/office/drawing/2014/main" id="{172FC2F4-8E5E-47BB-A762-268CB206CDE5}"/>
              </a:ext>
            </a:extLst>
          </p:cNvPr>
          <p:cNvSpPr txBox="1"/>
          <p:nvPr/>
        </p:nvSpPr>
        <p:spPr>
          <a:xfrm>
            <a:off x="6360059" y="4608504"/>
            <a:ext cx="25086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２－３　外来生物に対する</a:t>
            </a:r>
            <a:r>
              <a:rPr kumimoji="0" lang="ja-JP" altLang="en-US" sz="105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取組　</a:t>
            </a:r>
            <a:r>
              <a:rPr kumimoji="0" lang="en-US" altLang="ja-JP" sz="105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05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重点</a:t>
            </a:r>
            <a:r>
              <a:rPr kumimoji="0" lang="en-US" altLang="ja-JP" sz="105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0" lang="en-US" altLang="ja-JP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8" name="テキスト ボックス 108">
            <a:extLst>
              <a:ext uri="{FF2B5EF4-FFF2-40B4-BE49-F238E27FC236}">
                <a16:creationId xmlns:a16="http://schemas.microsoft.com/office/drawing/2014/main" id="{4455916C-480F-4167-B8D9-8ED93A7F24D7}"/>
              </a:ext>
            </a:extLst>
          </p:cNvPr>
          <p:cNvSpPr txBox="1"/>
          <p:nvPr/>
        </p:nvSpPr>
        <p:spPr>
          <a:xfrm>
            <a:off x="6344878" y="5705619"/>
            <a:ext cx="242808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取組項目及び計画内容</a:t>
            </a: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defRPr/>
            </a:pP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３－１　希少な野生動植物種の保全に</a:t>
            </a: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05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</a:t>
            </a: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資する</a:t>
            </a:r>
            <a:r>
              <a:rPr kumimoji="0" lang="ja-JP" altLang="en-US" sz="105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仕組みづくり　</a:t>
            </a:r>
            <a:r>
              <a:rPr kumimoji="0" lang="en-US" altLang="ja-JP" sz="105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05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重点</a:t>
            </a:r>
            <a:r>
              <a:rPr kumimoji="0" lang="en-US" altLang="ja-JP" sz="105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0" lang="en-US" altLang="ja-JP" sz="32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23418E67-FFDF-4DCD-8C87-27971DABA9B8}"/>
              </a:ext>
            </a:extLst>
          </p:cNvPr>
          <p:cNvSpPr txBox="1"/>
          <p:nvPr/>
        </p:nvSpPr>
        <p:spPr>
          <a:xfrm>
            <a:off x="11265455" y="4313808"/>
            <a:ext cx="13479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企業の希少種保護活動</a:t>
            </a:r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CB7C2121-7D17-49F0-ABBA-1363086E14E2}"/>
              </a:ext>
            </a:extLst>
          </p:cNvPr>
          <p:cNvSpPr txBox="1"/>
          <p:nvPr/>
        </p:nvSpPr>
        <p:spPr>
          <a:xfrm>
            <a:off x="11358993" y="7848727"/>
            <a:ext cx="11942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ハッチョウトンボ</a:t>
            </a: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9AC86C02-52D2-402D-812D-A39D1C41511C}"/>
              </a:ext>
            </a:extLst>
          </p:cNvPr>
          <p:cNvSpPr txBox="1"/>
          <p:nvPr/>
        </p:nvSpPr>
        <p:spPr>
          <a:xfrm>
            <a:off x="11293042" y="5279000"/>
            <a:ext cx="1347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特定外来生物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クビアカツヤカミキキリ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96694E74-D01C-41E0-8533-B8A4DF1C2D2F}"/>
              </a:ext>
            </a:extLst>
          </p:cNvPr>
          <p:cNvSpPr txBox="1"/>
          <p:nvPr/>
        </p:nvSpPr>
        <p:spPr>
          <a:xfrm>
            <a:off x="11404189" y="2013622"/>
            <a:ext cx="11178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自然観察会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3" name="テキスト ボックス 142">
            <a:extLst>
              <a:ext uri="{FF2B5EF4-FFF2-40B4-BE49-F238E27FC236}">
                <a16:creationId xmlns:a16="http://schemas.microsoft.com/office/drawing/2014/main" id="{6546967F-85DF-437D-B2E9-5D1712AA2AFD}"/>
              </a:ext>
            </a:extLst>
          </p:cNvPr>
          <p:cNvSpPr txBox="1"/>
          <p:nvPr/>
        </p:nvSpPr>
        <p:spPr>
          <a:xfrm>
            <a:off x="11443759" y="6814265"/>
            <a:ext cx="9489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ヒロオビミドリシジミ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44" name="図 14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766" y="7053417"/>
            <a:ext cx="1076504" cy="826755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45" name="図 14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8993" y="4542498"/>
            <a:ext cx="1159521" cy="787042"/>
          </a:xfrm>
          <a:prstGeom prst="rect">
            <a:avLst/>
          </a:prstGeom>
        </p:spPr>
      </p:pic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96694E74-D01C-41E0-8533-B8A4DF1C2D2F}"/>
              </a:ext>
            </a:extLst>
          </p:cNvPr>
          <p:cNvSpPr txBox="1"/>
          <p:nvPr/>
        </p:nvSpPr>
        <p:spPr>
          <a:xfrm>
            <a:off x="11406545" y="3010699"/>
            <a:ext cx="11178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自然と触れ合える場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47" name="図 146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2559" y="2214242"/>
            <a:ext cx="1125955" cy="787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8" name="図 14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5466" y="1240777"/>
            <a:ext cx="1114942" cy="817420"/>
          </a:xfrm>
          <a:prstGeom prst="rect">
            <a:avLst/>
          </a:prstGeom>
        </p:spPr>
      </p:pic>
      <p:pic>
        <p:nvPicPr>
          <p:cNvPr id="149" name="図 148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1358994" y="3468950"/>
            <a:ext cx="1131414" cy="868015"/>
          </a:xfrm>
          <a:prstGeom prst="rect">
            <a:avLst/>
          </a:prstGeom>
        </p:spPr>
      </p:pic>
      <p:sp>
        <p:nvSpPr>
          <p:cNvPr id="150" name="テキスト ボックス 108">
            <a:extLst>
              <a:ext uri="{FF2B5EF4-FFF2-40B4-BE49-F238E27FC236}">
                <a16:creationId xmlns:a16="http://schemas.microsoft.com/office/drawing/2014/main" id="{02B14B97-FC19-4BE3-981C-F8AD3DEA3247}"/>
              </a:ext>
            </a:extLst>
          </p:cNvPr>
          <p:cNvSpPr txBox="1"/>
          <p:nvPr/>
        </p:nvSpPr>
        <p:spPr>
          <a:xfrm>
            <a:off x="6360093" y="7478261"/>
            <a:ext cx="36381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ja-JP" altLang="en-US" sz="105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３－３　生物多様性保全に資する調査研究</a:t>
            </a:r>
            <a:endParaRPr kumimoji="0" lang="en-US" altLang="ja-JP" sz="10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10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0" lang="en-US" altLang="ja-JP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6426591" y="7733149"/>
            <a:ext cx="4790695" cy="369332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・（地独）大阪府立環境農林水産総合研究所生物多様性センター等の研究機関と連携し、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生物多様性保全・利活用等の生物多様性保全に資する調査研究の推進を図る</a:t>
            </a:r>
          </a:p>
        </p:txBody>
      </p:sp>
      <p:sp>
        <p:nvSpPr>
          <p:cNvPr id="152" name="テキスト ボックス 151">
            <a:extLst>
              <a:ext uri="{FF2B5EF4-FFF2-40B4-BE49-F238E27FC236}">
                <a16:creationId xmlns:a16="http://schemas.microsoft.com/office/drawing/2014/main" id="{4119CCFA-0F64-43D0-9662-D6425EE5E54E}"/>
              </a:ext>
            </a:extLst>
          </p:cNvPr>
          <p:cNvSpPr txBox="1"/>
          <p:nvPr/>
        </p:nvSpPr>
        <p:spPr>
          <a:xfrm>
            <a:off x="8983920" y="6258833"/>
            <a:ext cx="2334694" cy="78483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法令等に基づく保全地域（＝保護地域）</a:t>
            </a: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 の適正な管理を進めるとともに、保護地域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以外の地域における保全手段である  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OECM(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＊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等を活用し、効果的な保全を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進める</a:t>
            </a: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6426193" y="1483911"/>
            <a:ext cx="2395279" cy="92333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●消費者視点での生物多様性と暮らしに関</a:t>
            </a:r>
            <a:r>
              <a:rPr lang="ja-JP" altLang="en-US" sz="9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わ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9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を通じた情報発信ツール（「おおさか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生物多様性なび</a:t>
            </a:r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(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仮称</a:t>
            </a:r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」）の提供や、五感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による自然の体感を通じた普及啓発により、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生物多様性の「日常化」・「身近化」を進め、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生物多様性に資する行動を促進する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4" name="テキスト ボックス 153">
            <a:extLst>
              <a:ext uri="{FF2B5EF4-FFF2-40B4-BE49-F238E27FC236}">
                <a16:creationId xmlns:a16="http://schemas.microsoft.com/office/drawing/2014/main" id="{1A16CB6E-3670-469C-9500-8C628E4AA9CE}"/>
              </a:ext>
            </a:extLst>
          </p:cNvPr>
          <p:cNvSpPr txBox="1"/>
          <p:nvPr/>
        </p:nvSpPr>
        <p:spPr>
          <a:xfrm>
            <a:off x="8886518" y="7027477"/>
            <a:ext cx="2860880" cy="2975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800"/>
              </a:lnSpc>
            </a:pP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＊</a:t>
            </a: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保護地域以外の地域をベースとする効果的な保全手段のこと</a:t>
            </a:r>
            <a:endParaRPr kumimoji="1"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800"/>
              </a:lnSpc>
            </a:pP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kumimoji="1"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(Other effective area-based conservation measures)</a:t>
            </a:r>
          </a:p>
        </p:txBody>
      </p:sp>
      <p:sp>
        <p:nvSpPr>
          <p:cNvPr id="155" name="テキスト ボックス 154">
            <a:extLst>
              <a:ext uri="{FF2B5EF4-FFF2-40B4-BE49-F238E27FC236}">
                <a16:creationId xmlns:a16="http://schemas.microsoft.com/office/drawing/2014/main" id="{8BDAF254-07A7-46EE-ADA6-841C61D3F629}"/>
              </a:ext>
            </a:extLst>
          </p:cNvPr>
          <p:cNvSpPr txBox="1"/>
          <p:nvPr/>
        </p:nvSpPr>
        <p:spPr>
          <a:xfrm>
            <a:off x="8934172" y="728364"/>
            <a:ext cx="2283114" cy="292368"/>
          </a:xfrm>
          <a:prstGeom prst="rect">
            <a:avLst/>
          </a:prstGeom>
          <a:noFill/>
        </p:spPr>
        <p:txBody>
          <a:bodyPr wrap="square" lIns="60950" tIns="60950" rIns="60950" bIns="6095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重点：重点取組項目</a:t>
            </a:r>
          </a:p>
        </p:txBody>
      </p:sp>
      <p:sp>
        <p:nvSpPr>
          <p:cNvPr id="156" name="ホームベース 7">
            <a:extLst>
              <a:ext uri="{FF2B5EF4-FFF2-40B4-BE49-F238E27FC236}">
                <a16:creationId xmlns:a16="http://schemas.microsoft.com/office/drawing/2014/main" id="{40300BBB-D061-4D68-B506-21DCEC4D7EC2}"/>
              </a:ext>
            </a:extLst>
          </p:cNvPr>
          <p:cNvSpPr/>
          <p:nvPr/>
        </p:nvSpPr>
        <p:spPr>
          <a:xfrm>
            <a:off x="132018" y="2930270"/>
            <a:ext cx="3038998" cy="602760"/>
          </a:xfrm>
          <a:prstGeom prst="homePlate">
            <a:avLst>
              <a:gd name="adj" fmla="val 19985"/>
            </a:avLst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endParaRPr lang="ja-JP" altLang="en-US" sz="10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160" name="四角形: 角を丸くする 71">
            <a:extLst>
              <a:ext uri="{FF2B5EF4-FFF2-40B4-BE49-F238E27FC236}">
                <a16:creationId xmlns:a16="http://schemas.microsoft.com/office/drawing/2014/main" id="{CD1EC7E1-6DA1-4C4C-8660-C14F0B9F3783}"/>
              </a:ext>
            </a:extLst>
          </p:cNvPr>
          <p:cNvSpPr/>
          <p:nvPr/>
        </p:nvSpPr>
        <p:spPr>
          <a:xfrm>
            <a:off x="109844" y="2884693"/>
            <a:ext cx="2412589" cy="2160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生物多様性に対する府民理解の促進</a:t>
            </a:r>
            <a:endParaRPr lang="ja-JP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2" name="四角形: 角を丸くする 71">
            <a:extLst>
              <a:ext uri="{FF2B5EF4-FFF2-40B4-BE49-F238E27FC236}">
                <a16:creationId xmlns:a16="http://schemas.microsoft.com/office/drawing/2014/main" id="{7D3136FB-13BB-4160-93FD-D98CE9D5258A}"/>
              </a:ext>
            </a:extLst>
          </p:cNvPr>
          <p:cNvSpPr/>
          <p:nvPr/>
        </p:nvSpPr>
        <p:spPr>
          <a:xfrm>
            <a:off x="104510" y="4232954"/>
            <a:ext cx="2412000" cy="2160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府域の生物多様性の現状を評価</a:t>
            </a:r>
            <a:endParaRPr lang="ja-JP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3" name="四角形: 角を丸くする 71">
            <a:extLst>
              <a:ext uri="{FF2B5EF4-FFF2-40B4-BE49-F238E27FC236}">
                <a16:creationId xmlns:a16="http://schemas.microsoft.com/office/drawing/2014/main" id="{9E229ED2-E23A-45F2-8E3E-979F340827A9}"/>
              </a:ext>
            </a:extLst>
          </p:cNvPr>
          <p:cNvSpPr/>
          <p:nvPr/>
        </p:nvSpPr>
        <p:spPr>
          <a:xfrm>
            <a:off x="107092" y="4764454"/>
            <a:ext cx="2412000" cy="2160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生息環境の保全・再生の仕組みづくり</a:t>
            </a:r>
            <a:endParaRPr lang="ja-JP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5" name="テキスト ボックス 164">
            <a:extLst>
              <a:ext uri="{FF2B5EF4-FFF2-40B4-BE49-F238E27FC236}">
                <a16:creationId xmlns:a16="http://schemas.microsoft.com/office/drawing/2014/main" id="{FFD4E8B6-3D83-403B-94E1-6EDFEEDB9569}"/>
              </a:ext>
            </a:extLst>
          </p:cNvPr>
          <p:cNvSpPr txBox="1"/>
          <p:nvPr/>
        </p:nvSpPr>
        <p:spPr>
          <a:xfrm>
            <a:off x="3139523" y="2989634"/>
            <a:ext cx="19252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・幅広い層への情報発信の不足</a:t>
            </a: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・利用者のニーズに合った情報発信の不足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・教育現場等における生物多様性研修</a:t>
            </a: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プログラムの更なる普及</a:t>
            </a:r>
          </a:p>
        </p:txBody>
      </p:sp>
      <p:sp>
        <p:nvSpPr>
          <p:cNvPr id="166" name="テキスト ボックス 165">
            <a:extLst>
              <a:ext uri="{FF2B5EF4-FFF2-40B4-BE49-F238E27FC236}">
                <a16:creationId xmlns:a16="http://schemas.microsoft.com/office/drawing/2014/main" id="{72698C0D-F1D0-4FDE-B142-3FF9D6A3C820}"/>
              </a:ext>
            </a:extLst>
          </p:cNvPr>
          <p:cNvSpPr txBox="1"/>
          <p:nvPr/>
        </p:nvSpPr>
        <p:spPr>
          <a:xfrm>
            <a:off x="3139478" y="3756029"/>
            <a:ext cx="159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・ボランティアの後継者不足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・保全活動参加者の固定化</a:t>
            </a:r>
          </a:p>
        </p:txBody>
      </p:sp>
      <p:sp>
        <p:nvSpPr>
          <p:cNvPr id="167" name="テキスト ボックス 166">
            <a:extLst>
              <a:ext uri="{FF2B5EF4-FFF2-40B4-BE49-F238E27FC236}">
                <a16:creationId xmlns:a16="http://schemas.microsoft.com/office/drawing/2014/main" id="{E6792D19-3599-4935-B5B5-26A6C157EDFE}"/>
              </a:ext>
            </a:extLst>
          </p:cNvPr>
          <p:cNvSpPr txBox="1"/>
          <p:nvPr/>
        </p:nvSpPr>
        <p:spPr>
          <a:xfrm>
            <a:off x="3121821" y="4332045"/>
            <a:ext cx="1755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・継続的なモニタリング体制の構築</a:t>
            </a: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・レッドリストの改訂</a:t>
            </a:r>
          </a:p>
        </p:txBody>
      </p:sp>
      <p:sp>
        <p:nvSpPr>
          <p:cNvPr id="168" name="テキスト ボックス 167">
            <a:extLst>
              <a:ext uri="{FF2B5EF4-FFF2-40B4-BE49-F238E27FC236}">
                <a16:creationId xmlns:a16="http://schemas.microsoft.com/office/drawing/2014/main" id="{83D273B5-83F7-464C-9904-C40E29D7711B}"/>
              </a:ext>
            </a:extLst>
          </p:cNvPr>
          <p:cNvSpPr txBox="1"/>
          <p:nvPr/>
        </p:nvSpPr>
        <p:spPr>
          <a:xfrm>
            <a:off x="3195057" y="4994707"/>
            <a:ext cx="17775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・企業ニーズの十分なくみ上げの不足</a:t>
            </a:r>
          </a:p>
        </p:txBody>
      </p:sp>
      <p:sp>
        <p:nvSpPr>
          <p:cNvPr id="172" name="四角形: 角を丸くする 71">
            <a:extLst>
              <a:ext uri="{FF2B5EF4-FFF2-40B4-BE49-F238E27FC236}">
                <a16:creationId xmlns:a16="http://schemas.microsoft.com/office/drawing/2014/main" id="{2B148535-A9BA-478F-A7C7-6D5693AD54E8}"/>
              </a:ext>
            </a:extLst>
          </p:cNvPr>
          <p:cNvSpPr/>
          <p:nvPr/>
        </p:nvSpPr>
        <p:spPr>
          <a:xfrm>
            <a:off x="103321" y="5441529"/>
            <a:ext cx="2412000" cy="2160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森・里・川・海における保全の推進</a:t>
            </a:r>
            <a:endParaRPr lang="ja-JP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3" name="テキスト ボックス 172">
            <a:extLst>
              <a:ext uri="{FF2B5EF4-FFF2-40B4-BE49-F238E27FC236}">
                <a16:creationId xmlns:a16="http://schemas.microsoft.com/office/drawing/2014/main" id="{432A072E-05D1-4779-A992-93333E0B774B}"/>
              </a:ext>
            </a:extLst>
          </p:cNvPr>
          <p:cNvSpPr txBox="1"/>
          <p:nvPr/>
        </p:nvSpPr>
        <p:spPr>
          <a:xfrm>
            <a:off x="3170247" y="5493797"/>
            <a:ext cx="2054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生息環境の保全に資する施設の機能の維持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・野生生物による農業被害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・特定外来生物被害の増加</a:t>
            </a:r>
          </a:p>
        </p:txBody>
      </p:sp>
      <p:sp>
        <p:nvSpPr>
          <p:cNvPr id="175" name="四角形: 角を丸くする 44">
            <a:extLst>
              <a:ext uri="{FF2B5EF4-FFF2-40B4-BE49-F238E27FC236}">
                <a16:creationId xmlns:a16="http://schemas.microsoft.com/office/drawing/2014/main" id="{3CF0345F-6692-49BE-88C1-B8389C448D33}"/>
              </a:ext>
            </a:extLst>
          </p:cNvPr>
          <p:cNvSpPr/>
          <p:nvPr/>
        </p:nvSpPr>
        <p:spPr>
          <a:xfrm>
            <a:off x="3702798" y="2797062"/>
            <a:ext cx="825038" cy="2160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主な課題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9" name="テキスト ボックス 178"/>
          <p:cNvSpPr txBox="1"/>
          <p:nvPr/>
        </p:nvSpPr>
        <p:spPr>
          <a:xfrm>
            <a:off x="124380" y="3100668"/>
            <a:ext cx="3140932" cy="369312"/>
          </a:xfrm>
          <a:prstGeom prst="rect">
            <a:avLst/>
          </a:prstGeom>
          <a:noFill/>
        </p:spPr>
        <p:txBody>
          <a:bodyPr wrap="square" lIns="60950" tIns="60950" rIns="60950" bIns="60950" rtlCol="0">
            <a:spAutoFit/>
          </a:bodyPr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おおさか生物多様性施設連絡会と連携した普及啓発</a:t>
            </a: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教員や企業担当者等へ向けた研修用冊子の作成・提供</a:t>
            </a:r>
          </a:p>
        </p:txBody>
      </p:sp>
      <p:sp>
        <p:nvSpPr>
          <p:cNvPr id="180" name="テキスト ボックス 179"/>
          <p:cNvSpPr txBox="1"/>
          <p:nvPr/>
        </p:nvSpPr>
        <p:spPr>
          <a:xfrm>
            <a:off x="126858" y="3716095"/>
            <a:ext cx="2928792" cy="492422"/>
          </a:xfrm>
          <a:prstGeom prst="rect">
            <a:avLst/>
          </a:prstGeom>
          <a:noFill/>
        </p:spPr>
        <p:txBody>
          <a:bodyPr wrap="square" lIns="60950" tIns="60950" rIns="60950" bIns="60950" rtlCol="0">
            <a:spAutoFit/>
          </a:bodyPr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おおさか生物多様性パートナー協定企業と連携した</a:t>
            </a: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生態系の創出や希少種の保護活動の推進</a:t>
            </a: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堺第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7-3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区における共生の森づくり活動</a:t>
            </a:r>
          </a:p>
        </p:txBody>
      </p:sp>
      <p:sp>
        <p:nvSpPr>
          <p:cNvPr id="182" name="テキスト ボックス 181"/>
          <p:cNvSpPr txBox="1"/>
          <p:nvPr/>
        </p:nvSpPr>
        <p:spPr>
          <a:xfrm>
            <a:off x="154906" y="4441152"/>
            <a:ext cx="2028041" cy="246201"/>
          </a:xfrm>
          <a:prstGeom prst="rect">
            <a:avLst/>
          </a:prstGeom>
          <a:noFill/>
        </p:spPr>
        <p:txBody>
          <a:bodyPr wrap="square" lIns="60950" tIns="60950" rIns="60950" bIns="60950" rtlCol="0">
            <a:spAutoFit/>
          </a:bodyPr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「大阪府レッドリスト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2014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」の作成</a:t>
            </a:r>
          </a:p>
        </p:txBody>
      </p:sp>
      <p:sp>
        <p:nvSpPr>
          <p:cNvPr id="183" name="テキスト ボックス 182"/>
          <p:cNvSpPr txBox="1"/>
          <p:nvPr/>
        </p:nvSpPr>
        <p:spPr>
          <a:xfrm>
            <a:off x="147267" y="4921808"/>
            <a:ext cx="2949641" cy="492422"/>
          </a:xfrm>
          <a:prstGeom prst="rect">
            <a:avLst/>
          </a:prstGeom>
          <a:noFill/>
        </p:spPr>
        <p:txBody>
          <a:bodyPr wrap="square" lIns="60950" tIns="60950" rIns="60950" bIns="60950" rtlCol="0">
            <a:spAutoFit/>
          </a:bodyPr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府立自然公園、保安林の指定による生物多様性の保全、</a:t>
            </a: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      再生、生息環境の創出</a:t>
            </a: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 おおさか生物多様性パートナー協定制度の創設</a:t>
            </a:r>
          </a:p>
        </p:txBody>
      </p:sp>
      <p:sp>
        <p:nvSpPr>
          <p:cNvPr id="184" name="テキスト ボックス 183"/>
          <p:cNvSpPr txBox="1"/>
          <p:nvPr/>
        </p:nvSpPr>
        <p:spPr>
          <a:xfrm>
            <a:off x="114887" y="5617554"/>
            <a:ext cx="3327579" cy="369312"/>
          </a:xfrm>
          <a:prstGeom prst="rect">
            <a:avLst/>
          </a:prstGeom>
          <a:noFill/>
        </p:spPr>
        <p:txBody>
          <a:bodyPr wrap="square" lIns="60950" tIns="60950" rIns="60950" bIns="60950" rtlCol="0">
            <a:spAutoFit/>
          </a:bodyPr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森林整備、里山保全、多自然川づくり、藻場の造成などの推進</a:t>
            </a: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◆　シカ、イノシシの保護管理の実施、特定外来生物の防除の推進</a:t>
            </a:r>
          </a:p>
        </p:txBody>
      </p:sp>
      <p:sp>
        <p:nvSpPr>
          <p:cNvPr id="161" name="四角形: 角を丸くする 71">
            <a:extLst>
              <a:ext uri="{FF2B5EF4-FFF2-40B4-BE49-F238E27FC236}">
                <a16:creationId xmlns:a16="http://schemas.microsoft.com/office/drawing/2014/main" id="{C7E73C4B-C228-4C74-B485-0991D206708B}"/>
              </a:ext>
            </a:extLst>
          </p:cNvPr>
          <p:cNvSpPr/>
          <p:nvPr/>
        </p:nvSpPr>
        <p:spPr>
          <a:xfrm>
            <a:off x="114356" y="3564861"/>
            <a:ext cx="2412000" cy="2160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生物多様性の損失を止める行動の促進</a:t>
            </a:r>
            <a:endParaRPr lang="ja-JP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86" name="テキスト ボックス 185"/>
          <p:cNvSpPr txBox="1"/>
          <p:nvPr/>
        </p:nvSpPr>
        <p:spPr>
          <a:xfrm>
            <a:off x="1303523" y="1943790"/>
            <a:ext cx="3171870" cy="284673"/>
          </a:xfrm>
          <a:prstGeom prst="rect">
            <a:avLst/>
          </a:prstGeom>
          <a:noFill/>
        </p:spPr>
        <p:txBody>
          <a:bodyPr wrap="square" lIns="60950" tIns="60950" rIns="60950" bIns="6095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生物多様性基本法第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条の規定に基づき策定。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8" name="テキスト ボックス 125">
            <a:extLst>
              <a:ext uri="{FF2B5EF4-FFF2-40B4-BE49-F238E27FC236}">
                <a16:creationId xmlns:a16="http://schemas.microsoft.com/office/drawing/2014/main" id="{F4A93601-671A-4E74-BE5F-112380FA5B73}"/>
              </a:ext>
            </a:extLst>
          </p:cNvPr>
          <p:cNvSpPr txBox="1"/>
          <p:nvPr/>
        </p:nvSpPr>
        <p:spPr>
          <a:xfrm>
            <a:off x="5285818" y="5722129"/>
            <a:ext cx="1032495" cy="2448656"/>
          </a:xfrm>
          <a:prstGeom prst="rect">
            <a:avLst/>
          </a:prstGeom>
          <a:solidFill>
            <a:srgbClr val="9AF93C"/>
          </a:solidFill>
          <a:ln w="38100">
            <a:noFill/>
          </a:ln>
        </p:spPr>
        <p:txBody>
          <a:bodyPr wrap="square" rtlCol="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en-US" altLang="ja-JP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取組方針３</a:t>
            </a:r>
            <a:r>
              <a:rPr kumimoji="0" lang="en-US" altLang="ja-JP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0" lang="ja-JP" altLang="en-US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生物多様性保全に資する</a:t>
            </a:r>
            <a:endParaRPr kumimoji="0" lang="en-US" altLang="ja-JP" sz="11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kumimoji="0" lang="ja-JP" altLang="en-US" sz="11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仕組みづくりの推進</a:t>
            </a:r>
            <a:endParaRPr kumimoji="0" lang="en-US" altLang="ja-JP" sz="11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9" name="四角形: 角を丸くする 44">
            <a:extLst>
              <a:ext uri="{FF2B5EF4-FFF2-40B4-BE49-F238E27FC236}">
                <a16:creationId xmlns:a16="http://schemas.microsoft.com/office/drawing/2014/main" id="{3CF0345F-6692-49BE-88C1-B8389C448D33}"/>
              </a:ext>
            </a:extLst>
          </p:cNvPr>
          <p:cNvSpPr/>
          <p:nvPr/>
        </p:nvSpPr>
        <p:spPr>
          <a:xfrm>
            <a:off x="176288" y="1969039"/>
            <a:ext cx="1080000" cy="216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戦略の位置づけ</a:t>
            </a:r>
            <a:endParaRPr lang="en-US" altLang="ja-JP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0" name="四角形: 角を丸くする 44">
            <a:extLst>
              <a:ext uri="{FF2B5EF4-FFF2-40B4-BE49-F238E27FC236}">
                <a16:creationId xmlns:a16="http://schemas.microsoft.com/office/drawing/2014/main" id="{3CF0345F-6692-49BE-88C1-B8389C448D33}"/>
              </a:ext>
            </a:extLst>
          </p:cNvPr>
          <p:cNvSpPr/>
          <p:nvPr/>
        </p:nvSpPr>
        <p:spPr>
          <a:xfrm>
            <a:off x="187923" y="2212631"/>
            <a:ext cx="1080000" cy="216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計画期間</a:t>
            </a:r>
            <a:endParaRPr lang="en-US" altLang="ja-JP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1" name="テキスト ボックス 190"/>
          <p:cNvSpPr txBox="1"/>
          <p:nvPr/>
        </p:nvSpPr>
        <p:spPr>
          <a:xfrm>
            <a:off x="1293627" y="2153850"/>
            <a:ext cx="3627203" cy="446256"/>
          </a:xfrm>
          <a:prstGeom prst="rect">
            <a:avLst/>
          </a:prstGeom>
          <a:noFill/>
        </p:spPr>
        <p:txBody>
          <a:bodyPr wrap="square" lIns="60950" tIns="60950" rIns="60950" bIns="60950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大阪府環境総合計画」（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年度～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年度）の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計画期間を踏まえ、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年度から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年度とする。</a:t>
            </a:r>
          </a:p>
        </p:txBody>
      </p:sp>
    </p:spTree>
    <p:extLst>
      <p:ext uri="{BB962C8B-B14F-4D97-AF65-F5344CB8AC3E}">
        <p14:creationId xmlns:p14="http://schemas.microsoft.com/office/powerpoint/2010/main" val="517104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1357</Words>
  <Application>Microsoft Office PowerPoint</Application>
  <PresentationFormat>A3 297x420 mm</PresentationFormat>
  <Paragraphs>145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游ゴシック</vt:lpstr>
      <vt:lpstr>Arial</vt:lpstr>
      <vt:lpstr>Calibri</vt:lpstr>
      <vt:lpstr>Office ​​テーマ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2016-04-28T01:01:36Z</dcterms:created>
  <dcterms:modified xsi:type="dcterms:W3CDTF">2022-01-19T05:43:23Z</dcterms:modified>
</cp:coreProperties>
</file>