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31486475" cy="566848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644139" cy="2844087"/>
          </a:xfrm>
          <a:prstGeom prst="rect">
            <a:avLst/>
          </a:prstGeom>
        </p:spPr>
        <p:txBody>
          <a:bodyPr vert="horz" lIns="503834" tIns="251917" rIns="503834" bIns="251917" rtlCol="0"/>
          <a:lstStyle>
            <a:lvl1pPr algn="l">
              <a:defRPr sz="6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7835050" y="0"/>
            <a:ext cx="13644139" cy="2844087"/>
          </a:xfrm>
          <a:prstGeom prst="rect">
            <a:avLst/>
          </a:prstGeom>
        </p:spPr>
        <p:txBody>
          <a:bodyPr vert="horz" lIns="503834" tIns="251917" rIns="503834" bIns="251917" rtlCol="0"/>
          <a:lstStyle>
            <a:lvl1pPr algn="r">
              <a:defRPr sz="6600"/>
            </a:lvl1pPr>
          </a:lstStyle>
          <a:p>
            <a:fld id="{23B84FE6-6942-4913-8190-16DCC952E2A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-1262063" y="7085013"/>
            <a:ext cx="34010601" cy="19130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3834" tIns="251917" rIns="503834" bIns="2519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148648" y="27279590"/>
            <a:ext cx="25189180" cy="22319665"/>
          </a:xfrm>
          <a:prstGeom prst="rect">
            <a:avLst/>
          </a:prstGeom>
        </p:spPr>
        <p:txBody>
          <a:bodyPr vert="horz" lIns="503834" tIns="251917" rIns="503834" bIns="2519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53840785"/>
            <a:ext cx="13644139" cy="2844081"/>
          </a:xfrm>
          <a:prstGeom prst="rect">
            <a:avLst/>
          </a:prstGeom>
        </p:spPr>
        <p:txBody>
          <a:bodyPr vert="horz" lIns="503834" tIns="251917" rIns="503834" bIns="251917" rtlCol="0" anchor="b"/>
          <a:lstStyle>
            <a:lvl1pPr algn="l">
              <a:defRPr sz="6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7835050" y="53840785"/>
            <a:ext cx="13644139" cy="2844081"/>
          </a:xfrm>
          <a:prstGeom prst="rect">
            <a:avLst/>
          </a:prstGeom>
        </p:spPr>
        <p:txBody>
          <a:bodyPr vert="horz" lIns="503834" tIns="251917" rIns="503834" bIns="251917" rtlCol="0" anchor="b"/>
          <a:lstStyle>
            <a:lvl1pPr algn="r">
              <a:defRPr sz="6600"/>
            </a:lvl1pPr>
          </a:lstStyle>
          <a:p>
            <a:fld id="{C480A53A-A161-4BB8-AD8A-E3C011820E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5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625C1-7CA6-4080-BDED-1130860F9C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37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CC9BA-71BA-4D8E-A3A1-7117D4E5A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C80536A-3F0A-40BB-9F25-91AB7C462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FE04AD-6CB3-481E-A2FD-221EF444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84E3A9-6735-4BD3-B554-106CC78A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8CB44B-64F0-4E37-9F8E-AD2A1828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7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E9F69-75B4-404A-A6E2-8525A5E1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546BB4-E72E-49AD-98AB-9E0EB5E8F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4B3C5F-A48E-4444-B6AB-B41BA47A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8E7D6E-B28A-4682-A70B-8AF3713B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5F1704-5745-491D-8473-33395AE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60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DE83E1-2855-4684-8CD3-3059BCE82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122BE9-C0B9-4223-92DB-D263D861C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0F3F1D-E29A-4F7E-86D1-B8025E67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3D11C2-D380-4602-8929-8666EEB0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D3FD0F-1FDC-4977-8920-5CAA2019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7F643-2BD2-428E-BDA4-AE38741D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1DF6B-732D-4EAE-AE07-2D00B3CA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69B49C-A0D8-47E8-A94E-2C3A9E8B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08A4AB-7F24-45CD-9EB5-C826B9D6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20813C-ABDD-47BB-B0C8-8B4BA9DC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43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839F18-2D78-48C7-A2B4-671A4EAB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64485A-DB2B-42CE-8B0E-842FCF7B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70C91D-40CA-4581-A023-7FB7D2BF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09A48D-10D3-4715-A6D9-BCE0FBFD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0E01D1-FEDA-4F73-ABF7-4D3670E2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0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9EB97-0CE8-4495-86D7-5547AD0B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4DA7C-191F-4E42-A3EF-5A93F4AD4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637A96-4E2B-4211-8182-F46E63D76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EE349A-2463-4C89-93FB-F888FD46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2390B7-FD81-4B12-88A2-BB0F489E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D3B7B3-E6B3-4CCC-936B-7E1D67B0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B3F3C2-ABE6-4243-9436-F7980391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82082D-ADEE-4398-ACB2-0B56303C4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4A91AE-EC37-4794-BA35-35D38548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A60314-AE3D-45E6-BF9C-DD62F924A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68476A-AF35-472A-B0AB-C86A01584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46C447-5690-457B-9D85-7EB16A16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6925CA9-6D0C-4377-A5AD-F775F2BA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B7C443-9EF9-402A-8562-B4A32918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51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7FBEB8-F112-44DF-8E81-CF87AFD7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B17CB5-4D08-49D0-986F-6E7B292A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1A1006-567D-490B-A8BA-720973B1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1FE7C6-6969-40AE-9318-83BC7ED2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C8BEA2-432C-4FE5-B6DB-14576132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CFFFFD-316F-43C8-95E9-4CBB61B5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E33E5-4292-4F59-AD14-414F0CB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13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804C95-0435-4FFE-9E72-F0B47AB8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D1ED9-C8FD-4BAB-81FC-7DBA226B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481DA-AB5F-4DD4-92F8-DBC165760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12EDDE-F01A-43B6-97C4-AD4E4DC8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31EC16-CDB3-40B6-955F-14FEEE5B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F58F96-663A-45B7-AD03-7B7ED8B6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8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74805-3ACE-4F26-800C-88E838BB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B63EEC-087C-4D75-8034-4F144BF20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E5039D-9CC2-4431-A1D5-A85BBF16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3AC6D0-C0A5-48BE-ABA0-D60109C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B4F314-B3F6-43B4-BDB1-6CDF7154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14DDCC-83B3-4BDB-9888-A6F11270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7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909417-14FD-4B1B-A23E-A22B0165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2E5366-6405-4CC0-9CCB-698F34568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9DB1EA-AA33-4739-89C0-62607F43E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DAE6-3EB5-4B52-9B08-F72DB2D2247B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AF039-38F5-4C62-9F55-035AD96F0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5EF41B-02A9-42F4-BF18-A77F8A99C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A6AC-0DD6-4F51-97F4-84BD1635C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0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C0EC9EAF-37F2-4B99-9223-CC86B411B2D6}"/>
              </a:ext>
            </a:extLst>
          </p:cNvPr>
          <p:cNvSpPr txBox="1"/>
          <p:nvPr/>
        </p:nvSpPr>
        <p:spPr>
          <a:xfrm>
            <a:off x="0" y="422031"/>
            <a:ext cx="12192000" cy="515526"/>
          </a:xfrm>
          <a:prstGeom prst="rect">
            <a:avLst/>
          </a:prstGeom>
          <a:solidFill>
            <a:srgbClr val="003399"/>
          </a:solidFill>
        </p:spPr>
        <p:txBody>
          <a:bodyPr wrap="square" tIns="144000" rIns="90000" rtlCol="0" anchor="ctr" anchorCtr="0">
            <a:no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りんくう公園（中地区）における</a:t>
            </a:r>
            <a:r>
              <a:rPr lang="en-US" altLang="ja-JP" sz="2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P-PFI</a:t>
            </a:r>
            <a:r>
              <a:rPr lang="ja-JP" altLang="en-US" sz="2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事業の予定者及び事業計画概要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C6B6B29D-3291-4EC0-8156-F2A083EE6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4749" y="1152761"/>
            <a:ext cx="6290576" cy="2869024"/>
          </a:xfrm>
          <a:prstGeom prst="rect">
            <a:avLst/>
          </a:prstGeom>
        </p:spPr>
      </p:pic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1AF3D58-A1A7-4E48-AFB9-CD282661C2B5}"/>
              </a:ext>
            </a:extLst>
          </p:cNvPr>
          <p:cNvCxnSpPr>
            <a:cxnSpLocks/>
            <a:stCxn id="77" idx="0"/>
          </p:cNvCxnSpPr>
          <p:nvPr/>
        </p:nvCxnSpPr>
        <p:spPr>
          <a:xfrm flipH="1" flipV="1">
            <a:off x="8556172" y="1750777"/>
            <a:ext cx="2563728" cy="2359480"/>
          </a:xfrm>
          <a:prstGeom prst="straightConnector1">
            <a:avLst/>
          </a:prstGeom>
          <a:ln w="28575" cmpd="sng">
            <a:solidFill>
              <a:schemeClr val="accent6">
                <a:lumMod val="50000"/>
              </a:schemeClr>
            </a:solidFill>
            <a:prstDash val="solid"/>
            <a:headEnd type="none"/>
            <a:tailEnd type="oval" w="med" len="med"/>
          </a:ln>
          <a:effectLst>
            <a:glow rad="50800">
              <a:schemeClr val="bg1"/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D5F37019-B7FD-490B-B058-98217C7BBB94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8474529" y="2510057"/>
            <a:ext cx="438048" cy="1600198"/>
          </a:xfrm>
          <a:prstGeom prst="straightConnector1">
            <a:avLst/>
          </a:prstGeom>
          <a:ln w="28575" cmpd="sng">
            <a:solidFill>
              <a:schemeClr val="accent6">
                <a:lumMod val="50000"/>
              </a:schemeClr>
            </a:solidFill>
            <a:prstDash val="solid"/>
            <a:headEnd type="none"/>
            <a:tailEnd type="oval" w="med" len="med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6B700F1-1776-4C40-AE47-BF9FC6B0C08C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6733522" y="3637050"/>
            <a:ext cx="99985" cy="482716"/>
          </a:xfrm>
          <a:prstGeom prst="straightConnector1">
            <a:avLst/>
          </a:prstGeom>
          <a:ln w="28575" cmpd="sng">
            <a:solidFill>
              <a:schemeClr val="accent6">
                <a:lumMod val="50000"/>
              </a:schemeClr>
            </a:solidFill>
            <a:prstDash val="solid"/>
            <a:headEnd type="none"/>
            <a:tailEnd type="oval" w="med" len="med"/>
          </a:ln>
          <a:effectLst>
            <a:glow rad="50800">
              <a:schemeClr val="bg1"/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F9FA98F8-B4A7-4470-8B51-ECBC43126DA3}"/>
              </a:ext>
            </a:extLst>
          </p:cNvPr>
          <p:cNvGrpSpPr/>
          <p:nvPr/>
        </p:nvGrpSpPr>
        <p:grpSpPr>
          <a:xfrm>
            <a:off x="5424892" y="4119766"/>
            <a:ext cx="2624074" cy="1956461"/>
            <a:chOff x="7187873" y="4847457"/>
            <a:chExt cx="2624074" cy="1956461"/>
          </a:xfrm>
        </p:grpSpPr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25C8F093-BB55-4938-A75C-680C2F1B4411}"/>
                </a:ext>
              </a:extLst>
            </p:cNvPr>
            <p:cNvSpPr/>
            <p:nvPr/>
          </p:nvSpPr>
          <p:spPr>
            <a:xfrm rot="5400000">
              <a:off x="7559679" y="4859185"/>
              <a:ext cx="1925644" cy="1903840"/>
            </a:xfrm>
            <a:custGeom>
              <a:avLst/>
              <a:gdLst>
                <a:gd name="connsiteX0" fmla="*/ 1169420 w 3848303"/>
                <a:gd name="connsiteY0" fmla="*/ 0 h 1993732"/>
                <a:gd name="connsiteX1" fmla="*/ 3848303 w 3848303"/>
                <a:gd name="connsiteY1" fmla="*/ 0 h 1993732"/>
                <a:gd name="connsiteX2" fmla="*/ 3848303 w 3848303"/>
                <a:gd name="connsiteY2" fmla="*/ 1927921 h 1993732"/>
                <a:gd name="connsiteX3" fmla="*/ 1169420 w 3848303"/>
                <a:gd name="connsiteY3" fmla="*/ 1927921 h 1993732"/>
                <a:gd name="connsiteX4" fmla="*/ 1169420 w 3848303"/>
                <a:gd name="connsiteY4" fmla="*/ 1679005 h 1993732"/>
                <a:gd name="connsiteX5" fmla="*/ 0 w 3848303"/>
                <a:gd name="connsiteY5" fmla="*/ 1993732 h 1993732"/>
                <a:gd name="connsiteX6" fmla="*/ 1169420 w 3848303"/>
                <a:gd name="connsiteY6" fmla="*/ 1522924 h 1993732"/>
                <a:gd name="connsiteX0" fmla="*/ 1169420 w 3848303"/>
                <a:gd name="connsiteY0" fmla="*/ 0 h 1993732"/>
                <a:gd name="connsiteX1" fmla="*/ 3848303 w 3848303"/>
                <a:gd name="connsiteY1" fmla="*/ 0 h 1993732"/>
                <a:gd name="connsiteX2" fmla="*/ 3848303 w 3848303"/>
                <a:gd name="connsiteY2" fmla="*/ 1927921 h 1993732"/>
                <a:gd name="connsiteX3" fmla="*/ 1169420 w 3848303"/>
                <a:gd name="connsiteY3" fmla="*/ 1927921 h 1993732"/>
                <a:gd name="connsiteX4" fmla="*/ 1169420 w 3848303"/>
                <a:gd name="connsiteY4" fmla="*/ 1679005 h 1993732"/>
                <a:gd name="connsiteX5" fmla="*/ 0 w 3848303"/>
                <a:gd name="connsiteY5" fmla="*/ 1993732 h 1993732"/>
                <a:gd name="connsiteX6" fmla="*/ 1178945 w 3848303"/>
                <a:gd name="connsiteY6" fmla="*/ 932374 h 1993732"/>
                <a:gd name="connsiteX7" fmla="*/ 1169420 w 3848303"/>
                <a:gd name="connsiteY7" fmla="*/ 0 h 1993732"/>
                <a:gd name="connsiteX0" fmla="*/ 1169420 w 3848303"/>
                <a:gd name="connsiteY0" fmla="*/ 0 h 1993732"/>
                <a:gd name="connsiteX1" fmla="*/ 3848303 w 3848303"/>
                <a:gd name="connsiteY1" fmla="*/ 0 h 1993732"/>
                <a:gd name="connsiteX2" fmla="*/ 3848303 w 3848303"/>
                <a:gd name="connsiteY2" fmla="*/ 1927921 h 1993732"/>
                <a:gd name="connsiteX3" fmla="*/ 1169420 w 3848303"/>
                <a:gd name="connsiteY3" fmla="*/ 1927921 h 1993732"/>
                <a:gd name="connsiteX4" fmla="*/ 1169420 w 3848303"/>
                <a:gd name="connsiteY4" fmla="*/ 1679005 h 1993732"/>
                <a:gd name="connsiteX5" fmla="*/ 0 w 3848303"/>
                <a:gd name="connsiteY5" fmla="*/ 1993732 h 1993732"/>
                <a:gd name="connsiteX6" fmla="*/ 1169420 w 3848303"/>
                <a:gd name="connsiteY6" fmla="*/ 932374 h 1993732"/>
                <a:gd name="connsiteX7" fmla="*/ 1169420 w 3848303"/>
                <a:gd name="connsiteY7" fmla="*/ 0 h 1993732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07470 w 3486353"/>
                <a:gd name="connsiteY4" fmla="*/ 1679005 h 1927921"/>
                <a:gd name="connsiteX5" fmla="*/ 0 w 3486353"/>
                <a:gd name="connsiteY5" fmla="*/ 1126957 h 1927921"/>
                <a:gd name="connsiteX6" fmla="*/ 807470 w 3486353"/>
                <a:gd name="connsiteY6" fmla="*/ 9323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07470 w 3486353"/>
                <a:gd name="connsiteY4" fmla="*/ 1107505 h 1927921"/>
                <a:gd name="connsiteX5" fmla="*/ 0 w 3486353"/>
                <a:gd name="connsiteY5" fmla="*/ 1126957 h 1927921"/>
                <a:gd name="connsiteX6" fmla="*/ 807470 w 3486353"/>
                <a:gd name="connsiteY6" fmla="*/ 9323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07470 w 3486353"/>
                <a:gd name="connsiteY4" fmla="*/ 1107505 h 1927921"/>
                <a:gd name="connsiteX5" fmla="*/ 0 w 3486353"/>
                <a:gd name="connsiteY5" fmla="*/ 1126957 h 1927921"/>
                <a:gd name="connsiteX6" fmla="*/ 826520 w 3486353"/>
                <a:gd name="connsiteY6" fmla="*/ 3227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26520 w 3486353"/>
                <a:gd name="connsiteY4" fmla="*/ 507430 h 1927921"/>
                <a:gd name="connsiteX5" fmla="*/ 0 w 3486353"/>
                <a:gd name="connsiteY5" fmla="*/ 1126957 h 1927921"/>
                <a:gd name="connsiteX6" fmla="*/ 826520 w 3486353"/>
                <a:gd name="connsiteY6" fmla="*/ 3227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26520 w 3486353"/>
                <a:gd name="connsiteY4" fmla="*/ 507430 h 1927921"/>
                <a:gd name="connsiteX5" fmla="*/ 0 w 3486353"/>
                <a:gd name="connsiteY5" fmla="*/ 1126957 h 1927921"/>
                <a:gd name="connsiteX6" fmla="*/ 807470 w 3486353"/>
                <a:gd name="connsiteY6" fmla="*/ 332299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16995 w 3486353"/>
                <a:gd name="connsiteY4" fmla="*/ 497905 h 1927921"/>
                <a:gd name="connsiteX5" fmla="*/ 0 w 3486353"/>
                <a:gd name="connsiteY5" fmla="*/ 1126957 h 1927921"/>
                <a:gd name="connsiteX6" fmla="*/ 807470 w 3486353"/>
                <a:gd name="connsiteY6" fmla="*/ 332299 h 1927921"/>
                <a:gd name="connsiteX7" fmla="*/ 807470 w 3486353"/>
                <a:gd name="connsiteY7" fmla="*/ 0 h 1927921"/>
                <a:gd name="connsiteX0" fmla="*/ 1172907 w 3851790"/>
                <a:gd name="connsiteY0" fmla="*/ 0 h 1927921"/>
                <a:gd name="connsiteX1" fmla="*/ 3851790 w 3851790"/>
                <a:gd name="connsiteY1" fmla="*/ 0 h 1927921"/>
                <a:gd name="connsiteX2" fmla="*/ 3851790 w 3851790"/>
                <a:gd name="connsiteY2" fmla="*/ 1927921 h 1927921"/>
                <a:gd name="connsiteX3" fmla="*/ 1172907 w 3851790"/>
                <a:gd name="connsiteY3" fmla="*/ 1927921 h 1927921"/>
                <a:gd name="connsiteX4" fmla="*/ 1182432 w 3851790"/>
                <a:gd name="connsiteY4" fmla="*/ 497905 h 1927921"/>
                <a:gd name="connsiteX5" fmla="*/ 0 w 3851790"/>
                <a:gd name="connsiteY5" fmla="*/ 1157879 h 1927921"/>
                <a:gd name="connsiteX6" fmla="*/ 1172907 w 3851790"/>
                <a:gd name="connsiteY6" fmla="*/ 332299 h 1927921"/>
                <a:gd name="connsiteX7" fmla="*/ 1172907 w 3851790"/>
                <a:gd name="connsiteY7" fmla="*/ 0 h 1927921"/>
                <a:gd name="connsiteX0" fmla="*/ 1591924 w 4270807"/>
                <a:gd name="connsiteY0" fmla="*/ 0 h 1927921"/>
                <a:gd name="connsiteX1" fmla="*/ 4270807 w 4270807"/>
                <a:gd name="connsiteY1" fmla="*/ 0 h 1927921"/>
                <a:gd name="connsiteX2" fmla="*/ 4270807 w 4270807"/>
                <a:gd name="connsiteY2" fmla="*/ 1927921 h 1927921"/>
                <a:gd name="connsiteX3" fmla="*/ 1591924 w 4270807"/>
                <a:gd name="connsiteY3" fmla="*/ 1927921 h 1927921"/>
                <a:gd name="connsiteX4" fmla="*/ 1601449 w 4270807"/>
                <a:gd name="connsiteY4" fmla="*/ 497905 h 1927921"/>
                <a:gd name="connsiteX5" fmla="*/ 0 w 4270807"/>
                <a:gd name="connsiteY5" fmla="*/ 508783 h 1927921"/>
                <a:gd name="connsiteX6" fmla="*/ 1591924 w 4270807"/>
                <a:gd name="connsiteY6" fmla="*/ 332299 h 1927921"/>
                <a:gd name="connsiteX7" fmla="*/ 1591924 w 4270807"/>
                <a:gd name="connsiteY7" fmla="*/ 0 h 1927921"/>
                <a:gd name="connsiteX0" fmla="*/ 889756 w 3568639"/>
                <a:gd name="connsiteY0" fmla="*/ 1429908 h 3357829"/>
                <a:gd name="connsiteX1" fmla="*/ 3568639 w 3568639"/>
                <a:gd name="connsiteY1" fmla="*/ 1429908 h 3357829"/>
                <a:gd name="connsiteX2" fmla="*/ 3568639 w 3568639"/>
                <a:gd name="connsiteY2" fmla="*/ 3357829 h 3357829"/>
                <a:gd name="connsiteX3" fmla="*/ 889756 w 3568639"/>
                <a:gd name="connsiteY3" fmla="*/ 3357829 h 3357829"/>
                <a:gd name="connsiteX4" fmla="*/ 899281 w 3568639"/>
                <a:gd name="connsiteY4" fmla="*/ 1927813 h 3357829"/>
                <a:gd name="connsiteX5" fmla="*/ 0 w 3568639"/>
                <a:gd name="connsiteY5" fmla="*/ 0 h 3357829"/>
                <a:gd name="connsiteX6" fmla="*/ 889756 w 3568639"/>
                <a:gd name="connsiteY6" fmla="*/ 1762207 h 3357829"/>
                <a:gd name="connsiteX7" fmla="*/ 889756 w 3568639"/>
                <a:gd name="connsiteY7" fmla="*/ 1429908 h 3357829"/>
                <a:gd name="connsiteX0" fmla="*/ 889756 w 3568639"/>
                <a:gd name="connsiteY0" fmla="*/ 1429908 h 3357829"/>
                <a:gd name="connsiteX1" fmla="*/ 3568639 w 3568639"/>
                <a:gd name="connsiteY1" fmla="*/ 1429908 h 3357829"/>
                <a:gd name="connsiteX2" fmla="*/ 3568639 w 3568639"/>
                <a:gd name="connsiteY2" fmla="*/ 3357829 h 3357829"/>
                <a:gd name="connsiteX3" fmla="*/ 889756 w 3568639"/>
                <a:gd name="connsiteY3" fmla="*/ 3357829 h 3357829"/>
                <a:gd name="connsiteX4" fmla="*/ 908400 w 3568639"/>
                <a:gd name="connsiteY4" fmla="*/ 2171600 h 3357829"/>
                <a:gd name="connsiteX5" fmla="*/ 0 w 3568639"/>
                <a:gd name="connsiteY5" fmla="*/ 0 h 3357829"/>
                <a:gd name="connsiteX6" fmla="*/ 889756 w 3568639"/>
                <a:gd name="connsiteY6" fmla="*/ 1762207 h 3357829"/>
                <a:gd name="connsiteX7" fmla="*/ 889756 w 3568639"/>
                <a:gd name="connsiteY7" fmla="*/ 1429908 h 3357829"/>
                <a:gd name="connsiteX0" fmla="*/ 3445199 w 6124082"/>
                <a:gd name="connsiteY0" fmla="*/ 86269 h 2014190"/>
                <a:gd name="connsiteX1" fmla="*/ 6124082 w 6124082"/>
                <a:gd name="connsiteY1" fmla="*/ 86269 h 2014190"/>
                <a:gd name="connsiteX2" fmla="*/ 6124082 w 6124082"/>
                <a:gd name="connsiteY2" fmla="*/ 2014190 h 2014190"/>
                <a:gd name="connsiteX3" fmla="*/ 3445199 w 6124082"/>
                <a:gd name="connsiteY3" fmla="*/ 2014190 h 2014190"/>
                <a:gd name="connsiteX4" fmla="*/ 3463843 w 6124082"/>
                <a:gd name="connsiteY4" fmla="*/ 827961 h 2014190"/>
                <a:gd name="connsiteX5" fmla="*/ 0 w 6124082"/>
                <a:gd name="connsiteY5" fmla="*/ 0 h 2014190"/>
                <a:gd name="connsiteX6" fmla="*/ 3445199 w 6124082"/>
                <a:gd name="connsiteY6" fmla="*/ 418568 h 2014190"/>
                <a:gd name="connsiteX7" fmla="*/ 3445199 w 6124082"/>
                <a:gd name="connsiteY7" fmla="*/ 86269 h 2014190"/>
                <a:gd name="connsiteX0" fmla="*/ 1522583 w 4201466"/>
                <a:gd name="connsiteY0" fmla="*/ 377548 h 2305469"/>
                <a:gd name="connsiteX1" fmla="*/ 4201466 w 4201466"/>
                <a:gd name="connsiteY1" fmla="*/ 377548 h 2305469"/>
                <a:gd name="connsiteX2" fmla="*/ 4201466 w 4201466"/>
                <a:gd name="connsiteY2" fmla="*/ 2305469 h 2305469"/>
                <a:gd name="connsiteX3" fmla="*/ 1522583 w 4201466"/>
                <a:gd name="connsiteY3" fmla="*/ 2305469 h 2305469"/>
                <a:gd name="connsiteX4" fmla="*/ 1541227 w 4201466"/>
                <a:gd name="connsiteY4" fmla="*/ 1119240 h 2305469"/>
                <a:gd name="connsiteX5" fmla="*/ 0 w 4201466"/>
                <a:gd name="connsiteY5" fmla="*/ 0 h 2305469"/>
                <a:gd name="connsiteX6" fmla="*/ 1522583 w 4201466"/>
                <a:gd name="connsiteY6" fmla="*/ 709847 h 2305469"/>
                <a:gd name="connsiteX7" fmla="*/ 1522583 w 4201466"/>
                <a:gd name="connsiteY7" fmla="*/ 377548 h 2305469"/>
                <a:gd name="connsiteX0" fmla="*/ 1522583 w 4201466"/>
                <a:gd name="connsiteY0" fmla="*/ 775629 h 2703550"/>
                <a:gd name="connsiteX1" fmla="*/ 4201466 w 4201466"/>
                <a:gd name="connsiteY1" fmla="*/ 775629 h 2703550"/>
                <a:gd name="connsiteX2" fmla="*/ 4201466 w 4201466"/>
                <a:gd name="connsiteY2" fmla="*/ 2703550 h 2703550"/>
                <a:gd name="connsiteX3" fmla="*/ 1522583 w 4201466"/>
                <a:gd name="connsiteY3" fmla="*/ 2703550 h 2703550"/>
                <a:gd name="connsiteX4" fmla="*/ 1541227 w 4201466"/>
                <a:gd name="connsiteY4" fmla="*/ 1517321 h 2703550"/>
                <a:gd name="connsiteX5" fmla="*/ 0 w 4201466"/>
                <a:gd name="connsiteY5" fmla="*/ 0 h 2703550"/>
                <a:gd name="connsiteX6" fmla="*/ 1522583 w 4201466"/>
                <a:gd name="connsiteY6" fmla="*/ 1107928 h 2703550"/>
                <a:gd name="connsiteX7" fmla="*/ 1522583 w 4201466"/>
                <a:gd name="connsiteY7" fmla="*/ 775629 h 2703550"/>
                <a:gd name="connsiteX0" fmla="*/ 1522583 w 4201466"/>
                <a:gd name="connsiteY0" fmla="*/ 775629 h 2703550"/>
                <a:gd name="connsiteX1" fmla="*/ 4201466 w 4201466"/>
                <a:gd name="connsiteY1" fmla="*/ 775629 h 2703550"/>
                <a:gd name="connsiteX2" fmla="*/ 4201466 w 4201466"/>
                <a:gd name="connsiteY2" fmla="*/ 2703550 h 2703550"/>
                <a:gd name="connsiteX3" fmla="*/ 1522583 w 4201466"/>
                <a:gd name="connsiteY3" fmla="*/ 2703550 h 2703550"/>
                <a:gd name="connsiteX4" fmla="*/ 1541226 w 4201466"/>
                <a:gd name="connsiteY4" fmla="*/ 1507052 h 2703550"/>
                <a:gd name="connsiteX5" fmla="*/ 0 w 4201466"/>
                <a:gd name="connsiteY5" fmla="*/ 0 h 2703550"/>
                <a:gd name="connsiteX6" fmla="*/ 1522583 w 4201466"/>
                <a:gd name="connsiteY6" fmla="*/ 1107928 h 2703550"/>
                <a:gd name="connsiteX7" fmla="*/ 1522583 w 4201466"/>
                <a:gd name="connsiteY7" fmla="*/ 775629 h 2703550"/>
                <a:gd name="connsiteX0" fmla="*/ 1190822 w 3869705"/>
                <a:gd name="connsiteY0" fmla="*/ 0 h 1927921"/>
                <a:gd name="connsiteX1" fmla="*/ 3869705 w 3869705"/>
                <a:gd name="connsiteY1" fmla="*/ 0 h 1927921"/>
                <a:gd name="connsiteX2" fmla="*/ 3869705 w 3869705"/>
                <a:gd name="connsiteY2" fmla="*/ 1927921 h 1927921"/>
                <a:gd name="connsiteX3" fmla="*/ 1190822 w 3869705"/>
                <a:gd name="connsiteY3" fmla="*/ 1927921 h 1927921"/>
                <a:gd name="connsiteX4" fmla="*/ 1209465 w 3869705"/>
                <a:gd name="connsiteY4" fmla="*/ 731423 h 1927921"/>
                <a:gd name="connsiteX5" fmla="*/ 0 w 3869705"/>
                <a:gd name="connsiteY5" fmla="*/ 849920 h 1927921"/>
                <a:gd name="connsiteX6" fmla="*/ 1190822 w 3869705"/>
                <a:gd name="connsiteY6" fmla="*/ 332299 h 1927921"/>
                <a:gd name="connsiteX7" fmla="*/ 1190822 w 3869705"/>
                <a:gd name="connsiteY7" fmla="*/ 0 h 1927921"/>
                <a:gd name="connsiteX0" fmla="*/ 0 w 2678883"/>
                <a:gd name="connsiteY0" fmla="*/ 0 h 1927921"/>
                <a:gd name="connsiteX1" fmla="*/ 2678883 w 2678883"/>
                <a:gd name="connsiteY1" fmla="*/ 0 h 1927921"/>
                <a:gd name="connsiteX2" fmla="*/ 2678883 w 2678883"/>
                <a:gd name="connsiteY2" fmla="*/ 1927921 h 1927921"/>
                <a:gd name="connsiteX3" fmla="*/ 0 w 2678883"/>
                <a:gd name="connsiteY3" fmla="*/ 1927921 h 1927921"/>
                <a:gd name="connsiteX4" fmla="*/ 18643 w 2678883"/>
                <a:gd name="connsiteY4" fmla="*/ 731423 h 1927921"/>
                <a:gd name="connsiteX5" fmla="*/ 0 w 2678883"/>
                <a:gd name="connsiteY5" fmla="*/ 332299 h 1927921"/>
                <a:gd name="connsiteX6" fmla="*/ 0 w 2678883"/>
                <a:gd name="connsiteY6" fmla="*/ 0 h 1927921"/>
                <a:gd name="connsiteX0" fmla="*/ 0 w 2678883"/>
                <a:gd name="connsiteY0" fmla="*/ 0 h 1927921"/>
                <a:gd name="connsiteX1" fmla="*/ 2678883 w 2678883"/>
                <a:gd name="connsiteY1" fmla="*/ 0 h 1927921"/>
                <a:gd name="connsiteX2" fmla="*/ 2678883 w 2678883"/>
                <a:gd name="connsiteY2" fmla="*/ 1927921 h 1927921"/>
                <a:gd name="connsiteX3" fmla="*/ 0 w 2678883"/>
                <a:gd name="connsiteY3" fmla="*/ 1927921 h 1927921"/>
                <a:gd name="connsiteX4" fmla="*/ 0 w 2678883"/>
                <a:gd name="connsiteY4" fmla="*/ 332299 h 1927921"/>
                <a:gd name="connsiteX5" fmla="*/ 0 w 2678883"/>
                <a:gd name="connsiteY5" fmla="*/ 0 h 1927921"/>
                <a:gd name="connsiteX0" fmla="*/ 0 w 2678883"/>
                <a:gd name="connsiteY0" fmla="*/ 0 h 1927921"/>
                <a:gd name="connsiteX1" fmla="*/ 2678883 w 2678883"/>
                <a:gd name="connsiteY1" fmla="*/ 0 h 1927921"/>
                <a:gd name="connsiteX2" fmla="*/ 2678883 w 2678883"/>
                <a:gd name="connsiteY2" fmla="*/ 1927921 h 1927921"/>
                <a:gd name="connsiteX3" fmla="*/ 0 w 2678883"/>
                <a:gd name="connsiteY3" fmla="*/ 1927921 h 1927921"/>
                <a:gd name="connsiteX4" fmla="*/ 0 w 2678883"/>
                <a:gd name="connsiteY4" fmla="*/ 0 h 19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883" h="1927921">
                  <a:moveTo>
                    <a:pt x="0" y="0"/>
                  </a:moveTo>
                  <a:lnTo>
                    <a:pt x="2678883" y="0"/>
                  </a:lnTo>
                  <a:lnTo>
                    <a:pt x="2678883" y="1927921"/>
                  </a:lnTo>
                  <a:lnTo>
                    <a:pt x="0" y="1927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コンテンツ プレースホルダー 2">
              <a:extLst>
                <a:ext uri="{FF2B5EF4-FFF2-40B4-BE49-F238E27FC236}">
                  <a16:creationId xmlns:a16="http://schemas.microsoft.com/office/drawing/2014/main" id="{B284B4FD-CF77-467A-87F8-7FD92A19E023}"/>
                </a:ext>
              </a:extLst>
            </p:cNvPr>
            <p:cNvSpPr txBox="1">
              <a:spLocks/>
            </p:cNvSpPr>
            <p:nvPr/>
          </p:nvSpPr>
          <p:spPr>
            <a:xfrm>
              <a:off x="7410510" y="4847457"/>
              <a:ext cx="2171985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224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アート・ビジネス施設</a:t>
              </a:r>
              <a:endPara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50" name="コンテンツ プレースホルダー 2">
              <a:extLst>
                <a:ext uri="{FF2B5EF4-FFF2-40B4-BE49-F238E27FC236}">
                  <a16:creationId xmlns:a16="http://schemas.microsoft.com/office/drawing/2014/main" id="{35ABBCBD-7984-49C4-A409-F355D7A1BCBD}"/>
                </a:ext>
              </a:extLst>
            </p:cNvPr>
            <p:cNvSpPr txBox="1">
              <a:spLocks/>
            </p:cNvSpPr>
            <p:nvPr/>
          </p:nvSpPr>
          <p:spPr>
            <a:xfrm>
              <a:off x="7187873" y="6388420"/>
              <a:ext cx="2624074" cy="41549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224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ja-JP" altLang="en-US" sz="105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アートやビジネス等の</a:t>
              </a:r>
              <a:endParaRPr lang="en-US" altLang="ja-JP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29224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ja-JP" altLang="en-US" sz="105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イベントが開催できる施設</a:t>
              </a:r>
              <a:endParaRPr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E8F90692-DEFD-48C3-8018-24EE31A02DC6}"/>
              </a:ext>
            </a:extLst>
          </p:cNvPr>
          <p:cNvSpPr/>
          <p:nvPr/>
        </p:nvSpPr>
        <p:spPr>
          <a:xfrm>
            <a:off x="10165005" y="4120591"/>
            <a:ext cx="1941726" cy="1947341"/>
          </a:xfrm>
          <a:custGeom>
            <a:avLst/>
            <a:gdLst>
              <a:gd name="connsiteX0" fmla="*/ 1169420 w 3848303"/>
              <a:gd name="connsiteY0" fmla="*/ 0 h 1993732"/>
              <a:gd name="connsiteX1" fmla="*/ 3848303 w 3848303"/>
              <a:gd name="connsiteY1" fmla="*/ 0 h 1993732"/>
              <a:gd name="connsiteX2" fmla="*/ 3848303 w 3848303"/>
              <a:gd name="connsiteY2" fmla="*/ 1927921 h 1993732"/>
              <a:gd name="connsiteX3" fmla="*/ 1169420 w 3848303"/>
              <a:gd name="connsiteY3" fmla="*/ 1927921 h 1993732"/>
              <a:gd name="connsiteX4" fmla="*/ 1169420 w 3848303"/>
              <a:gd name="connsiteY4" fmla="*/ 1679005 h 1993732"/>
              <a:gd name="connsiteX5" fmla="*/ 0 w 3848303"/>
              <a:gd name="connsiteY5" fmla="*/ 1993732 h 1993732"/>
              <a:gd name="connsiteX6" fmla="*/ 1169420 w 3848303"/>
              <a:gd name="connsiteY6" fmla="*/ 1522924 h 1993732"/>
              <a:gd name="connsiteX0" fmla="*/ 1169420 w 3848303"/>
              <a:gd name="connsiteY0" fmla="*/ 0 h 1993732"/>
              <a:gd name="connsiteX1" fmla="*/ 3848303 w 3848303"/>
              <a:gd name="connsiteY1" fmla="*/ 0 h 1993732"/>
              <a:gd name="connsiteX2" fmla="*/ 3848303 w 3848303"/>
              <a:gd name="connsiteY2" fmla="*/ 1927921 h 1993732"/>
              <a:gd name="connsiteX3" fmla="*/ 1169420 w 3848303"/>
              <a:gd name="connsiteY3" fmla="*/ 1927921 h 1993732"/>
              <a:gd name="connsiteX4" fmla="*/ 1169420 w 3848303"/>
              <a:gd name="connsiteY4" fmla="*/ 1679005 h 1993732"/>
              <a:gd name="connsiteX5" fmla="*/ 0 w 3848303"/>
              <a:gd name="connsiteY5" fmla="*/ 1993732 h 1993732"/>
              <a:gd name="connsiteX6" fmla="*/ 1178945 w 3848303"/>
              <a:gd name="connsiteY6" fmla="*/ 932374 h 1993732"/>
              <a:gd name="connsiteX7" fmla="*/ 1169420 w 3848303"/>
              <a:gd name="connsiteY7" fmla="*/ 0 h 1993732"/>
              <a:gd name="connsiteX0" fmla="*/ 1169420 w 3848303"/>
              <a:gd name="connsiteY0" fmla="*/ 0 h 1993732"/>
              <a:gd name="connsiteX1" fmla="*/ 3848303 w 3848303"/>
              <a:gd name="connsiteY1" fmla="*/ 0 h 1993732"/>
              <a:gd name="connsiteX2" fmla="*/ 3848303 w 3848303"/>
              <a:gd name="connsiteY2" fmla="*/ 1927921 h 1993732"/>
              <a:gd name="connsiteX3" fmla="*/ 1169420 w 3848303"/>
              <a:gd name="connsiteY3" fmla="*/ 1927921 h 1993732"/>
              <a:gd name="connsiteX4" fmla="*/ 1169420 w 3848303"/>
              <a:gd name="connsiteY4" fmla="*/ 1679005 h 1993732"/>
              <a:gd name="connsiteX5" fmla="*/ 0 w 3848303"/>
              <a:gd name="connsiteY5" fmla="*/ 1993732 h 1993732"/>
              <a:gd name="connsiteX6" fmla="*/ 1169420 w 3848303"/>
              <a:gd name="connsiteY6" fmla="*/ 932374 h 1993732"/>
              <a:gd name="connsiteX7" fmla="*/ 1169420 w 3848303"/>
              <a:gd name="connsiteY7" fmla="*/ 0 h 1993732"/>
              <a:gd name="connsiteX0" fmla="*/ 807470 w 3486353"/>
              <a:gd name="connsiteY0" fmla="*/ 0 h 1927921"/>
              <a:gd name="connsiteX1" fmla="*/ 3486353 w 3486353"/>
              <a:gd name="connsiteY1" fmla="*/ 0 h 1927921"/>
              <a:gd name="connsiteX2" fmla="*/ 3486353 w 3486353"/>
              <a:gd name="connsiteY2" fmla="*/ 1927921 h 1927921"/>
              <a:gd name="connsiteX3" fmla="*/ 807470 w 3486353"/>
              <a:gd name="connsiteY3" fmla="*/ 1927921 h 1927921"/>
              <a:gd name="connsiteX4" fmla="*/ 807470 w 3486353"/>
              <a:gd name="connsiteY4" fmla="*/ 1679005 h 1927921"/>
              <a:gd name="connsiteX5" fmla="*/ 0 w 3486353"/>
              <a:gd name="connsiteY5" fmla="*/ 1126957 h 1927921"/>
              <a:gd name="connsiteX6" fmla="*/ 807470 w 3486353"/>
              <a:gd name="connsiteY6" fmla="*/ 932374 h 1927921"/>
              <a:gd name="connsiteX7" fmla="*/ 807470 w 3486353"/>
              <a:gd name="connsiteY7" fmla="*/ 0 h 1927921"/>
              <a:gd name="connsiteX0" fmla="*/ 807470 w 3486353"/>
              <a:gd name="connsiteY0" fmla="*/ 0 h 1927921"/>
              <a:gd name="connsiteX1" fmla="*/ 3486353 w 3486353"/>
              <a:gd name="connsiteY1" fmla="*/ 0 h 1927921"/>
              <a:gd name="connsiteX2" fmla="*/ 3486353 w 3486353"/>
              <a:gd name="connsiteY2" fmla="*/ 1927921 h 1927921"/>
              <a:gd name="connsiteX3" fmla="*/ 807470 w 3486353"/>
              <a:gd name="connsiteY3" fmla="*/ 1927921 h 1927921"/>
              <a:gd name="connsiteX4" fmla="*/ 807470 w 3486353"/>
              <a:gd name="connsiteY4" fmla="*/ 1107505 h 1927921"/>
              <a:gd name="connsiteX5" fmla="*/ 0 w 3486353"/>
              <a:gd name="connsiteY5" fmla="*/ 1126957 h 1927921"/>
              <a:gd name="connsiteX6" fmla="*/ 807470 w 3486353"/>
              <a:gd name="connsiteY6" fmla="*/ 932374 h 1927921"/>
              <a:gd name="connsiteX7" fmla="*/ 807470 w 3486353"/>
              <a:gd name="connsiteY7" fmla="*/ 0 h 1927921"/>
              <a:gd name="connsiteX0" fmla="*/ 807470 w 3486353"/>
              <a:gd name="connsiteY0" fmla="*/ 0 h 1927921"/>
              <a:gd name="connsiteX1" fmla="*/ 3486353 w 3486353"/>
              <a:gd name="connsiteY1" fmla="*/ 0 h 1927921"/>
              <a:gd name="connsiteX2" fmla="*/ 3486353 w 3486353"/>
              <a:gd name="connsiteY2" fmla="*/ 1927921 h 1927921"/>
              <a:gd name="connsiteX3" fmla="*/ 807470 w 3486353"/>
              <a:gd name="connsiteY3" fmla="*/ 1927921 h 1927921"/>
              <a:gd name="connsiteX4" fmla="*/ 807470 w 3486353"/>
              <a:gd name="connsiteY4" fmla="*/ 1107505 h 1927921"/>
              <a:gd name="connsiteX5" fmla="*/ 0 w 3486353"/>
              <a:gd name="connsiteY5" fmla="*/ 1126957 h 1927921"/>
              <a:gd name="connsiteX6" fmla="*/ 826520 w 3486353"/>
              <a:gd name="connsiteY6" fmla="*/ 322774 h 1927921"/>
              <a:gd name="connsiteX7" fmla="*/ 807470 w 3486353"/>
              <a:gd name="connsiteY7" fmla="*/ 0 h 1927921"/>
              <a:gd name="connsiteX0" fmla="*/ 807470 w 3486353"/>
              <a:gd name="connsiteY0" fmla="*/ 0 h 1927921"/>
              <a:gd name="connsiteX1" fmla="*/ 3486353 w 3486353"/>
              <a:gd name="connsiteY1" fmla="*/ 0 h 1927921"/>
              <a:gd name="connsiteX2" fmla="*/ 3486353 w 3486353"/>
              <a:gd name="connsiteY2" fmla="*/ 1927921 h 1927921"/>
              <a:gd name="connsiteX3" fmla="*/ 807470 w 3486353"/>
              <a:gd name="connsiteY3" fmla="*/ 1927921 h 1927921"/>
              <a:gd name="connsiteX4" fmla="*/ 826520 w 3486353"/>
              <a:gd name="connsiteY4" fmla="*/ 507430 h 1927921"/>
              <a:gd name="connsiteX5" fmla="*/ 0 w 3486353"/>
              <a:gd name="connsiteY5" fmla="*/ 1126957 h 1927921"/>
              <a:gd name="connsiteX6" fmla="*/ 826520 w 3486353"/>
              <a:gd name="connsiteY6" fmla="*/ 322774 h 1927921"/>
              <a:gd name="connsiteX7" fmla="*/ 807470 w 3486353"/>
              <a:gd name="connsiteY7" fmla="*/ 0 h 1927921"/>
              <a:gd name="connsiteX0" fmla="*/ 807470 w 3486353"/>
              <a:gd name="connsiteY0" fmla="*/ 0 h 1927921"/>
              <a:gd name="connsiteX1" fmla="*/ 3486353 w 3486353"/>
              <a:gd name="connsiteY1" fmla="*/ 0 h 1927921"/>
              <a:gd name="connsiteX2" fmla="*/ 3486353 w 3486353"/>
              <a:gd name="connsiteY2" fmla="*/ 1927921 h 1927921"/>
              <a:gd name="connsiteX3" fmla="*/ 807470 w 3486353"/>
              <a:gd name="connsiteY3" fmla="*/ 1927921 h 1927921"/>
              <a:gd name="connsiteX4" fmla="*/ 826520 w 3486353"/>
              <a:gd name="connsiteY4" fmla="*/ 507430 h 1927921"/>
              <a:gd name="connsiteX5" fmla="*/ 0 w 3486353"/>
              <a:gd name="connsiteY5" fmla="*/ 1126957 h 1927921"/>
              <a:gd name="connsiteX6" fmla="*/ 807470 w 3486353"/>
              <a:gd name="connsiteY6" fmla="*/ 332299 h 1927921"/>
              <a:gd name="connsiteX7" fmla="*/ 807470 w 3486353"/>
              <a:gd name="connsiteY7" fmla="*/ 0 h 1927921"/>
              <a:gd name="connsiteX0" fmla="*/ 807470 w 3486353"/>
              <a:gd name="connsiteY0" fmla="*/ 0 h 1927921"/>
              <a:gd name="connsiteX1" fmla="*/ 3486353 w 3486353"/>
              <a:gd name="connsiteY1" fmla="*/ 0 h 1927921"/>
              <a:gd name="connsiteX2" fmla="*/ 3486353 w 3486353"/>
              <a:gd name="connsiteY2" fmla="*/ 1927921 h 1927921"/>
              <a:gd name="connsiteX3" fmla="*/ 807470 w 3486353"/>
              <a:gd name="connsiteY3" fmla="*/ 1927921 h 1927921"/>
              <a:gd name="connsiteX4" fmla="*/ 816995 w 3486353"/>
              <a:gd name="connsiteY4" fmla="*/ 497905 h 1927921"/>
              <a:gd name="connsiteX5" fmla="*/ 0 w 3486353"/>
              <a:gd name="connsiteY5" fmla="*/ 1126957 h 1927921"/>
              <a:gd name="connsiteX6" fmla="*/ 807470 w 3486353"/>
              <a:gd name="connsiteY6" fmla="*/ 332299 h 1927921"/>
              <a:gd name="connsiteX7" fmla="*/ 807470 w 3486353"/>
              <a:gd name="connsiteY7" fmla="*/ 0 h 1927921"/>
              <a:gd name="connsiteX0" fmla="*/ 1172907 w 3851790"/>
              <a:gd name="connsiteY0" fmla="*/ 0 h 1927921"/>
              <a:gd name="connsiteX1" fmla="*/ 3851790 w 3851790"/>
              <a:gd name="connsiteY1" fmla="*/ 0 h 1927921"/>
              <a:gd name="connsiteX2" fmla="*/ 3851790 w 3851790"/>
              <a:gd name="connsiteY2" fmla="*/ 1927921 h 1927921"/>
              <a:gd name="connsiteX3" fmla="*/ 1172907 w 3851790"/>
              <a:gd name="connsiteY3" fmla="*/ 1927921 h 1927921"/>
              <a:gd name="connsiteX4" fmla="*/ 1182432 w 3851790"/>
              <a:gd name="connsiteY4" fmla="*/ 497905 h 1927921"/>
              <a:gd name="connsiteX5" fmla="*/ 0 w 3851790"/>
              <a:gd name="connsiteY5" fmla="*/ 1157879 h 1927921"/>
              <a:gd name="connsiteX6" fmla="*/ 1172907 w 3851790"/>
              <a:gd name="connsiteY6" fmla="*/ 332299 h 1927921"/>
              <a:gd name="connsiteX7" fmla="*/ 1172907 w 3851790"/>
              <a:gd name="connsiteY7" fmla="*/ 0 h 1927921"/>
              <a:gd name="connsiteX0" fmla="*/ 1591924 w 4270807"/>
              <a:gd name="connsiteY0" fmla="*/ 0 h 1927921"/>
              <a:gd name="connsiteX1" fmla="*/ 4270807 w 4270807"/>
              <a:gd name="connsiteY1" fmla="*/ 0 h 1927921"/>
              <a:gd name="connsiteX2" fmla="*/ 4270807 w 4270807"/>
              <a:gd name="connsiteY2" fmla="*/ 1927921 h 1927921"/>
              <a:gd name="connsiteX3" fmla="*/ 1591924 w 4270807"/>
              <a:gd name="connsiteY3" fmla="*/ 1927921 h 1927921"/>
              <a:gd name="connsiteX4" fmla="*/ 1601449 w 4270807"/>
              <a:gd name="connsiteY4" fmla="*/ 497905 h 1927921"/>
              <a:gd name="connsiteX5" fmla="*/ 0 w 4270807"/>
              <a:gd name="connsiteY5" fmla="*/ 508783 h 1927921"/>
              <a:gd name="connsiteX6" fmla="*/ 1591924 w 4270807"/>
              <a:gd name="connsiteY6" fmla="*/ 332299 h 1927921"/>
              <a:gd name="connsiteX7" fmla="*/ 1591924 w 4270807"/>
              <a:gd name="connsiteY7" fmla="*/ 0 h 1927921"/>
              <a:gd name="connsiteX0" fmla="*/ 2344163 w 5023046"/>
              <a:gd name="connsiteY0" fmla="*/ 0 h 1927921"/>
              <a:gd name="connsiteX1" fmla="*/ 5023046 w 5023046"/>
              <a:gd name="connsiteY1" fmla="*/ 0 h 1927921"/>
              <a:gd name="connsiteX2" fmla="*/ 5023046 w 5023046"/>
              <a:gd name="connsiteY2" fmla="*/ 1927921 h 1927921"/>
              <a:gd name="connsiteX3" fmla="*/ 2344163 w 5023046"/>
              <a:gd name="connsiteY3" fmla="*/ 1927921 h 1927921"/>
              <a:gd name="connsiteX4" fmla="*/ 2353688 w 5023046"/>
              <a:gd name="connsiteY4" fmla="*/ 497905 h 1927921"/>
              <a:gd name="connsiteX5" fmla="*/ 0 w 5023046"/>
              <a:gd name="connsiteY5" fmla="*/ 988584 h 1927921"/>
              <a:gd name="connsiteX6" fmla="*/ 2344163 w 5023046"/>
              <a:gd name="connsiteY6" fmla="*/ 332299 h 1927921"/>
              <a:gd name="connsiteX7" fmla="*/ 2344163 w 5023046"/>
              <a:gd name="connsiteY7" fmla="*/ 0 h 1927921"/>
              <a:gd name="connsiteX0" fmla="*/ 1913082 w 4591965"/>
              <a:gd name="connsiteY0" fmla="*/ 0 h 1927921"/>
              <a:gd name="connsiteX1" fmla="*/ 4591965 w 4591965"/>
              <a:gd name="connsiteY1" fmla="*/ 0 h 1927921"/>
              <a:gd name="connsiteX2" fmla="*/ 4591965 w 4591965"/>
              <a:gd name="connsiteY2" fmla="*/ 1927921 h 1927921"/>
              <a:gd name="connsiteX3" fmla="*/ 1913082 w 4591965"/>
              <a:gd name="connsiteY3" fmla="*/ 1927921 h 1927921"/>
              <a:gd name="connsiteX4" fmla="*/ 1922607 w 4591965"/>
              <a:gd name="connsiteY4" fmla="*/ 497905 h 1927921"/>
              <a:gd name="connsiteX5" fmla="*/ 0 w 4591965"/>
              <a:gd name="connsiteY5" fmla="*/ 942393 h 1927921"/>
              <a:gd name="connsiteX6" fmla="*/ 1913082 w 4591965"/>
              <a:gd name="connsiteY6" fmla="*/ 332299 h 1927921"/>
              <a:gd name="connsiteX7" fmla="*/ 1913082 w 4591965"/>
              <a:gd name="connsiteY7" fmla="*/ 0 h 1927921"/>
              <a:gd name="connsiteX0" fmla="*/ 2102568 w 4781451"/>
              <a:gd name="connsiteY0" fmla="*/ 0 h 1927921"/>
              <a:gd name="connsiteX1" fmla="*/ 4781451 w 4781451"/>
              <a:gd name="connsiteY1" fmla="*/ 0 h 1927921"/>
              <a:gd name="connsiteX2" fmla="*/ 4781451 w 4781451"/>
              <a:gd name="connsiteY2" fmla="*/ 1927921 h 1927921"/>
              <a:gd name="connsiteX3" fmla="*/ 2102568 w 4781451"/>
              <a:gd name="connsiteY3" fmla="*/ 1927921 h 1927921"/>
              <a:gd name="connsiteX4" fmla="*/ 2112093 w 4781451"/>
              <a:gd name="connsiteY4" fmla="*/ 497905 h 1927921"/>
              <a:gd name="connsiteX5" fmla="*/ 0 w 4781451"/>
              <a:gd name="connsiteY5" fmla="*/ 568488 h 1927921"/>
              <a:gd name="connsiteX6" fmla="*/ 2102568 w 4781451"/>
              <a:gd name="connsiteY6" fmla="*/ 332299 h 1927921"/>
              <a:gd name="connsiteX7" fmla="*/ 2102568 w 4781451"/>
              <a:gd name="connsiteY7" fmla="*/ 0 h 1927921"/>
              <a:gd name="connsiteX0" fmla="*/ 0 w 2678883"/>
              <a:gd name="connsiteY0" fmla="*/ 0 h 1927921"/>
              <a:gd name="connsiteX1" fmla="*/ 2678883 w 2678883"/>
              <a:gd name="connsiteY1" fmla="*/ 0 h 1927921"/>
              <a:gd name="connsiteX2" fmla="*/ 2678883 w 2678883"/>
              <a:gd name="connsiteY2" fmla="*/ 1927921 h 1927921"/>
              <a:gd name="connsiteX3" fmla="*/ 0 w 2678883"/>
              <a:gd name="connsiteY3" fmla="*/ 1927921 h 1927921"/>
              <a:gd name="connsiteX4" fmla="*/ 9525 w 2678883"/>
              <a:gd name="connsiteY4" fmla="*/ 497905 h 1927921"/>
              <a:gd name="connsiteX5" fmla="*/ 0 w 2678883"/>
              <a:gd name="connsiteY5" fmla="*/ 332299 h 1927921"/>
              <a:gd name="connsiteX6" fmla="*/ 0 w 2678883"/>
              <a:gd name="connsiteY6" fmla="*/ 0 h 1927921"/>
              <a:gd name="connsiteX0" fmla="*/ 0 w 2678883"/>
              <a:gd name="connsiteY0" fmla="*/ 0 h 1927921"/>
              <a:gd name="connsiteX1" fmla="*/ 2678883 w 2678883"/>
              <a:gd name="connsiteY1" fmla="*/ 0 h 1927921"/>
              <a:gd name="connsiteX2" fmla="*/ 2678883 w 2678883"/>
              <a:gd name="connsiteY2" fmla="*/ 1927921 h 1927921"/>
              <a:gd name="connsiteX3" fmla="*/ 0 w 2678883"/>
              <a:gd name="connsiteY3" fmla="*/ 1927921 h 1927921"/>
              <a:gd name="connsiteX4" fmla="*/ 9525 w 2678883"/>
              <a:gd name="connsiteY4" fmla="*/ 497905 h 1927921"/>
              <a:gd name="connsiteX5" fmla="*/ 0 w 2678883"/>
              <a:gd name="connsiteY5" fmla="*/ 0 h 1927921"/>
              <a:gd name="connsiteX0" fmla="*/ 0 w 2678883"/>
              <a:gd name="connsiteY0" fmla="*/ 0 h 1927921"/>
              <a:gd name="connsiteX1" fmla="*/ 2678883 w 2678883"/>
              <a:gd name="connsiteY1" fmla="*/ 0 h 1927921"/>
              <a:gd name="connsiteX2" fmla="*/ 2678883 w 2678883"/>
              <a:gd name="connsiteY2" fmla="*/ 1927921 h 1927921"/>
              <a:gd name="connsiteX3" fmla="*/ 0 w 2678883"/>
              <a:gd name="connsiteY3" fmla="*/ 1927921 h 1927921"/>
              <a:gd name="connsiteX4" fmla="*/ 0 w 2678883"/>
              <a:gd name="connsiteY4" fmla="*/ 0 h 19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8883" h="1927921">
                <a:moveTo>
                  <a:pt x="0" y="0"/>
                </a:moveTo>
                <a:lnTo>
                  <a:pt x="2678883" y="0"/>
                </a:lnTo>
                <a:lnTo>
                  <a:pt x="2678883" y="1927921"/>
                </a:lnTo>
                <a:lnTo>
                  <a:pt x="0" y="19279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2" name="コンテンツ プレースホルダー 2">
            <a:extLst>
              <a:ext uri="{FF2B5EF4-FFF2-40B4-BE49-F238E27FC236}">
                <a16:creationId xmlns:a16="http://schemas.microsoft.com/office/drawing/2014/main" id="{EDB9D666-EB0D-421A-BA7F-FC6130698835}"/>
              </a:ext>
            </a:extLst>
          </p:cNvPr>
          <p:cNvSpPr txBox="1">
            <a:spLocks/>
          </p:cNvSpPr>
          <p:nvPr/>
        </p:nvSpPr>
        <p:spPr>
          <a:xfrm>
            <a:off x="318695" y="1587173"/>
            <a:ext cx="4931438" cy="6309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代表企業　ハンワホームズ株式会社　他２社による</a:t>
            </a:r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9224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ブリッジパークプロジェクトグループ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3" name="角丸四角形 90">
            <a:extLst>
              <a:ext uri="{FF2B5EF4-FFF2-40B4-BE49-F238E27FC236}">
                <a16:creationId xmlns:a16="http://schemas.microsoft.com/office/drawing/2014/main" id="{EDC8BC6B-1D28-4412-BE90-3FD806D0A761}"/>
              </a:ext>
            </a:extLst>
          </p:cNvPr>
          <p:cNvSpPr/>
          <p:nvPr/>
        </p:nvSpPr>
        <p:spPr>
          <a:xfrm>
            <a:off x="147419" y="1170553"/>
            <a:ext cx="2024413" cy="360412"/>
          </a:xfrm>
          <a:prstGeom prst="roundRect">
            <a:avLst/>
          </a:prstGeom>
          <a:solidFill>
            <a:srgbClr val="00B0F0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事業予定者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B0EE40A-95FD-45E5-AEF7-0C0482DC93E1}"/>
              </a:ext>
            </a:extLst>
          </p:cNvPr>
          <p:cNvGrpSpPr/>
          <p:nvPr/>
        </p:nvGrpSpPr>
        <p:grpSpPr>
          <a:xfrm>
            <a:off x="142655" y="4464987"/>
            <a:ext cx="5372766" cy="1616762"/>
            <a:chOff x="47402" y="2881965"/>
            <a:chExt cx="5372766" cy="1616762"/>
          </a:xfrm>
        </p:grpSpPr>
        <p:sp>
          <p:nvSpPr>
            <p:cNvPr id="58" name="角丸四角形 90">
              <a:extLst>
                <a:ext uri="{FF2B5EF4-FFF2-40B4-BE49-F238E27FC236}">
                  <a16:creationId xmlns:a16="http://schemas.microsoft.com/office/drawing/2014/main" id="{83019544-CEC5-46C8-9D95-ABB18E1D8FB6}"/>
                </a:ext>
              </a:extLst>
            </p:cNvPr>
            <p:cNvSpPr/>
            <p:nvPr/>
          </p:nvSpPr>
          <p:spPr>
            <a:xfrm>
              <a:off x="47402" y="2881965"/>
              <a:ext cx="2024413" cy="360412"/>
            </a:xfrm>
            <a:prstGeom prst="round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スケジュール</a:t>
              </a: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0F3373D7-5F74-4EC3-B8B8-A8E5BE53E9CE}"/>
                </a:ext>
              </a:extLst>
            </p:cNvPr>
            <p:cNvSpPr/>
            <p:nvPr/>
          </p:nvSpPr>
          <p:spPr>
            <a:xfrm>
              <a:off x="388283" y="3279195"/>
              <a:ext cx="5031885" cy="12195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58500" rtlCol="0" anchor="ctr"/>
            <a:lstStyle/>
            <a:p>
              <a:pPr>
                <a:spcAft>
                  <a:spcPts val="600"/>
                </a:spcAft>
              </a:pPr>
              <a:endParaRPr lang="ja-JP" altLang="en-US" sz="2400" b="1" spc="-8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64" name="ホームベース 65">
              <a:extLst>
                <a:ext uri="{FF2B5EF4-FFF2-40B4-BE49-F238E27FC236}">
                  <a16:creationId xmlns:a16="http://schemas.microsoft.com/office/drawing/2014/main" id="{B97E3B1C-A869-45D4-9CF3-96EB59809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1230" y="3364710"/>
              <a:ext cx="1558252" cy="1021874"/>
            </a:xfrm>
            <a:prstGeom prst="homePlate">
              <a:avLst>
                <a:gd name="adj" fmla="val 2380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51EFE3E6-305F-413B-B34E-EE703B1A0298}"/>
                </a:ext>
              </a:extLst>
            </p:cNvPr>
            <p:cNvGrpSpPr/>
            <p:nvPr/>
          </p:nvGrpSpPr>
          <p:grpSpPr>
            <a:xfrm>
              <a:off x="461828" y="3364560"/>
              <a:ext cx="4892686" cy="1027791"/>
              <a:chOff x="3340764" y="4926175"/>
              <a:chExt cx="4838633" cy="1413493"/>
            </a:xfrm>
          </p:grpSpPr>
          <p:sp>
            <p:nvSpPr>
              <p:cNvPr id="67" name="ホームベース 60">
                <a:extLst>
                  <a:ext uri="{FF2B5EF4-FFF2-40B4-BE49-F238E27FC236}">
                    <a16:creationId xmlns:a16="http://schemas.microsoft.com/office/drawing/2014/main" id="{BE069B32-4E7C-4353-B33A-84893898A0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96217" y="4934064"/>
                <a:ext cx="1283180" cy="1405604"/>
              </a:xfrm>
              <a:prstGeom prst="homePlate">
                <a:avLst>
                  <a:gd name="adj" fmla="val 2380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</a:t>
                </a:r>
                <a:r>
                  <a:rPr kumimoji="1"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R</a:t>
                </a:r>
                <a:r>
                  <a:rPr kumimoji="1"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９</a:t>
                </a:r>
                <a:r>
                  <a:rPr kumimoji="1"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.</a:t>
                </a:r>
                <a:r>
                  <a:rPr kumimoji="1"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４．</a:t>
                </a:r>
                <a:r>
                  <a:rPr kumimoji="1"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1</a:t>
                </a:r>
              </a:p>
              <a:p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公園開設</a:t>
                </a:r>
                <a:endParaRPr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施設開業　　</a:t>
                </a:r>
                <a:endParaRPr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</a:t>
                </a:r>
                <a:r>
                  <a:rPr lang="en-US" altLang="ja-JP" sz="105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(</a:t>
                </a:r>
                <a:r>
                  <a:rPr lang="ja-JP" altLang="en-US" sz="105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～</a:t>
                </a:r>
                <a:r>
                  <a:rPr lang="en-US" altLang="ja-JP" sz="105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R2</a:t>
                </a:r>
                <a:r>
                  <a:rPr lang="ja-JP" altLang="en-US" sz="105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９</a:t>
                </a:r>
                <a:r>
                  <a:rPr lang="en-US" altLang="ja-JP" sz="105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.3)</a:t>
                </a:r>
                <a:endParaRPr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68" name="ホームベース 71">
                <a:extLst>
                  <a:ext uri="{FF2B5EF4-FFF2-40B4-BE49-F238E27FC236}">
                    <a16:creationId xmlns:a16="http://schemas.microsoft.com/office/drawing/2014/main" id="{ACED0D64-A303-4B30-AB21-338C099026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40764" y="4926175"/>
                <a:ext cx="983042" cy="1389825"/>
              </a:xfrm>
              <a:prstGeom prst="homePlate">
                <a:avLst>
                  <a:gd name="adj" fmla="val 2380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A27C3B40-9DB0-448F-8FA5-053017329F76}"/>
                  </a:ext>
                </a:extLst>
              </p:cNvPr>
              <p:cNvSpPr txBox="1"/>
              <p:nvPr/>
            </p:nvSpPr>
            <p:spPr>
              <a:xfrm>
                <a:off x="3373565" y="5111115"/>
                <a:ext cx="813256" cy="1216642"/>
              </a:xfrm>
              <a:prstGeom prst="rect">
                <a:avLst/>
              </a:prstGeom>
              <a:noFill/>
            </p:spPr>
            <p:txBody>
              <a:bodyPr wrap="none" lIns="0" rIns="0" bIns="0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R</a:t>
                </a:r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６</a:t>
                </a:r>
                <a:r>
                  <a:rPr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.</a:t>
                </a:r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１２</a:t>
                </a:r>
                <a:endParaRPr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algn="ctr"/>
                <a:r>
                  <a:rPr lang="ja-JP" altLang="en-US" sz="1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予定者の</a:t>
                </a:r>
                <a:endParaRPr lang="en-US" altLang="ja-JP" sz="1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 algn="ctr"/>
                <a:r>
                  <a:rPr lang="ja-JP" altLang="en-US" sz="1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決定・公表</a:t>
                </a:r>
                <a:endParaRPr lang="en-US" altLang="ja-JP" sz="1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70" name="ホームベース 72">
                <a:extLst>
                  <a:ext uri="{FF2B5EF4-FFF2-40B4-BE49-F238E27FC236}">
                    <a16:creationId xmlns:a16="http://schemas.microsoft.com/office/drawing/2014/main" id="{9BD2E71F-FE4C-49BE-B88D-6E042B236B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0796" y="4926175"/>
                <a:ext cx="996458" cy="1405604"/>
              </a:xfrm>
              <a:prstGeom prst="homePlate">
                <a:avLst>
                  <a:gd name="adj" fmla="val 2380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909FBDEC-DD47-45CE-8077-3502F499B5B2}"/>
                  </a:ext>
                </a:extLst>
              </p:cNvPr>
              <p:cNvSpPr txBox="1"/>
              <p:nvPr/>
            </p:nvSpPr>
            <p:spPr>
              <a:xfrm>
                <a:off x="4447443" y="5079277"/>
                <a:ext cx="838367" cy="1216642"/>
              </a:xfrm>
              <a:prstGeom prst="rect">
                <a:avLst/>
              </a:prstGeom>
              <a:noFill/>
            </p:spPr>
            <p:txBody>
              <a:bodyPr wrap="square" lIns="0" rIns="0" bIns="0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～</a:t>
                </a:r>
                <a:r>
                  <a:rPr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R</a:t>
                </a:r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７</a:t>
                </a:r>
                <a:r>
                  <a:rPr lang="en-US" altLang="ja-JP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.</a:t>
                </a:r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３</a:t>
                </a:r>
                <a:endParaRPr lang="en-US" altLang="ja-JP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r>
                  <a:rPr lang="ja-JP" altLang="en-US" sz="1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協定書の</a:t>
                </a:r>
                <a:endParaRPr lang="en-US" altLang="ja-JP" sz="1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r>
                  <a:rPr lang="ja-JP" altLang="en-US" sz="1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締結等</a:t>
                </a:r>
                <a:endParaRPr lang="en-US" altLang="ja-JP" sz="1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548346C8-4672-4356-BCDF-8E2EE19E943C}"/>
                  </a:ext>
                </a:extLst>
              </p:cNvPr>
              <p:cNvSpPr txBox="1"/>
              <p:nvPr/>
            </p:nvSpPr>
            <p:spPr>
              <a:xfrm>
                <a:off x="5326896" y="5150958"/>
                <a:ext cx="1420423" cy="1009553"/>
              </a:xfrm>
              <a:prstGeom prst="rect">
                <a:avLst/>
              </a:prstGeom>
              <a:noFill/>
            </p:spPr>
            <p:txBody>
              <a:bodyPr wrap="square" lIns="0" rIns="0" bIns="0" rtlCol="0">
                <a:spAutoFit/>
              </a:bodyPr>
              <a:lstStyle/>
              <a:p>
                <a:pPr algn="ctr"/>
                <a:r>
                  <a:rPr lang="en-US" altLang="ja-JP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R7</a:t>
                </a:r>
                <a:r>
                  <a:rPr lang="ja-JP" altLang="en-US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～</a:t>
                </a:r>
                <a:r>
                  <a:rPr lang="en-US" altLang="ja-JP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R8</a:t>
                </a:r>
              </a:p>
              <a:p>
                <a:pPr algn="ctr"/>
                <a:r>
                  <a:rPr lang="ja-JP" altLang="en-US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設計・工事</a:t>
                </a:r>
                <a:endParaRPr lang="en-US" altLang="ja-JP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</p:grp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92E905D7-0239-4802-A916-AB42BEA0F166}"/>
              </a:ext>
            </a:extLst>
          </p:cNvPr>
          <p:cNvSpPr txBox="1">
            <a:spLocks/>
          </p:cNvSpPr>
          <p:nvPr/>
        </p:nvSpPr>
        <p:spPr>
          <a:xfrm>
            <a:off x="9911624" y="4110257"/>
            <a:ext cx="241655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ビーチスポーツ施設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コンテンツ プレースホルダー 2">
            <a:extLst>
              <a:ext uri="{FF2B5EF4-FFF2-40B4-BE49-F238E27FC236}">
                <a16:creationId xmlns:a16="http://schemas.microsoft.com/office/drawing/2014/main" id="{62A8EC0E-E0C4-49FC-A1F0-6A133E36FD93}"/>
              </a:ext>
            </a:extLst>
          </p:cNvPr>
          <p:cNvSpPr txBox="1">
            <a:spLocks/>
          </p:cNvSpPr>
          <p:nvPr/>
        </p:nvSpPr>
        <p:spPr>
          <a:xfrm>
            <a:off x="9801813" y="5687917"/>
            <a:ext cx="2624074" cy="4154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ビーチサッカー等の</a:t>
            </a:r>
            <a:endParaRPr lang="en-US" altLang="ja-JP" sz="10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9224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全国大会等が開催できる施設</a:t>
            </a:r>
            <a:endParaRPr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0123870B-1A9D-4D41-A715-6A9940D36F05}"/>
              </a:ext>
            </a:extLst>
          </p:cNvPr>
          <p:cNvGrpSpPr/>
          <p:nvPr/>
        </p:nvGrpSpPr>
        <p:grpSpPr>
          <a:xfrm>
            <a:off x="7782200" y="4110255"/>
            <a:ext cx="2307503" cy="1954484"/>
            <a:chOff x="9788850" y="4819439"/>
            <a:chExt cx="2307503" cy="1954484"/>
          </a:xfrm>
        </p:grpSpPr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4D39BDE8-1983-4E04-B393-926D8D5B4D30}"/>
                </a:ext>
              </a:extLst>
            </p:cNvPr>
            <p:cNvSpPr/>
            <p:nvPr/>
          </p:nvSpPr>
          <p:spPr>
            <a:xfrm rot="5400000" flipV="1">
              <a:off x="9966566" y="4689376"/>
              <a:ext cx="1944147" cy="2224948"/>
            </a:xfrm>
            <a:custGeom>
              <a:avLst/>
              <a:gdLst>
                <a:gd name="connsiteX0" fmla="*/ 1169420 w 3848303"/>
                <a:gd name="connsiteY0" fmla="*/ 0 h 1993732"/>
                <a:gd name="connsiteX1" fmla="*/ 3848303 w 3848303"/>
                <a:gd name="connsiteY1" fmla="*/ 0 h 1993732"/>
                <a:gd name="connsiteX2" fmla="*/ 3848303 w 3848303"/>
                <a:gd name="connsiteY2" fmla="*/ 1927921 h 1993732"/>
                <a:gd name="connsiteX3" fmla="*/ 1169420 w 3848303"/>
                <a:gd name="connsiteY3" fmla="*/ 1927921 h 1993732"/>
                <a:gd name="connsiteX4" fmla="*/ 1169420 w 3848303"/>
                <a:gd name="connsiteY4" fmla="*/ 1679005 h 1993732"/>
                <a:gd name="connsiteX5" fmla="*/ 0 w 3848303"/>
                <a:gd name="connsiteY5" fmla="*/ 1993732 h 1993732"/>
                <a:gd name="connsiteX6" fmla="*/ 1169420 w 3848303"/>
                <a:gd name="connsiteY6" fmla="*/ 1522924 h 1993732"/>
                <a:gd name="connsiteX0" fmla="*/ 1169420 w 3848303"/>
                <a:gd name="connsiteY0" fmla="*/ 0 h 1993732"/>
                <a:gd name="connsiteX1" fmla="*/ 3848303 w 3848303"/>
                <a:gd name="connsiteY1" fmla="*/ 0 h 1993732"/>
                <a:gd name="connsiteX2" fmla="*/ 3848303 w 3848303"/>
                <a:gd name="connsiteY2" fmla="*/ 1927921 h 1993732"/>
                <a:gd name="connsiteX3" fmla="*/ 1169420 w 3848303"/>
                <a:gd name="connsiteY3" fmla="*/ 1927921 h 1993732"/>
                <a:gd name="connsiteX4" fmla="*/ 1169420 w 3848303"/>
                <a:gd name="connsiteY4" fmla="*/ 1679005 h 1993732"/>
                <a:gd name="connsiteX5" fmla="*/ 0 w 3848303"/>
                <a:gd name="connsiteY5" fmla="*/ 1993732 h 1993732"/>
                <a:gd name="connsiteX6" fmla="*/ 1178945 w 3848303"/>
                <a:gd name="connsiteY6" fmla="*/ 932374 h 1993732"/>
                <a:gd name="connsiteX7" fmla="*/ 1169420 w 3848303"/>
                <a:gd name="connsiteY7" fmla="*/ 0 h 1993732"/>
                <a:gd name="connsiteX0" fmla="*/ 1169420 w 3848303"/>
                <a:gd name="connsiteY0" fmla="*/ 0 h 1993732"/>
                <a:gd name="connsiteX1" fmla="*/ 3848303 w 3848303"/>
                <a:gd name="connsiteY1" fmla="*/ 0 h 1993732"/>
                <a:gd name="connsiteX2" fmla="*/ 3848303 w 3848303"/>
                <a:gd name="connsiteY2" fmla="*/ 1927921 h 1993732"/>
                <a:gd name="connsiteX3" fmla="*/ 1169420 w 3848303"/>
                <a:gd name="connsiteY3" fmla="*/ 1927921 h 1993732"/>
                <a:gd name="connsiteX4" fmla="*/ 1169420 w 3848303"/>
                <a:gd name="connsiteY4" fmla="*/ 1679005 h 1993732"/>
                <a:gd name="connsiteX5" fmla="*/ 0 w 3848303"/>
                <a:gd name="connsiteY5" fmla="*/ 1993732 h 1993732"/>
                <a:gd name="connsiteX6" fmla="*/ 1169420 w 3848303"/>
                <a:gd name="connsiteY6" fmla="*/ 932374 h 1993732"/>
                <a:gd name="connsiteX7" fmla="*/ 1169420 w 3848303"/>
                <a:gd name="connsiteY7" fmla="*/ 0 h 1993732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07470 w 3486353"/>
                <a:gd name="connsiteY4" fmla="*/ 1679005 h 1927921"/>
                <a:gd name="connsiteX5" fmla="*/ 0 w 3486353"/>
                <a:gd name="connsiteY5" fmla="*/ 1126957 h 1927921"/>
                <a:gd name="connsiteX6" fmla="*/ 807470 w 3486353"/>
                <a:gd name="connsiteY6" fmla="*/ 9323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07470 w 3486353"/>
                <a:gd name="connsiteY4" fmla="*/ 1107505 h 1927921"/>
                <a:gd name="connsiteX5" fmla="*/ 0 w 3486353"/>
                <a:gd name="connsiteY5" fmla="*/ 1126957 h 1927921"/>
                <a:gd name="connsiteX6" fmla="*/ 807470 w 3486353"/>
                <a:gd name="connsiteY6" fmla="*/ 9323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07470 w 3486353"/>
                <a:gd name="connsiteY4" fmla="*/ 1107505 h 1927921"/>
                <a:gd name="connsiteX5" fmla="*/ 0 w 3486353"/>
                <a:gd name="connsiteY5" fmla="*/ 1126957 h 1927921"/>
                <a:gd name="connsiteX6" fmla="*/ 826520 w 3486353"/>
                <a:gd name="connsiteY6" fmla="*/ 3227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26520 w 3486353"/>
                <a:gd name="connsiteY4" fmla="*/ 507430 h 1927921"/>
                <a:gd name="connsiteX5" fmla="*/ 0 w 3486353"/>
                <a:gd name="connsiteY5" fmla="*/ 1126957 h 1927921"/>
                <a:gd name="connsiteX6" fmla="*/ 826520 w 3486353"/>
                <a:gd name="connsiteY6" fmla="*/ 322774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26520 w 3486353"/>
                <a:gd name="connsiteY4" fmla="*/ 507430 h 1927921"/>
                <a:gd name="connsiteX5" fmla="*/ 0 w 3486353"/>
                <a:gd name="connsiteY5" fmla="*/ 1126957 h 1927921"/>
                <a:gd name="connsiteX6" fmla="*/ 807470 w 3486353"/>
                <a:gd name="connsiteY6" fmla="*/ 332299 h 1927921"/>
                <a:gd name="connsiteX7" fmla="*/ 807470 w 3486353"/>
                <a:gd name="connsiteY7" fmla="*/ 0 h 1927921"/>
                <a:gd name="connsiteX0" fmla="*/ 807470 w 3486353"/>
                <a:gd name="connsiteY0" fmla="*/ 0 h 1927921"/>
                <a:gd name="connsiteX1" fmla="*/ 3486353 w 3486353"/>
                <a:gd name="connsiteY1" fmla="*/ 0 h 1927921"/>
                <a:gd name="connsiteX2" fmla="*/ 3486353 w 3486353"/>
                <a:gd name="connsiteY2" fmla="*/ 1927921 h 1927921"/>
                <a:gd name="connsiteX3" fmla="*/ 807470 w 3486353"/>
                <a:gd name="connsiteY3" fmla="*/ 1927921 h 1927921"/>
                <a:gd name="connsiteX4" fmla="*/ 816995 w 3486353"/>
                <a:gd name="connsiteY4" fmla="*/ 497905 h 1927921"/>
                <a:gd name="connsiteX5" fmla="*/ 0 w 3486353"/>
                <a:gd name="connsiteY5" fmla="*/ 1126957 h 1927921"/>
                <a:gd name="connsiteX6" fmla="*/ 807470 w 3486353"/>
                <a:gd name="connsiteY6" fmla="*/ 332299 h 1927921"/>
                <a:gd name="connsiteX7" fmla="*/ 807470 w 3486353"/>
                <a:gd name="connsiteY7" fmla="*/ 0 h 1927921"/>
                <a:gd name="connsiteX0" fmla="*/ 1172907 w 3851790"/>
                <a:gd name="connsiteY0" fmla="*/ 0 h 1927921"/>
                <a:gd name="connsiteX1" fmla="*/ 3851790 w 3851790"/>
                <a:gd name="connsiteY1" fmla="*/ 0 h 1927921"/>
                <a:gd name="connsiteX2" fmla="*/ 3851790 w 3851790"/>
                <a:gd name="connsiteY2" fmla="*/ 1927921 h 1927921"/>
                <a:gd name="connsiteX3" fmla="*/ 1172907 w 3851790"/>
                <a:gd name="connsiteY3" fmla="*/ 1927921 h 1927921"/>
                <a:gd name="connsiteX4" fmla="*/ 1182432 w 3851790"/>
                <a:gd name="connsiteY4" fmla="*/ 497905 h 1927921"/>
                <a:gd name="connsiteX5" fmla="*/ 0 w 3851790"/>
                <a:gd name="connsiteY5" fmla="*/ 1157879 h 1927921"/>
                <a:gd name="connsiteX6" fmla="*/ 1172907 w 3851790"/>
                <a:gd name="connsiteY6" fmla="*/ 332299 h 1927921"/>
                <a:gd name="connsiteX7" fmla="*/ 1172907 w 3851790"/>
                <a:gd name="connsiteY7" fmla="*/ 0 h 1927921"/>
                <a:gd name="connsiteX0" fmla="*/ 1591924 w 4270807"/>
                <a:gd name="connsiteY0" fmla="*/ 0 h 1927921"/>
                <a:gd name="connsiteX1" fmla="*/ 4270807 w 4270807"/>
                <a:gd name="connsiteY1" fmla="*/ 0 h 1927921"/>
                <a:gd name="connsiteX2" fmla="*/ 4270807 w 4270807"/>
                <a:gd name="connsiteY2" fmla="*/ 1927921 h 1927921"/>
                <a:gd name="connsiteX3" fmla="*/ 1591924 w 4270807"/>
                <a:gd name="connsiteY3" fmla="*/ 1927921 h 1927921"/>
                <a:gd name="connsiteX4" fmla="*/ 1601449 w 4270807"/>
                <a:gd name="connsiteY4" fmla="*/ 497905 h 1927921"/>
                <a:gd name="connsiteX5" fmla="*/ 0 w 4270807"/>
                <a:gd name="connsiteY5" fmla="*/ 508783 h 1927921"/>
                <a:gd name="connsiteX6" fmla="*/ 1591924 w 4270807"/>
                <a:gd name="connsiteY6" fmla="*/ 332299 h 1927921"/>
                <a:gd name="connsiteX7" fmla="*/ 1591924 w 4270807"/>
                <a:gd name="connsiteY7" fmla="*/ 0 h 1927921"/>
                <a:gd name="connsiteX0" fmla="*/ 889756 w 3568639"/>
                <a:gd name="connsiteY0" fmla="*/ 1429908 h 3357829"/>
                <a:gd name="connsiteX1" fmla="*/ 3568639 w 3568639"/>
                <a:gd name="connsiteY1" fmla="*/ 1429908 h 3357829"/>
                <a:gd name="connsiteX2" fmla="*/ 3568639 w 3568639"/>
                <a:gd name="connsiteY2" fmla="*/ 3357829 h 3357829"/>
                <a:gd name="connsiteX3" fmla="*/ 889756 w 3568639"/>
                <a:gd name="connsiteY3" fmla="*/ 3357829 h 3357829"/>
                <a:gd name="connsiteX4" fmla="*/ 899281 w 3568639"/>
                <a:gd name="connsiteY4" fmla="*/ 1927813 h 3357829"/>
                <a:gd name="connsiteX5" fmla="*/ 0 w 3568639"/>
                <a:gd name="connsiteY5" fmla="*/ 0 h 3357829"/>
                <a:gd name="connsiteX6" fmla="*/ 889756 w 3568639"/>
                <a:gd name="connsiteY6" fmla="*/ 1762207 h 3357829"/>
                <a:gd name="connsiteX7" fmla="*/ 889756 w 3568639"/>
                <a:gd name="connsiteY7" fmla="*/ 1429908 h 3357829"/>
                <a:gd name="connsiteX0" fmla="*/ 889756 w 3568639"/>
                <a:gd name="connsiteY0" fmla="*/ 1429908 h 3357829"/>
                <a:gd name="connsiteX1" fmla="*/ 3568639 w 3568639"/>
                <a:gd name="connsiteY1" fmla="*/ 1429908 h 3357829"/>
                <a:gd name="connsiteX2" fmla="*/ 3568639 w 3568639"/>
                <a:gd name="connsiteY2" fmla="*/ 3357829 h 3357829"/>
                <a:gd name="connsiteX3" fmla="*/ 889756 w 3568639"/>
                <a:gd name="connsiteY3" fmla="*/ 3357829 h 3357829"/>
                <a:gd name="connsiteX4" fmla="*/ 908400 w 3568639"/>
                <a:gd name="connsiteY4" fmla="*/ 2171600 h 3357829"/>
                <a:gd name="connsiteX5" fmla="*/ 0 w 3568639"/>
                <a:gd name="connsiteY5" fmla="*/ 0 h 3357829"/>
                <a:gd name="connsiteX6" fmla="*/ 889756 w 3568639"/>
                <a:gd name="connsiteY6" fmla="*/ 1762207 h 3357829"/>
                <a:gd name="connsiteX7" fmla="*/ 889756 w 3568639"/>
                <a:gd name="connsiteY7" fmla="*/ 1429908 h 3357829"/>
                <a:gd name="connsiteX0" fmla="*/ 3445199 w 6124082"/>
                <a:gd name="connsiteY0" fmla="*/ 86269 h 2014190"/>
                <a:gd name="connsiteX1" fmla="*/ 6124082 w 6124082"/>
                <a:gd name="connsiteY1" fmla="*/ 86269 h 2014190"/>
                <a:gd name="connsiteX2" fmla="*/ 6124082 w 6124082"/>
                <a:gd name="connsiteY2" fmla="*/ 2014190 h 2014190"/>
                <a:gd name="connsiteX3" fmla="*/ 3445199 w 6124082"/>
                <a:gd name="connsiteY3" fmla="*/ 2014190 h 2014190"/>
                <a:gd name="connsiteX4" fmla="*/ 3463843 w 6124082"/>
                <a:gd name="connsiteY4" fmla="*/ 827961 h 2014190"/>
                <a:gd name="connsiteX5" fmla="*/ 0 w 6124082"/>
                <a:gd name="connsiteY5" fmla="*/ 0 h 2014190"/>
                <a:gd name="connsiteX6" fmla="*/ 3445199 w 6124082"/>
                <a:gd name="connsiteY6" fmla="*/ 418568 h 2014190"/>
                <a:gd name="connsiteX7" fmla="*/ 3445199 w 6124082"/>
                <a:gd name="connsiteY7" fmla="*/ 86269 h 2014190"/>
                <a:gd name="connsiteX0" fmla="*/ 1522583 w 4201466"/>
                <a:gd name="connsiteY0" fmla="*/ 377548 h 2305469"/>
                <a:gd name="connsiteX1" fmla="*/ 4201466 w 4201466"/>
                <a:gd name="connsiteY1" fmla="*/ 377548 h 2305469"/>
                <a:gd name="connsiteX2" fmla="*/ 4201466 w 4201466"/>
                <a:gd name="connsiteY2" fmla="*/ 2305469 h 2305469"/>
                <a:gd name="connsiteX3" fmla="*/ 1522583 w 4201466"/>
                <a:gd name="connsiteY3" fmla="*/ 2305469 h 2305469"/>
                <a:gd name="connsiteX4" fmla="*/ 1541227 w 4201466"/>
                <a:gd name="connsiteY4" fmla="*/ 1119240 h 2305469"/>
                <a:gd name="connsiteX5" fmla="*/ 0 w 4201466"/>
                <a:gd name="connsiteY5" fmla="*/ 0 h 2305469"/>
                <a:gd name="connsiteX6" fmla="*/ 1522583 w 4201466"/>
                <a:gd name="connsiteY6" fmla="*/ 709847 h 2305469"/>
                <a:gd name="connsiteX7" fmla="*/ 1522583 w 4201466"/>
                <a:gd name="connsiteY7" fmla="*/ 377548 h 2305469"/>
                <a:gd name="connsiteX0" fmla="*/ 1522583 w 4201466"/>
                <a:gd name="connsiteY0" fmla="*/ 775629 h 2703550"/>
                <a:gd name="connsiteX1" fmla="*/ 4201466 w 4201466"/>
                <a:gd name="connsiteY1" fmla="*/ 775629 h 2703550"/>
                <a:gd name="connsiteX2" fmla="*/ 4201466 w 4201466"/>
                <a:gd name="connsiteY2" fmla="*/ 2703550 h 2703550"/>
                <a:gd name="connsiteX3" fmla="*/ 1522583 w 4201466"/>
                <a:gd name="connsiteY3" fmla="*/ 2703550 h 2703550"/>
                <a:gd name="connsiteX4" fmla="*/ 1541227 w 4201466"/>
                <a:gd name="connsiteY4" fmla="*/ 1517321 h 2703550"/>
                <a:gd name="connsiteX5" fmla="*/ 0 w 4201466"/>
                <a:gd name="connsiteY5" fmla="*/ 0 h 2703550"/>
                <a:gd name="connsiteX6" fmla="*/ 1522583 w 4201466"/>
                <a:gd name="connsiteY6" fmla="*/ 1107928 h 2703550"/>
                <a:gd name="connsiteX7" fmla="*/ 1522583 w 4201466"/>
                <a:gd name="connsiteY7" fmla="*/ 775629 h 2703550"/>
                <a:gd name="connsiteX0" fmla="*/ 1522583 w 4201466"/>
                <a:gd name="connsiteY0" fmla="*/ 775629 h 2703550"/>
                <a:gd name="connsiteX1" fmla="*/ 4201466 w 4201466"/>
                <a:gd name="connsiteY1" fmla="*/ 775629 h 2703550"/>
                <a:gd name="connsiteX2" fmla="*/ 4201466 w 4201466"/>
                <a:gd name="connsiteY2" fmla="*/ 2703550 h 2703550"/>
                <a:gd name="connsiteX3" fmla="*/ 1522583 w 4201466"/>
                <a:gd name="connsiteY3" fmla="*/ 2703550 h 2703550"/>
                <a:gd name="connsiteX4" fmla="*/ 1541226 w 4201466"/>
                <a:gd name="connsiteY4" fmla="*/ 1507052 h 2703550"/>
                <a:gd name="connsiteX5" fmla="*/ 0 w 4201466"/>
                <a:gd name="connsiteY5" fmla="*/ 0 h 2703550"/>
                <a:gd name="connsiteX6" fmla="*/ 1522583 w 4201466"/>
                <a:gd name="connsiteY6" fmla="*/ 1107928 h 2703550"/>
                <a:gd name="connsiteX7" fmla="*/ 1522583 w 4201466"/>
                <a:gd name="connsiteY7" fmla="*/ 775629 h 2703550"/>
                <a:gd name="connsiteX0" fmla="*/ 1190822 w 3869705"/>
                <a:gd name="connsiteY0" fmla="*/ 0 h 1927921"/>
                <a:gd name="connsiteX1" fmla="*/ 3869705 w 3869705"/>
                <a:gd name="connsiteY1" fmla="*/ 0 h 1927921"/>
                <a:gd name="connsiteX2" fmla="*/ 3869705 w 3869705"/>
                <a:gd name="connsiteY2" fmla="*/ 1927921 h 1927921"/>
                <a:gd name="connsiteX3" fmla="*/ 1190822 w 3869705"/>
                <a:gd name="connsiteY3" fmla="*/ 1927921 h 1927921"/>
                <a:gd name="connsiteX4" fmla="*/ 1209465 w 3869705"/>
                <a:gd name="connsiteY4" fmla="*/ 731423 h 1927921"/>
                <a:gd name="connsiteX5" fmla="*/ 0 w 3869705"/>
                <a:gd name="connsiteY5" fmla="*/ 849920 h 1927921"/>
                <a:gd name="connsiteX6" fmla="*/ 1190822 w 3869705"/>
                <a:gd name="connsiteY6" fmla="*/ 332299 h 1927921"/>
                <a:gd name="connsiteX7" fmla="*/ 1190822 w 3869705"/>
                <a:gd name="connsiteY7" fmla="*/ 0 h 1927921"/>
                <a:gd name="connsiteX0" fmla="*/ 2209761 w 4888644"/>
                <a:gd name="connsiteY0" fmla="*/ 0 h 1927921"/>
                <a:gd name="connsiteX1" fmla="*/ 4888644 w 4888644"/>
                <a:gd name="connsiteY1" fmla="*/ 0 h 1927921"/>
                <a:gd name="connsiteX2" fmla="*/ 4888644 w 4888644"/>
                <a:gd name="connsiteY2" fmla="*/ 1927921 h 1927921"/>
                <a:gd name="connsiteX3" fmla="*/ 2209761 w 4888644"/>
                <a:gd name="connsiteY3" fmla="*/ 1927921 h 1927921"/>
                <a:gd name="connsiteX4" fmla="*/ 2228404 w 4888644"/>
                <a:gd name="connsiteY4" fmla="*/ 731423 h 1927921"/>
                <a:gd name="connsiteX5" fmla="*/ 0 w 4888644"/>
                <a:gd name="connsiteY5" fmla="*/ 123452 h 1927921"/>
                <a:gd name="connsiteX6" fmla="*/ 2209761 w 4888644"/>
                <a:gd name="connsiteY6" fmla="*/ 332299 h 1927921"/>
                <a:gd name="connsiteX7" fmla="*/ 2209761 w 4888644"/>
                <a:gd name="connsiteY7" fmla="*/ 0 h 1927921"/>
                <a:gd name="connsiteX0" fmla="*/ 2209761 w 4888644"/>
                <a:gd name="connsiteY0" fmla="*/ 0 h 1927921"/>
                <a:gd name="connsiteX1" fmla="*/ 4888644 w 4888644"/>
                <a:gd name="connsiteY1" fmla="*/ 0 h 1927921"/>
                <a:gd name="connsiteX2" fmla="*/ 4888644 w 4888644"/>
                <a:gd name="connsiteY2" fmla="*/ 1927921 h 1927921"/>
                <a:gd name="connsiteX3" fmla="*/ 2209761 w 4888644"/>
                <a:gd name="connsiteY3" fmla="*/ 1927921 h 1927921"/>
                <a:gd name="connsiteX4" fmla="*/ 2228408 w 4888644"/>
                <a:gd name="connsiteY4" fmla="*/ 573656 h 1927921"/>
                <a:gd name="connsiteX5" fmla="*/ 0 w 4888644"/>
                <a:gd name="connsiteY5" fmla="*/ 123452 h 1927921"/>
                <a:gd name="connsiteX6" fmla="*/ 2209761 w 4888644"/>
                <a:gd name="connsiteY6" fmla="*/ 332299 h 1927921"/>
                <a:gd name="connsiteX7" fmla="*/ 2209761 w 4888644"/>
                <a:gd name="connsiteY7" fmla="*/ 0 h 1927921"/>
                <a:gd name="connsiteX0" fmla="*/ 2209761 w 4888644"/>
                <a:gd name="connsiteY0" fmla="*/ 0 h 1927921"/>
                <a:gd name="connsiteX1" fmla="*/ 4888644 w 4888644"/>
                <a:gd name="connsiteY1" fmla="*/ 0 h 1927921"/>
                <a:gd name="connsiteX2" fmla="*/ 4888644 w 4888644"/>
                <a:gd name="connsiteY2" fmla="*/ 1927921 h 1927921"/>
                <a:gd name="connsiteX3" fmla="*/ 2209761 w 4888644"/>
                <a:gd name="connsiteY3" fmla="*/ 1927921 h 1927921"/>
                <a:gd name="connsiteX4" fmla="*/ 2228408 w 4888644"/>
                <a:gd name="connsiteY4" fmla="*/ 573656 h 1927921"/>
                <a:gd name="connsiteX5" fmla="*/ 0 w 4888644"/>
                <a:gd name="connsiteY5" fmla="*/ 123452 h 1927921"/>
                <a:gd name="connsiteX6" fmla="*/ 2223917 w 4888644"/>
                <a:gd name="connsiteY6" fmla="*/ 402012 h 1927921"/>
                <a:gd name="connsiteX7" fmla="*/ 2209761 w 4888644"/>
                <a:gd name="connsiteY7" fmla="*/ 0 h 1927921"/>
                <a:gd name="connsiteX0" fmla="*/ -1 w 2678882"/>
                <a:gd name="connsiteY0" fmla="*/ 0 h 1927921"/>
                <a:gd name="connsiteX1" fmla="*/ 2678882 w 2678882"/>
                <a:gd name="connsiteY1" fmla="*/ 0 h 1927921"/>
                <a:gd name="connsiteX2" fmla="*/ 2678882 w 2678882"/>
                <a:gd name="connsiteY2" fmla="*/ 1927921 h 1927921"/>
                <a:gd name="connsiteX3" fmla="*/ -1 w 2678882"/>
                <a:gd name="connsiteY3" fmla="*/ 1927921 h 1927921"/>
                <a:gd name="connsiteX4" fmla="*/ 18646 w 2678882"/>
                <a:gd name="connsiteY4" fmla="*/ 573656 h 1927921"/>
                <a:gd name="connsiteX5" fmla="*/ 29947 w 2678882"/>
                <a:gd name="connsiteY5" fmla="*/ 472606 h 1927921"/>
                <a:gd name="connsiteX6" fmla="*/ 14155 w 2678882"/>
                <a:gd name="connsiteY6" fmla="*/ 402012 h 1927921"/>
                <a:gd name="connsiteX7" fmla="*/ -1 w 2678882"/>
                <a:gd name="connsiteY7" fmla="*/ 0 h 1927921"/>
                <a:gd name="connsiteX0" fmla="*/ 1 w 2678884"/>
                <a:gd name="connsiteY0" fmla="*/ 0 h 1927921"/>
                <a:gd name="connsiteX1" fmla="*/ 2678884 w 2678884"/>
                <a:gd name="connsiteY1" fmla="*/ 0 h 1927921"/>
                <a:gd name="connsiteX2" fmla="*/ 2678884 w 2678884"/>
                <a:gd name="connsiteY2" fmla="*/ 1927921 h 1927921"/>
                <a:gd name="connsiteX3" fmla="*/ 1 w 2678884"/>
                <a:gd name="connsiteY3" fmla="*/ 1927921 h 1927921"/>
                <a:gd name="connsiteX4" fmla="*/ 18648 w 2678884"/>
                <a:gd name="connsiteY4" fmla="*/ 573656 h 1927921"/>
                <a:gd name="connsiteX5" fmla="*/ 14157 w 2678884"/>
                <a:gd name="connsiteY5" fmla="*/ 402012 h 1927921"/>
                <a:gd name="connsiteX6" fmla="*/ 1 w 2678884"/>
                <a:gd name="connsiteY6" fmla="*/ 0 h 1927921"/>
                <a:gd name="connsiteX0" fmla="*/ -1 w 2678882"/>
                <a:gd name="connsiteY0" fmla="*/ 0 h 1927921"/>
                <a:gd name="connsiteX1" fmla="*/ 2678882 w 2678882"/>
                <a:gd name="connsiteY1" fmla="*/ 0 h 1927921"/>
                <a:gd name="connsiteX2" fmla="*/ 2678882 w 2678882"/>
                <a:gd name="connsiteY2" fmla="*/ 1927921 h 1927921"/>
                <a:gd name="connsiteX3" fmla="*/ -1 w 2678882"/>
                <a:gd name="connsiteY3" fmla="*/ 1927921 h 1927921"/>
                <a:gd name="connsiteX4" fmla="*/ 14155 w 2678882"/>
                <a:gd name="connsiteY4" fmla="*/ 402012 h 1927921"/>
                <a:gd name="connsiteX5" fmla="*/ -1 w 2678882"/>
                <a:gd name="connsiteY5" fmla="*/ 0 h 1927921"/>
                <a:gd name="connsiteX0" fmla="*/ 1 w 2678884"/>
                <a:gd name="connsiteY0" fmla="*/ 0 h 1927921"/>
                <a:gd name="connsiteX1" fmla="*/ 2678884 w 2678884"/>
                <a:gd name="connsiteY1" fmla="*/ 0 h 1927921"/>
                <a:gd name="connsiteX2" fmla="*/ 2678884 w 2678884"/>
                <a:gd name="connsiteY2" fmla="*/ 1927921 h 1927921"/>
                <a:gd name="connsiteX3" fmla="*/ 1 w 2678884"/>
                <a:gd name="connsiteY3" fmla="*/ 1927921 h 1927921"/>
                <a:gd name="connsiteX4" fmla="*/ 1 w 2678884"/>
                <a:gd name="connsiteY4" fmla="*/ 0 h 19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884" h="1927921">
                  <a:moveTo>
                    <a:pt x="1" y="0"/>
                  </a:moveTo>
                  <a:lnTo>
                    <a:pt x="2678884" y="0"/>
                  </a:lnTo>
                  <a:lnTo>
                    <a:pt x="2678884" y="1927921"/>
                  </a:lnTo>
                  <a:lnTo>
                    <a:pt x="1" y="19279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コンテンツ プレースホルダー 2">
              <a:extLst>
                <a:ext uri="{FF2B5EF4-FFF2-40B4-BE49-F238E27FC236}">
                  <a16:creationId xmlns:a16="http://schemas.microsoft.com/office/drawing/2014/main" id="{2E1F3049-F2C3-4740-A6D6-9E419D6CF1D6}"/>
                </a:ext>
              </a:extLst>
            </p:cNvPr>
            <p:cNvSpPr txBox="1">
              <a:spLocks/>
            </p:cNvSpPr>
            <p:nvPr/>
          </p:nvSpPr>
          <p:spPr>
            <a:xfrm>
              <a:off x="10077694" y="4819439"/>
              <a:ext cx="1683065" cy="33855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224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レストラン</a:t>
              </a:r>
              <a:endParaRPr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91" name="コンテンツ プレースホルダー 2">
              <a:extLst>
                <a:ext uri="{FF2B5EF4-FFF2-40B4-BE49-F238E27FC236}">
                  <a16:creationId xmlns:a16="http://schemas.microsoft.com/office/drawing/2014/main" id="{3900B813-FDD0-4A41-B6E1-7D418A5D9897}"/>
                </a:ext>
              </a:extLst>
            </p:cNvPr>
            <p:cNvSpPr txBox="1">
              <a:spLocks/>
            </p:cNvSpPr>
            <p:nvPr/>
          </p:nvSpPr>
          <p:spPr>
            <a:xfrm>
              <a:off x="9788850" y="6488028"/>
              <a:ext cx="2307503" cy="2539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9224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ja-JP" altLang="en-US" sz="105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海辺の景観を活かしたレストラン</a:t>
              </a:r>
              <a:endParaRPr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C82B0EBC-8B57-46C7-996C-6C11CE24CEBC}"/>
              </a:ext>
            </a:extLst>
          </p:cNvPr>
          <p:cNvGrpSpPr/>
          <p:nvPr/>
        </p:nvGrpSpPr>
        <p:grpSpPr>
          <a:xfrm>
            <a:off x="142655" y="2251733"/>
            <a:ext cx="5510291" cy="2080373"/>
            <a:chOff x="29609" y="4666457"/>
            <a:chExt cx="5510291" cy="2080373"/>
          </a:xfrm>
        </p:grpSpPr>
        <p:sp>
          <p:nvSpPr>
            <p:cNvPr id="94" name="角丸四角形 90">
              <a:extLst>
                <a:ext uri="{FF2B5EF4-FFF2-40B4-BE49-F238E27FC236}">
                  <a16:creationId xmlns:a16="http://schemas.microsoft.com/office/drawing/2014/main" id="{20B3A926-1893-4632-AC27-60A8EEF7B868}"/>
                </a:ext>
              </a:extLst>
            </p:cNvPr>
            <p:cNvSpPr/>
            <p:nvPr/>
          </p:nvSpPr>
          <p:spPr>
            <a:xfrm>
              <a:off x="29609" y="4666457"/>
              <a:ext cx="2024413" cy="360412"/>
            </a:xfrm>
            <a:prstGeom prst="round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kern="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事業区域の位置</a:t>
              </a:r>
              <a:endParaRPr kumimoji="0" lang="ja-JP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EDC8B045-E4CA-4CD0-8B1C-5946E4B5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9"/>
            <a:stretch/>
          </p:blipFill>
          <p:spPr>
            <a:xfrm>
              <a:off x="205649" y="5094106"/>
              <a:ext cx="5334251" cy="1652724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94874394-34E5-4D0B-BB7B-1773FE691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53" t="91711" r="84164"/>
            <a:stretch/>
          </p:blipFill>
          <p:spPr>
            <a:xfrm>
              <a:off x="123820" y="6521860"/>
              <a:ext cx="742956" cy="9754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0B46FEA2-6B86-45B1-B561-681133190979}"/>
                </a:ext>
              </a:extLst>
            </p:cNvPr>
            <p:cNvSpPr txBox="1"/>
            <p:nvPr/>
          </p:nvSpPr>
          <p:spPr>
            <a:xfrm>
              <a:off x="4880610" y="5136914"/>
              <a:ext cx="656378" cy="14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500" b="1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至 関西国際空港</a:t>
              </a:r>
            </a:p>
          </p:txBody>
        </p:sp>
      </p:grpSp>
      <p:pic>
        <p:nvPicPr>
          <p:cNvPr id="98" name="図 97">
            <a:extLst>
              <a:ext uri="{FF2B5EF4-FFF2-40B4-BE49-F238E27FC236}">
                <a16:creationId xmlns:a16="http://schemas.microsoft.com/office/drawing/2014/main" id="{A735B632-5421-4B40-A90F-033021F63D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73" b="10254"/>
          <a:stretch/>
        </p:blipFill>
        <p:spPr>
          <a:xfrm>
            <a:off x="10271613" y="4412622"/>
            <a:ext cx="1739677" cy="1291042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BE952C97-7CAD-41F4-BFAA-35CEF9B573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20000"/>
          </a:blip>
          <a:srcRect t="8023" b="23209"/>
          <a:stretch/>
        </p:blipFill>
        <p:spPr>
          <a:xfrm>
            <a:off x="7951497" y="4406952"/>
            <a:ext cx="1951395" cy="1311532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93531186-D4A9-4B65-9A46-C86FAB6D45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2005" b="16434"/>
          <a:stretch/>
        </p:blipFill>
        <p:spPr>
          <a:xfrm>
            <a:off x="5987040" y="4406951"/>
            <a:ext cx="1538258" cy="1291936"/>
          </a:xfrm>
          <a:prstGeom prst="rect">
            <a:avLst/>
          </a:prstGeom>
        </p:spPr>
      </p:pic>
      <p:sp>
        <p:nvSpPr>
          <p:cNvPr id="101" name="角丸四角形 90">
            <a:extLst>
              <a:ext uri="{FF2B5EF4-FFF2-40B4-BE49-F238E27FC236}">
                <a16:creationId xmlns:a16="http://schemas.microsoft.com/office/drawing/2014/main" id="{444FA6AE-EFE3-4B44-AD51-7A80E2B0E0C6}"/>
              </a:ext>
            </a:extLst>
          </p:cNvPr>
          <p:cNvSpPr/>
          <p:nvPr/>
        </p:nvSpPr>
        <p:spPr>
          <a:xfrm>
            <a:off x="5807600" y="1152274"/>
            <a:ext cx="2024412" cy="360412"/>
          </a:xfrm>
          <a:prstGeom prst="roundRect">
            <a:avLst/>
          </a:prstGeom>
          <a:solidFill>
            <a:srgbClr val="00B0F0"/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事業計画概要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2" name="コンテンツ プレースホルダー 2">
            <a:extLst>
              <a:ext uri="{FF2B5EF4-FFF2-40B4-BE49-F238E27FC236}">
                <a16:creationId xmlns:a16="http://schemas.microsoft.com/office/drawing/2014/main" id="{F14779B8-56C7-43BD-9041-A16589C25DC6}"/>
              </a:ext>
            </a:extLst>
          </p:cNvPr>
          <p:cNvSpPr txBox="1">
            <a:spLocks/>
          </p:cNvSpPr>
          <p:nvPr/>
        </p:nvSpPr>
        <p:spPr>
          <a:xfrm>
            <a:off x="7731366" y="1180663"/>
            <a:ext cx="259190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イメージパース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（北東より）</a:t>
            </a:r>
            <a:endParaRPr lang="en-US" altLang="ja-JP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C31A862-8FB5-4113-9057-CCAABC8236F2}"/>
              </a:ext>
            </a:extLst>
          </p:cNvPr>
          <p:cNvSpPr/>
          <p:nvPr/>
        </p:nvSpPr>
        <p:spPr>
          <a:xfrm>
            <a:off x="6539593" y="6065877"/>
            <a:ext cx="5699246" cy="41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100"/>
              </a:lnSpc>
            </a:pPr>
            <a:r>
              <a:rPr kumimoji="1" lang="en-US" altLang="ja-JP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事業予定者の提案資料より作成。今後、関係機関との協議を踏まえ、変更となる可能性があります。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99399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ワイド画面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2024-12-17T00:53:25Z</dcterms:created>
  <dcterms:modified xsi:type="dcterms:W3CDTF">2024-12-17T00:53:35Z</dcterms:modified>
</cp:coreProperties>
</file>