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5CFF1E-9EBE-E1C2-E932-F165CDC526C5}" v="3" dt="2024-12-17T11:23:59.526"/>
    <p1510:client id="{4691FD3F-8E2A-4B88-9835-0A37FE46A0B5}" v="124" dt="2024-12-17T11:27:32.368"/>
    <p1510:client id="{84FAFEB5-5FFF-40E7-BA89-F93A44FEF2B8}" v="7" dt="2024-12-16T09:09:39.700"/>
    <p1510:client id="{E7F4FA66-10CB-4F23-8E2A-CE982C03EF35}" v="1" dt="2024-12-18T00:07:22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220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5D34-416B-4ED9-B0FE-84F8BDA9405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7B37-140A-4443-AF34-52A4621D7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223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5D34-416B-4ED9-B0FE-84F8BDA9405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7B37-140A-4443-AF34-52A4621D7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16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5D34-416B-4ED9-B0FE-84F8BDA9405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7B37-140A-4443-AF34-52A4621D7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23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5D34-416B-4ED9-B0FE-84F8BDA9405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7B37-140A-4443-AF34-52A4621D7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98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5D34-416B-4ED9-B0FE-84F8BDA9405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7B37-140A-4443-AF34-52A4621D7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67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5D34-416B-4ED9-B0FE-84F8BDA9405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7B37-140A-4443-AF34-52A4621D7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390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5D34-416B-4ED9-B0FE-84F8BDA9405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7B37-140A-4443-AF34-52A4621D7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09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5D34-416B-4ED9-B0FE-84F8BDA9405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7B37-140A-4443-AF34-52A4621D7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22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5D34-416B-4ED9-B0FE-84F8BDA9405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7B37-140A-4443-AF34-52A4621D7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568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5D34-416B-4ED9-B0FE-84F8BDA9405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7B37-140A-4443-AF34-52A4621D7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85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85D34-416B-4ED9-B0FE-84F8BDA9405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77B37-140A-4443-AF34-52A4621D7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84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85D34-416B-4ED9-B0FE-84F8BDA94052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77B37-140A-4443-AF34-52A4621D78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59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部屋枠">
            <a:extLst>
              <a:ext uri="{FF2B5EF4-FFF2-40B4-BE49-F238E27FC236}">
                <a16:creationId xmlns:a16="http://schemas.microsoft.com/office/drawing/2014/main" id="{10055C3F-9689-4ED9-BB85-7EFF46AA1694}"/>
              </a:ext>
            </a:extLst>
          </p:cNvPr>
          <p:cNvSpPr txBox="1"/>
          <p:nvPr/>
        </p:nvSpPr>
        <p:spPr>
          <a:xfrm>
            <a:off x="413619" y="569111"/>
            <a:ext cx="6084803" cy="874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b="1" dirty="0"/>
          </a:p>
        </p:txBody>
      </p:sp>
      <p:sp>
        <p:nvSpPr>
          <p:cNvPr id="16" name="desk1">
            <a:extLst>
              <a:ext uri="{FF2B5EF4-FFF2-40B4-BE49-F238E27FC236}">
                <a16:creationId xmlns:a16="http://schemas.microsoft.com/office/drawing/2014/main" id="{66A4FD55-AE9F-4751-9E01-2D5B5B3CDC07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3234000" y="1324206"/>
            <a:ext cx="747000" cy="280923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7" name="desk1">
            <a:extLst>
              <a:ext uri="{FF2B5EF4-FFF2-40B4-BE49-F238E27FC236}">
                <a16:creationId xmlns:a16="http://schemas.microsoft.com/office/drawing/2014/main" id="{208658DC-A47F-4571-95F0-A10A2444E17C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3985791" y="1324206"/>
            <a:ext cx="747000" cy="280923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0" name="desk1">
            <a:extLst>
              <a:ext uri="{FF2B5EF4-FFF2-40B4-BE49-F238E27FC236}">
                <a16:creationId xmlns:a16="http://schemas.microsoft.com/office/drawing/2014/main" id="{99C03926-5864-4172-A9A3-1853E703045A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6200000">
            <a:off x="4539528" y="1806885"/>
            <a:ext cx="702312" cy="2988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1" name="desk1">
            <a:extLst>
              <a:ext uri="{FF2B5EF4-FFF2-40B4-BE49-F238E27FC236}">
                <a16:creationId xmlns:a16="http://schemas.microsoft.com/office/drawing/2014/main" id="{9421E958-4B32-4B9B-82D9-FA29FEA75FC3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6200000">
            <a:off x="4539528" y="2509197"/>
            <a:ext cx="702312" cy="2988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2" name="desk1">
            <a:extLst>
              <a:ext uri="{FF2B5EF4-FFF2-40B4-BE49-F238E27FC236}">
                <a16:creationId xmlns:a16="http://schemas.microsoft.com/office/drawing/2014/main" id="{6CA57BB7-D014-472B-832E-5C3E322A3AF6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6200000">
            <a:off x="4538987" y="3211509"/>
            <a:ext cx="702312" cy="2988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3" name="desk1">
            <a:extLst>
              <a:ext uri="{FF2B5EF4-FFF2-40B4-BE49-F238E27FC236}">
                <a16:creationId xmlns:a16="http://schemas.microsoft.com/office/drawing/2014/main" id="{A5F869AA-68E2-49B8-9871-EC7E066C455A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6200000">
            <a:off x="4538178" y="3920667"/>
            <a:ext cx="702312" cy="2988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4" name="desk1">
            <a:extLst>
              <a:ext uri="{FF2B5EF4-FFF2-40B4-BE49-F238E27FC236}">
                <a16:creationId xmlns:a16="http://schemas.microsoft.com/office/drawing/2014/main" id="{1721A76E-5012-4F2F-A69E-F85E34A7B391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2477888" y="1324206"/>
            <a:ext cx="747000" cy="280923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5" name="desk1">
            <a:extLst>
              <a:ext uri="{FF2B5EF4-FFF2-40B4-BE49-F238E27FC236}">
                <a16:creationId xmlns:a16="http://schemas.microsoft.com/office/drawing/2014/main" id="{9EF21394-EA3C-4CAD-8ADD-EF5E779C3808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6200000">
            <a:off x="4538178" y="4616132"/>
            <a:ext cx="702312" cy="2988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6" name="desk1">
            <a:extLst>
              <a:ext uri="{FF2B5EF4-FFF2-40B4-BE49-F238E27FC236}">
                <a16:creationId xmlns:a16="http://schemas.microsoft.com/office/drawing/2014/main" id="{4ADEC99E-022F-40A6-83FB-E9FA3A237EC3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6200000">
            <a:off x="1979684" y="1806885"/>
            <a:ext cx="702312" cy="2988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7" name="desk1">
            <a:extLst>
              <a:ext uri="{FF2B5EF4-FFF2-40B4-BE49-F238E27FC236}">
                <a16:creationId xmlns:a16="http://schemas.microsoft.com/office/drawing/2014/main" id="{B41D00CC-8215-4455-8BFE-4D5E0F9429DE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6200000">
            <a:off x="1979684" y="2509197"/>
            <a:ext cx="702312" cy="2988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8" name="desk1">
            <a:extLst>
              <a:ext uri="{FF2B5EF4-FFF2-40B4-BE49-F238E27FC236}">
                <a16:creationId xmlns:a16="http://schemas.microsoft.com/office/drawing/2014/main" id="{E07453B1-622C-4EDE-9BB0-13F3DB9041C6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6200000">
            <a:off x="1979143" y="3211509"/>
            <a:ext cx="702312" cy="2988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9" name="desk1">
            <a:extLst>
              <a:ext uri="{FF2B5EF4-FFF2-40B4-BE49-F238E27FC236}">
                <a16:creationId xmlns:a16="http://schemas.microsoft.com/office/drawing/2014/main" id="{A96EC92E-13AE-4951-BA7A-C50B4FA8C99E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6200000">
            <a:off x="1978334" y="3920667"/>
            <a:ext cx="702312" cy="2988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30" name="desk1">
            <a:extLst>
              <a:ext uri="{FF2B5EF4-FFF2-40B4-BE49-F238E27FC236}">
                <a16:creationId xmlns:a16="http://schemas.microsoft.com/office/drawing/2014/main" id="{5593F0CE-6390-4FCA-A563-8454B5CF9FEE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6200000">
            <a:off x="1978334" y="4616132"/>
            <a:ext cx="702312" cy="2988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31" name="desk1">
            <a:extLst>
              <a:ext uri="{FF2B5EF4-FFF2-40B4-BE49-F238E27FC236}">
                <a16:creationId xmlns:a16="http://schemas.microsoft.com/office/drawing/2014/main" id="{D92641CC-6820-4534-AB6B-E19DF44A46C9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3242141" y="5830265"/>
            <a:ext cx="747000" cy="280923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32" name="desk1">
            <a:extLst>
              <a:ext uri="{FF2B5EF4-FFF2-40B4-BE49-F238E27FC236}">
                <a16:creationId xmlns:a16="http://schemas.microsoft.com/office/drawing/2014/main" id="{608FA02D-302A-427E-B358-5005ED72F29C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3995377" y="5829682"/>
            <a:ext cx="747000" cy="280923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33" name="desk1">
            <a:extLst>
              <a:ext uri="{FF2B5EF4-FFF2-40B4-BE49-F238E27FC236}">
                <a16:creationId xmlns:a16="http://schemas.microsoft.com/office/drawing/2014/main" id="{D3F5058D-23E7-49E2-BE22-AFB78D0E411D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0800000">
            <a:off x="2485095" y="5830266"/>
            <a:ext cx="747000" cy="280923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4D5FCCB-0023-4ADB-8930-5137C92B16BF}"/>
              </a:ext>
            </a:extLst>
          </p:cNvPr>
          <p:cNvSpPr txBox="1"/>
          <p:nvPr/>
        </p:nvSpPr>
        <p:spPr>
          <a:xfrm>
            <a:off x="4005775" y="6134478"/>
            <a:ext cx="885360" cy="2616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1100">
                <a:ea typeface="游ゴシック"/>
              </a:rPr>
              <a:t>近畿運輸局</a:t>
            </a:r>
            <a:endParaRPr lang="en-US" altLang="ja-JP" sz="1100">
              <a:ea typeface="游ゴシック" panose="020B0400000000000000" pitchFamily="34" charset="-128"/>
              <a:cs typeface="Calibri" panose="020F0502020204030204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F4AE846-4522-434B-8B72-1E6F604CB582}"/>
              </a:ext>
            </a:extLst>
          </p:cNvPr>
          <p:cNvSpPr txBox="1"/>
          <p:nvPr/>
        </p:nvSpPr>
        <p:spPr>
          <a:xfrm>
            <a:off x="2434031" y="6133977"/>
            <a:ext cx="1059193" cy="2616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1100">
                <a:ea typeface="游ゴシック"/>
              </a:rPr>
              <a:t>大阪運輸支局</a:t>
            </a:r>
            <a:endParaRPr kumimoji="1" lang="en-US" altLang="ja-JP" sz="1100">
              <a:ea typeface="游ゴシック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883896C-1226-4473-B506-7A38AEDE8C1A}"/>
              </a:ext>
            </a:extLst>
          </p:cNvPr>
          <p:cNvSpPr txBox="1"/>
          <p:nvPr/>
        </p:nvSpPr>
        <p:spPr>
          <a:xfrm>
            <a:off x="3240912" y="1053082"/>
            <a:ext cx="746999" cy="2616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1100">
                <a:ea typeface="游ゴシック"/>
              </a:rPr>
              <a:t>大阪府</a:t>
            </a:r>
            <a:endParaRPr kumimoji="1" lang="en-US" altLang="ja-JP" sz="1100">
              <a:ea typeface="游ゴシック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68B8857-E528-4B07-A922-2A5695B3432D}"/>
              </a:ext>
            </a:extLst>
          </p:cNvPr>
          <p:cNvSpPr txBox="1"/>
          <p:nvPr/>
        </p:nvSpPr>
        <p:spPr>
          <a:xfrm>
            <a:off x="1500720" y="1839585"/>
            <a:ext cx="62041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/>
              <a:t>大阪府市長会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CBA3A85-447A-4552-8C0D-5AC3716EFAA9}"/>
              </a:ext>
            </a:extLst>
          </p:cNvPr>
          <p:cNvSpPr txBox="1"/>
          <p:nvPr/>
        </p:nvSpPr>
        <p:spPr>
          <a:xfrm>
            <a:off x="1377304" y="2508182"/>
            <a:ext cx="74699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/>
              <a:t>大阪府</a:t>
            </a:r>
            <a:endParaRPr kumimoji="1" lang="en-US" altLang="ja-JP" sz="1100"/>
          </a:p>
          <a:p>
            <a:r>
              <a:rPr kumimoji="1" lang="ja-JP" altLang="en-US" sz="1100"/>
              <a:t>町村長会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0B2317-5916-409C-8AEF-EAC857A1D33F}"/>
              </a:ext>
            </a:extLst>
          </p:cNvPr>
          <p:cNvSpPr txBox="1"/>
          <p:nvPr/>
        </p:nvSpPr>
        <p:spPr>
          <a:xfrm>
            <a:off x="5038733" y="4548722"/>
            <a:ext cx="115120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/>
              <a:t>大阪府商工会議所連合会</a:t>
            </a:r>
            <a:endParaRPr kumimoji="1" lang="en-US" altLang="ja-JP" sz="110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DF4B3E8-DE09-48C6-95F8-766B40A8C7A8}"/>
              </a:ext>
            </a:extLst>
          </p:cNvPr>
          <p:cNvSpPr txBox="1"/>
          <p:nvPr/>
        </p:nvSpPr>
        <p:spPr>
          <a:xfrm>
            <a:off x="5050816" y="5257266"/>
            <a:ext cx="112465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関西生活者</a:t>
            </a:r>
            <a:endParaRPr kumimoji="1" lang="en-US" altLang="ja-JP" sz="1100" dirty="0"/>
          </a:p>
          <a:p>
            <a:r>
              <a:rPr kumimoji="1" lang="ja-JP" altLang="en-US" sz="1100" dirty="0"/>
              <a:t>連合会</a:t>
            </a:r>
            <a:endParaRPr kumimoji="1" lang="en-US" altLang="ja-JP" sz="11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CBC7B1F-66CE-4F03-A04A-737D3BCA3513}"/>
              </a:ext>
            </a:extLst>
          </p:cNvPr>
          <p:cNvSpPr txBox="1"/>
          <p:nvPr/>
        </p:nvSpPr>
        <p:spPr>
          <a:xfrm>
            <a:off x="1009028" y="5183817"/>
            <a:ext cx="1270988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ja-JP" sz="1100" dirty="0">
                <a:effectLst/>
                <a:latin typeface="+mn-ea"/>
                <a:cs typeface="Times New Roman" panose="02020603050405020304" pitchFamily="18" charset="0"/>
              </a:rPr>
              <a:t>全国自動車交通労働組合</a:t>
            </a:r>
            <a:r>
              <a:rPr lang="ja-JP" altLang="en-US" sz="1100" dirty="0">
                <a:effectLst/>
                <a:latin typeface="+mn-ea"/>
                <a:cs typeface="Times New Roman" panose="02020603050405020304" pitchFamily="18" charset="0"/>
              </a:rPr>
              <a:t>連合会</a:t>
            </a:r>
            <a:r>
              <a:rPr kumimoji="1" lang="ja-JP" altLang="en-US" sz="1100" dirty="0">
                <a:latin typeface="+mn-ea"/>
                <a:cs typeface="Times New Roman" panose="02020603050405020304" pitchFamily="18" charset="0"/>
              </a:rPr>
              <a:t>大阪地方連合会</a:t>
            </a:r>
            <a:endParaRPr kumimoji="1" lang="en-US" altLang="ja-JP" sz="11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504975C-EF84-4EBC-86AC-5EF8600EA38F}"/>
              </a:ext>
            </a:extLst>
          </p:cNvPr>
          <p:cNvSpPr txBox="1"/>
          <p:nvPr/>
        </p:nvSpPr>
        <p:spPr>
          <a:xfrm>
            <a:off x="803864" y="4406370"/>
            <a:ext cx="1522527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ja-JP" sz="1100" dirty="0">
                <a:effectLst/>
                <a:latin typeface="+mn-ea"/>
                <a:cs typeface="Times New Roman" panose="02020603050405020304" pitchFamily="18" charset="0"/>
              </a:rPr>
              <a:t>全国交通運輸労働組合総連合関西地方総支部ハイヤー・タクシー部会</a:t>
            </a:r>
            <a:endParaRPr lang="en-US" altLang="ja-JP" sz="1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8DF2A38-0790-470E-9C65-6D5DCE6F07EF}"/>
              </a:ext>
            </a:extLst>
          </p:cNvPr>
          <p:cNvSpPr txBox="1"/>
          <p:nvPr/>
        </p:nvSpPr>
        <p:spPr>
          <a:xfrm>
            <a:off x="966504" y="3865610"/>
            <a:ext cx="140230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effectLst/>
                <a:latin typeface="+mn-ea"/>
                <a:cs typeface="Times New Roman" panose="02020603050405020304" pitchFamily="18" charset="0"/>
              </a:rPr>
              <a:t>私鉄関西ハイタク労働組合連合会</a:t>
            </a:r>
            <a:endParaRPr lang="en-US" altLang="ja-JP" sz="1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232FEE1-3645-4D4A-811D-1E395D490088}"/>
              </a:ext>
            </a:extLst>
          </p:cNvPr>
          <p:cNvSpPr txBox="1"/>
          <p:nvPr/>
        </p:nvSpPr>
        <p:spPr>
          <a:xfrm>
            <a:off x="5038733" y="1754947"/>
            <a:ext cx="102305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effectLst/>
                <a:latin typeface="+mn-ea"/>
                <a:cs typeface="Times New Roman" panose="02020603050405020304" pitchFamily="18" charset="0"/>
              </a:rPr>
              <a:t>大阪タクシー</a:t>
            </a:r>
            <a:endParaRPr lang="en-US" altLang="ja-JP" sz="1100" dirty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1100" dirty="0">
                <a:effectLst/>
                <a:latin typeface="+mn-ea"/>
                <a:cs typeface="Times New Roman" panose="02020603050405020304" pitchFamily="18" charset="0"/>
              </a:rPr>
              <a:t>協会</a:t>
            </a:r>
            <a:endParaRPr lang="en-US" altLang="ja-JP" sz="1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2EA6050-045E-415D-807C-AD8F636D10BD}"/>
              </a:ext>
            </a:extLst>
          </p:cNvPr>
          <p:cNvSpPr txBox="1"/>
          <p:nvPr/>
        </p:nvSpPr>
        <p:spPr>
          <a:xfrm>
            <a:off x="5075355" y="2441836"/>
            <a:ext cx="142752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+mn-ea"/>
                <a:cs typeface="Times New Roman" panose="02020603050405020304" pitchFamily="18" charset="0"/>
              </a:rPr>
              <a:t>ワンコイン</a:t>
            </a:r>
            <a:endParaRPr lang="en-US" altLang="ja-JP" sz="1100" dirty="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1100" dirty="0">
                <a:effectLst/>
                <a:latin typeface="+mn-ea"/>
                <a:cs typeface="Times New Roman" panose="02020603050405020304" pitchFamily="18" charset="0"/>
              </a:rPr>
              <a:t>タクシー協会</a:t>
            </a:r>
            <a:endParaRPr lang="en-US" altLang="ja-JP" sz="1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64F0A6A-92B6-4D9B-8920-991DF78C27B6}"/>
              </a:ext>
            </a:extLst>
          </p:cNvPr>
          <p:cNvSpPr txBox="1"/>
          <p:nvPr/>
        </p:nvSpPr>
        <p:spPr>
          <a:xfrm>
            <a:off x="5041120" y="3119203"/>
            <a:ext cx="110467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100">
                <a:latin typeface="+mn-ea"/>
                <a:cs typeface="Times New Roman" panose="02020603050405020304" pitchFamily="18" charset="0"/>
              </a:rPr>
              <a:t>全大阪個人</a:t>
            </a:r>
            <a:endParaRPr lang="en-US" altLang="ja-JP" sz="1100">
              <a:latin typeface="+mn-ea"/>
              <a:cs typeface="Times New Roman" panose="02020603050405020304" pitchFamily="18" charset="0"/>
            </a:endParaRPr>
          </a:p>
          <a:p>
            <a:r>
              <a:rPr lang="ja-JP" altLang="en-US" sz="1100">
                <a:effectLst/>
                <a:latin typeface="+mn-ea"/>
                <a:cs typeface="Times New Roman" panose="02020603050405020304" pitchFamily="18" charset="0"/>
              </a:rPr>
              <a:t>タクシー協会</a:t>
            </a:r>
            <a:endParaRPr lang="en-US" altLang="ja-JP" sz="110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1549B9-2494-4CF6-90D7-22EE65B039B1}"/>
              </a:ext>
            </a:extLst>
          </p:cNvPr>
          <p:cNvSpPr txBox="1"/>
          <p:nvPr/>
        </p:nvSpPr>
        <p:spPr>
          <a:xfrm>
            <a:off x="855014" y="9089906"/>
            <a:ext cx="95147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/>
              <a:t>出入口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B109B9-0134-4BD1-AB4B-FB99252A601D}"/>
              </a:ext>
            </a:extLst>
          </p:cNvPr>
          <p:cNvSpPr txBox="1"/>
          <p:nvPr/>
        </p:nvSpPr>
        <p:spPr>
          <a:xfrm>
            <a:off x="235655" y="2369004"/>
            <a:ext cx="420130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関係者出入口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2CA60F2-91BF-47E2-AC88-698E8DB34595}"/>
              </a:ext>
            </a:extLst>
          </p:cNvPr>
          <p:cNvSpPr>
            <a:spLocks noChangeAspect="1"/>
          </p:cNvSpPr>
          <p:nvPr/>
        </p:nvSpPr>
        <p:spPr>
          <a:xfrm>
            <a:off x="415181" y="1740840"/>
            <a:ext cx="430888" cy="4308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656136E-6250-4F96-B4CE-BFE706BE672D}"/>
              </a:ext>
            </a:extLst>
          </p:cNvPr>
          <p:cNvSpPr>
            <a:spLocks noChangeAspect="1"/>
          </p:cNvSpPr>
          <p:nvPr/>
        </p:nvSpPr>
        <p:spPr>
          <a:xfrm>
            <a:off x="424126" y="5771184"/>
            <a:ext cx="430888" cy="43088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10F5B6-27FF-4958-A765-ACB45AEA9455}"/>
              </a:ext>
            </a:extLst>
          </p:cNvPr>
          <p:cNvSpPr txBox="1"/>
          <p:nvPr/>
        </p:nvSpPr>
        <p:spPr>
          <a:xfrm>
            <a:off x="2099141" y="9470414"/>
            <a:ext cx="114177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報道受付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A79A20-FC95-4FB2-A0CA-7F604BED87D0}"/>
              </a:ext>
            </a:extLst>
          </p:cNvPr>
          <p:cNvSpPr txBox="1"/>
          <p:nvPr/>
        </p:nvSpPr>
        <p:spPr>
          <a:xfrm>
            <a:off x="1406464" y="7721696"/>
            <a:ext cx="3020400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2000"/>
              <a:t>報道陣席</a:t>
            </a:r>
            <a:endParaRPr kumimoji="1" lang="en-US" altLang="ja-JP" sz="2000" b="1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DFE6CAA-2C2D-4849-9333-1443BB76B1C6}"/>
              </a:ext>
            </a:extLst>
          </p:cNvPr>
          <p:cNvSpPr txBox="1"/>
          <p:nvPr/>
        </p:nvSpPr>
        <p:spPr>
          <a:xfrm>
            <a:off x="4535204" y="7721395"/>
            <a:ext cx="1440000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2000"/>
              <a:t>傍聴席</a:t>
            </a:r>
            <a:endParaRPr kumimoji="1" lang="en-US" altLang="ja-JP" sz="2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593B90F-B3BE-408A-8AF0-5198E15584A1}"/>
              </a:ext>
            </a:extLst>
          </p:cNvPr>
          <p:cNvSpPr txBox="1"/>
          <p:nvPr/>
        </p:nvSpPr>
        <p:spPr>
          <a:xfrm>
            <a:off x="1406464" y="8415196"/>
            <a:ext cx="4568740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2000"/>
              <a:t>報道陣カメラ位置</a:t>
            </a:r>
            <a:endParaRPr kumimoji="1" lang="en-US" altLang="ja-JP" sz="200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A9D2DF1-1A9E-42E2-ACE4-B5FF81124928}"/>
              </a:ext>
            </a:extLst>
          </p:cNvPr>
          <p:cNvSpPr txBox="1"/>
          <p:nvPr/>
        </p:nvSpPr>
        <p:spPr>
          <a:xfrm>
            <a:off x="1400573" y="6989720"/>
            <a:ext cx="4553769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2000" dirty="0"/>
              <a:t>事務局席</a:t>
            </a:r>
            <a:endParaRPr kumimoji="1" lang="en-US" altLang="ja-JP" sz="2000" dirty="0"/>
          </a:p>
        </p:txBody>
      </p:sp>
      <p:sp>
        <p:nvSpPr>
          <p:cNvPr id="45" name="desk1">
            <a:extLst>
              <a:ext uri="{FF2B5EF4-FFF2-40B4-BE49-F238E27FC236}">
                <a16:creationId xmlns:a16="http://schemas.microsoft.com/office/drawing/2014/main" id="{AA9FBCBA-195B-4C4E-A888-95B0A6784EDE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6200000">
            <a:off x="4538177" y="5328281"/>
            <a:ext cx="702312" cy="2988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56" name="desk1">
            <a:extLst>
              <a:ext uri="{FF2B5EF4-FFF2-40B4-BE49-F238E27FC236}">
                <a16:creationId xmlns:a16="http://schemas.microsoft.com/office/drawing/2014/main" id="{18CF19CE-C3C4-4A46-AE4C-2E0A14B85974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 rot="16200000">
            <a:off x="1978333" y="5328281"/>
            <a:ext cx="702312" cy="298800"/>
          </a:xfrm>
          <a:custGeom>
            <a:avLst/>
            <a:gdLst>
              <a:gd name="T0" fmla="*/ 0 w 21600"/>
              <a:gd name="T1" fmla="*/ 0 h 21600"/>
              <a:gd name="T2" fmla="*/ 998855 w 21600"/>
              <a:gd name="T3" fmla="*/ 0 h 21600"/>
              <a:gd name="T4" fmla="*/ 998855 w 21600"/>
              <a:gd name="T5" fmla="*/ 396240 h 21600"/>
              <a:gd name="T6" fmla="*/ 0 w 21600"/>
              <a:gd name="T7" fmla="*/ 396240 h 21600"/>
              <a:gd name="T8" fmla="*/ 499428 w 21600"/>
              <a:gd name="T9" fmla="*/ 0 h 21600"/>
              <a:gd name="T10" fmla="*/ 998855 w 21600"/>
              <a:gd name="T11" fmla="*/ 198120 h 21600"/>
              <a:gd name="T12" fmla="*/ 499428 w 21600"/>
              <a:gd name="T13" fmla="*/ 396240 h 21600"/>
              <a:gd name="T14" fmla="*/ 0 w 21600"/>
              <a:gd name="T15" fmla="*/ 19812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D6D7167-5785-4764-9E77-05C589C42C40}"/>
              </a:ext>
            </a:extLst>
          </p:cNvPr>
          <p:cNvSpPr txBox="1"/>
          <p:nvPr/>
        </p:nvSpPr>
        <p:spPr>
          <a:xfrm>
            <a:off x="6077893" y="1769582"/>
            <a:ext cx="420130" cy="27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sz="1600" dirty="0"/>
              <a:t>関係者席</a:t>
            </a:r>
            <a:endParaRPr kumimoji="1" lang="en-US" altLang="ja-JP" sz="1600" dirty="0"/>
          </a:p>
          <a:p>
            <a:pPr algn="ctr"/>
            <a:endParaRPr kumimoji="1" lang="en-US" altLang="ja-JP" sz="1600" dirty="0"/>
          </a:p>
          <a:p>
            <a:pPr algn="ctr"/>
            <a:endParaRPr kumimoji="1" lang="en-US" altLang="ja-JP" sz="20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F0BB983-A43B-87C0-FC14-B61107656D4A}"/>
              </a:ext>
            </a:extLst>
          </p:cNvPr>
          <p:cNvSpPr txBox="1"/>
          <p:nvPr/>
        </p:nvSpPr>
        <p:spPr>
          <a:xfrm>
            <a:off x="815087" y="1742389"/>
            <a:ext cx="448596" cy="126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91440" tIns="45720" rIns="91440" bIns="45720" rtlCol="0" anchor="ctr" anchorCtr="0">
            <a:spAutoFit/>
          </a:bodyPr>
          <a:lstStyle/>
          <a:p>
            <a:pPr algn="ctr"/>
            <a:r>
              <a:rPr kumimoji="1" lang="ja-JP" altLang="en-US" sz="1600" dirty="0">
                <a:ea typeface="游ゴシック"/>
              </a:rPr>
              <a:t>関係者席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43D5699-76DD-479C-9A9E-522A36D29A70}"/>
              </a:ext>
            </a:extLst>
          </p:cNvPr>
          <p:cNvSpPr txBox="1"/>
          <p:nvPr/>
        </p:nvSpPr>
        <p:spPr>
          <a:xfrm>
            <a:off x="3374802" y="9475112"/>
            <a:ext cx="114177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傍聴受付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67E8317-41A0-48F5-9B14-F7452DF833D0}"/>
              </a:ext>
            </a:extLst>
          </p:cNvPr>
          <p:cNvSpPr txBox="1"/>
          <p:nvPr/>
        </p:nvSpPr>
        <p:spPr>
          <a:xfrm>
            <a:off x="6280" y="8165160"/>
            <a:ext cx="45816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廊下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B9F2416-2BC5-41EF-AF60-53C4919449D9}"/>
              </a:ext>
            </a:extLst>
          </p:cNvPr>
          <p:cNvSpPr txBox="1"/>
          <p:nvPr/>
        </p:nvSpPr>
        <p:spPr>
          <a:xfrm>
            <a:off x="6471100" y="8168975"/>
            <a:ext cx="45816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窓側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9BA03942-F7C0-4DF2-9472-6B8467F0FB18}"/>
              </a:ext>
            </a:extLst>
          </p:cNvPr>
          <p:cNvSpPr txBox="1"/>
          <p:nvPr/>
        </p:nvSpPr>
        <p:spPr>
          <a:xfrm>
            <a:off x="424377" y="3871127"/>
            <a:ext cx="420130" cy="190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lIns="91440" tIns="45720" rIns="91440" bIns="45720" rtlCol="0" anchor="ctr" anchorCtr="0">
            <a:spAutoFit/>
          </a:bodyPr>
          <a:lstStyle/>
          <a:p>
            <a:pPr algn="ctr"/>
            <a:r>
              <a:rPr kumimoji="1" lang="ja-JP" altLang="en-US" sz="1600" dirty="0">
                <a:ea typeface="游ゴシック"/>
              </a:rPr>
              <a:t>関係者席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AF2101D-C19A-45D7-9EB0-C8F3F197A370}"/>
              </a:ext>
            </a:extLst>
          </p:cNvPr>
          <p:cNvSpPr txBox="1"/>
          <p:nvPr/>
        </p:nvSpPr>
        <p:spPr>
          <a:xfrm>
            <a:off x="5637995" y="124870"/>
            <a:ext cx="8741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資料２</a:t>
            </a:r>
          </a:p>
        </p:txBody>
      </p:sp>
    </p:spTree>
    <p:extLst>
      <p:ext uri="{BB962C8B-B14F-4D97-AF65-F5344CB8AC3E}">
        <p14:creationId xmlns:p14="http://schemas.microsoft.com/office/powerpoint/2010/main" val="2608531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78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2024-12-19T04:45:50Z</dcterms:created>
  <dcterms:modified xsi:type="dcterms:W3CDTF">2024-12-19T05:15:39Z</dcterms:modified>
</cp:coreProperties>
</file>