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84" r:id="rId1"/>
  </p:sldMasterIdLst>
  <p:notesMasterIdLst>
    <p:notesMasterId r:id="rId6"/>
  </p:notesMasterIdLst>
  <p:sldIdLst>
    <p:sldId id="700" r:id="rId2"/>
    <p:sldId id="637" r:id="rId3"/>
    <p:sldId id="636" r:id="rId4"/>
    <p:sldId id="702" r:id="rId5"/>
  </p:sldIdLst>
  <p:sldSz cx="9144000" cy="6858000" type="screen4x3"/>
  <p:notesSz cx="6807200" cy="99393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3C3C3"/>
    <a:srgbClr val="203864"/>
    <a:srgbClr val="F2DCDB"/>
    <a:srgbClr val="FF99FF"/>
    <a:srgbClr val="99CCFF"/>
    <a:srgbClr val="CCCCFF"/>
    <a:srgbClr val="66FFFF"/>
    <a:srgbClr val="FFD03B"/>
    <a:srgbClr val="FFDB69"/>
    <a:srgbClr val="D54AE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93D81CF-94F2-401A-BA57-92F5A7B2D0C5}" styleName="スタイル (中間)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616DA210-FB5B-4158-B5E0-FEB733F419BA}" styleName="スタイル (淡色)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21E4AEA4-8DFA-4A89-87EB-49C32662AFE0}" styleName="中間スタイル 2 - アクセント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72833802-FEF1-4C79-8D5D-14CF1EAF98D9}" styleName="淡色スタイル 2 - アクセント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5940675A-B579-460E-94D1-54222C63F5DA}" styleName="スタイルなし、表のグリッド線あり">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750" autoAdjust="0"/>
    <p:restoredTop sz="95186" autoAdjust="0"/>
  </p:normalViewPr>
  <p:slideViewPr>
    <p:cSldViewPr snapToGrid="0">
      <p:cViewPr varScale="1">
        <p:scale>
          <a:sx n="100" d="100"/>
          <a:sy n="100" d="100"/>
        </p:scale>
        <p:origin x="701" y="53"/>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notesMaster" Target="notesMasters/notesMaster1.xml"/><Relationship Id="rId5" Type="http://schemas.openxmlformats.org/officeDocument/2006/relationships/slide" Target="slides/slide4.xml"/><Relationship Id="rId1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49787" cy="498693"/>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55838" y="0"/>
            <a:ext cx="2949787" cy="498693"/>
          </a:xfrm>
          <a:prstGeom prst="rect">
            <a:avLst/>
          </a:prstGeom>
        </p:spPr>
        <p:txBody>
          <a:bodyPr vert="horz" lIns="91440" tIns="45720" rIns="91440" bIns="45720" rtlCol="0"/>
          <a:lstStyle>
            <a:lvl1pPr algn="r">
              <a:defRPr sz="1200"/>
            </a:lvl1pPr>
          </a:lstStyle>
          <a:p>
            <a:fld id="{6FA5BA39-7CAF-4596-A299-67B5C6E315B8}" type="datetimeFigureOut">
              <a:rPr kumimoji="1" lang="ja-JP" altLang="en-US" smtClean="0"/>
              <a:t>2025/3/14</a:t>
            </a:fld>
            <a:endParaRPr kumimoji="1" lang="ja-JP" altLang="en-US"/>
          </a:p>
        </p:txBody>
      </p:sp>
      <p:sp>
        <p:nvSpPr>
          <p:cNvPr id="4" name="スライド イメージ プレースホルダー 3"/>
          <p:cNvSpPr>
            <a:spLocks noGrp="1" noRot="1" noChangeAspect="1"/>
          </p:cNvSpPr>
          <p:nvPr>
            <p:ph type="sldImg" idx="2"/>
          </p:nvPr>
        </p:nvSpPr>
        <p:spPr>
          <a:xfrm>
            <a:off x="1168400" y="1243013"/>
            <a:ext cx="4470400" cy="3354387"/>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0720" y="4783307"/>
            <a:ext cx="5445760" cy="3913614"/>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9440647"/>
            <a:ext cx="2949787" cy="498692"/>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55838" y="9440647"/>
            <a:ext cx="2949787" cy="498692"/>
          </a:xfrm>
          <a:prstGeom prst="rect">
            <a:avLst/>
          </a:prstGeom>
        </p:spPr>
        <p:txBody>
          <a:bodyPr vert="horz" lIns="91440" tIns="45720" rIns="91440" bIns="45720" rtlCol="0" anchor="b"/>
          <a:lstStyle>
            <a:lvl1pPr algn="r">
              <a:defRPr sz="1200"/>
            </a:lvl1pPr>
          </a:lstStyle>
          <a:p>
            <a:fld id="{AF4CED70-445C-4EB7-910B-E53761D2C426}" type="slidenum">
              <a:rPr kumimoji="1" lang="ja-JP" altLang="en-US" smtClean="0"/>
              <a:t>‹#›</a:t>
            </a:fld>
            <a:endParaRPr kumimoji="1" lang="ja-JP" altLang="en-US"/>
          </a:p>
        </p:txBody>
      </p:sp>
    </p:spTree>
    <p:extLst>
      <p:ext uri="{BB962C8B-B14F-4D97-AF65-F5344CB8AC3E}">
        <p14:creationId xmlns:p14="http://schemas.microsoft.com/office/powerpoint/2010/main" val="3234623793"/>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sz="1400" dirty="0">
                <a:latin typeface="+mn-ea"/>
                <a:ea typeface="+mn-ea"/>
              </a:rPr>
              <a:t>〇つぎに議題２の「公共事業における景観面での</a:t>
            </a:r>
            <a:r>
              <a:rPr kumimoji="1" lang="en-US" altLang="ja-JP" sz="1400" dirty="0">
                <a:latin typeface="+mn-ea"/>
                <a:ea typeface="+mn-ea"/>
              </a:rPr>
              <a:t>PDCA</a:t>
            </a:r>
            <a:r>
              <a:rPr kumimoji="1" lang="ja-JP" altLang="en-US" sz="1400" dirty="0">
                <a:latin typeface="+mn-ea"/>
                <a:ea typeface="+mn-ea"/>
              </a:rPr>
              <a:t>サイクルについて」説明します。</a:t>
            </a:r>
          </a:p>
        </p:txBody>
      </p:sp>
      <p:sp>
        <p:nvSpPr>
          <p:cNvPr id="4" name="スライド番号プレースホルダー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F4CED70-445C-4EB7-910B-E53761D2C426}" type="slidenum">
              <a:rPr kumimoji="1" lang="ja-JP" altLang="en-US" sz="1200" b="0" i="0" u="none" strike="noStrike" kern="1200" cap="none" spc="0" normalizeH="0" baseline="0" noProof="0" smtClean="0">
                <a:ln>
                  <a:noFill/>
                </a:ln>
                <a:solidFill>
                  <a:prstClr val="black"/>
                </a:solidFill>
                <a:effectLst/>
                <a:uLnTx/>
                <a:uFillTx/>
                <a:latin typeface="游ゴシック" panose="020F0502020204030204"/>
                <a:ea typeface="游ゴシック" panose="020B0400000000000000"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2</a:t>
            </a:fld>
            <a:endParaRPr kumimoji="1" lang="ja-JP" altLang="en-US" sz="12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387858203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sz="1400" dirty="0">
                <a:latin typeface="+mn-ea"/>
                <a:ea typeface="+mn-ea"/>
              </a:rPr>
              <a:t>〇つぎに議題２の「公共事業における景観面での</a:t>
            </a:r>
            <a:r>
              <a:rPr kumimoji="1" lang="en-US" altLang="ja-JP" sz="1400" dirty="0">
                <a:latin typeface="+mn-ea"/>
                <a:ea typeface="+mn-ea"/>
              </a:rPr>
              <a:t>PDCA</a:t>
            </a:r>
            <a:r>
              <a:rPr kumimoji="1" lang="ja-JP" altLang="en-US" sz="1400" dirty="0">
                <a:latin typeface="+mn-ea"/>
                <a:ea typeface="+mn-ea"/>
              </a:rPr>
              <a:t>サイクルについて」説明します。</a:t>
            </a:r>
          </a:p>
        </p:txBody>
      </p:sp>
      <p:sp>
        <p:nvSpPr>
          <p:cNvPr id="4" name="スライド番号プレースホルダー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F4CED70-445C-4EB7-910B-E53761D2C426}" type="slidenum">
              <a:rPr kumimoji="1" lang="ja-JP" altLang="en-US" sz="1200" b="0" i="0" u="none" strike="noStrike" kern="1200" cap="none" spc="0" normalizeH="0" baseline="0" noProof="0" smtClean="0">
                <a:ln>
                  <a:noFill/>
                </a:ln>
                <a:solidFill>
                  <a:prstClr val="black"/>
                </a:solidFill>
                <a:effectLst/>
                <a:uLnTx/>
                <a:uFillTx/>
                <a:latin typeface="游ゴシック" panose="020F0502020204030204"/>
                <a:ea typeface="游ゴシック" panose="020B0400000000000000"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3</a:t>
            </a:fld>
            <a:endParaRPr kumimoji="1" lang="ja-JP" altLang="en-US" sz="12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117459248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sz="1400" dirty="0">
                <a:latin typeface="+mn-ea"/>
                <a:ea typeface="+mn-ea"/>
              </a:rPr>
              <a:t>〇つぎに議題２の「公共事業における景観面での</a:t>
            </a:r>
            <a:r>
              <a:rPr kumimoji="1" lang="en-US" altLang="ja-JP" sz="1400" dirty="0">
                <a:latin typeface="+mn-ea"/>
                <a:ea typeface="+mn-ea"/>
              </a:rPr>
              <a:t>PDCA</a:t>
            </a:r>
            <a:r>
              <a:rPr kumimoji="1" lang="ja-JP" altLang="en-US" sz="1400" dirty="0">
                <a:latin typeface="+mn-ea"/>
                <a:ea typeface="+mn-ea"/>
              </a:rPr>
              <a:t>サイクルについて」説明します。</a:t>
            </a:r>
          </a:p>
        </p:txBody>
      </p:sp>
      <p:sp>
        <p:nvSpPr>
          <p:cNvPr id="4" name="スライド番号プレースホルダー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F4CED70-445C-4EB7-910B-E53761D2C426}" type="slidenum">
              <a:rPr kumimoji="1" lang="ja-JP" altLang="en-US" sz="1200" b="0" i="0" u="none" strike="noStrike" kern="1200" cap="none" spc="0" normalizeH="0" baseline="0" noProof="0" smtClean="0">
                <a:ln>
                  <a:noFill/>
                </a:ln>
                <a:solidFill>
                  <a:prstClr val="black"/>
                </a:solidFill>
                <a:effectLst/>
                <a:uLnTx/>
                <a:uFillTx/>
                <a:latin typeface="游ゴシック" panose="020F0502020204030204"/>
                <a:ea typeface="游ゴシック" panose="020B0400000000000000"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4</a:t>
            </a:fld>
            <a:endParaRPr kumimoji="1" lang="ja-JP" altLang="en-US" sz="12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230219657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4989D071-6CB1-4C13-9075-2155BCE543AA}"/>
              </a:ext>
            </a:extLst>
          </p:cNvPr>
          <p:cNvSpPr>
            <a:spLocks noGrp="1"/>
          </p:cNvSpPr>
          <p:nvPr>
            <p:ph type="ctrTitle"/>
          </p:nvPr>
        </p:nvSpPr>
        <p:spPr>
          <a:xfrm>
            <a:off x="1143000" y="1122363"/>
            <a:ext cx="6858000" cy="2387600"/>
          </a:xfrm>
        </p:spPr>
        <p:txBody>
          <a:bodyPr anchor="b"/>
          <a:lstStyle>
            <a:lvl1pPr algn="ctr">
              <a:defRPr sz="4500"/>
            </a:lvl1pPr>
          </a:lstStyle>
          <a:p>
            <a:r>
              <a:rPr kumimoji="1" lang="ja-JP" altLang="en-US"/>
              <a:t>マスター タイトルの書式設定</a:t>
            </a:r>
          </a:p>
        </p:txBody>
      </p:sp>
      <p:sp>
        <p:nvSpPr>
          <p:cNvPr id="3" name="字幕 2">
            <a:extLst>
              <a:ext uri="{FF2B5EF4-FFF2-40B4-BE49-F238E27FC236}">
                <a16:creationId xmlns:a16="http://schemas.microsoft.com/office/drawing/2014/main" id="{135BB087-CFF6-46EF-AD9F-9C6883688A14}"/>
              </a:ext>
            </a:extLst>
          </p:cNvPr>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kumimoji="1" lang="ja-JP" altLang="en-US"/>
              <a:t>マスター サブタイトルの書式設定</a:t>
            </a:r>
          </a:p>
        </p:txBody>
      </p:sp>
      <p:sp>
        <p:nvSpPr>
          <p:cNvPr id="4" name="日付プレースホルダー 3">
            <a:extLst>
              <a:ext uri="{FF2B5EF4-FFF2-40B4-BE49-F238E27FC236}">
                <a16:creationId xmlns:a16="http://schemas.microsoft.com/office/drawing/2014/main" id="{57DCF380-DE72-44BC-8D8F-394E9EEB09C2}"/>
              </a:ext>
            </a:extLst>
          </p:cNvPr>
          <p:cNvSpPr>
            <a:spLocks noGrp="1"/>
          </p:cNvSpPr>
          <p:nvPr>
            <p:ph type="dt" sz="half" idx="10"/>
          </p:nvPr>
        </p:nvSpPr>
        <p:spPr/>
        <p:txBody>
          <a:bodyPr/>
          <a:lstStyle/>
          <a:p>
            <a:fld id="{619B3385-080D-43A2-9250-9D7B657EEA01}" type="datetime1">
              <a:rPr kumimoji="1" lang="ja-JP" altLang="en-US" smtClean="0"/>
              <a:t>2025/3/14</a:t>
            </a:fld>
            <a:endParaRPr kumimoji="1" lang="ja-JP" altLang="en-US"/>
          </a:p>
        </p:txBody>
      </p:sp>
      <p:sp>
        <p:nvSpPr>
          <p:cNvPr id="5" name="フッター プレースホルダー 4">
            <a:extLst>
              <a:ext uri="{FF2B5EF4-FFF2-40B4-BE49-F238E27FC236}">
                <a16:creationId xmlns:a16="http://schemas.microsoft.com/office/drawing/2014/main" id="{2A1E1814-7C53-4B8D-9107-63193A0ABF3B}"/>
              </a:ext>
            </a:extLst>
          </p:cNvPr>
          <p:cNvSpPr>
            <a:spLocks noGrp="1"/>
          </p:cNvSpPr>
          <p:nvPr>
            <p:ph type="ftr" sz="quarter" idx="11"/>
          </p:nvPr>
        </p:nvSpPr>
        <p:spPr/>
        <p:txBody>
          <a:bodyPr/>
          <a:lstStyle/>
          <a:p>
            <a:endParaRPr kumimoji="1" lang="ja-JP" altLang="en-US" dirty="0"/>
          </a:p>
        </p:txBody>
      </p:sp>
      <p:sp>
        <p:nvSpPr>
          <p:cNvPr id="6" name="スライド番号プレースホルダー 5">
            <a:extLst>
              <a:ext uri="{FF2B5EF4-FFF2-40B4-BE49-F238E27FC236}">
                <a16:creationId xmlns:a16="http://schemas.microsoft.com/office/drawing/2014/main" id="{B06D14E9-DEDE-49F7-89DB-03C826826BBB}"/>
              </a:ext>
            </a:extLst>
          </p:cNvPr>
          <p:cNvSpPr>
            <a:spLocks noGrp="1"/>
          </p:cNvSpPr>
          <p:nvPr>
            <p:ph type="sldNum" sz="quarter" idx="12"/>
          </p:nvPr>
        </p:nvSpPr>
        <p:spPr/>
        <p:txBody>
          <a:bodyPr/>
          <a:lstStyle/>
          <a:p>
            <a:fld id="{014E9001-24FA-4D28-AAFB-36E6B1FE382F}" type="slidenum">
              <a:rPr kumimoji="1" lang="ja-JP" altLang="en-US" smtClean="0"/>
              <a:t>‹#›</a:t>
            </a:fld>
            <a:endParaRPr kumimoji="1" lang="ja-JP" altLang="en-US"/>
          </a:p>
        </p:txBody>
      </p:sp>
    </p:spTree>
    <p:extLst>
      <p:ext uri="{BB962C8B-B14F-4D97-AF65-F5344CB8AC3E}">
        <p14:creationId xmlns:p14="http://schemas.microsoft.com/office/powerpoint/2010/main" val="244746022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97FE2A44-A91A-4A60-A24A-CEC0F5EAE82A}"/>
              </a:ext>
            </a:extLst>
          </p:cNvPr>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1E0A7C86-217A-4020-9ED8-73F74D7CCC2E}"/>
              </a:ext>
            </a:extLst>
          </p:cNvPr>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F299AA23-8F24-4107-BAB2-B1855015CFEA}"/>
              </a:ext>
            </a:extLst>
          </p:cNvPr>
          <p:cNvSpPr>
            <a:spLocks noGrp="1"/>
          </p:cNvSpPr>
          <p:nvPr>
            <p:ph type="dt" sz="half" idx="10"/>
          </p:nvPr>
        </p:nvSpPr>
        <p:spPr/>
        <p:txBody>
          <a:bodyPr/>
          <a:lstStyle/>
          <a:p>
            <a:fld id="{11DF1591-EF52-4F68-8E51-8F6AA5DD78B8}" type="datetime1">
              <a:rPr kumimoji="1" lang="ja-JP" altLang="en-US" smtClean="0"/>
              <a:t>2025/3/14</a:t>
            </a:fld>
            <a:endParaRPr kumimoji="1" lang="ja-JP" altLang="en-US"/>
          </a:p>
        </p:txBody>
      </p:sp>
      <p:sp>
        <p:nvSpPr>
          <p:cNvPr id="5" name="フッター プレースホルダー 4">
            <a:extLst>
              <a:ext uri="{FF2B5EF4-FFF2-40B4-BE49-F238E27FC236}">
                <a16:creationId xmlns:a16="http://schemas.microsoft.com/office/drawing/2014/main" id="{AAF3F20B-C678-48B9-A429-86A20EC7CC2F}"/>
              </a:ext>
            </a:extLst>
          </p:cNvPr>
          <p:cNvSpPr>
            <a:spLocks noGrp="1"/>
          </p:cNvSpPr>
          <p:nvPr>
            <p:ph type="ftr" sz="quarter" idx="11"/>
          </p:nvPr>
        </p:nvSpPr>
        <p:spPr/>
        <p:txBody>
          <a:bodyPr/>
          <a:lstStyle/>
          <a:p>
            <a:endParaRPr lang="ja-JP" altLang="en-US" dirty="0"/>
          </a:p>
        </p:txBody>
      </p:sp>
      <p:sp>
        <p:nvSpPr>
          <p:cNvPr id="6" name="スライド番号プレースホルダー 5">
            <a:extLst>
              <a:ext uri="{FF2B5EF4-FFF2-40B4-BE49-F238E27FC236}">
                <a16:creationId xmlns:a16="http://schemas.microsoft.com/office/drawing/2014/main" id="{D61A10DF-D44A-4BE5-950B-7DEB50CA1FBF}"/>
              </a:ext>
            </a:extLst>
          </p:cNvPr>
          <p:cNvSpPr>
            <a:spLocks noGrp="1"/>
          </p:cNvSpPr>
          <p:nvPr>
            <p:ph type="sldNum" sz="quarter" idx="12"/>
          </p:nvPr>
        </p:nvSpPr>
        <p:spPr/>
        <p:txBody>
          <a:bodyPr/>
          <a:lstStyle/>
          <a:p>
            <a:fld id="{014E9001-24FA-4D28-AAFB-36E6B1FE382F}" type="slidenum">
              <a:rPr kumimoji="1" lang="ja-JP" altLang="en-US" smtClean="0"/>
              <a:t>‹#›</a:t>
            </a:fld>
            <a:endParaRPr kumimoji="1" lang="ja-JP" altLang="en-US"/>
          </a:p>
        </p:txBody>
      </p:sp>
    </p:spTree>
    <p:extLst>
      <p:ext uri="{BB962C8B-B14F-4D97-AF65-F5344CB8AC3E}">
        <p14:creationId xmlns:p14="http://schemas.microsoft.com/office/powerpoint/2010/main" val="145942812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a:extLst>
              <a:ext uri="{FF2B5EF4-FFF2-40B4-BE49-F238E27FC236}">
                <a16:creationId xmlns:a16="http://schemas.microsoft.com/office/drawing/2014/main" id="{A98A9DFA-1129-4A18-B599-539131976456}"/>
              </a:ext>
            </a:extLst>
          </p:cNvPr>
          <p:cNvSpPr>
            <a:spLocks noGrp="1"/>
          </p:cNvSpPr>
          <p:nvPr>
            <p:ph type="title" orient="vert"/>
          </p:nvPr>
        </p:nvSpPr>
        <p:spPr>
          <a:xfrm>
            <a:off x="6543675" y="365125"/>
            <a:ext cx="1971675" cy="5811838"/>
          </a:xfrm>
        </p:spPr>
        <p:txBody>
          <a:bodyPr vert="eaVert"/>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89BECF09-B977-417E-8D3A-D2DB60C1A7F5}"/>
              </a:ext>
            </a:extLst>
          </p:cNvPr>
          <p:cNvSpPr>
            <a:spLocks noGrp="1"/>
          </p:cNvSpPr>
          <p:nvPr>
            <p:ph type="body" orient="vert" idx="1"/>
          </p:nvPr>
        </p:nvSpPr>
        <p:spPr>
          <a:xfrm>
            <a:off x="628650" y="365125"/>
            <a:ext cx="5800725" cy="5811838"/>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C111730D-4A94-4DE9-8563-956415D9B74C}"/>
              </a:ext>
            </a:extLst>
          </p:cNvPr>
          <p:cNvSpPr>
            <a:spLocks noGrp="1"/>
          </p:cNvSpPr>
          <p:nvPr>
            <p:ph type="dt" sz="half" idx="10"/>
          </p:nvPr>
        </p:nvSpPr>
        <p:spPr/>
        <p:txBody>
          <a:bodyPr/>
          <a:lstStyle/>
          <a:p>
            <a:fld id="{602FD6C5-41E2-4340-BE2B-4CACE3687245}" type="datetime1">
              <a:rPr kumimoji="1" lang="ja-JP" altLang="en-US" smtClean="0"/>
              <a:t>2025/3/14</a:t>
            </a:fld>
            <a:endParaRPr kumimoji="1" lang="ja-JP" altLang="en-US"/>
          </a:p>
        </p:txBody>
      </p:sp>
      <p:sp>
        <p:nvSpPr>
          <p:cNvPr id="5" name="フッター プレースホルダー 4">
            <a:extLst>
              <a:ext uri="{FF2B5EF4-FFF2-40B4-BE49-F238E27FC236}">
                <a16:creationId xmlns:a16="http://schemas.microsoft.com/office/drawing/2014/main" id="{52F87E8F-1904-4524-917C-0804548199DB}"/>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E9C8BD06-B024-409C-A3BD-7F4467141F70}"/>
              </a:ext>
            </a:extLst>
          </p:cNvPr>
          <p:cNvSpPr>
            <a:spLocks noGrp="1"/>
          </p:cNvSpPr>
          <p:nvPr>
            <p:ph type="sldNum" sz="quarter" idx="12"/>
          </p:nvPr>
        </p:nvSpPr>
        <p:spPr/>
        <p:txBody>
          <a:bodyPr/>
          <a:lstStyle/>
          <a:p>
            <a:fld id="{014E9001-24FA-4D28-AAFB-36E6B1FE382F}" type="slidenum">
              <a:rPr kumimoji="1" lang="ja-JP" altLang="en-US" smtClean="0"/>
              <a:t>‹#›</a:t>
            </a:fld>
            <a:endParaRPr kumimoji="1" lang="ja-JP" altLang="en-US"/>
          </a:p>
        </p:txBody>
      </p:sp>
    </p:spTree>
    <p:extLst>
      <p:ext uri="{BB962C8B-B14F-4D97-AF65-F5344CB8AC3E}">
        <p14:creationId xmlns:p14="http://schemas.microsoft.com/office/powerpoint/2010/main" val="41615226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EC4EE0DB-7431-4DCB-9007-3418ABFA8015}"/>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2684D40A-6472-42BB-BF39-DE6760E4FBDC}"/>
              </a:ext>
            </a:extLst>
          </p:cNvPr>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6A52A0BE-2E05-4EB9-B63F-AD17BED7EDA0}"/>
              </a:ext>
            </a:extLst>
          </p:cNvPr>
          <p:cNvSpPr>
            <a:spLocks noGrp="1"/>
          </p:cNvSpPr>
          <p:nvPr>
            <p:ph type="dt" sz="half" idx="10"/>
          </p:nvPr>
        </p:nvSpPr>
        <p:spPr/>
        <p:txBody>
          <a:bodyPr/>
          <a:lstStyle/>
          <a:p>
            <a:fld id="{DA62A1BC-8FEA-444E-B24F-8CBA1BDC8102}" type="datetime1">
              <a:rPr kumimoji="1" lang="ja-JP" altLang="en-US" smtClean="0"/>
              <a:t>2025/3/14</a:t>
            </a:fld>
            <a:endParaRPr kumimoji="1" lang="ja-JP" altLang="en-US"/>
          </a:p>
        </p:txBody>
      </p:sp>
      <p:sp>
        <p:nvSpPr>
          <p:cNvPr id="5" name="フッター プレースホルダー 4">
            <a:extLst>
              <a:ext uri="{FF2B5EF4-FFF2-40B4-BE49-F238E27FC236}">
                <a16:creationId xmlns:a16="http://schemas.microsoft.com/office/drawing/2014/main" id="{B2E59482-F6E3-45FE-8A60-714DAC3C57C4}"/>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F326BBDC-DCCD-4EA1-B8DA-52DDF6B58F5F}"/>
              </a:ext>
            </a:extLst>
          </p:cNvPr>
          <p:cNvSpPr>
            <a:spLocks noGrp="1"/>
          </p:cNvSpPr>
          <p:nvPr>
            <p:ph type="sldNum" sz="quarter" idx="12"/>
          </p:nvPr>
        </p:nvSpPr>
        <p:spPr/>
        <p:txBody>
          <a:bodyPr/>
          <a:lstStyle/>
          <a:p>
            <a:fld id="{014E9001-24FA-4D28-AAFB-36E6B1FE382F}" type="slidenum">
              <a:rPr kumimoji="1" lang="ja-JP" altLang="en-US" smtClean="0"/>
              <a:t>‹#›</a:t>
            </a:fld>
            <a:endParaRPr kumimoji="1" lang="ja-JP" altLang="en-US"/>
          </a:p>
        </p:txBody>
      </p:sp>
    </p:spTree>
    <p:extLst>
      <p:ext uri="{BB962C8B-B14F-4D97-AF65-F5344CB8AC3E}">
        <p14:creationId xmlns:p14="http://schemas.microsoft.com/office/powerpoint/2010/main" val="12411647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C52F8120-00EF-4EBE-B295-2573E30782B3}"/>
              </a:ext>
            </a:extLst>
          </p:cNvPr>
          <p:cNvSpPr>
            <a:spLocks noGrp="1"/>
          </p:cNvSpPr>
          <p:nvPr>
            <p:ph type="title"/>
          </p:nvPr>
        </p:nvSpPr>
        <p:spPr>
          <a:xfrm>
            <a:off x="623888" y="1709739"/>
            <a:ext cx="7886700" cy="2852737"/>
          </a:xfrm>
        </p:spPr>
        <p:txBody>
          <a:bodyPr anchor="b"/>
          <a:lstStyle>
            <a:lvl1pPr>
              <a:defRPr sz="4500"/>
            </a:lvl1p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0D1BD102-511C-4B52-967D-EDDD1BFEE075}"/>
              </a:ext>
            </a:extLst>
          </p:cNvPr>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kumimoji="1" lang="ja-JP" altLang="en-US"/>
              <a:t>マスター テキストの書式設定</a:t>
            </a:r>
          </a:p>
        </p:txBody>
      </p:sp>
      <p:sp>
        <p:nvSpPr>
          <p:cNvPr id="4" name="日付プレースホルダー 3">
            <a:extLst>
              <a:ext uri="{FF2B5EF4-FFF2-40B4-BE49-F238E27FC236}">
                <a16:creationId xmlns:a16="http://schemas.microsoft.com/office/drawing/2014/main" id="{7CA230AC-210A-4364-B2D0-0A890F09962E}"/>
              </a:ext>
            </a:extLst>
          </p:cNvPr>
          <p:cNvSpPr>
            <a:spLocks noGrp="1"/>
          </p:cNvSpPr>
          <p:nvPr>
            <p:ph type="dt" sz="half" idx="10"/>
          </p:nvPr>
        </p:nvSpPr>
        <p:spPr/>
        <p:txBody>
          <a:bodyPr/>
          <a:lstStyle/>
          <a:p>
            <a:fld id="{1E8B31D2-2A09-4BAF-837E-FA273B5BC401}" type="datetime1">
              <a:rPr kumimoji="1" lang="ja-JP" altLang="en-US" smtClean="0"/>
              <a:t>2025/3/14</a:t>
            </a:fld>
            <a:endParaRPr kumimoji="1" lang="ja-JP" altLang="en-US"/>
          </a:p>
        </p:txBody>
      </p:sp>
      <p:sp>
        <p:nvSpPr>
          <p:cNvPr id="5" name="フッター プレースホルダー 4">
            <a:extLst>
              <a:ext uri="{FF2B5EF4-FFF2-40B4-BE49-F238E27FC236}">
                <a16:creationId xmlns:a16="http://schemas.microsoft.com/office/drawing/2014/main" id="{92657A3E-C61B-42B4-8845-2D60EE8C2E66}"/>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41C93657-8B04-4E76-B19E-8E23ABAECB56}"/>
              </a:ext>
            </a:extLst>
          </p:cNvPr>
          <p:cNvSpPr>
            <a:spLocks noGrp="1"/>
          </p:cNvSpPr>
          <p:nvPr>
            <p:ph type="sldNum" sz="quarter" idx="12"/>
          </p:nvPr>
        </p:nvSpPr>
        <p:spPr/>
        <p:txBody>
          <a:bodyPr/>
          <a:lstStyle/>
          <a:p>
            <a:fld id="{014E9001-24FA-4D28-AAFB-36E6B1FE382F}" type="slidenum">
              <a:rPr kumimoji="1" lang="ja-JP" altLang="en-US" smtClean="0"/>
              <a:t>‹#›</a:t>
            </a:fld>
            <a:endParaRPr kumimoji="1" lang="ja-JP" altLang="en-US"/>
          </a:p>
        </p:txBody>
      </p:sp>
    </p:spTree>
    <p:extLst>
      <p:ext uri="{BB962C8B-B14F-4D97-AF65-F5344CB8AC3E}">
        <p14:creationId xmlns:p14="http://schemas.microsoft.com/office/powerpoint/2010/main" val="270619228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08239238-5E92-47F0-8D64-E7F4D64D36C7}"/>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0FBFF6B2-B929-4E26-BFCC-F1662658FE6E}"/>
              </a:ext>
            </a:extLst>
          </p:cNvPr>
          <p:cNvSpPr>
            <a:spLocks noGrp="1"/>
          </p:cNvSpPr>
          <p:nvPr>
            <p:ph sz="half" idx="1"/>
          </p:nvPr>
        </p:nvSpPr>
        <p:spPr>
          <a:xfrm>
            <a:off x="628650" y="1825625"/>
            <a:ext cx="38862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a:extLst>
              <a:ext uri="{FF2B5EF4-FFF2-40B4-BE49-F238E27FC236}">
                <a16:creationId xmlns:a16="http://schemas.microsoft.com/office/drawing/2014/main" id="{7AB44326-0236-4959-A011-FA9917F090BA}"/>
              </a:ext>
            </a:extLst>
          </p:cNvPr>
          <p:cNvSpPr>
            <a:spLocks noGrp="1"/>
          </p:cNvSpPr>
          <p:nvPr>
            <p:ph sz="half" idx="2"/>
          </p:nvPr>
        </p:nvSpPr>
        <p:spPr>
          <a:xfrm>
            <a:off x="4629150" y="1825625"/>
            <a:ext cx="38862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a:extLst>
              <a:ext uri="{FF2B5EF4-FFF2-40B4-BE49-F238E27FC236}">
                <a16:creationId xmlns:a16="http://schemas.microsoft.com/office/drawing/2014/main" id="{031B89AC-68CE-46E2-9D51-7E4FDCC10B66}"/>
              </a:ext>
            </a:extLst>
          </p:cNvPr>
          <p:cNvSpPr>
            <a:spLocks noGrp="1"/>
          </p:cNvSpPr>
          <p:nvPr>
            <p:ph type="dt" sz="half" idx="10"/>
          </p:nvPr>
        </p:nvSpPr>
        <p:spPr/>
        <p:txBody>
          <a:bodyPr/>
          <a:lstStyle/>
          <a:p>
            <a:fld id="{E304D184-8FF8-42CD-8F09-5664F074CABC}" type="datetime1">
              <a:rPr kumimoji="1" lang="ja-JP" altLang="en-US" smtClean="0"/>
              <a:t>2025/3/14</a:t>
            </a:fld>
            <a:endParaRPr kumimoji="1" lang="ja-JP" altLang="en-US"/>
          </a:p>
        </p:txBody>
      </p:sp>
      <p:sp>
        <p:nvSpPr>
          <p:cNvPr id="6" name="フッター プレースホルダー 5">
            <a:extLst>
              <a:ext uri="{FF2B5EF4-FFF2-40B4-BE49-F238E27FC236}">
                <a16:creationId xmlns:a16="http://schemas.microsoft.com/office/drawing/2014/main" id="{17BAAE8D-0909-484A-AFEA-10BC4A1DFE61}"/>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BE5F0096-74E2-4376-BA43-99FB2A9F3F2D}"/>
              </a:ext>
            </a:extLst>
          </p:cNvPr>
          <p:cNvSpPr>
            <a:spLocks noGrp="1"/>
          </p:cNvSpPr>
          <p:nvPr>
            <p:ph type="sldNum" sz="quarter" idx="12"/>
          </p:nvPr>
        </p:nvSpPr>
        <p:spPr/>
        <p:txBody>
          <a:bodyPr/>
          <a:lstStyle/>
          <a:p>
            <a:fld id="{014E9001-24FA-4D28-AAFB-36E6B1FE382F}" type="slidenum">
              <a:rPr kumimoji="1" lang="ja-JP" altLang="en-US" smtClean="0"/>
              <a:t>‹#›</a:t>
            </a:fld>
            <a:endParaRPr kumimoji="1" lang="ja-JP" altLang="en-US"/>
          </a:p>
        </p:txBody>
      </p:sp>
    </p:spTree>
    <p:extLst>
      <p:ext uri="{BB962C8B-B14F-4D97-AF65-F5344CB8AC3E}">
        <p14:creationId xmlns:p14="http://schemas.microsoft.com/office/powerpoint/2010/main" val="282641062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2614DAFF-656C-4AA7-B878-C5A9A4E92B3D}"/>
              </a:ext>
            </a:extLst>
          </p:cNvPr>
          <p:cNvSpPr>
            <a:spLocks noGrp="1"/>
          </p:cNvSpPr>
          <p:nvPr>
            <p:ph type="title"/>
          </p:nvPr>
        </p:nvSpPr>
        <p:spPr>
          <a:xfrm>
            <a:off x="629841" y="365126"/>
            <a:ext cx="7886700" cy="1325563"/>
          </a:xfrm>
        </p:spPr>
        <p:txBody>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7047E515-0918-4276-89FB-E2D395363A20}"/>
              </a:ext>
            </a:extLst>
          </p:cNvPr>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kumimoji="1" lang="ja-JP" altLang="en-US"/>
              <a:t>マスター テキストの書式設定</a:t>
            </a:r>
          </a:p>
        </p:txBody>
      </p:sp>
      <p:sp>
        <p:nvSpPr>
          <p:cNvPr id="4" name="コンテンツ プレースホルダー 3">
            <a:extLst>
              <a:ext uri="{FF2B5EF4-FFF2-40B4-BE49-F238E27FC236}">
                <a16:creationId xmlns:a16="http://schemas.microsoft.com/office/drawing/2014/main" id="{2B2BF2D5-7952-420A-AECC-7354F2F0E55D}"/>
              </a:ext>
            </a:extLst>
          </p:cNvPr>
          <p:cNvSpPr>
            <a:spLocks noGrp="1"/>
          </p:cNvSpPr>
          <p:nvPr>
            <p:ph sz="half" idx="2"/>
          </p:nvPr>
        </p:nvSpPr>
        <p:spPr>
          <a:xfrm>
            <a:off x="629842" y="2505075"/>
            <a:ext cx="3868340"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a:extLst>
              <a:ext uri="{FF2B5EF4-FFF2-40B4-BE49-F238E27FC236}">
                <a16:creationId xmlns:a16="http://schemas.microsoft.com/office/drawing/2014/main" id="{3FA81AA4-7831-4DF1-90E5-59B2BF94CC6E}"/>
              </a:ext>
            </a:extLst>
          </p:cNvPr>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kumimoji="1" lang="ja-JP" altLang="en-US"/>
              <a:t>マスター テキストの書式設定</a:t>
            </a:r>
          </a:p>
        </p:txBody>
      </p:sp>
      <p:sp>
        <p:nvSpPr>
          <p:cNvPr id="6" name="コンテンツ プレースホルダー 5">
            <a:extLst>
              <a:ext uri="{FF2B5EF4-FFF2-40B4-BE49-F238E27FC236}">
                <a16:creationId xmlns:a16="http://schemas.microsoft.com/office/drawing/2014/main" id="{976A5CBE-09E7-47F5-A6E6-A70FE2DDA22C}"/>
              </a:ext>
            </a:extLst>
          </p:cNvPr>
          <p:cNvSpPr>
            <a:spLocks noGrp="1"/>
          </p:cNvSpPr>
          <p:nvPr>
            <p:ph sz="quarter" idx="4"/>
          </p:nvPr>
        </p:nvSpPr>
        <p:spPr>
          <a:xfrm>
            <a:off x="4629150" y="2505075"/>
            <a:ext cx="3887391"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a:extLst>
              <a:ext uri="{FF2B5EF4-FFF2-40B4-BE49-F238E27FC236}">
                <a16:creationId xmlns:a16="http://schemas.microsoft.com/office/drawing/2014/main" id="{851DCDBD-83D4-4F5F-BE52-034B89ECD33A}"/>
              </a:ext>
            </a:extLst>
          </p:cNvPr>
          <p:cNvSpPr>
            <a:spLocks noGrp="1"/>
          </p:cNvSpPr>
          <p:nvPr>
            <p:ph type="dt" sz="half" idx="10"/>
          </p:nvPr>
        </p:nvSpPr>
        <p:spPr/>
        <p:txBody>
          <a:bodyPr/>
          <a:lstStyle/>
          <a:p>
            <a:fld id="{F8E420CE-0280-4776-92DF-3A159B351CC9}" type="datetime1">
              <a:rPr kumimoji="1" lang="ja-JP" altLang="en-US" smtClean="0"/>
              <a:t>2025/3/14</a:t>
            </a:fld>
            <a:endParaRPr kumimoji="1" lang="ja-JP" altLang="en-US"/>
          </a:p>
        </p:txBody>
      </p:sp>
      <p:sp>
        <p:nvSpPr>
          <p:cNvPr id="8" name="フッター プレースホルダー 7">
            <a:extLst>
              <a:ext uri="{FF2B5EF4-FFF2-40B4-BE49-F238E27FC236}">
                <a16:creationId xmlns:a16="http://schemas.microsoft.com/office/drawing/2014/main" id="{5AC284B1-A154-43AF-960B-088F3FF9B343}"/>
              </a:ext>
            </a:extLst>
          </p:cNvPr>
          <p:cNvSpPr>
            <a:spLocks noGrp="1"/>
          </p:cNvSpPr>
          <p:nvPr>
            <p:ph type="ftr" sz="quarter" idx="11"/>
          </p:nvPr>
        </p:nvSpPr>
        <p:spPr/>
        <p:txBody>
          <a:bodyPr/>
          <a:lstStyle/>
          <a:p>
            <a:endParaRPr kumimoji="1" lang="ja-JP" altLang="en-US"/>
          </a:p>
        </p:txBody>
      </p:sp>
      <p:sp>
        <p:nvSpPr>
          <p:cNvPr id="9" name="スライド番号プレースホルダー 8">
            <a:extLst>
              <a:ext uri="{FF2B5EF4-FFF2-40B4-BE49-F238E27FC236}">
                <a16:creationId xmlns:a16="http://schemas.microsoft.com/office/drawing/2014/main" id="{5A05DCCA-1057-4614-8AE4-755DC63B0001}"/>
              </a:ext>
            </a:extLst>
          </p:cNvPr>
          <p:cNvSpPr>
            <a:spLocks noGrp="1"/>
          </p:cNvSpPr>
          <p:nvPr>
            <p:ph type="sldNum" sz="quarter" idx="12"/>
          </p:nvPr>
        </p:nvSpPr>
        <p:spPr/>
        <p:txBody>
          <a:bodyPr/>
          <a:lstStyle/>
          <a:p>
            <a:fld id="{014E9001-24FA-4D28-AAFB-36E6B1FE382F}" type="slidenum">
              <a:rPr kumimoji="1" lang="ja-JP" altLang="en-US" smtClean="0"/>
              <a:t>‹#›</a:t>
            </a:fld>
            <a:endParaRPr kumimoji="1" lang="ja-JP" altLang="en-US"/>
          </a:p>
        </p:txBody>
      </p:sp>
    </p:spTree>
    <p:extLst>
      <p:ext uri="{BB962C8B-B14F-4D97-AF65-F5344CB8AC3E}">
        <p14:creationId xmlns:p14="http://schemas.microsoft.com/office/powerpoint/2010/main" val="189270368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A4946BFB-BB3E-4102-BB18-CC026627BC24}"/>
              </a:ext>
            </a:extLst>
          </p:cNvPr>
          <p:cNvSpPr>
            <a:spLocks noGrp="1"/>
          </p:cNvSpPr>
          <p:nvPr>
            <p:ph type="title"/>
          </p:nvPr>
        </p:nvSpPr>
        <p:spPr/>
        <p:txBody>
          <a:bodyPr/>
          <a:lstStyle/>
          <a:p>
            <a:r>
              <a:rPr kumimoji="1" lang="ja-JP" altLang="en-US"/>
              <a:t>マスター タイトルの書式設定</a:t>
            </a:r>
          </a:p>
        </p:txBody>
      </p:sp>
      <p:sp>
        <p:nvSpPr>
          <p:cNvPr id="3" name="日付プレースホルダー 2">
            <a:extLst>
              <a:ext uri="{FF2B5EF4-FFF2-40B4-BE49-F238E27FC236}">
                <a16:creationId xmlns:a16="http://schemas.microsoft.com/office/drawing/2014/main" id="{9F125B1E-A27D-4AD3-869C-F8264ED228E6}"/>
              </a:ext>
            </a:extLst>
          </p:cNvPr>
          <p:cNvSpPr>
            <a:spLocks noGrp="1"/>
          </p:cNvSpPr>
          <p:nvPr>
            <p:ph type="dt" sz="half" idx="10"/>
          </p:nvPr>
        </p:nvSpPr>
        <p:spPr/>
        <p:txBody>
          <a:bodyPr/>
          <a:lstStyle/>
          <a:p>
            <a:fld id="{E7BDE31C-C1A4-4628-8D2B-1187A5AF4058}" type="datetime1">
              <a:rPr kumimoji="1" lang="ja-JP" altLang="en-US" smtClean="0"/>
              <a:t>2025/3/14</a:t>
            </a:fld>
            <a:endParaRPr kumimoji="1" lang="ja-JP" altLang="en-US"/>
          </a:p>
        </p:txBody>
      </p:sp>
      <p:sp>
        <p:nvSpPr>
          <p:cNvPr id="4" name="フッター プレースホルダー 3">
            <a:extLst>
              <a:ext uri="{FF2B5EF4-FFF2-40B4-BE49-F238E27FC236}">
                <a16:creationId xmlns:a16="http://schemas.microsoft.com/office/drawing/2014/main" id="{7B5CA59D-6009-459C-A8F9-16CEA60313AA}"/>
              </a:ext>
            </a:extLst>
          </p:cNvPr>
          <p:cNvSpPr>
            <a:spLocks noGrp="1"/>
          </p:cNvSpPr>
          <p:nvPr>
            <p:ph type="ftr" sz="quarter" idx="11"/>
          </p:nvPr>
        </p:nvSpPr>
        <p:spPr/>
        <p:txBody>
          <a:bodyPr/>
          <a:lstStyle/>
          <a:p>
            <a:endParaRPr kumimoji="1" lang="ja-JP" altLang="en-US"/>
          </a:p>
        </p:txBody>
      </p:sp>
      <p:sp>
        <p:nvSpPr>
          <p:cNvPr id="5" name="スライド番号プレースホルダー 4">
            <a:extLst>
              <a:ext uri="{FF2B5EF4-FFF2-40B4-BE49-F238E27FC236}">
                <a16:creationId xmlns:a16="http://schemas.microsoft.com/office/drawing/2014/main" id="{93B2C474-3DCA-4C56-B678-93FBC769AED9}"/>
              </a:ext>
            </a:extLst>
          </p:cNvPr>
          <p:cNvSpPr>
            <a:spLocks noGrp="1"/>
          </p:cNvSpPr>
          <p:nvPr>
            <p:ph type="sldNum" sz="quarter" idx="12"/>
          </p:nvPr>
        </p:nvSpPr>
        <p:spPr/>
        <p:txBody>
          <a:bodyPr/>
          <a:lstStyle/>
          <a:p>
            <a:fld id="{014E9001-24FA-4D28-AAFB-36E6B1FE382F}" type="slidenum">
              <a:rPr kumimoji="1" lang="ja-JP" altLang="en-US" smtClean="0"/>
              <a:t>‹#›</a:t>
            </a:fld>
            <a:endParaRPr kumimoji="1" lang="ja-JP" altLang="en-US"/>
          </a:p>
        </p:txBody>
      </p:sp>
    </p:spTree>
    <p:extLst>
      <p:ext uri="{BB962C8B-B14F-4D97-AF65-F5344CB8AC3E}">
        <p14:creationId xmlns:p14="http://schemas.microsoft.com/office/powerpoint/2010/main" val="51839305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a:extLst>
              <a:ext uri="{FF2B5EF4-FFF2-40B4-BE49-F238E27FC236}">
                <a16:creationId xmlns:a16="http://schemas.microsoft.com/office/drawing/2014/main" id="{1214245E-152A-4F83-B444-747DAC6458A5}"/>
              </a:ext>
            </a:extLst>
          </p:cNvPr>
          <p:cNvSpPr>
            <a:spLocks noGrp="1"/>
          </p:cNvSpPr>
          <p:nvPr>
            <p:ph type="dt" sz="half" idx="10"/>
          </p:nvPr>
        </p:nvSpPr>
        <p:spPr/>
        <p:txBody>
          <a:bodyPr/>
          <a:lstStyle/>
          <a:p>
            <a:fld id="{05FAA3DB-9ADC-4818-A92F-FC5653DAA43C}" type="datetime1">
              <a:rPr kumimoji="1" lang="ja-JP" altLang="en-US" smtClean="0"/>
              <a:t>2025/3/14</a:t>
            </a:fld>
            <a:endParaRPr kumimoji="1" lang="ja-JP" altLang="en-US"/>
          </a:p>
        </p:txBody>
      </p:sp>
      <p:sp>
        <p:nvSpPr>
          <p:cNvPr id="3" name="フッター プレースホルダー 2">
            <a:extLst>
              <a:ext uri="{FF2B5EF4-FFF2-40B4-BE49-F238E27FC236}">
                <a16:creationId xmlns:a16="http://schemas.microsoft.com/office/drawing/2014/main" id="{7E0368E2-60AA-4500-AEB0-359E08D85CDD}"/>
              </a:ext>
            </a:extLst>
          </p:cNvPr>
          <p:cNvSpPr>
            <a:spLocks noGrp="1"/>
          </p:cNvSpPr>
          <p:nvPr>
            <p:ph type="ftr" sz="quarter" idx="11"/>
          </p:nvPr>
        </p:nvSpPr>
        <p:spPr/>
        <p:txBody>
          <a:bodyPr/>
          <a:lstStyle/>
          <a:p>
            <a:endParaRPr kumimoji="1" lang="ja-JP" altLang="en-US"/>
          </a:p>
        </p:txBody>
      </p:sp>
      <p:sp>
        <p:nvSpPr>
          <p:cNvPr id="4" name="スライド番号プレースホルダー 3">
            <a:extLst>
              <a:ext uri="{FF2B5EF4-FFF2-40B4-BE49-F238E27FC236}">
                <a16:creationId xmlns:a16="http://schemas.microsoft.com/office/drawing/2014/main" id="{AC6A4BD2-B32B-4AB9-B664-7B070B977A69}"/>
              </a:ext>
            </a:extLst>
          </p:cNvPr>
          <p:cNvSpPr>
            <a:spLocks noGrp="1"/>
          </p:cNvSpPr>
          <p:nvPr>
            <p:ph type="sldNum" sz="quarter" idx="12"/>
          </p:nvPr>
        </p:nvSpPr>
        <p:spPr/>
        <p:txBody>
          <a:bodyPr/>
          <a:lstStyle/>
          <a:p>
            <a:fld id="{014E9001-24FA-4D28-AAFB-36E6B1FE382F}" type="slidenum">
              <a:rPr kumimoji="1" lang="ja-JP" altLang="en-US" smtClean="0"/>
              <a:t>‹#›</a:t>
            </a:fld>
            <a:endParaRPr kumimoji="1" lang="ja-JP" altLang="en-US"/>
          </a:p>
        </p:txBody>
      </p:sp>
    </p:spTree>
    <p:extLst>
      <p:ext uri="{BB962C8B-B14F-4D97-AF65-F5344CB8AC3E}">
        <p14:creationId xmlns:p14="http://schemas.microsoft.com/office/powerpoint/2010/main" val="221870670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A5B90017-7661-41F4-9253-AFFA4FE947CD}"/>
              </a:ext>
            </a:extLst>
          </p:cNvPr>
          <p:cNvSpPr>
            <a:spLocks noGrp="1"/>
          </p:cNvSpPr>
          <p:nvPr>
            <p:ph type="title"/>
          </p:nvPr>
        </p:nvSpPr>
        <p:spPr>
          <a:xfrm>
            <a:off x="629841" y="457200"/>
            <a:ext cx="2949178" cy="1600200"/>
          </a:xfrm>
        </p:spPr>
        <p:txBody>
          <a:bodyPr anchor="b"/>
          <a:lstStyle>
            <a:lvl1pPr>
              <a:defRPr sz="2400"/>
            </a:lvl1p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AEC51523-D256-4B95-9681-CF427AF914DB}"/>
              </a:ext>
            </a:extLst>
          </p:cNvPr>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a:extLst>
              <a:ext uri="{FF2B5EF4-FFF2-40B4-BE49-F238E27FC236}">
                <a16:creationId xmlns:a16="http://schemas.microsoft.com/office/drawing/2014/main" id="{86604970-9211-4862-9F6A-1E72702351A7}"/>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4BF4DD9B-8B3A-4AA0-9DFE-3F09D57FB874}"/>
              </a:ext>
            </a:extLst>
          </p:cNvPr>
          <p:cNvSpPr>
            <a:spLocks noGrp="1"/>
          </p:cNvSpPr>
          <p:nvPr>
            <p:ph type="dt" sz="half" idx="10"/>
          </p:nvPr>
        </p:nvSpPr>
        <p:spPr/>
        <p:txBody>
          <a:bodyPr/>
          <a:lstStyle/>
          <a:p>
            <a:fld id="{1963CDC2-EEED-4073-8C88-F2DEA00CCC81}" type="datetime1">
              <a:rPr kumimoji="1" lang="ja-JP" altLang="en-US" smtClean="0"/>
              <a:t>2025/3/14</a:t>
            </a:fld>
            <a:endParaRPr kumimoji="1" lang="ja-JP" altLang="en-US"/>
          </a:p>
        </p:txBody>
      </p:sp>
      <p:sp>
        <p:nvSpPr>
          <p:cNvPr id="6" name="フッター プレースホルダー 5">
            <a:extLst>
              <a:ext uri="{FF2B5EF4-FFF2-40B4-BE49-F238E27FC236}">
                <a16:creationId xmlns:a16="http://schemas.microsoft.com/office/drawing/2014/main" id="{74D9BCA4-CAE2-4993-9C09-A8F9047D6F64}"/>
              </a:ext>
            </a:extLst>
          </p:cNvPr>
          <p:cNvSpPr>
            <a:spLocks noGrp="1"/>
          </p:cNvSpPr>
          <p:nvPr>
            <p:ph type="ftr" sz="quarter" idx="11"/>
          </p:nvPr>
        </p:nvSpPr>
        <p:spPr/>
        <p:txBody>
          <a:bodyPr/>
          <a:lstStyle/>
          <a:p>
            <a:endParaRPr lang="ja-JP" altLang="en-US" dirty="0"/>
          </a:p>
        </p:txBody>
      </p:sp>
      <p:sp>
        <p:nvSpPr>
          <p:cNvPr id="7" name="スライド番号プレースホルダー 6">
            <a:extLst>
              <a:ext uri="{FF2B5EF4-FFF2-40B4-BE49-F238E27FC236}">
                <a16:creationId xmlns:a16="http://schemas.microsoft.com/office/drawing/2014/main" id="{2D67CC79-D737-4981-93E6-85853F383FCD}"/>
              </a:ext>
            </a:extLst>
          </p:cNvPr>
          <p:cNvSpPr>
            <a:spLocks noGrp="1"/>
          </p:cNvSpPr>
          <p:nvPr>
            <p:ph type="sldNum" sz="quarter" idx="12"/>
          </p:nvPr>
        </p:nvSpPr>
        <p:spPr/>
        <p:txBody>
          <a:bodyPr/>
          <a:lstStyle/>
          <a:p>
            <a:fld id="{014E9001-24FA-4D28-AAFB-36E6B1FE382F}" type="slidenum">
              <a:rPr kumimoji="1" lang="ja-JP" altLang="en-US" smtClean="0"/>
              <a:t>‹#›</a:t>
            </a:fld>
            <a:endParaRPr kumimoji="1" lang="ja-JP" altLang="en-US"/>
          </a:p>
        </p:txBody>
      </p:sp>
    </p:spTree>
    <p:extLst>
      <p:ext uri="{BB962C8B-B14F-4D97-AF65-F5344CB8AC3E}">
        <p14:creationId xmlns:p14="http://schemas.microsoft.com/office/powerpoint/2010/main" val="320070166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313FFDF4-5E2D-4615-B169-ACDEED21FA24}"/>
              </a:ext>
            </a:extLst>
          </p:cNvPr>
          <p:cNvSpPr>
            <a:spLocks noGrp="1"/>
          </p:cNvSpPr>
          <p:nvPr>
            <p:ph type="title"/>
          </p:nvPr>
        </p:nvSpPr>
        <p:spPr>
          <a:xfrm>
            <a:off x="629841" y="457200"/>
            <a:ext cx="2949178" cy="1600200"/>
          </a:xfrm>
        </p:spPr>
        <p:txBody>
          <a:bodyPr anchor="b"/>
          <a:lstStyle>
            <a:lvl1pPr>
              <a:defRPr sz="2400"/>
            </a:lvl1pPr>
          </a:lstStyle>
          <a:p>
            <a:r>
              <a:rPr kumimoji="1" lang="ja-JP" altLang="en-US"/>
              <a:t>マスター タイトルの書式設定</a:t>
            </a:r>
          </a:p>
        </p:txBody>
      </p:sp>
      <p:sp>
        <p:nvSpPr>
          <p:cNvPr id="3" name="図プレースホルダー 2">
            <a:extLst>
              <a:ext uri="{FF2B5EF4-FFF2-40B4-BE49-F238E27FC236}">
                <a16:creationId xmlns:a16="http://schemas.microsoft.com/office/drawing/2014/main" id="{D178480F-1F2C-4274-B2A8-ADFD49094317}"/>
              </a:ext>
            </a:extLst>
          </p:cNvPr>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kumimoji="1" lang="ja-JP" altLang="en-US"/>
          </a:p>
        </p:txBody>
      </p:sp>
      <p:sp>
        <p:nvSpPr>
          <p:cNvPr id="4" name="テキスト プレースホルダー 3">
            <a:extLst>
              <a:ext uri="{FF2B5EF4-FFF2-40B4-BE49-F238E27FC236}">
                <a16:creationId xmlns:a16="http://schemas.microsoft.com/office/drawing/2014/main" id="{18329CA2-72C8-4F53-A8E8-C54A34BC2355}"/>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076C0DD3-129D-4CD7-ACA3-39045448FF45}"/>
              </a:ext>
            </a:extLst>
          </p:cNvPr>
          <p:cNvSpPr>
            <a:spLocks noGrp="1"/>
          </p:cNvSpPr>
          <p:nvPr>
            <p:ph type="dt" sz="half" idx="10"/>
          </p:nvPr>
        </p:nvSpPr>
        <p:spPr/>
        <p:txBody>
          <a:bodyPr/>
          <a:lstStyle/>
          <a:p>
            <a:fld id="{2F37F968-F288-4E5A-9232-4CE508F6B6F3}" type="datetime1">
              <a:rPr kumimoji="1" lang="ja-JP" altLang="en-US" smtClean="0"/>
              <a:t>2025/3/14</a:t>
            </a:fld>
            <a:endParaRPr kumimoji="1" lang="ja-JP" altLang="en-US"/>
          </a:p>
        </p:txBody>
      </p:sp>
      <p:sp>
        <p:nvSpPr>
          <p:cNvPr id="6" name="フッター プレースホルダー 5">
            <a:extLst>
              <a:ext uri="{FF2B5EF4-FFF2-40B4-BE49-F238E27FC236}">
                <a16:creationId xmlns:a16="http://schemas.microsoft.com/office/drawing/2014/main" id="{E0B2FAA8-AE59-4111-B647-8FE5D7E3892F}"/>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CDB8F3DF-9907-429B-BF9A-E72E7C812768}"/>
              </a:ext>
            </a:extLst>
          </p:cNvPr>
          <p:cNvSpPr>
            <a:spLocks noGrp="1"/>
          </p:cNvSpPr>
          <p:nvPr>
            <p:ph type="sldNum" sz="quarter" idx="12"/>
          </p:nvPr>
        </p:nvSpPr>
        <p:spPr/>
        <p:txBody>
          <a:bodyPr/>
          <a:lstStyle/>
          <a:p>
            <a:fld id="{014E9001-24FA-4D28-AAFB-36E6B1FE382F}" type="slidenum">
              <a:rPr kumimoji="1" lang="ja-JP" altLang="en-US" smtClean="0"/>
              <a:t>‹#›</a:t>
            </a:fld>
            <a:endParaRPr kumimoji="1" lang="ja-JP" altLang="en-US"/>
          </a:p>
        </p:txBody>
      </p:sp>
    </p:spTree>
    <p:extLst>
      <p:ext uri="{BB962C8B-B14F-4D97-AF65-F5344CB8AC3E}">
        <p14:creationId xmlns:p14="http://schemas.microsoft.com/office/powerpoint/2010/main" val="31396988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a:extLst>
              <a:ext uri="{FF2B5EF4-FFF2-40B4-BE49-F238E27FC236}">
                <a16:creationId xmlns:a16="http://schemas.microsoft.com/office/drawing/2014/main" id="{E5D99CC9-68B5-46CE-B8A1-49438C2B6CA7}"/>
              </a:ext>
            </a:extLst>
          </p:cNvPr>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374D3136-31B5-458B-810E-48638FD3C633}"/>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396FA66C-6FF3-48B5-8464-DC70CDF7F5B1}"/>
              </a:ext>
            </a:extLst>
          </p:cNvPr>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A9BFFA0B-044A-4FAB-835C-00D7A2A0976D}" type="datetime1">
              <a:rPr kumimoji="1" lang="ja-JP" altLang="en-US" smtClean="0"/>
              <a:t>2025/3/14</a:t>
            </a:fld>
            <a:endParaRPr kumimoji="1" lang="ja-JP" altLang="en-US"/>
          </a:p>
        </p:txBody>
      </p:sp>
      <p:sp>
        <p:nvSpPr>
          <p:cNvPr id="5" name="フッター プレースホルダー 4">
            <a:extLst>
              <a:ext uri="{FF2B5EF4-FFF2-40B4-BE49-F238E27FC236}">
                <a16:creationId xmlns:a16="http://schemas.microsoft.com/office/drawing/2014/main" id="{D427876A-504C-4849-81C4-D669C3637B1D}"/>
              </a:ext>
            </a:extLst>
          </p:cNvPr>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ja-JP" altLang="en-US" dirty="0"/>
          </a:p>
        </p:txBody>
      </p:sp>
      <p:sp>
        <p:nvSpPr>
          <p:cNvPr id="6" name="スライド番号プレースホルダー 5">
            <a:extLst>
              <a:ext uri="{FF2B5EF4-FFF2-40B4-BE49-F238E27FC236}">
                <a16:creationId xmlns:a16="http://schemas.microsoft.com/office/drawing/2014/main" id="{B3105DEE-C355-48BC-AB02-735E1D205F74}"/>
              </a:ext>
            </a:extLst>
          </p:cNvPr>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014E9001-24FA-4D28-AAFB-36E6B1FE382F}" type="slidenum">
              <a:rPr kumimoji="1" lang="ja-JP" altLang="en-US" smtClean="0"/>
              <a:t>‹#›</a:t>
            </a:fld>
            <a:endParaRPr kumimoji="1" lang="ja-JP" altLang="en-US"/>
          </a:p>
        </p:txBody>
      </p:sp>
    </p:spTree>
    <p:extLst>
      <p:ext uri="{BB962C8B-B14F-4D97-AF65-F5344CB8AC3E}">
        <p14:creationId xmlns:p14="http://schemas.microsoft.com/office/powerpoint/2010/main" val="638589109"/>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hf hdr="0" ftr="0" dt="0"/>
  <p:txStyles>
    <p:titleStyle>
      <a:lvl1pPr algn="l" defTabSz="685800" rtl="0" eaLnBrk="1" latinLnBrk="0" hangingPunct="1">
        <a:lnSpc>
          <a:spcPct val="90000"/>
        </a:lnSpc>
        <a:spcBef>
          <a:spcPct val="0"/>
        </a:spcBef>
        <a:buNone/>
        <a:defRPr kumimoji="1"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kumimoji="1"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kumimoji="1"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kumimoji="1"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9pPr>
    </p:bodyStyle>
    <p:otherStyle>
      <a:defPPr>
        <a:defRPr lang="ja-JP"/>
      </a:defPPr>
      <a:lvl1pPr marL="0" algn="l" defTabSz="685800" rtl="0" eaLnBrk="1" latinLnBrk="0" hangingPunct="1">
        <a:defRPr kumimoji="1" sz="1350" kern="1200">
          <a:solidFill>
            <a:schemeClr val="tx1"/>
          </a:solidFill>
          <a:latin typeface="+mn-lt"/>
          <a:ea typeface="+mn-ea"/>
          <a:cs typeface="+mn-cs"/>
        </a:defRPr>
      </a:lvl1pPr>
      <a:lvl2pPr marL="342900" algn="l" defTabSz="685800" rtl="0" eaLnBrk="1" latinLnBrk="0" hangingPunct="1">
        <a:defRPr kumimoji="1" sz="1350" kern="1200">
          <a:solidFill>
            <a:schemeClr val="tx1"/>
          </a:solidFill>
          <a:latin typeface="+mn-lt"/>
          <a:ea typeface="+mn-ea"/>
          <a:cs typeface="+mn-cs"/>
        </a:defRPr>
      </a:lvl2pPr>
      <a:lvl3pPr marL="685800" algn="l" defTabSz="685800" rtl="0" eaLnBrk="1" latinLnBrk="0" hangingPunct="1">
        <a:defRPr kumimoji="1" sz="1350" kern="1200">
          <a:solidFill>
            <a:schemeClr val="tx1"/>
          </a:solidFill>
          <a:latin typeface="+mn-lt"/>
          <a:ea typeface="+mn-ea"/>
          <a:cs typeface="+mn-cs"/>
        </a:defRPr>
      </a:lvl3pPr>
      <a:lvl4pPr marL="1028700" algn="l" defTabSz="685800" rtl="0" eaLnBrk="1" latinLnBrk="0" hangingPunct="1">
        <a:defRPr kumimoji="1" sz="1350" kern="1200">
          <a:solidFill>
            <a:schemeClr val="tx1"/>
          </a:solidFill>
          <a:latin typeface="+mn-lt"/>
          <a:ea typeface="+mn-ea"/>
          <a:cs typeface="+mn-cs"/>
        </a:defRPr>
      </a:lvl4pPr>
      <a:lvl5pPr marL="1371600" algn="l" defTabSz="685800" rtl="0" eaLnBrk="1" latinLnBrk="0" hangingPunct="1">
        <a:defRPr kumimoji="1" sz="1350" kern="1200">
          <a:solidFill>
            <a:schemeClr val="tx1"/>
          </a:solidFill>
          <a:latin typeface="+mn-lt"/>
          <a:ea typeface="+mn-ea"/>
          <a:cs typeface="+mn-cs"/>
        </a:defRPr>
      </a:lvl5pPr>
      <a:lvl6pPr marL="1714500" algn="l" defTabSz="685800" rtl="0" eaLnBrk="1" latinLnBrk="0" hangingPunct="1">
        <a:defRPr kumimoji="1" sz="1350" kern="1200">
          <a:solidFill>
            <a:schemeClr val="tx1"/>
          </a:solidFill>
          <a:latin typeface="+mn-lt"/>
          <a:ea typeface="+mn-ea"/>
          <a:cs typeface="+mn-cs"/>
        </a:defRPr>
      </a:lvl6pPr>
      <a:lvl7pPr marL="2057400" algn="l" defTabSz="685800" rtl="0" eaLnBrk="1" latinLnBrk="0" hangingPunct="1">
        <a:defRPr kumimoji="1" sz="1350" kern="1200">
          <a:solidFill>
            <a:schemeClr val="tx1"/>
          </a:solidFill>
          <a:latin typeface="+mn-lt"/>
          <a:ea typeface="+mn-ea"/>
          <a:cs typeface="+mn-cs"/>
        </a:defRPr>
      </a:lvl7pPr>
      <a:lvl8pPr marL="2400300" algn="l" defTabSz="685800" rtl="0" eaLnBrk="1" latinLnBrk="0" hangingPunct="1">
        <a:defRPr kumimoji="1" sz="1350" kern="1200">
          <a:solidFill>
            <a:schemeClr val="tx1"/>
          </a:solidFill>
          <a:latin typeface="+mn-lt"/>
          <a:ea typeface="+mn-ea"/>
          <a:cs typeface="+mn-cs"/>
        </a:defRPr>
      </a:lvl8pPr>
      <a:lvl9pPr marL="2743200" algn="l" defTabSz="685800" rtl="0" eaLnBrk="1" latinLnBrk="0" hangingPunct="1">
        <a:defRPr kumimoji="1"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jpeg"/></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7" Type="http://schemas.openxmlformats.org/officeDocument/2006/relationships/image" Target="../media/image11.jpe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10.jpeg"/><Relationship Id="rId5" Type="http://schemas.openxmlformats.org/officeDocument/2006/relationships/image" Target="../media/image9.jpeg"/><Relationship Id="rId4" Type="http://schemas.openxmlformats.org/officeDocument/2006/relationships/image" Target="../media/image8.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テキスト ボックス 7">
            <a:extLst>
              <a:ext uri="{FF2B5EF4-FFF2-40B4-BE49-F238E27FC236}">
                <a16:creationId xmlns:a16="http://schemas.microsoft.com/office/drawing/2014/main" id="{4AA32E6E-E3EE-4D83-B699-BE0064140362}"/>
              </a:ext>
            </a:extLst>
          </p:cNvPr>
          <p:cNvSpPr txBox="1"/>
          <p:nvPr/>
        </p:nvSpPr>
        <p:spPr>
          <a:xfrm>
            <a:off x="0" y="2890391"/>
            <a:ext cx="9144000" cy="1077218"/>
          </a:xfrm>
          <a:prstGeom prst="rect">
            <a:avLst/>
          </a:prstGeom>
          <a:solidFill>
            <a:srgbClr val="203864"/>
          </a:solidFill>
          <a:ln>
            <a:noFill/>
          </a:ln>
        </p:spPr>
        <p:style>
          <a:lnRef idx="3">
            <a:schemeClr val="lt1"/>
          </a:lnRef>
          <a:fillRef idx="1">
            <a:schemeClr val="accent1"/>
          </a:fillRef>
          <a:effectRef idx="1">
            <a:schemeClr val="accent1"/>
          </a:effectRef>
          <a:fontRef idx="minor">
            <a:schemeClr val="lt1"/>
          </a:fontRef>
        </p:style>
        <p:txBody>
          <a:bodyPr wrap="square" rtlCol="0" anchor="ctr">
            <a:noAutofit/>
          </a:bodyPr>
          <a:lstStyle/>
          <a:p>
            <a:pPr algn="ctr"/>
            <a:r>
              <a:rPr kumimoji="1" lang="ja-JP" altLang="en-US" sz="3200" dirty="0">
                <a:latin typeface="BIZ UDPゴシック" panose="020B0400000000000000" pitchFamily="50" charset="-128"/>
                <a:ea typeface="BIZ UDPゴシック" panose="020B0400000000000000" pitchFamily="50" charset="-128"/>
              </a:rPr>
              <a:t>その他報告事項</a:t>
            </a:r>
          </a:p>
        </p:txBody>
      </p:sp>
      <p:sp>
        <p:nvSpPr>
          <p:cNvPr id="7" name="スライド番号プレースホルダー 3">
            <a:extLst>
              <a:ext uri="{FF2B5EF4-FFF2-40B4-BE49-F238E27FC236}">
                <a16:creationId xmlns:a16="http://schemas.microsoft.com/office/drawing/2014/main" id="{215A0F2E-93BD-418B-B79C-07E71B95FEC3}"/>
              </a:ext>
            </a:extLst>
          </p:cNvPr>
          <p:cNvSpPr txBox="1">
            <a:spLocks/>
          </p:cNvSpPr>
          <p:nvPr/>
        </p:nvSpPr>
        <p:spPr>
          <a:xfrm>
            <a:off x="8709659" y="6526102"/>
            <a:ext cx="465337"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fld id="{4E6FF35A-1FEA-4590-8179-217228840B8D}" type="slidenum">
              <a:rPr kumimoji="1" lang="ja-JP" altLang="en-US" sz="1400" b="1" i="0" u="none" strike="noStrike" kern="1200" cap="none" spc="0" normalizeH="0" baseline="0" noProof="0" smtClean="0">
                <a:ln>
                  <a:noFill/>
                </a:ln>
                <a:solidFill>
                  <a:prstClr val="black"/>
                </a:solidFill>
                <a:effectLst/>
                <a:uLnTx/>
                <a:uFillTx/>
                <a:latin typeface="游ゴシック" panose="020B0400000000000000" pitchFamily="50" charset="-128"/>
                <a:ea typeface="游ゴシック" panose="020B0400000000000000" pitchFamily="50" charset="-128"/>
              </a:rPr>
              <a:pPr marL="0" marR="0" lvl="0" indent="0" algn="r" defTabSz="457200" rtl="0" eaLnBrk="1" fontAlgn="auto" latinLnBrk="0" hangingPunct="1">
                <a:lnSpc>
                  <a:spcPct val="100000"/>
                </a:lnSpc>
                <a:spcBef>
                  <a:spcPts val="0"/>
                </a:spcBef>
                <a:spcAft>
                  <a:spcPts val="0"/>
                </a:spcAft>
                <a:buClrTx/>
                <a:buSzTx/>
                <a:buFontTx/>
                <a:buNone/>
                <a:tabLst/>
                <a:defRPr/>
              </a:pPr>
              <a:t>1</a:t>
            </a:fld>
            <a:endParaRPr kumimoji="1" lang="ja-JP" altLang="en-US" sz="1400" b="1"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endParaRPr>
          </a:p>
        </p:txBody>
      </p:sp>
      <p:grpSp>
        <p:nvGrpSpPr>
          <p:cNvPr id="6" name="グループ化 5">
            <a:extLst>
              <a:ext uri="{FF2B5EF4-FFF2-40B4-BE49-F238E27FC236}">
                <a16:creationId xmlns:a16="http://schemas.microsoft.com/office/drawing/2014/main" id="{48C5A3C2-85B8-4644-A99E-CD0E361B9606}"/>
              </a:ext>
            </a:extLst>
          </p:cNvPr>
          <p:cNvGrpSpPr/>
          <p:nvPr/>
        </p:nvGrpSpPr>
        <p:grpSpPr>
          <a:xfrm>
            <a:off x="7853835" y="165123"/>
            <a:ext cx="1133856" cy="546303"/>
            <a:chOff x="8010144" y="95416"/>
            <a:chExt cx="1133856" cy="546303"/>
          </a:xfrm>
        </p:grpSpPr>
        <p:sp>
          <p:nvSpPr>
            <p:cNvPr id="10" name="正方形/長方形 9">
              <a:extLst>
                <a:ext uri="{FF2B5EF4-FFF2-40B4-BE49-F238E27FC236}">
                  <a16:creationId xmlns:a16="http://schemas.microsoft.com/office/drawing/2014/main" id="{1B8F5CEB-932A-4D41-99E9-847126D27756}"/>
                </a:ext>
              </a:extLst>
            </p:cNvPr>
            <p:cNvSpPr/>
            <p:nvPr/>
          </p:nvSpPr>
          <p:spPr>
            <a:xfrm>
              <a:off x="8010144" y="95416"/>
              <a:ext cx="1062294" cy="546303"/>
            </a:xfrm>
            <a:prstGeom prst="rect">
              <a:avLst/>
            </a:prstGeom>
            <a:solidFill>
              <a:srgbClr val="FFFFFF"/>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テキスト ボックス 10">
              <a:extLst>
                <a:ext uri="{FF2B5EF4-FFF2-40B4-BE49-F238E27FC236}">
                  <a16:creationId xmlns:a16="http://schemas.microsoft.com/office/drawing/2014/main" id="{C9A727E3-C1F2-4C56-B899-E25D367777B6}"/>
                </a:ext>
              </a:extLst>
            </p:cNvPr>
            <p:cNvSpPr txBox="1"/>
            <p:nvPr/>
          </p:nvSpPr>
          <p:spPr>
            <a:xfrm>
              <a:off x="8081706" y="146442"/>
              <a:ext cx="1062294" cy="461665"/>
            </a:xfrm>
            <a:prstGeom prst="rect">
              <a:avLst/>
            </a:prstGeom>
            <a:noFill/>
          </p:spPr>
          <p:txBody>
            <a:bodyPr wrap="square" rtlCol="0">
              <a:spAutoFit/>
            </a:bodyPr>
            <a:lstStyle/>
            <a:p>
              <a:r>
                <a:rPr kumimoji="1" lang="ja-JP" altLang="en-US" sz="2400" dirty="0">
                  <a:solidFill>
                    <a:sysClr val="windowText" lastClr="000000"/>
                  </a:solidFill>
                  <a:latin typeface="BIZ UDPゴシック" panose="020B0400000000000000" pitchFamily="50" charset="-128"/>
                  <a:ea typeface="BIZ UDPゴシック" panose="020B0400000000000000" pitchFamily="50" charset="-128"/>
                </a:rPr>
                <a:t>資料</a:t>
              </a:r>
              <a:r>
                <a:rPr kumimoji="1" lang="en-US" altLang="ja-JP" sz="2400" dirty="0">
                  <a:solidFill>
                    <a:sysClr val="windowText" lastClr="000000"/>
                  </a:solidFill>
                  <a:latin typeface="BIZ UDPゴシック" panose="020B0400000000000000" pitchFamily="50" charset="-128"/>
                  <a:ea typeface="BIZ UDPゴシック" panose="020B0400000000000000" pitchFamily="50" charset="-128"/>
                </a:rPr>
                <a:t>3</a:t>
              </a:r>
            </a:p>
          </p:txBody>
        </p:sp>
      </p:grpSp>
      <p:sp>
        <p:nvSpPr>
          <p:cNvPr id="12" name="テキスト ボックス 11">
            <a:extLst>
              <a:ext uri="{FF2B5EF4-FFF2-40B4-BE49-F238E27FC236}">
                <a16:creationId xmlns:a16="http://schemas.microsoft.com/office/drawing/2014/main" id="{F307A64F-4E5E-4617-A5BF-91CAA149175E}"/>
              </a:ext>
            </a:extLst>
          </p:cNvPr>
          <p:cNvSpPr txBox="1"/>
          <p:nvPr/>
        </p:nvSpPr>
        <p:spPr>
          <a:xfrm>
            <a:off x="156309" y="165123"/>
            <a:ext cx="4686035" cy="338554"/>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kumimoji="1" lang="ja-JP" altLang="en-US" sz="1600" dirty="0">
                <a:latin typeface="BIZ UDPゴシック" panose="020B0400000000000000" pitchFamily="50" charset="-128"/>
                <a:ea typeface="BIZ UDPゴシック" panose="020B0400000000000000" pitchFamily="50" charset="-128"/>
              </a:rPr>
              <a:t>令和６年度 第１回 大阪府景観審議会　</a:t>
            </a:r>
            <a:r>
              <a:rPr kumimoji="1" lang="en-US" altLang="ja-JP" sz="1600" dirty="0">
                <a:latin typeface="BIZ UDPゴシック" panose="020B0400000000000000" pitchFamily="50" charset="-128"/>
                <a:ea typeface="BIZ UDPゴシック" panose="020B0400000000000000" pitchFamily="50" charset="-128"/>
              </a:rPr>
              <a:t>《</a:t>
            </a:r>
            <a:r>
              <a:rPr kumimoji="1" lang="ja-JP" altLang="en-US" sz="1600" dirty="0">
                <a:latin typeface="BIZ UDPゴシック" panose="020B0400000000000000" pitchFamily="50" charset="-128"/>
                <a:ea typeface="BIZ UDPゴシック" panose="020B0400000000000000" pitchFamily="50" charset="-128"/>
              </a:rPr>
              <a:t>議題（</a:t>
            </a:r>
            <a:r>
              <a:rPr kumimoji="1" lang="en-US" altLang="ja-JP" sz="1600" dirty="0">
                <a:latin typeface="BIZ UDPゴシック" panose="020B0400000000000000" pitchFamily="50" charset="-128"/>
                <a:ea typeface="BIZ UDPゴシック" panose="020B0400000000000000" pitchFamily="50" charset="-128"/>
              </a:rPr>
              <a:t>3</a:t>
            </a:r>
            <a:r>
              <a:rPr kumimoji="1" lang="ja-JP" altLang="en-US" sz="1600" dirty="0">
                <a:latin typeface="BIZ UDPゴシック" panose="020B0400000000000000" pitchFamily="50" charset="-128"/>
                <a:ea typeface="BIZ UDPゴシック" panose="020B0400000000000000" pitchFamily="50" charset="-128"/>
              </a:rPr>
              <a:t>）</a:t>
            </a:r>
            <a:r>
              <a:rPr kumimoji="1" lang="en-US" altLang="ja-JP" sz="1600" dirty="0">
                <a:latin typeface="BIZ UDPゴシック" panose="020B0400000000000000" pitchFamily="50" charset="-128"/>
                <a:ea typeface="BIZ UDPゴシック" panose="020B0400000000000000" pitchFamily="50" charset="-128"/>
              </a:rPr>
              <a:t>》</a:t>
            </a:r>
          </a:p>
        </p:txBody>
      </p:sp>
    </p:spTree>
    <p:extLst>
      <p:ext uri="{BB962C8B-B14F-4D97-AF65-F5344CB8AC3E}">
        <p14:creationId xmlns:p14="http://schemas.microsoft.com/office/powerpoint/2010/main" val="99445810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フリーフォーム: 図形 1">
            <a:extLst>
              <a:ext uri="{FF2B5EF4-FFF2-40B4-BE49-F238E27FC236}">
                <a16:creationId xmlns:a16="http://schemas.microsoft.com/office/drawing/2014/main" id="{C2EEF891-CFB1-4FC4-962E-C2F6D7C6BEE9}"/>
              </a:ext>
            </a:extLst>
          </p:cNvPr>
          <p:cNvSpPr/>
          <p:nvPr/>
        </p:nvSpPr>
        <p:spPr>
          <a:xfrm>
            <a:off x="7179945" y="5246370"/>
            <a:ext cx="409575" cy="598170"/>
          </a:xfrm>
          <a:custGeom>
            <a:avLst/>
            <a:gdLst>
              <a:gd name="connsiteX0" fmla="*/ 411480 w 411480"/>
              <a:gd name="connsiteY0" fmla="*/ 560070 h 598170"/>
              <a:gd name="connsiteX1" fmla="*/ 396240 w 411480"/>
              <a:gd name="connsiteY1" fmla="*/ 499110 h 598170"/>
              <a:gd name="connsiteX2" fmla="*/ 386715 w 411480"/>
              <a:gd name="connsiteY2" fmla="*/ 445770 h 598170"/>
              <a:gd name="connsiteX3" fmla="*/ 384810 w 411480"/>
              <a:gd name="connsiteY3" fmla="*/ 426720 h 598170"/>
              <a:gd name="connsiteX4" fmla="*/ 346710 w 411480"/>
              <a:gd name="connsiteY4" fmla="*/ 382905 h 598170"/>
              <a:gd name="connsiteX5" fmla="*/ 316230 w 411480"/>
              <a:gd name="connsiteY5" fmla="*/ 297180 h 598170"/>
              <a:gd name="connsiteX6" fmla="*/ 335280 w 411480"/>
              <a:gd name="connsiteY6" fmla="*/ 272415 h 598170"/>
              <a:gd name="connsiteX7" fmla="*/ 331470 w 411480"/>
              <a:gd name="connsiteY7" fmla="*/ 241935 h 598170"/>
              <a:gd name="connsiteX8" fmla="*/ 285750 w 411480"/>
              <a:gd name="connsiteY8" fmla="*/ 240030 h 598170"/>
              <a:gd name="connsiteX9" fmla="*/ 270510 w 411480"/>
              <a:gd name="connsiteY9" fmla="*/ 213360 h 598170"/>
              <a:gd name="connsiteX10" fmla="*/ 238125 w 411480"/>
              <a:gd name="connsiteY10" fmla="*/ 209550 h 598170"/>
              <a:gd name="connsiteX11" fmla="*/ 207645 w 411480"/>
              <a:gd name="connsiteY11" fmla="*/ 158115 h 598170"/>
              <a:gd name="connsiteX12" fmla="*/ 207645 w 411480"/>
              <a:gd name="connsiteY12" fmla="*/ 131445 h 598170"/>
              <a:gd name="connsiteX13" fmla="*/ 213360 w 411480"/>
              <a:gd name="connsiteY13" fmla="*/ 99060 h 598170"/>
              <a:gd name="connsiteX14" fmla="*/ 142875 w 411480"/>
              <a:gd name="connsiteY14" fmla="*/ 36195 h 598170"/>
              <a:gd name="connsiteX15" fmla="*/ 135255 w 411480"/>
              <a:gd name="connsiteY15" fmla="*/ 26670 h 598170"/>
              <a:gd name="connsiteX16" fmla="*/ 99060 w 411480"/>
              <a:gd name="connsiteY16" fmla="*/ 74295 h 598170"/>
              <a:gd name="connsiteX17" fmla="*/ 80010 w 411480"/>
              <a:gd name="connsiteY17" fmla="*/ 74295 h 598170"/>
              <a:gd name="connsiteX18" fmla="*/ 68580 w 411480"/>
              <a:gd name="connsiteY18" fmla="*/ 81915 h 598170"/>
              <a:gd name="connsiteX19" fmla="*/ 43815 w 411480"/>
              <a:gd name="connsiteY19" fmla="*/ 72390 h 598170"/>
              <a:gd name="connsiteX20" fmla="*/ 64770 w 411480"/>
              <a:gd name="connsiteY20" fmla="*/ 51435 h 598170"/>
              <a:gd name="connsiteX21" fmla="*/ 60960 w 411480"/>
              <a:gd name="connsiteY21" fmla="*/ 11430 h 598170"/>
              <a:gd name="connsiteX22" fmla="*/ 45720 w 411480"/>
              <a:gd name="connsiteY22" fmla="*/ 0 h 598170"/>
              <a:gd name="connsiteX23" fmla="*/ 0 w 411480"/>
              <a:gd name="connsiteY23" fmla="*/ 78105 h 598170"/>
              <a:gd name="connsiteX24" fmla="*/ 40005 w 411480"/>
              <a:gd name="connsiteY24" fmla="*/ 85725 h 598170"/>
              <a:gd name="connsiteX25" fmla="*/ 49530 w 411480"/>
              <a:gd name="connsiteY25" fmla="*/ 104775 h 598170"/>
              <a:gd name="connsiteX26" fmla="*/ 26670 w 411480"/>
              <a:gd name="connsiteY26" fmla="*/ 131445 h 598170"/>
              <a:gd name="connsiteX27" fmla="*/ 13335 w 411480"/>
              <a:gd name="connsiteY27" fmla="*/ 154305 h 598170"/>
              <a:gd name="connsiteX28" fmla="*/ 36195 w 411480"/>
              <a:gd name="connsiteY28" fmla="*/ 175260 h 598170"/>
              <a:gd name="connsiteX29" fmla="*/ 72390 w 411480"/>
              <a:gd name="connsiteY29" fmla="*/ 200025 h 598170"/>
              <a:gd name="connsiteX30" fmla="*/ 100965 w 411480"/>
              <a:gd name="connsiteY30" fmla="*/ 213360 h 598170"/>
              <a:gd name="connsiteX31" fmla="*/ 127635 w 411480"/>
              <a:gd name="connsiteY31" fmla="*/ 224790 h 598170"/>
              <a:gd name="connsiteX32" fmla="*/ 161925 w 411480"/>
              <a:gd name="connsiteY32" fmla="*/ 255270 h 598170"/>
              <a:gd name="connsiteX33" fmla="*/ 190500 w 411480"/>
              <a:gd name="connsiteY33" fmla="*/ 318135 h 598170"/>
              <a:gd name="connsiteX34" fmla="*/ 217170 w 411480"/>
              <a:gd name="connsiteY34" fmla="*/ 379095 h 598170"/>
              <a:gd name="connsiteX35" fmla="*/ 226695 w 411480"/>
              <a:gd name="connsiteY35" fmla="*/ 478155 h 598170"/>
              <a:gd name="connsiteX36" fmla="*/ 215265 w 411480"/>
              <a:gd name="connsiteY36" fmla="*/ 478155 h 598170"/>
              <a:gd name="connsiteX37" fmla="*/ 238125 w 411480"/>
              <a:gd name="connsiteY37" fmla="*/ 520065 h 598170"/>
              <a:gd name="connsiteX38" fmla="*/ 257175 w 411480"/>
              <a:gd name="connsiteY38" fmla="*/ 565785 h 598170"/>
              <a:gd name="connsiteX39" fmla="*/ 283845 w 411480"/>
              <a:gd name="connsiteY39" fmla="*/ 567690 h 598170"/>
              <a:gd name="connsiteX40" fmla="*/ 300990 w 411480"/>
              <a:gd name="connsiteY40" fmla="*/ 556260 h 598170"/>
              <a:gd name="connsiteX41" fmla="*/ 323850 w 411480"/>
              <a:gd name="connsiteY41" fmla="*/ 584835 h 598170"/>
              <a:gd name="connsiteX42" fmla="*/ 354330 w 411480"/>
              <a:gd name="connsiteY42" fmla="*/ 598170 h 598170"/>
              <a:gd name="connsiteX43" fmla="*/ 411480 w 411480"/>
              <a:gd name="connsiteY43" fmla="*/ 560070 h 598170"/>
              <a:gd name="connsiteX0" fmla="*/ 394335 w 396240"/>
              <a:gd name="connsiteY0" fmla="*/ 592455 h 598170"/>
              <a:gd name="connsiteX1" fmla="*/ 396240 w 396240"/>
              <a:gd name="connsiteY1" fmla="*/ 499110 h 598170"/>
              <a:gd name="connsiteX2" fmla="*/ 386715 w 396240"/>
              <a:gd name="connsiteY2" fmla="*/ 445770 h 598170"/>
              <a:gd name="connsiteX3" fmla="*/ 384810 w 396240"/>
              <a:gd name="connsiteY3" fmla="*/ 426720 h 598170"/>
              <a:gd name="connsiteX4" fmla="*/ 346710 w 396240"/>
              <a:gd name="connsiteY4" fmla="*/ 382905 h 598170"/>
              <a:gd name="connsiteX5" fmla="*/ 316230 w 396240"/>
              <a:gd name="connsiteY5" fmla="*/ 297180 h 598170"/>
              <a:gd name="connsiteX6" fmla="*/ 335280 w 396240"/>
              <a:gd name="connsiteY6" fmla="*/ 272415 h 598170"/>
              <a:gd name="connsiteX7" fmla="*/ 331470 w 396240"/>
              <a:gd name="connsiteY7" fmla="*/ 241935 h 598170"/>
              <a:gd name="connsiteX8" fmla="*/ 285750 w 396240"/>
              <a:gd name="connsiteY8" fmla="*/ 240030 h 598170"/>
              <a:gd name="connsiteX9" fmla="*/ 270510 w 396240"/>
              <a:gd name="connsiteY9" fmla="*/ 213360 h 598170"/>
              <a:gd name="connsiteX10" fmla="*/ 238125 w 396240"/>
              <a:gd name="connsiteY10" fmla="*/ 209550 h 598170"/>
              <a:gd name="connsiteX11" fmla="*/ 207645 w 396240"/>
              <a:gd name="connsiteY11" fmla="*/ 158115 h 598170"/>
              <a:gd name="connsiteX12" fmla="*/ 207645 w 396240"/>
              <a:gd name="connsiteY12" fmla="*/ 131445 h 598170"/>
              <a:gd name="connsiteX13" fmla="*/ 213360 w 396240"/>
              <a:gd name="connsiteY13" fmla="*/ 99060 h 598170"/>
              <a:gd name="connsiteX14" fmla="*/ 142875 w 396240"/>
              <a:gd name="connsiteY14" fmla="*/ 36195 h 598170"/>
              <a:gd name="connsiteX15" fmla="*/ 135255 w 396240"/>
              <a:gd name="connsiteY15" fmla="*/ 26670 h 598170"/>
              <a:gd name="connsiteX16" fmla="*/ 99060 w 396240"/>
              <a:gd name="connsiteY16" fmla="*/ 74295 h 598170"/>
              <a:gd name="connsiteX17" fmla="*/ 80010 w 396240"/>
              <a:gd name="connsiteY17" fmla="*/ 74295 h 598170"/>
              <a:gd name="connsiteX18" fmla="*/ 68580 w 396240"/>
              <a:gd name="connsiteY18" fmla="*/ 81915 h 598170"/>
              <a:gd name="connsiteX19" fmla="*/ 43815 w 396240"/>
              <a:gd name="connsiteY19" fmla="*/ 72390 h 598170"/>
              <a:gd name="connsiteX20" fmla="*/ 64770 w 396240"/>
              <a:gd name="connsiteY20" fmla="*/ 51435 h 598170"/>
              <a:gd name="connsiteX21" fmla="*/ 60960 w 396240"/>
              <a:gd name="connsiteY21" fmla="*/ 11430 h 598170"/>
              <a:gd name="connsiteX22" fmla="*/ 45720 w 396240"/>
              <a:gd name="connsiteY22" fmla="*/ 0 h 598170"/>
              <a:gd name="connsiteX23" fmla="*/ 0 w 396240"/>
              <a:gd name="connsiteY23" fmla="*/ 78105 h 598170"/>
              <a:gd name="connsiteX24" fmla="*/ 40005 w 396240"/>
              <a:gd name="connsiteY24" fmla="*/ 85725 h 598170"/>
              <a:gd name="connsiteX25" fmla="*/ 49530 w 396240"/>
              <a:gd name="connsiteY25" fmla="*/ 104775 h 598170"/>
              <a:gd name="connsiteX26" fmla="*/ 26670 w 396240"/>
              <a:gd name="connsiteY26" fmla="*/ 131445 h 598170"/>
              <a:gd name="connsiteX27" fmla="*/ 13335 w 396240"/>
              <a:gd name="connsiteY27" fmla="*/ 154305 h 598170"/>
              <a:gd name="connsiteX28" fmla="*/ 36195 w 396240"/>
              <a:gd name="connsiteY28" fmla="*/ 175260 h 598170"/>
              <a:gd name="connsiteX29" fmla="*/ 72390 w 396240"/>
              <a:gd name="connsiteY29" fmla="*/ 200025 h 598170"/>
              <a:gd name="connsiteX30" fmla="*/ 100965 w 396240"/>
              <a:gd name="connsiteY30" fmla="*/ 213360 h 598170"/>
              <a:gd name="connsiteX31" fmla="*/ 127635 w 396240"/>
              <a:gd name="connsiteY31" fmla="*/ 224790 h 598170"/>
              <a:gd name="connsiteX32" fmla="*/ 161925 w 396240"/>
              <a:gd name="connsiteY32" fmla="*/ 255270 h 598170"/>
              <a:gd name="connsiteX33" fmla="*/ 190500 w 396240"/>
              <a:gd name="connsiteY33" fmla="*/ 318135 h 598170"/>
              <a:gd name="connsiteX34" fmla="*/ 217170 w 396240"/>
              <a:gd name="connsiteY34" fmla="*/ 379095 h 598170"/>
              <a:gd name="connsiteX35" fmla="*/ 226695 w 396240"/>
              <a:gd name="connsiteY35" fmla="*/ 478155 h 598170"/>
              <a:gd name="connsiteX36" fmla="*/ 215265 w 396240"/>
              <a:gd name="connsiteY36" fmla="*/ 478155 h 598170"/>
              <a:gd name="connsiteX37" fmla="*/ 238125 w 396240"/>
              <a:gd name="connsiteY37" fmla="*/ 520065 h 598170"/>
              <a:gd name="connsiteX38" fmla="*/ 257175 w 396240"/>
              <a:gd name="connsiteY38" fmla="*/ 565785 h 598170"/>
              <a:gd name="connsiteX39" fmla="*/ 283845 w 396240"/>
              <a:gd name="connsiteY39" fmla="*/ 567690 h 598170"/>
              <a:gd name="connsiteX40" fmla="*/ 300990 w 396240"/>
              <a:gd name="connsiteY40" fmla="*/ 556260 h 598170"/>
              <a:gd name="connsiteX41" fmla="*/ 323850 w 396240"/>
              <a:gd name="connsiteY41" fmla="*/ 584835 h 598170"/>
              <a:gd name="connsiteX42" fmla="*/ 354330 w 396240"/>
              <a:gd name="connsiteY42" fmla="*/ 598170 h 598170"/>
              <a:gd name="connsiteX43" fmla="*/ 394335 w 396240"/>
              <a:gd name="connsiteY43" fmla="*/ 592455 h 598170"/>
              <a:gd name="connsiteX0" fmla="*/ 394335 w 409575"/>
              <a:gd name="connsiteY0" fmla="*/ 592455 h 598170"/>
              <a:gd name="connsiteX1" fmla="*/ 409575 w 409575"/>
              <a:gd name="connsiteY1" fmla="*/ 552450 h 598170"/>
              <a:gd name="connsiteX2" fmla="*/ 396240 w 409575"/>
              <a:gd name="connsiteY2" fmla="*/ 499110 h 598170"/>
              <a:gd name="connsiteX3" fmla="*/ 386715 w 409575"/>
              <a:gd name="connsiteY3" fmla="*/ 445770 h 598170"/>
              <a:gd name="connsiteX4" fmla="*/ 384810 w 409575"/>
              <a:gd name="connsiteY4" fmla="*/ 426720 h 598170"/>
              <a:gd name="connsiteX5" fmla="*/ 346710 w 409575"/>
              <a:gd name="connsiteY5" fmla="*/ 382905 h 598170"/>
              <a:gd name="connsiteX6" fmla="*/ 316230 w 409575"/>
              <a:gd name="connsiteY6" fmla="*/ 297180 h 598170"/>
              <a:gd name="connsiteX7" fmla="*/ 335280 w 409575"/>
              <a:gd name="connsiteY7" fmla="*/ 272415 h 598170"/>
              <a:gd name="connsiteX8" fmla="*/ 331470 w 409575"/>
              <a:gd name="connsiteY8" fmla="*/ 241935 h 598170"/>
              <a:gd name="connsiteX9" fmla="*/ 285750 w 409575"/>
              <a:gd name="connsiteY9" fmla="*/ 240030 h 598170"/>
              <a:gd name="connsiteX10" fmla="*/ 270510 w 409575"/>
              <a:gd name="connsiteY10" fmla="*/ 213360 h 598170"/>
              <a:gd name="connsiteX11" fmla="*/ 238125 w 409575"/>
              <a:gd name="connsiteY11" fmla="*/ 209550 h 598170"/>
              <a:gd name="connsiteX12" fmla="*/ 207645 w 409575"/>
              <a:gd name="connsiteY12" fmla="*/ 158115 h 598170"/>
              <a:gd name="connsiteX13" fmla="*/ 207645 w 409575"/>
              <a:gd name="connsiteY13" fmla="*/ 131445 h 598170"/>
              <a:gd name="connsiteX14" fmla="*/ 213360 w 409575"/>
              <a:gd name="connsiteY14" fmla="*/ 99060 h 598170"/>
              <a:gd name="connsiteX15" fmla="*/ 142875 w 409575"/>
              <a:gd name="connsiteY15" fmla="*/ 36195 h 598170"/>
              <a:gd name="connsiteX16" fmla="*/ 135255 w 409575"/>
              <a:gd name="connsiteY16" fmla="*/ 26670 h 598170"/>
              <a:gd name="connsiteX17" fmla="*/ 99060 w 409575"/>
              <a:gd name="connsiteY17" fmla="*/ 74295 h 598170"/>
              <a:gd name="connsiteX18" fmla="*/ 80010 w 409575"/>
              <a:gd name="connsiteY18" fmla="*/ 74295 h 598170"/>
              <a:gd name="connsiteX19" fmla="*/ 68580 w 409575"/>
              <a:gd name="connsiteY19" fmla="*/ 81915 h 598170"/>
              <a:gd name="connsiteX20" fmla="*/ 43815 w 409575"/>
              <a:gd name="connsiteY20" fmla="*/ 72390 h 598170"/>
              <a:gd name="connsiteX21" fmla="*/ 64770 w 409575"/>
              <a:gd name="connsiteY21" fmla="*/ 51435 h 598170"/>
              <a:gd name="connsiteX22" fmla="*/ 60960 w 409575"/>
              <a:gd name="connsiteY22" fmla="*/ 11430 h 598170"/>
              <a:gd name="connsiteX23" fmla="*/ 45720 w 409575"/>
              <a:gd name="connsiteY23" fmla="*/ 0 h 598170"/>
              <a:gd name="connsiteX24" fmla="*/ 0 w 409575"/>
              <a:gd name="connsiteY24" fmla="*/ 78105 h 598170"/>
              <a:gd name="connsiteX25" fmla="*/ 40005 w 409575"/>
              <a:gd name="connsiteY25" fmla="*/ 85725 h 598170"/>
              <a:gd name="connsiteX26" fmla="*/ 49530 w 409575"/>
              <a:gd name="connsiteY26" fmla="*/ 104775 h 598170"/>
              <a:gd name="connsiteX27" fmla="*/ 26670 w 409575"/>
              <a:gd name="connsiteY27" fmla="*/ 131445 h 598170"/>
              <a:gd name="connsiteX28" fmla="*/ 13335 w 409575"/>
              <a:gd name="connsiteY28" fmla="*/ 154305 h 598170"/>
              <a:gd name="connsiteX29" fmla="*/ 36195 w 409575"/>
              <a:gd name="connsiteY29" fmla="*/ 175260 h 598170"/>
              <a:gd name="connsiteX30" fmla="*/ 72390 w 409575"/>
              <a:gd name="connsiteY30" fmla="*/ 200025 h 598170"/>
              <a:gd name="connsiteX31" fmla="*/ 100965 w 409575"/>
              <a:gd name="connsiteY31" fmla="*/ 213360 h 598170"/>
              <a:gd name="connsiteX32" fmla="*/ 127635 w 409575"/>
              <a:gd name="connsiteY32" fmla="*/ 224790 h 598170"/>
              <a:gd name="connsiteX33" fmla="*/ 161925 w 409575"/>
              <a:gd name="connsiteY33" fmla="*/ 255270 h 598170"/>
              <a:gd name="connsiteX34" fmla="*/ 190500 w 409575"/>
              <a:gd name="connsiteY34" fmla="*/ 318135 h 598170"/>
              <a:gd name="connsiteX35" fmla="*/ 217170 w 409575"/>
              <a:gd name="connsiteY35" fmla="*/ 379095 h 598170"/>
              <a:gd name="connsiteX36" fmla="*/ 226695 w 409575"/>
              <a:gd name="connsiteY36" fmla="*/ 478155 h 598170"/>
              <a:gd name="connsiteX37" fmla="*/ 215265 w 409575"/>
              <a:gd name="connsiteY37" fmla="*/ 478155 h 598170"/>
              <a:gd name="connsiteX38" fmla="*/ 238125 w 409575"/>
              <a:gd name="connsiteY38" fmla="*/ 520065 h 598170"/>
              <a:gd name="connsiteX39" fmla="*/ 257175 w 409575"/>
              <a:gd name="connsiteY39" fmla="*/ 565785 h 598170"/>
              <a:gd name="connsiteX40" fmla="*/ 283845 w 409575"/>
              <a:gd name="connsiteY40" fmla="*/ 567690 h 598170"/>
              <a:gd name="connsiteX41" fmla="*/ 300990 w 409575"/>
              <a:gd name="connsiteY41" fmla="*/ 556260 h 598170"/>
              <a:gd name="connsiteX42" fmla="*/ 323850 w 409575"/>
              <a:gd name="connsiteY42" fmla="*/ 584835 h 598170"/>
              <a:gd name="connsiteX43" fmla="*/ 354330 w 409575"/>
              <a:gd name="connsiteY43" fmla="*/ 598170 h 598170"/>
              <a:gd name="connsiteX44" fmla="*/ 394335 w 409575"/>
              <a:gd name="connsiteY44" fmla="*/ 592455 h 59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409575" h="598170">
                <a:moveTo>
                  <a:pt x="394335" y="592455"/>
                </a:moveTo>
                <a:cubicBezTo>
                  <a:pt x="394970" y="574040"/>
                  <a:pt x="408940" y="570865"/>
                  <a:pt x="409575" y="552450"/>
                </a:cubicBezTo>
                <a:lnTo>
                  <a:pt x="396240" y="499110"/>
                </a:lnTo>
                <a:lnTo>
                  <a:pt x="386715" y="445770"/>
                </a:lnTo>
                <a:lnTo>
                  <a:pt x="384810" y="426720"/>
                </a:lnTo>
                <a:lnTo>
                  <a:pt x="346710" y="382905"/>
                </a:lnTo>
                <a:lnTo>
                  <a:pt x="316230" y="297180"/>
                </a:lnTo>
                <a:lnTo>
                  <a:pt x="335280" y="272415"/>
                </a:lnTo>
                <a:lnTo>
                  <a:pt x="331470" y="241935"/>
                </a:lnTo>
                <a:lnTo>
                  <a:pt x="285750" y="240030"/>
                </a:lnTo>
                <a:lnTo>
                  <a:pt x="270510" y="213360"/>
                </a:lnTo>
                <a:lnTo>
                  <a:pt x="238125" y="209550"/>
                </a:lnTo>
                <a:lnTo>
                  <a:pt x="207645" y="158115"/>
                </a:lnTo>
                <a:lnTo>
                  <a:pt x="207645" y="131445"/>
                </a:lnTo>
                <a:lnTo>
                  <a:pt x="213360" y="99060"/>
                </a:lnTo>
                <a:lnTo>
                  <a:pt x="142875" y="36195"/>
                </a:lnTo>
                <a:lnTo>
                  <a:pt x="135255" y="26670"/>
                </a:lnTo>
                <a:lnTo>
                  <a:pt x="99060" y="74295"/>
                </a:lnTo>
                <a:lnTo>
                  <a:pt x="80010" y="74295"/>
                </a:lnTo>
                <a:lnTo>
                  <a:pt x="68580" y="81915"/>
                </a:lnTo>
                <a:lnTo>
                  <a:pt x="43815" y="72390"/>
                </a:lnTo>
                <a:lnTo>
                  <a:pt x="64770" y="51435"/>
                </a:lnTo>
                <a:lnTo>
                  <a:pt x="60960" y="11430"/>
                </a:lnTo>
                <a:lnTo>
                  <a:pt x="45720" y="0"/>
                </a:lnTo>
                <a:lnTo>
                  <a:pt x="0" y="78105"/>
                </a:lnTo>
                <a:lnTo>
                  <a:pt x="40005" y="85725"/>
                </a:lnTo>
                <a:lnTo>
                  <a:pt x="49530" y="104775"/>
                </a:lnTo>
                <a:lnTo>
                  <a:pt x="26670" y="131445"/>
                </a:lnTo>
                <a:lnTo>
                  <a:pt x="13335" y="154305"/>
                </a:lnTo>
                <a:lnTo>
                  <a:pt x="36195" y="175260"/>
                </a:lnTo>
                <a:lnTo>
                  <a:pt x="72390" y="200025"/>
                </a:lnTo>
                <a:lnTo>
                  <a:pt x="100965" y="213360"/>
                </a:lnTo>
                <a:lnTo>
                  <a:pt x="127635" y="224790"/>
                </a:lnTo>
                <a:lnTo>
                  <a:pt x="161925" y="255270"/>
                </a:lnTo>
                <a:lnTo>
                  <a:pt x="190500" y="318135"/>
                </a:lnTo>
                <a:lnTo>
                  <a:pt x="217170" y="379095"/>
                </a:lnTo>
                <a:lnTo>
                  <a:pt x="226695" y="478155"/>
                </a:lnTo>
                <a:lnTo>
                  <a:pt x="215265" y="478155"/>
                </a:lnTo>
                <a:lnTo>
                  <a:pt x="238125" y="520065"/>
                </a:lnTo>
                <a:lnTo>
                  <a:pt x="257175" y="565785"/>
                </a:lnTo>
                <a:lnTo>
                  <a:pt x="283845" y="567690"/>
                </a:lnTo>
                <a:lnTo>
                  <a:pt x="300990" y="556260"/>
                </a:lnTo>
                <a:lnTo>
                  <a:pt x="323850" y="584835"/>
                </a:lnTo>
                <a:lnTo>
                  <a:pt x="354330" y="598170"/>
                </a:lnTo>
                <a:lnTo>
                  <a:pt x="394335" y="592455"/>
                </a:lnTo>
                <a:close/>
              </a:path>
            </a:pathLst>
          </a:custGeom>
          <a:solidFill>
            <a:srgbClr val="C3C3C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3" name="図 2">
            <a:extLst>
              <a:ext uri="{FF2B5EF4-FFF2-40B4-BE49-F238E27FC236}">
                <a16:creationId xmlns:a16="http://schemas.microsoft.com/office/drawing/2014/main" id="{9F599081-4866-4CF2-96D2-3844CB9B2FCE}"/>
              </a:ext>
            </a:extLst>
          </p:cNvPr>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5078731" y="2388302"/>
            <a:ext cx="3893822" cy="3893822"/>
          </a:xfrm>
          <a:prstGeom prst="rect">
            <a:avLst/>
          </a:prstGeom>
        </p:spPr>
      </p:pic>
      <p:sp>
        <p:nvSpPr>
          <p:cNvPr id="21" name="正方形/長方形 20">
            <a:extLst>
              <a:ext uri="{FF2B5EF4-FFF2-40B4-BE49-F238E27FC236}">
                <a16:creationId xmlns:a16="http://schemas.microsoft.com/office/drawing/2014/main" id="{1D803434-8B97-4E81-B825-EB439A925216}"/>
              </a:ext>
            </a:extLst>
          </p:cNvPr>
          <p:cNvSpPr/>
          <p:nvPr/>
        </p:nvSpPr>
        <p:spPr>
          <a:xfrm>
            <a:off x="0" y="-11814"/>
            <a:ext cx="9144000" cy="540000"/>
          </a:xfrm>
          <a:prstGeom prst="rect">
            <a:avLst/>
          </a:prstGeom>
          <a:solidFill>
            <a:srgbClr val="2038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defRPr/>
            </a:pPr>
            <a:r>
              <a:rPr kumimoji="1" lang="ja-JP" altLang="en-US" sz="2400" b="1" i="0" u="none" strike="noStrike" kern="120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rPr>
              <a:t>　市町村によるきめ細やかな景観行政の推進について</a:t>
            </a:r>
          </a:p>
        </p:txBody>
      </p:sp>
      <p:sp>
        <p:nvSpPr>
          <p:cNvPr id="4" name="テキスト ボックス 3">
            <a:extLst>
              <a:ext uri="{FF2B5EF4-FFF2-40B4-BE49-F238E27FC236}">
                <a16:creationId xmlns:a16="http://schemas.microsoft.com/office/drawing/2014/main" id="{D35DDFB5-D566-421A-9603-55A119557F2F}"/>
              </a:ext>
            </a:extLst>
          </p:cNvPr>
          <p:cNvSpPr txBox="1"/>
          <p:nvPr/>
        </p:nvSpPr>
        <p:spPr>
          <a:xfrm>
            <a:off x="194021" y="733541"/>
            <a:ext cx="8695980" cy="1087670"/>
          </a:xfrm>
          <a:prstGeom prst="rect">
            <a:avLst/>
          </a:prstGeom>
          <a:noFill/>
          <a:ln>
            <a:solidFill>
              <a:schemeClr val="tx1"/>
            </a:solidFill>
          </a:ln>
        </p:spPr>
        <p:txBody>
          <a:bodyPr wrap="square" rtlCol="0">
            <a:spAutoFit/>
          </a:bodyPr>
          <a:lstStyle/>
          <a:p>
            <a:pPr marL="269875" indent="-269875">
              <a:lnSpc>
                <a:spcPct val="120000"/>
              </a:lnSpc>
            </a:pPr>
            <a:r>
              <a:rPr kumimoji="1" lang="ja-JP" altLang="en-US" sz="1400" dirty="0">
                <a:latin typeface="BIZ UDPゴシック" panose="020B0400000000000000" pitchFamily="50" charset="-128"/>
                <a:ea typeface="BIZ UDPゴシック" panose="020B0400000000000000" pitchFamily="50" charset="-128"/>
              </a:rPr>
              <a:t>○　地域の実情に応じた、きめ細やかな景観行政の推進に向けて、新たに</a:t>
            </a:r>
            <a:r>
              <a:rPr kumimoji="1" lang="ja-JP" altLang="en-US" sz="1400" u="heavy" dirty="0">
                <a:solidFill>
                  <a:srgbClr val="FF0000"/>
                </a:solidFill>
                <a:latin typeface="BIZ UDPゴシック" panose="020B0400000000000000" pitchFamily="50" charset="-128"/>
                <a:ea typeface="BIZ UDPゴシック" panose="020B0400000000000000" pitchFamily="50" charset="-128"/>
              </a:rPr>
              <a:t>貝塚市が景観行政団体として事務を開始（</a:t>
            </a:r>
            <a:r>
              <a:rPr kumimoji="1" lang="en-US" altLang="ja-JP" sz="1400" u="heavy" dirty="0">
                <a:solidFill>
                  <a:srgbClr val="FF0000"/>
                </a:solidFill>
                <a:latin typeface="BIZ UDPゴシック" panose="020B0400000000000000" pitchFamily="50" charset="-128"/>
                <a:ea typeface="BIZ UDPゴシック" panose="020B0400000000000000" pitchFamily="50" charset="-128"/>
              </a:rPr>
              <a:t>R6.11</a:t>
            </a:r>
            <a:r>
              <a:rPr kumimoji="1" lang="ja-JP" altLang="en-US" sz="1400" u="heavy" dirty="0">
                <a:solidFill>
                  <a:srgbClr val="FF0000"/>
                </a:solidFill>
                <a:latin typeface="BIZ UDPゴシック" panose="020B0400000000000000" pitchFamily="50" charset="-128"/>
                <a:ea typeface="BIZ UDPゴシック" panose="020B0400000000000000" pitchFamily="50" charset="-128"/>
              </a:rPr>
              <a:t>～）</a:t>
            </a:r>
            <a:endParaRPr kumimoji="1" lang="en-US" altLang="ja-JP" sz="1400" dirty="0">
              <a:latin typeface="BIZ UDPゴシック" panose="020B0400000000000000" pitchFamily="50" charset="-128"/>
              <a:ea typeface="BIZ UDPゴシック" panose="020B0400000000000000" pitchFamily="50" charset="-128"/>
            </a:endParaRPr>
          </a:p>
          <a:p>
            <a:pPr marL="269875" indent="-269875">
              <a:lnSpc>
                <a:spcPct val="120000"/>
              </a:lnSpc>
            </a:pPr>
            <a:r>
              <a:rPr kumimoji="1" lang="ja-JP" altLang="en-US" sz="1400" dirty="0">
                <a:latin typeface="BIZ UDPゴシック" panose="020B0400000000000000" pitchFamily="50" charset="-128"/>
                <a:ea typeface="BIZ UDPゴシック" panose="020B0400000000000000" pitchFamily="50" charset="-128"/>
              </a:rPr>
              <a:t>○　屋外広告物の規制誘導をきめ細やかに進めるため、</a:t>
            </a:r>
            <a:r>
              <a:rPr kumimoji="1" lang="ja-JP" altLang="en-US" sz="1400" u="heavy" dirty="0">
                <a:solidFill>
                  <a:srgbClr val="FF0000"/>
                </a:solidFill>
                <a:latin typeface="BIZ UDPゴシック" panose="020B0400000000000000" pitchFamily="50" charset="-128"/>
                <a:ea typeface="BIZ UDPゴシック" panose="020B0400000000000000" pitchFamily="50" charset="-128"/>
              </a:rPr>
              <a:t>茨木市において独自の屋外広告物条例が制定</a:t>
            </a:r>
            <a:r>
              <a:rPr kumimoji="1" lang="en-US" altLang="ja-JP" sz="1400" baseline="30000" dirty="0">
                <a:latin typeface="BIZ UDPゴシック" panose="020B0400000000000000" pitchFamily="50" charset="-128"/>
                <a:ea typeface="BIZ UDPゴシック" panose="020B0400000000000000" pitchFamily="50" charset="-128"/>
              </a:rPr>
              <a:t>※</a:t>
            </a:r>
            <a:r>
              <a:rPr kumimoji="1" lang="ja-JP" altLang="en-US" sz="1400" dirty="0">
                <a:latin typeface="BIZ UDPゴシック" panose="020B0400000000000000" pitchFamily="50" charset="-128"/>
                <a:ea typeface="BIZ UDPゴシック" panose="020B0400000000000000" pitchFamily="50" charset="-128"/>
              </a:rPr>
              <a:t>され、運用を開始（</a:t>
            </a:r>
            <a:r>
              <a:rPr kumimoji="1" lang="en-US" altLang="ja-JP" sz="1400" dirty="0">
                <a:latin typeface="BIZ UDPゴシック" panose="020B0400000000000000" pitchFamily="50" charset="-128"/>
                <a:ea typeface="BIZ UDPゴシック" panose="020B0400000000000000" pitchFamily="50" charset="-128"/>
              </a:rPr>
              <a:t>R6.3</a:t>
            </a:r>
            <a:r>
              <a:rPr kumimoji="1" lang="ja-JP" altLang="en-US" sz="1400" dirty="0">
                <a:latin typeface="BIZ UDPゴシック" panose="020B0400000000000000" pitchFamily="50" charset="-128"/>
                <a:ea typeface="BIZ UDPゴシック" panose="020B0400000000000000" pitchFamily="50" charset="-128"/>
              </a:rPr>
              <a:t>制定</a:t>
            </a:r>
            <a:r>
              <a:rPr kumimoji="1" lang="en-US" altLang="ja-JP" sz="1400" dirty="0">
                <a:latin typeface="BIZ UDPゴシック" panose="020B0400000000000000" pitchFamily="50" charset="-128"/>
                <a:ea typeface="BIZ UDPゴシック" panose="020B0400000000000000" pitchFamily="50" charset="-128"/>
              </a:rPr>
              <a:t>/R7.1</a:t>
            </a:r>
            <a:r>
              <a:rPr kumimoji="1" lang="ja-JP" altLang="en-US" sz="1400" dirty="0">
                <a:latin typeface="BIZ UDPゴシック" panose="020B0400000000000000" pitchFamily="50" charset="-128"/>
                <a:ea typeface="BIZ UDPゴシック" panose="020B0400000000000000" pitchFamily="50" charset="-128"/>
              </a:rPr>
              <a:t>～運用開始）  </a:t>
            </a:r>
            <a:r>
              <a:rPr kumimoji="1" lang="en-US" altLang="ja-JP" sz="1100" dirty="0">
                <a:latin typeface="BIZ UDPゴシック" panose="020B0400000000000000" pitchFamily="50" charset="-128"/>
                <a:ea typeface="BIZ UDPゴシック" panose="020B0400000000000000" pitchFamily="50" charset="-128"/>
              </a:rPr>
              <a:t>※</a:t>
            </a:r>
            <a:r>
              <a:rPr kumimoji="1" lang="ja-JP" altLang="en-US" sz="1100" dirty="0">
                <a:latin typeface="BIZ UDPゴシック" panose="020B0400000000000000" pitchFamily="50" charset="-128"/>
                <a:ea typeface="BIZ UDPゴシック" panose="020B0400000000000000" pitchFamily="50" charset="-128"/>
              </a:rPr>
              <a:t>法定権限を有する政令市、中核市を除くと府内で唯一</a:t>
            </a:r>
            <a:endParaRPr kumimoji="1" lang="ja-JP" altLang="en-US" sz="1400" dirty="0">
              <a:latin typeface="BIZ UDPゴシック" panose="020B0400000000000000" pitchFamily="50" charset="-128"/>
              <a:ea typeface="BIZ UDPゴシック" panose="020B0400000000000000" pitchFamily="50" charset="-128"/>
            </a:endParaRPr>
          </a:p>
        </p:txBody>
      </p:sp>
      <p:sp>
        <p:nvSpPr>
          <p:cNvPr id="15" name="テキスト ボックス 14">
            <a:extLst>
              <a:ext uri="{FF2B5EF4-FFF2-40B4-BE49-F238E27FC236}">
                <a16:creationId xmlns:a16="http://schemas.microsoft.com/office/drawing/2014/main" id="{4AF6531E-7342-464E-B371-12AF48049DBB}"/>
              </a:ext>
            </a:extLst>
          </p:cNvPr>
          <p:cNvSpPr txBox="1"/>
          <p:nvPr/>
        </p:nvSpPr>
        <p:spPr>
          <a:xfrm>
            <a:off x="365760" y="2274695"/>
            <a:ext cx="4206240" cy="1094787"/>
          </a:xfrm>
          <a:prstGeom prst="rect">
            <a:avLst/>
          </a:prstGeom>
          <a:noFill/>
          <a:ln>
            <a:noFill/>
          </a:ln>
        </p:spPr>
        <p:txBody>
          <a:bodyPr wrap="square" rtlCol="0">
            <a:spAutoFit/>
          </a:bodyPr>
          <a:lstStyle/>
          <a:p>
            <a:pPr algn="just">
              <a:lnSpc>
                <a:spcPct val="130000"/>
              </a:lnSpc>
            </a:pPr>
            <a:r>
              <a:rPr lang="ja-JP" altLang="ja-JP" sz="1600" u="sng" kern="100" dirty="0">
                <a:effectLst/>
                <a:latin typeface="BIZ UDPゴシック" panose="020B0400000000000000" pitchFamily="50" charset="-128"/>
                <a:ea typeface="BIZ UDPゴシック" panose="020B0400000000000000" pitchFamily="50" charset="-128"/>
                <a:cs typeface="Times New Roman" panose="02020603050405020304" pitchFamily="18" charset="0"/>
              </a:rPr>
              <a:t>景観行政団体</a:t>
            </a:r>
            <a:r>
              <a:rPr lang="ja-JP" altLang="en-US" sz="1200" kern="100" dirty="0">
                <a:effectLst/>
                <a:latin typeface="BIZ UDPゴシック" panose="020B0400000000000000" pitchFamily="50" charset="-128"/>
                <a:ea typeface="BIZ UDPゴシック" panose="020B0400000000000000" pitchFamily="50" charset="-128"/>
                <a:cs typeface="Times New Roman" panose="02020603050405020304" pitchFamily="18" charset="0"/>
              </a:rPr>
              <a:t>とは</a:t>
            </a:r>
            <a:r>
              <a:rPr lang="en-US" altLang="ja-JP" sz="1200" kern="100" dirty="0">
                <a:effectLst/>
                <a:latin typeface="BIZ UDPゴシック" panose="020B0400000000000000" pitchFamily="50" charset="-128"/>
                <a:ea typeface="BIZ UDPゴシック" panose="020B0400000000000000" pitchFamily="50" charset="-128"/>
                <a:cs typeface="Times New Roman" panose="02020603050405020304" pitchFamily="18" charset="0"/>
              </a:rPr>
              <a:t>…</a:t>
            </a:r>
            <a:endParaRPr lang="en-US" altLang="ja-JP" sz="1600" kern="1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a:p>
            <a:pPr marL="87313" algn="just">
              <a:lnSpc>
                <a:spcPct val="130000"/>
              </a:lnSpc>
            </a:pPr>
            <a:r>
              <a:rPr lang="ja-JP" altLang="ja-JP" sz="1200" kern="100" dirty="0">
                <a:effectLst/>
                <a:latin typeface="BIZ UDPゴシック" panose="020B0400000000000000" pitchFamily="50" charset="-128"/>
                <a:ea typeface="BIZ UDPゴシック" panose="020B0400000000000000" pitchFamily="50" charset="-128"/>
                <a:cs typeface="Times New Roman" panose="02020603050405020304" pitchFamily="18" charset="0"/>
              </a:rPr>
              <a:t>景観法に基づく事務の実施主体として、</a:t>
            </a:r>
            <a:r>
              <a:rPr lang="ja-JP" altLang="ja-JP" sz="1200" u="sng" kern="100" dirty="0">
                <a:effectLst/>
                <a:latin typeface="BIZ UDPゴシック" panose="020B0400000000000000" pitchFamily="50" charset="-128"/>
                <a:ea typeface="BIZ UDPゴシック" panose="020B0400000000000000" pitchFamily="50" charset="-128"/>
                <a:cs typeface="Times New Roman" panose="02020603050405020304" pitchFamily="18" charset="0"/>
              </a:rPr>
              <a:t>景観計画の策定、対象区域内での建築行為等に係る届出制度の運用等</a:t>
            </a:r>
            <a:r>
              <a:rPr lang="ja-JP" altLang="ja-JP" sz="1200" kern="100" dirty="0">
                <a:effectLst/>
                <a:latin typeface="BIZ UDPゴシック" panose="020B0400000000000000" pitchFamily="50" charset="-128"/>
                <a:ea typeface="BIZ UDPゴシック" panose="020B0400000000000000" pitchFamily="50" charset="-128"/>
                <a:cs typeface="Times New Roman" panose="02020603050405020304" pitchFamily="18" charset="0"/>
              </a:rPr>
              <a:t>を担う。 </a:t>
            </a:r>
            <a:r>
              <a:rPr lang="en-US" altLang="ja-JP" sz="1200" kern="100" dirty="0">
                <a:effectLst/>
                <a:latin typeface="BIZ UDPゴシック" panose="020B0400000000000000" pitchFamily="50" charset="-128"/>
                <a:ea typeface="BIZ UDPゴシック" panose="020B0400000000000000" pitchFamily="50" charset="-128"/>
                <a:cs typeface="Times New Roman" panose="02020603050405020304" pitchFamily="18" charset="0"/>
              </a:rPr>
              <a:t>              </a:t>
            </a:r>
            <a:endParaRPr lang="ja-JP" altLang="ja-JP" sz="1200" kern="1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a:p>
            <a:pPr marL="87313">
              <a:lnSpc>
                <a:spcPct val="130000"/>
              </a:lnSpc>
            </a:pPr>
            <a:r>
              <a:rPr lang="en-US" altLang="ja-JP" sz="1200" dirty="0">
                <a:effectLst/>
                <a:latin typeface="BIZ UDPゴシック" panose="020B0400000000000000" pitchFamily="50" charset="-128"/>
                <a:ea typeface="BIZ UDPゴシック" panose="020B0400000000000000" pitchFamily="50" charset="-128"/>
                <a:cs typeface="Times New Roman" panose="02020603050405020304" pitchFamily="18" charset="0"/>
              </a:rPr>
              <a:t>(</a:t>
            </a:r>
            <a:r>
              <a:rPr lang="ja-JP" altLang="ja-JP" sz="1200" dirty="0">
                <a:effectLst/>
                <a:latin typeface="BIZ UDPゴシック" panose="020B0400000000000000" pitchFamily="50" charset="-128"/>
                <a:ea typeface="BIZ UDPゴシック" panose="020B0400000000000000" pitchFamily="50" charset="-128"/>
                <a:cs typeface="Times New Roman" panose="02020603050405020304" pitchFamily="18" charset="0"/>
              </a:rPr>
              <a:t>中核市以上は</a:t>
            </a:r>
            <a:r>
              <a:rPr lang="ja-JP" altLang="en-US" sz="1200" dirty="0">
                <a:latin typeface="BIZ UDPゴシック" panose="020B0400000000000000" pitchFamily="50" charset="-128"/>
                <a:ea typeface="BIZ UDPゴシック" panose="020B0400000000000000" pitchFamily="50" charset="-128"/>
                <a:cs typeface="Times New Roman" panose="02020603050405020304" pitchFamily="18" charset="0"/>
              </a:rPr>
              <a:t>法定権限</a:t>
            </a:r>
            <a:r>
              <a:rPr lang="ja-JP" altLang="ja-JP" sz="1200" dirty="0">
                <a:effectLst/>
                <a:latin typeface="BIZ UDPゴシック" panose="020B0400000000000000" pitchFamily="50" charset="-128"/>
                <a:ea typeface="BIZ UDPゴシック" panose="020B0400000000000000" pitchFamily="50" charset="-128"/>
                <a:cs typeface="Times New Roman" panose="02020603050405020304" pitchFamily="18" charset="0"/>
              </a:rPr>
              <a:t>、その他の市町村は任意</a:t>
            </a:r>
            <a:r>
              <a:rPr lang="ja-JP" altLang="en-US" sz="1200" dirty="0">
                <a:effectLst/>
                <a:latin typeface="BIZ UDPゴシック" panose="020B0400000000000000" pitchFamily="50" charset="-128"/>
                <a:ea typeface="BIZ UDPゴシック" panose="020B0400000000000000" pitchFamily="50" charset="-128"/>
                <a:cs typeface="Times New Roman" panose="02020603050405020304" pitchFamily="18" charset="0"/>
              </a:rPr>
              <a:t>）</a:t>
            </a:r>
            <a:endParaRPr lang="ja-JP" altLang="en-US" sz="1200" dirty="0">
              <a:latin typeface="BIZ UDPゴシック" panose="020B0400000000000000" pitchFamily="50" charset="-128"/>
              <a:ea typeface="BIZ UDPゴシック" panose="020B0400000000000000" pitchFamily="50" charset="-128"/>
            </a:endParaRPr>
          </a:p>
        </p:txBody>
      </p:sp>
      <p:sp>
        <p:nvSpPr>
          <p:cNvPr id="16" name="テキスト ボックス 15">
            <a:extLst>
              <a:ext uri="{FF2B5EF4-FFF2-40B4-BE49-F238E27FC236}">
                <a16:creationId xmlns:a16="http://schemas.microsoft.com/office/drawing/2014/main" id="{407B5653-F8F3-4336-9FA1-259F6E867DA3}"/>
              </a:ext>
            </a:extLst>
          </p:cNvPr>
          <p:cNvSpPr txBox="1"/>
          <p:nvPr/>
        </p:nvSpPr>
        <p:spPr>
          <a:xfrm>
            <a:off x="5702439" y="2026861"/>
            <a:ext cx="2018501" cy="261610"/>
          </a:xfrm>
          <a:prstGeom prst="rect">
            <a:avLst/>
          </a:prstGeom>
          <a:noFill/>
        </p:spPr>
        <p:txBody>
          <a:bodyPr wrap="none" rtlCol="0">
            <a:spAutoFit/>
          </a:bodyPr>
          <a:lstStyle/>
          <a:p>
            <a:r>
              <a:rPr kumimoji="1" lang="ja-JP" altLang="en-US" sz="1100" dirty="0">
                <a:latin typeface="BIZ UDPゴシック" panose="020B0400000000000000" pitchFamily="50" charset="-128"/>
                <a:ea typeface="BIZ UDPゴシック" panose="020B0400000000000000" pitchFamily="50" charset="-128"/>
              </a:rPr>
              <a:t>＜大阪府内の景観行政団体＞</a:t>
            </a:r>
          </a:p>
        </p:txBody>
      </p:sp>
      <p:graphicFrame>
        <p:nvGraphicFramePr>
          <p:cNvPr id="18" name="表 18">
            <a:extLst>
              <a:ext uri="{FF2B5EF4-FFF2-40B4-BE49-F238E27FC236}">
                <a16:creationId xmlns:a16="http://schemas.microsoft.com/office/drawing/2014/main" id="{731FE12B-267C-4F56-A2BB-36A58C79DE7C}"/>
              </a:ext>
            </a:extLst>
          </p:cNvPr>
          <p:cNvGraphicFramePr>
            <a:graphicFrameLocks noGrp="1"/>
          </p:cNvGraphicFramePr>
          <p:nvPr>
            <p:extLst>
              <p:ext uri="{D42A27DB-BD31-4B8C-83A1-F6EECF244321}">
                <p14:modId xmlns:p14="http://schemas.microsoft.com/office/powerpoint/2010/main" val="1151222777"/>
              </p:ext>
            </p:extLst>
          </p:nvPr>
        </p:nvGraphicFramePr>
        <p:xfrm>
          <a:off x="194019" y="3588325"/>
          <a:ext cx="4884711" cy="873760"/>
        </p:xfrm>
        <a:graphic>
          <a:graphicData uri="http://schemas.openxmlformats.org/drawingml/2006/table">
            <a:tbl>
              <a:tblPr firstRow="1" bandRow="1">
                <a:tableStyleId>{5C22544A-7EE6-4342-B048-85BDC9FD1C3A}</a:tableStyleId>
              </a:tblPr>
              <a:tblGrid>
                <a:gridCol w="1487527">
                  <a:extLst>
                    <a:ext uri="{9D8B030D-6E8A-4147-A177-3AD203B41FA5}">
                      <a16:colId xmlns:a16="http://schemas.microsoft.com/office/drawing/2014/main" val="2178008117"/>
                    </a:ext>
                  </a:extLst>
                </a:gridCol>
                <a:gridCol w="3397184">
                  <a:extLst>
                    <a:ext uri="{9D8B030D-6E8A-4147-A177-3AD203B41FA5}">
                      <a16:colId xmlns:a16="http://schemas.microsoft.com/office/drawing/2014/main" val="3942299214"/>
                    </a:ext>
                  </a:extLst>
                </a:gridCol>
              </a:tblGrid>
              <a:tr h="370840">
                <a:tc>
                  <a:txBody>
                    <a:bodyPr/>
                    <a:lstStyle/>
                    <a:p>
                      <a:pPr algn="ctr"/>
                      <a:r>
                        <a:rPr kumimoji="1" lang="ja-JP" altLang="en-US" dirty="0">
                          <a:solidFill>
                            <a:schemeClr val="tx1"/>
                          </a:solidFill>
                          <a:latin typeface="BIZ UDPゴシック" panose="020B0400000000000000" pitchFamily="50" charset="-128"/>
                          <a:ea typeface="BIZ UDPゴシック" panose="020B0400000000000000" pitchFamily="50" charset="-128"/>
                        </a:rPr>
                        <a:t>市町村名</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65000"/>
                      </a:schemeClr>
                    </a:solidFill>
                  </a:tcPr>
                </a:tc>
                <a:tc>
                  <a:txBody>
                    <a:bodyPr/>
                    <a:lstStyle/>
                    <a:p>
                      <a:pPr algn="ctr"/>
                      <a:r>
                        <a:rPr kumimoji="1" lang="ja-JP" altLang="en-US" dirty="0">
                          <a:solidFill>
                            <a:schemeClr val="tx1"/>
                          </a:solidFill>
                          <a:latin typeface="BIZ UDPゴシック" panose="020B0400000000000000" pitchFamily="50" charset="-128"/>
                          <a:ea typeface="BIZ UDPゴシック" panose="020B0400000000000000" pitchFamily="50" charset="-128"/>
                        </a:rPr>
                        <a:t>景観行政団体への移行日</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65000"/>
                      </a:schemeClr>
                    </a:solidFill>
                  </a:tcPr>
                </a:tc>
                <a:extLst>
                  <a:ext uri="{0D108BD9-81ED-4DB2-BD59-A6C34878D82A}">
                    <a16:rowId xmlns:a16="http://schemas.microsoft.com/office/drawing/2014/main" val="179301721"/>
                  </a:ext>
                </a:extLst>
              </a:tr>
              <a:tr h="370840">
                <a:tc>
                  <a:txBody>
                    <a:bodyPr/>
                    <a:lstStyle/>
                    <a:p>
                      <a:pPr algn="ctr"/>
                      <a:r>
                        <a:rPr kumimoji="1" lang="ja-JP" altLang="en-US" dirty="0">
                          <a:solidFill>
                            <a:schemeClr val="tx1"/>
                          </a:solidFill>
                          <a:latin typeface="BIZ UDPゴシック" panose="020B0400000000000000" pitchFamily="50" charset="-128"/>
                          <a:ea typeface="BIZ UDPゴシック" panose="020B0400000000000000" pitchFamily="50" charset="-128"/>
                        </a:rPr>
                        <a:t>貝塚市</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ja-JP" altLang="en-US" dirty="0">
                          <a:solidFill>
                            <a:schemeClr val="tx1"/>
                          </a:solidFill>
                          <a:latin typeface="BIZ UDPゴシック" panose="020B0400000000000000" pitchFamily="50" charset="-128"/>
                          <a:ea typeface="BIZ UDPゴシック" panose="020B0400000000000000" pitchFamily="50" charset="-128"/>
                        </a:rPr>
                        <a:t>令和６年</a:t>
                      </a:r>
                      <a:r>
                        <a:rPr kumimoji="1" lang="en-US" altLang="ja-JP" dirty="0">
                          <a:solidFill>
                            <a:schemeClr val="tx1"/>
                          </a:solidFill>
                          <a:latin typeface="BIZ UDPゴシック" panose="020B0400000000000000" pitchFamily="50" charset="-128"/>
                          <a:ea typeface="BIZ UDPゴシック" panose="020B0400000000000000" pitchFamily="50" charset="-128"/>
                        </a:rPr>
                        <a:t>11</a:t>
                      </a:r>
                      <a:r>
                        <a:rPr kumimoji="1" lang="ja-JP" altLang="en-US" dirty="0">
                          <a:solidFill>
                            <a:schemeClr val="tx1"/>
                          </a:solidFill>
                          <a:latin typeface="BIZ UDPゴシック" panose="020B0400000000000000" pitchFamily="50" charset="-128"/>
                          <a:ea typeface="BIZ UDPゴシック" panose="020B0400000000000000" pitchFamily="50" charset="-128"/>
                        </a:rPr>
                        <a:t>月～</a:t>
                      </a:r>
                      <a:endParaRPr kumimoji="1" lang="en-US" altLang="ja-JP" dirty="0">
                        <a:solidFill>
                          <a:schemeClr val="tx1"/>
                        </a:solidFill>
                        <a:latin typeface="BIZ UDPゴシック" panose="020B0400000000000000" pitchFamily="50" charset="-128"/>
                        <a:ea typeface="BIZ UDPゴシック" panose="020B0400000000000000" pitchFamily="50" charset="-128"/>
                      </a:endParaRPr>
                    </a:p>
                    <a:p>
                      <a:pPr algn="ctr"/>
                      <a:r>
                        <a:rPr kumimoji="1" lang="ja-JP" altLang="en-US" dirty="0">
                          <a:solidFill>
                            <a:schemeClr val="tx1"/>
                          </a:solidFill>
                          <a:latin typeface="BIZ UDPゴシック" panose="020B0400000000000000" pitchFamily="50" charset="-128"/>
                          <a:ea typeface="BIZ UDPゴシック" panose="020B0400000000000000" pitchFamily="50" charset="-128"/>
                        </a:rPr>
                        <a:t>（市景観計画 令和７年</a:t>
                      </a:r>
                      <a:r>
                        <a:rPr kumimoji="1" lang="en-US" altLang="ja-JP" dirty="0">
                          <a:solidFill>
                            <a:schemeClr val="tx1"/>
                          </a:solidFill>
                          <a:latin typeface="BIZ UDPゴシック" panose="020B0400000000000000" pitchFamily="50" charset="-128"/>
                          <a:ea typeface="BIZ UDPゴシック" panose="020B0400000000000000" pitchFamily="50" charset="-128"/>
                        </a:rPr>
                        <a:t>4</a:t>
                      </a:r>
                      <a:r>
                        <a:rPr kumimoji="1" lang="ja-JP" altLang="en-US" dirty="0">
                          <a:solidFill>
                            <a:schemeClr val="tx1"/>
                          </a:solidFill>
                          <a:latin typeface="BIZ UDPゴシック" panose="020B0400000000000000" pitchFamily="50" charset="-128"/>
                          <a:ea typeface="BIZ UDPゴシック" panose="020B0400000000000000" pitchFamily="50" charset="-128"/>
                        </a:rPr>
                        <a:t>月から運用開始）</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756806108"/>
                  </a:ext>
                </a:extLst>
              </a:tr>
            </a:tbl>
          </a:graphicData>
        </a:graphic>
      </p:graphicFrame>
      <p:sp>
        <p:nvSpPr>
          <p:cNvPr id="19" name="二等辺三角形 18">
            <a:extLst>
              <a:ext uri="{FF2B5EF4-FFF2-40B4-BE49-F238E27FC236}">
                <a16:creationId xmlns:a16="http://schemas.microsoft.com/office/drawing/2014/main" id="{28589962-4226-42F7-88C2-CF6D11E332B3}"/>
              </a:ext>
            </a:extLst>
          </p:cNvPr>
          <p:cNvSpPr/>
          <p:nvPr/>
        </p:nvSpPr>
        <p:spPr>
          <a:xfrm flipV="1">
            <a:off x="1998951" y="4881350"/>
            <a:ext cx="1060704" cy="198783"/>
          </a:xfrm>
          <a:prstGeom prst="triangle">
            <a:avLst/>
          </a:prstGeom>
          <a:solidFill>
            <a:schemeClr val="bg1">
              <a:lumMod val="65000"/>
            </a:schemeClr>
          </a:solidFill>
          <a:ln w="3175">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 name="テキスト ボックス 19">
            <a:extLst>
              <a:ext uri="{FF2B5EF4-FFF2-40B4-BE49-F238E27FC236}">
                <a16:creationId xmlns:a16="http://schemas.microsoft.com/office/drawing/2014/main" id="{5E38793E-3929-4275-953C-3115E7B1768D}"/>
              </a:ext>
            </a:extLst>
          </p:cNvPr>
          <p:cNvSpPr txBox="1"/>
          <p:nvPr/>
        </p:nvSpPr>
        <p:spPr>
          <a:xfrm>
            <a:off x="498281" y="5402445"/>
            <a:ext cx="4134142" cy="755720"/>
          </a:xfrm>
          <a:prstGeom prst="rect">
            <a:avLst/>
          </a:prstGeom>
          <a:solidFill>
            <a:schemeClr val="accent2">
              <a:lumMod val="60000"/>
              <a:lumOff val="40000"/>
            </a:schemeClr>
          </a:solidFill>
          <a:ln>
            <a:solidFill>
              <a:schemeClr val="accent2">
                <a:lumMod val="50000"/>
              </a:schemeClr>
            </a:solidFill>
          </a:ln>
        </p:spPr>
        <p:txBody>
          <a:bodyPr wrap="square" rtlCol="0">
            <a:spAutoFit/>
          </a:bodyPr>
          <a:lstStyle/>
          <a:p>
            <a:pPr algn="ctr">
              <a:lnSpc>
                <a:spcPct val="130000"/>
              </a:lnSpc>
            </a:pPr>
            <a:r>
              <a:rPr kumimoji="1" lang="ja-JP" altLang="en-US" dirty="0">
                <a:latin typeface="BIZ UDPゴシック" panose="020B0400000000000000" pitchFamily="50" charset="-128"/>
                <a:ea typeface="BIZ UDPゴシック" panose="020B0400000000000000" pitchFamily="50" charset="-128"/>
              </a:rPr>
              <a:t>地域の実情に応じた、</a:t>
            </a:r>
            <a:endParaRPr kumimoji="1" lang="en-US" altLang="ja-JP" dirty="0">
              <a:latin typeface="BIZ UDPゴシック" panose="020B0400000000000000" pitchFamily="50" charset="-128"/>
              <a:ea typeface="BIZ UDPゴシック" panose="020B0400000000000000" pitchFamily="50" charset="-128"/>
            </a:endParaRPr>
          </a:p>
          <a:p>
            <a:pPr algn="ctr">
              <a:lnSpc>
                <a:spcPct val="130000"/>
              </a:lnSpc>
            </a:pPr>
            <a:r>
              <a:rPr kumimoji="1" lang="ja-JP" altLang="en-US" dirty="0">
                <a:latin typeface="BIZ UDPゴシック" panose="020B0400000000000000" pitchFamily="50" charset="-128"/>
                <a:ea typeface="BIZ UDPゴシック" panose="020B0400000000000000" pitchFamily="50" charset="-128"/>
              </a:rPr>
              <a:t>きめ細やかな景観行政の推進</a:t>
            </a:r>
          </a:p>
        </p:txBody>
      </p:sp>
      <p:sp>
        <p:nvSpPr>
          <p:cNvPr id="23" name="正方形/長方形 22">
            <a:extLst>
              <a:ext uri="{FF2B5EF4-FFF2-40B4-BE49-F238E27FC236}">
                <a16:creationId xmlns:a16="http://schemas.microsoft.com/office/drawing/2014/main" id="{12726A61-72BF-415D-942C-76404DE5C4C0}"/>
              </a:ext>
            </a:extLst>
          </p:cNvPr>
          <p:cNvSpPr/>
          <p:nvPr/>
        </p:nvSpPr>
        <p:spPr>
          <a:xfrm>
            <a:off x="7166609" y="5338439"/>
            <a:ext cx="219075" cy="89535"/>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000"/>
          </a:p>
        </p:txBody>
      </p:sp>
      <p:sp>
        <p:nvSpPr>
          <p:cNvPr id="13" name="スライド番号プレースホルダー 3">
            <a:extLst>
              <a:ext uri="{FF2B5EF4-FFF2-40B4-BE49-F238E27FC236}">
                <a16:creationId xmlns:a16="http://schemas.microsoft.com/office/drawing/2014/main" id="{401D4565-93EB-4CBB-8D20-0A55148D10B1}"/>
              </a:ext>
            </a:extLst>
          </p:cNvPr>
          <p:cNvSpPr txBox="1">
            <a:spLocks/>
          </p:cNvSpPr>
          <p:nvPr/>
        </p:nvSpPr>
        <p:spPr>
          <a:xfrm>
            <a:off x="8709659" y="6526102"/>
            <a:ext cx="465337"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fld id="{4E6FF35A-1FEA-4590-8179-217228840B8D}" type="slidenum">
              <a:rPr kumimoji="1" lang="ja-JP" altLang="en-US" sz="1400" b="1" i="0" u="none" strike="noStrike" kern="1200" cap="none" spc="0" normalizeH="0" baseline="0" noProof="0" smtClean="0">
                <a:ln>
                  <a:noFill/>
                </a:ln>
                <a:solidFill>
                  <a:prstClr val="black"/>
                </a:solidFill>
                <a:effectLst/>
                <a:uLnTx/>
                <a:uFillTx/>
                <a:latin typeface="游ゴシック" panose="020B0400000000000000" pitchFamily="50" charset="-128"/>
                <a:ea typeface="游ゴシック" panose="020B0400000000000000" pitchFamily="50" charset="-128"/>
              </a:rPr>
              <a:pPr marL="0" marR="0" lvl="0" indent="0" algn="r" defTabSz="457200" rtl="0" eaLnBrk="1" fontAlgn="auto" latinLnBrk="0" hangingPunct="1">
                <a:lnSpc>
                  <a:spcPct val="100000"/>
                </a:lnSpc>
                <a:spcBef>
                  <a:spcPts val="0"/>
                </a:spcBef>
                <a:spcAft>
                  <a:spcPts val="0"/>
                </a:spcAft>
                <a:buClrTx/>
                <a:buSzTx/>
                <a:buFontTx/>
                <a:buNone/>
                <a:tabLst/>
                <a:defRPr/>
              </a:pPr>
              <a:t>2</a:t>
            </a:fld>
            <a:endParaRPr kumimoji="1" lang="ja-JP" altLang="en-US" sz="1400" b="1"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endParaRPr>
          </a:p>
        </p:txBody>
      </p:sp>
    </p:spTree>
    <p:extLst>
      <p:ext uri="{BB962C8B-B14F-4D97-AF65-F5344CB8AC3E}">
        <p14:creationId xmlns:p14="http://schemas.microsoft.com/office/powerpoint/2010/main" val="369373482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正方形/長方形 23">
            <a:extLst>
              <a:ext uri="{FF2B5EF4-FFF2-40B4-BE49-F238E27FC236}">
                <a16:creationId xmlns:a16="http://schemas.microsoft.com/office/drawing/2014/main" id="{E126A747-6DA1-46F3-A23B-2B333C828EC9}"/>
              </a:ext>
            </a:extLst>
          </p:cNvPr>
          <p:cNvSpPr/>
          <p:nvPr/>
        </p:nvSpPr>
        <p:spPr>
          <a:xfrm>
            <a:off x="0" y="-11814"/>
            <a:ext cx="9144000" cy="540000"/>
          </a:xfrm>
          <a:prstGeom prst="rect">
            <a:avLst/>
          </a:prstGeom>
          <a:solidFill>
            <a:srgbClr val="2038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defRPr/>
            </a:pPr>
            <a:r>
              <a:rPr kumimoji="1" lang="ja-JP" altLang="en-US" sz="2400" b="1" i="0" u="none" strike="noStrike" kern="120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rPr>
              <a:t>　大阪都市景観建築賞（大阪まちなみ賞）について</a:t>
            </a:r>
          </a:p>
        </p:txBody>
      </p:sp>
      <p:sp>
        <p:nvSpPr>
          <p:cNvPr id="5" name="正方形/長方形 4">
            <a:extLst>
              <a:ext uri="{FF2B5EF4-FFF2-40B4-BE49-F238E27FC236}">
                <a16:creationId xmlns:a16="http://schemas.microsoft.com/office/drawing/2014/main" id="{0F610DE7-C952-4EBB-A9F6-559DD8E901AF}"/>
              </a:ext>
            </a:extLst>
          </p:cNvPr>
          <p:cNvSpPr/>
          <p:nvPr/>
        </p:nvSpPr>
        <p:spPr>
          <a:xfrm>
            <a:off x="137886" y="2371974"/>
            <a:ext cx="8868228" cy="4211706"/>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en-US" altLang="ja-JP"/>
          </a:p>
          <a:p>
            <a:pPr algn="ctr"/>
            <a:endParaRPr kumimoji="1" lang="ja-JP" altLang="en-US" dirty="0"/>
          </a:p>
        </p:txBody>
      </p:sp>
      <p:sp>
        <p:nvSpPr>
          <p:cNvPr id="6" name="テキスト ボックス 5">
            <a:extLst>
              <a:ext uri="{FF2B5EF4-FFF2-40B4-BE49-F238E27FC236}">
                <a16:creationId xmlns:a16="http://schemas.microsoft.com/office/drawing/2014/main" id="{FDCE445C-9E13-4687-BE79-7F8768D30EFD}"/>
              </a:ext>
            </a:extLst>
          </p:cNvPr>
          <p:cNvSpPr txBox="1"/>
          <p:nvPr/>
        </p:nvSpPr>
        <p:spPr>
          <a:xfrm>
            <a:off x="2607283" y="2387214"/>
            <a:ext cx="2202824" cy="936218"/>
          </a:xfrm>
          <a:prstGeom prst="rect">
            <a:avLst/>
          </a:prstGeom>
          <a:noFill/>
        </p:spPr>
        <p:txBody>
          <a:bodyPr wrap="square" rtlCol="0">
            <a:spAutoFit/>
          </a:bodyPr>
          <a:lstStyle/>
          <a:p>
            <a:pPr>
              <a:lnSpc>
                <a:spcPts val="2500"/>
              </a:lnSpc>
            </a:pPr>
            <a:r>
              <a:rPr kumimoji="1" lang="ja-JP" altLang="en-US" sz="1200" dirty="0">
                <a:effectLst>
                  <a:outerShdw blurRad="38100" dist="38100" dir="2700000" algn="tl">
                    <a:srgbClr val="000000">
                      <a:alpha val="43137"/>
                    </a:srgbClr>
                  </a:outerShdw>
                </a:effectLst>
                <a:latin typeface="BIZ UDPゴシック" panose="020B0400000000000000" pitchFamily="50" charset="-128"/>
                <a:ea typeface="BIZ UDPゴシック" panose="020B0400000000000000" pitchFamily="50" charset="-128"/>
              </a:rPr>
              <a:t>○大阪府知事賞</a:t>
            </a:r>
            <a:endParaRPr kumimoji="1" lang="en-US" altLang="ja-JP" sz="1200" dirty="0">
              <a:effectLst>
                <a:outerShdw blurRad="38100" dist="38100" dir="2700000" algn="tl">
                  <a:srgbClr val="000000">
                    <a:alpha val="43137"/>
                  </a:srgbClr>
                </a:outerShdw>
              </a:effectLst>
              <a:latin typeface="BIZ UDPゴシック" panose="020B0400000000000000" pitchFamily="50" charset="-128"/>
              <a:ea typeface="BIZ UDPゴシック" panose="020B0400000000000000" pitchFamily="50" charset="-128"/>
            </a:endParaRPr>
          </a:p>
          <a:p>
            <a:pPr>
              <a:lnSpc>
                <a:spcPts val="2200"/>
              </a:lnSpc>
            </a:pPr>
            <a:r>
              <a:rPr kumimoji="1" lang="ja-JP" altLang="en-US" sz="1500" dirty="0">
                <a:effectLst>
                  <a:outerShdw blurRad="38100" dist="38100" dir="2700000" algn="tl">
                    <a:srgbClr val="000000">
                      <a:alpha val="43137"/>
                    </a:srgbClr>
                  </a:outerShdw>
                </a:effectLst>
                <a:latin typeface="BIZ UDPゴシック" panose="020B0400000000000000" pitchFamily="50" charset="-128"/>
                <a:ea typeface="BIZ UDPゴシック" panose="020B0400000000000000" pitchFamily="50" charset="-128"/>
              </a:rPr>
              <a:t>光亜興産株式会社 </a:t>
            </a:r>
            <a:endParaRPr kumimoji="1" lang="en-US" altLang="ja-JP" sz="1500" dirty="0">
              <a:effectLst>
                <a:outerShdw blurRad="38100" dist="38100" dir="2700000" algn="tl">
                  <a:srgbClr val="000000">
                    <a:alpha val="43137"/>
                  </a:srgbClr>
                </a:outerShdw>
              </a:effectLst>
              <a:latin typeface="BIZ UDPゴシック" panose="020B0400000000000000" pitchFamily="50" charset="-128"/>
              <a:ea typeface="BIZ UDPゴシック" panose="020B0400000000000000" pitchFamily="50" charset="-128"/>
            </a:endParaRPr>
          </a:p>
          <a:p>
            <a:pPr>
              <a:lnSpc>
                <a:spcPts val="2200"/>
              </a:lnSpc>
            </a:pPr>
            <a:r>
              <a:rPr kumimoji="1" lang="ja-JP" altLang="en-US" sz="1500" dirty="0">
                <a:effectLst>
                  <a:outerShdw blurRad="38100" dist="38100" dir="2700000" algn="tl">
                    <a:srgbClr val="000000">
                      <a:alpha val="43137"/>
                    </a:srgbClr>
                  </a:outerShdw>
                </a:effectLst>
                <a:latin typeface="BIZ UDPゴシック" panose="020B0400000000000000" pitchFamily="50" charset="-128"/>
                <a:ea typeface="BIZ UDPゴシック" panose="020B0400000000000000" pitchFamily="50" charset="-128"/>
              </a:rPr>
              <a:t>本社ビル </a:t>
            </a:r>
            <a:endParaRPr kumimoji="1" lang="en-US" altLang="ja-JP" sz="1500" dirty="0">
              <a:effectLst>
                <a:outerShdw blurRad="38100" dist="38100" dir="2700000" algn="tl">
                  <a:srgbClr val="000000">
                    <a:alpha val="43137"/>
                  </a:srgbClr>
                </a:outerShdw>
              </a:effectLst>
              <a:latin typeface="BIZ UDPゴシック" panose="020B0400000000000000" pitchFamily="50" charset="-128"/>
              <a:ea typeface="BIZ UDPゴシック" panose="020B0400000000000000" pitchFamily="50" charset="-128"/>
            </a:endParaRPr>
          </a:p>
        </p:txBody>
      </p:sp>
      <p:sp>
        <p:nvSpPr>
          <p:cNvPr id="18" name="テキスト ボックス 17">
            <a:extLst>
              <a:ext uri="{FF2B5EF4-FFF2-40B4-BE49-F238E27FC236}">
                <a16:creationId xmlns:a16="http://schemas.microsoft.com/office/drawing/2014/main" id="{6353931F-42FE-4946-90E9-5120F3429D64}"/>
              </a:ext>
            </a:extLst>
          </p:cNvPr>
          <p:cNvSpPr txBox="1"/>
          <p:nvPr/>
        </p:nvSpPr>
        <p:spPr>
          <a:xfrm>
            <a:off x="2612891" y="3279969"/>
            <a:ext cx="1874927" cy="1292470"/>
          </a:xfrm>
          <a:prstGeom prst="rect">
            <a:avLst/>
          </a:prstGeom>
          <a:noFill/>
        </p:spPr>
        <p:txBody>
          <a:bodyPr wrap="square">
            <a:spAutoFit/>
          </a:bodyPr>
          <a:lstStyle/>
          <a:p>
            <a:pPr marL="0" marR="0" lvl="0" indent="0" algn="l" defTabSz="457200" rtl="0" eaLnBrk="1" fontAlgn="auto" latinLnBrk="0" hangingPunct="1">
              <a:lnSpc>
                <a:spcPts val="1600"/>
              </a:lnSpc>
              <a:spcBef>
                <a:spcPts val="0"/>
              </a:spcBef>
              <a:spcAft>
                <a:spcPts val="0"/>
              </a:spcAft>
              <a:buClrTx/>
              <a:buSzTx/>
              <a:buFontTx/>
              <a:buNone/>
              <a:tabLst/>
              <a:defRPr/>
            </a:pPr>
            <a:r>
              <a:rPr kumimoji="1" lang="ja-JP" altLang="en-US" sz="1100" b="0" i="0" u="none" strike="noStrike" kern="1200" cap="none" spc="0" normalizeH="0" baseline="0" noProof="0" dirty="0">
                <a:ln>
                  <a:noFill/>
                </a:ln>
                <a:solidFill>
                  <a:srgbClr val="FF0000"/>
                </a:solidFill>
                <a:effectLst>
                  <a:outerShdw blurRad="38100" dist="38100" dir="2700000" algn="tl">
                    <a:srgbClr val="000000">
                      <a:alpha val="43137"/>
                    </a:srgbClr>
                  </a:outerShdw>
                </a:effectLst>
                <a:uLnTx/>
                <a:uFillTx/>
                <a:latin typeface="BIZ UDPゴシック" panose="020B0400000000000000" pitchFamily="50" charset="-128"/>
                <a:ea typeface="BIZ UDPゴシック" panose="020B0400000000000000" pitchFamily="50" charset="-128"/>
                <a:cs typeface="+mn-cs"/>
              </a:rPr>
              <a:t>エントランスホールの開口部を隣接する都市公園側に配置することにより、公園と視覚的にも行動的にも一体感を醸し出すデザインとなっている点を評価</a:t>
            </a:r>
            <a:endParaRPr kumimoji="1" lang="en-US" altLang="ja-JP" sz="1100" b="0" i="0" u="none" strike="noStrike" kern="1200" cap="none" spc="0" normalizeH="0" baseline="0" noProof="0" dirty="0">
              <a:ln>
                <a:noFill/>
              </a:ln>
              <a:solidFill>
                <a:srgbClr val="FF0000"/>
              </a:solidFill>
              <a:effectLst>
                <a:outerShdw blurRad="38100" dist="38100" dir="2700000" algn="tl">
                  <a:srgbClr val="000000">
                    <a:alpha val="43137"/>
                  </a:srgbClr>
                </a:outerShdw>
              </a:effectLst>
              <a:uLnTx/>
              <a:uFillTx/>
              <a:latin typeface="BIZ UDPゴシック" panose="020B0400000000000000" pitchFamily="50" charset="-128"/>
              <a:ea typeface="BIZ UDPゴシック" panose="020B0400000000000000" pitchFamily="50" charset="-128"/>
              <a:cs typeface="+mn-cs"/>
            </a:endParaRPr>
          </a:p>
        </p:txBody>
      </p:sp>
      <p:sp>
        <p:nvSpPr>
          <p:cNvPr id="20" name="テキスト ボックス 19">
            <a:extLst>
              <a:ext uri="{FF2B5EF4-FFF2-40B4-BE49-F238E27FC236}">
                <a16:creationId xmlns:a16="http://schemas.microsoft.com/office/drawing/2014/main" id="{36550F92-A021-4EA7-9FB0-6C6CCD906A2A}"/>
              </a:ext>
            </a:extLst>
          </p:cNvPr>
          <p:cNvSpPr txBox="1"/>
          <p:nvPr/>
        </p:nvSpPr>
        <p:spPr>
          <a:xfrm>
            <a:off x="7000596" y="2385430"/>
            <a:ext cx="2005518" cy="887615"/>
          </a:xfrm>
          <a:prstGeom prst="rect">
            <a:avLst/>
          </a:prstGeom>
          <a:noFill/>
        </p:spPr>
        <p:txBody>
          <a:bodyPr wrap="square" rtlCol="0">
            <a:spAutoFit/>
          </a:bodyPr>
          <a:lstStyle/>
          <a:p>
            <a:pPr>
              <a:lnSpc>
                <a:spcPts val="2500"/>
              </a:lnSpc>
            </a:pPr>
            <a:r>
              <a:rPr kumimoji="1" lang="ja-JP" altLang="en-US" sz="1200" dirty="0">
                <a:effectLst>
                  <a:outerShdw blurRad="38100" dist="38100" dir="2700000" algn="tl">
                    <a:srgbClr val="000000">
                      <a:alpha val="43137"/>
                    </a:srgbClr>
                  </a:outerShdw>
                </a:effectLst>
                <a:latin typeface="BIZ UDPゴシック" panose="020B0400000000000000" pitchFamily="50" charset="-128"/>
                <a:ea typeface="BIZ UDPゴシック" panose="020B0400000000000000" pitchFamily="50" charset="-128"/>
              </a:rPr>
              <a:t>○大阪市長賞</a:t>
            </a:r>
            <a:endParaRPr kumimoji="1" lang="en-US" altLang="ja-JP" sz="1200" dirty="0">
              <a:effectLst>
                <a:outerShdw blurRad="38100" dist="38100" dir="2700000" algn="tl">
                  <a:srgbClr val="000000">
                    <a:alpha val="43137"/>
                  </a:srgbClr>
                </a:outerShdw>
              </a:effectLst>
              <a:latin typeface="BIZ UDPゴシック" panose="020B0400000000000000" pitchFamily="50" charset="-128"/>
              <a:ea typeface="BIZ UDPゴシック" panose="020B0400000000000000" pitchFamily="50" charset="-128"/>
            </a:endParaRPr>
          </a:p>
          <a:p>
            <a:pPr>
              <a:lnSpc>
                <a:spcPts val="2000"/>
              </a:lnSpc>
            </a:pPr>
            <a:r>
              <a:rPr kumimoji="1" lang="zh-TW" altLang="en-US" sz="1400" dirty="0">
                <a:effectLst>
                  <a:outerShdw blurRad="38100" dist="38100" dir="2700000" algn="tl">
                    <a:srgbClr val="000000">
                      <a:alpha val="43137"/>
                    </a:srgbClr>
                  </a:outerShdw>
                </a:effectLst>
                <a:latin typeface="BIZ UDPゴシック" panose="020B0400000000000000" pitchFamily="50" charset="-128"/>
                <a:ea typeface="BIZ UDPゴシック" panose="020B0400000000000000" pitchFamily="50" charset="-128"/>
              </a:rPr>
              <a:t>三栄建設鉄構事業本部</a:t>
            </a:r>
          </a:p>
          <a:p>
            <a:pPr>
              <a:lnSpc>
                <a:spcPts val="2000"/>
              </a:lnSpc>
            </a:pPr>
            <a:r>
              <a:rPr kumimoji="1" lang="zh-TW" altLang="en-US" sz="1400" dirty="0">
                <a:effectLst>
                  <a:outerShdw blurRad="38100" dist="38100" dir="2700000" algn="tl">
                    <a:srgbClr val="000000">
                      <a:alpha val="43137"/>
                    </a:srgbClr>
                  </a:outerShdw>
                </a:effectLst>
                <a:latin typeface="BIZ UDPゴシック" panose="020B0400000000000000" pitchFamily="50" charset="-128"/>
                <a:ea typeface="BIZ UDPゴシック" panose="020B0400000000000000" pitchFamily="50" charset="-128"/>
              </a:rPr>
              <a:t>新事務所</a:t>
            </a:r>
          </a:p>
        </p:txBody>
      </p:sp>
      <p:sp>
        <p:nvSpPr>
          <p:cNvPr id="21" name="テキスト ボックス 20">
            <a:extLst>
              <a:ext uri="{FF2B5EF4-FFF2-40B4-BE49-F238E27FC236}">
                <a16:creationId xmlns:a16="http://schemas.microsoft.com/office/drawing/2014/main" id="{C03E9ED8-F130-4848-B868-F9618485AEDA}"/>
              </a:ext>
            </a:extLst>
          </p:cNvPr>
          <p:cNvSpPr txBox="1"/>
          <p:nvPr/>
        </p:nvSpPr>
        <p:spPr>
          <a:xfrm>
            <a:off x="7000596" y="3260771"/>
            <a:ext cx="1851006" cy="1087285"/>
          </a:xfrm>
          <a:prstGeom prst="rect">
            <a:avLst/>
          </a:prstGeom>
          <a:noFill/>
        </p:spPr>
        <p:txBody>
          <a:bodyPr wrap="square">
            <a:spAutoFit/>
          </a:bodyPr>
          <a:lstStyle/>
          <a:p>
            <a:pPr marL="0" marR="0" lvl="0" indent="0" algn="l" defTabSz="457200" rtl="0" eaLnBrk="1" fontAlgn="auto" latinLnBrk="0" hangingPunct="1">
              <a:lnSpc>
                <a:spcPts val="1600"/>
              </a:lnSpc>
              <a:spcBef>
                <a:spcPts val="0"/>
              </a:spcBef>
              <a:spcAft>
                <a:spcPts val="0"/>
              </a:spcAft>
              <a:buClrTx/>
              <a:buSzTx/>
              <a:buFontTx/>
              <a:buNone/>
              <a:tabLst/>
              <a:defRPr/>
            </a:pPr>
            <a:r>
              <a:rPr kumimoji="1" lang="ja-JP" altLang="en-US" sz="1100" b="0" i="0" u="none" strike="noStrike" kern="1200" cap="none" spc="0" normalizeH="0" baseline="0" noProof="0" dirty="0">
                <a:ln>
                  <a:noFill/>
                </a:ln>
                <a:solidFill>
                  <a:srgbClr val="FF0000"/>
                </a:solidFill>
                <a:effectLst>
                  <a:outerShdw blurRad="38100" dist="38100" dir="2700000" algn="tl">
                    <a:srgbClr val="000000">
                      <a:alpha val="43137"/>
                    </a:srgbClr>
                  </a:outerShdw>
                </a:effectLst>
                <a:uLnTx/>
                <a:uFillTx/>
                <a:latin typeface="BIZ UDPゴシック" panose="020B0400000000000000" pitchFamily="50" charset="-128"/>
                <a:ea typeface="BIZ UDPゴシック" panose="020B0400000000000000" pitchFamily="50" charset="-128"/>
                <a:cs typeface="+mn-cs"/>
              </a:rPr>
              <a:t>鉄骨製作現場のクレーンを奥に見せながら、まちとものづくりの現場の新たな関係性をつくり出している点を評価</a:t>
            </a:r>
          </a:p>
        </p:txBody>
      </p:sp>
      <p:sp>
        <p:nvSpPr>
          <p:cNvPr id="27" name="テキスト ボックス 26">
            <a:extLst>
              <a:ext uri="{FF2B5EF4-FFF2-40B4-BE49-F238E27FC236}">
                <a16:creationId xmlns:a16="http://schemas.microsoft.com/office/drawing/2014/main" id="{DB13B48D-DDAE-44D4-948F-6824A1E18878}"/>
              </a:ext>
            </a:extLst>
          </p:cNvPr>
          <p:cNvSpPr txBox="1"/>
          <p:nvPr/>
        </p:nvSpPr>
        <p:spPr>
          <a:xfrm>
            <a:off x="245041" y="6573423"/>
            <a:ext cx="3275874" cy="243593"/>
          </a:xfrm>
          <a:prstGeom prst="rect">
            <a:avLst/>
          </a:prstGeom>
          <a:noFill/>
        </p:spPr>
        <p:txBody>
          <a:bodyPr wrap="square" rtlCol="0">
            <a:spAutoFit/>
          </a:bodyPr>
          <a:lstStyle/>
          <a:p>
            <a:pPr>
              <a:lnSpc>
                <a:spcPts val="1400"/>
              </a:lnSpc>
            </a:pPr>
            <a:r>
              <a:rPr kumimoji="1" lang="en-US" altLang="ja-JP" sz="900" dirty="0">
                <a:effectLst>
                  <a:outerShdw blurRad="38100" dist="38100" dir="2700000" algn="tl">
                    <a:srgbClr val="000000">
                      <a:alpha val="43137"/>
                    </a:srgbClr>
                  </a:outerShdw>
                </a:effectLst>
                <a:latin typeface="BIZ UDPゴシック" panose="020B0400000000000000" pitchFamily="50" charset="-128"/>
                <a:ea typeface="BIZ UDPゴシック" panose="020B0400000000000000" pitchFamily="50" charset="-128"/>
              </a:rPr>
              <a:t>※</a:t>
            </a:r>
            <a:r>
              <a:rPr kumimoji="1" lang="ja-JP" altLang="en-US" sz="900" dirty="0">
                <a:effectLst>
                  <a:outerShdw blurRad="38100" dist="38100" dir="2700000" algn="tl">
                    <a:srgbClr val="000000">
                      <a:alpha val="43137"/>
                    </a:srgbClr>
                  </a:outerShdw>
                </a:effectLst>
                <a:latin typeface="BIZ UDPゴシック" panose="020B0400000000000000" pitchFamily="50" charset="-128"/>
                <a:ea typeface="BIZ UDPゴシック" panose="020B0400000000000000" pitchFamily="50" charset="-128"/>
              </a:rPr>
              <a:t>他にも「奨励賞」として５作品が受賞しています。</a:t>
            </a:r>
            <a:endParaRPr kumimoji="1" lang="en-US" altLang="ja-JP" sz="1100" dirty="0">
              <a:effectLst>
                <a:outerShdw blurRad="38100" dist="38100" dir="2700000" algn="tl">
                  <a:srgbClr val="000000">
                    <a:alpha val="43137"/>
                  </a:srgbClr>
                </a:outerShdw>
              </a:effectLst>
              <a:latin typeface="BIZ UDPゴシック" panose="020B0400000000000000" pitchFamily="50" charset="-128"/>
              <a:ea typeface="BIZ UDPゴシック" panose="020B0400000000000000" pitchFamily="50" charset="-128"/>
            </a:endParaRPr>
          </a:p>
        </p:txBody>
      </p:sp>
      <p:sp>
        <p:nvSpPr>
          <p:cNvPr id="29" name="サブタイトル 2">
            <a:extLst>
              <a:ext uri="{FF2B5EF4-FFF2-40B4-BE49-F238E27FC236}">
                <a16:creationId xmlns:a16="http://schemas.microsoft.com/office/drawing/2014/main" id="{163B5BAE-9419-4821-9D5D-7BFFC388DB7E}"/>
              </a:ext>
            </a:extLst>
          </p:cNvPr>
          <p:cNvSpPr txBox="1">
            <a:spLocks/>
          </p:cNvSpPr>
          <p:nvPr/>
        </p:nvSpPr>
        <p:spPr>
          <a:xfrm>
            <a:off x="90172" y="641550"/>
            <a:ext cx="4244340" cy="1617060"/>
          </a:xfrm>
          <a:prstGeom prst="rect">
            <a:avLst/>
          </a:prstGeom>
        </p:spPr>
        <p:txBody>
          <a:bodyPr vert="horz" lIns="91440" tIns="45720" rIns="91440" bIns="45720" rtlCol="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kumimoji="1"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kumimoji="1"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kumimoji="1"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9pPr>
          </a:lstStyle>
          <a:p>
            <a:pPr marL="0" indent="0">
              <a:lnSpc>
                <a:spcPct val="100000"/>
              </a:lnSpc>
              <a:buNone/>
            </a:pPr>
            <a:r>
              <a:rPr lang="ja-JP" altLang="en-US" sz="1200" dirty="0">
                <a:latin typeface="BIZ UDPゴシック" panose="020B0400000000000000" pitchFamily="50" charset="-128"/>
                <a:ea typeface="BIZ UDPゴシック" panose="020B0400000000000000" pitchFamily="50" charset="-128"/>
              </a:rPr>
              <a:t>　周辺環境の向上に資し、かつ、景観上優れた建物や建物を中心とするまちなみを表彰することにより、個性と風格のある都市景観の形成に寄与するとともに、都市景観に対する意識の高揚を図ることを目的とする。</a:t>
            </a:r>
            <a:endParaRPr lang="en-US" altLang="ja-JP" sz="1200" dirty="0">
              <a:latin typeface="BIZ UDPゴシック" panose="020B0400000000000000" pitchFamily="50" charset="-128"/>
              <a:ea typeface="BIZ UDPゴシック" panose="020B0400000000000000" pitchFamily="50" charset="-128"/>
            </a:endParaRPr>
          </a:p>
          <a:p>
            <a:pPr marL="0" indent="0">
              <a:lnSpc>
                <a:spcPct val="100000"/>
              </a:lnSpc>
              <a:buNone/>
            </a:pPr>
            <a:r>
              <a:rPr lang="en-US" altLang="ja-JP" sz="1200" dirty="0">
                <a:latin typeface="BIZ UDPゴシック" panose="020B0400000000000000" pitchFamily="50" charset="-128"/>
                <a:ea typeface="BIZ UDPゴシック" panose="020B0400000000000000" pitchFamily="50" charset="-128"/>
              </a:rPr>
              <a:t>【</a:t>
            </a:r>
            <a:r>
              <a:rPr lang="ja-JP" altLang="en-US" sz="1200" dirty="0">
                <a:latin typeface="BIZ UDPゴシック" panose="020B0400000000000000" pitchFamily="50" charset="-128"/>
                <a:ea typeface="BIZ UDPゴシック" panose="020B0400000000000000" pitchFamily="50" charset="-128"/>
              </a:rPr>
              <a:t>主催</a:t>
            </a:r>
            <a:r>
              <a:rPr lang="en-US" altLang="ja-JP" sz="1200" dirty="0">
                <a:latin typeface="BIZ UDPゴシック" panose="020B0400000000000000" pitchFamily="50" charset="-128"/>
                <a:ea typeface="BIZ UDPゴシック" panose="020B0400000000000000" pitchFamily="50" charset="-128"/>
              </a:rPr>
              <a:t>】</a:t>
            </a:r>
            <a:br>
              <a:rPr lang="en-US" altLang="ja-JP" sz="1200" dirty="0">
                <a:latin typeface="BIZ UDPゴシック" panose="020B0400000000000000" pitchFamily="50" charset="-128"/>
                <a:ea typeface="BIZ UDPゴシック" panose="020B0400000000000000" pitchFamily="50" charset="-128"/>
              </a:rPr>
            </a:br>
            <a:r>
              <a:rPr lang="ja-JP" altLang="en-US" sz="1100" dirty="0">
                <a:latin typeface="BIZ UDPゴシック" panose="020B0400000000000000" pitchFamily="50" charset="-128"/>
                <a:ea typeface="BIZ UDPゴシック" panose="020B0400000000000000" pitchFamily="50" charset="-128"/>
              </a:rPr>
              <a:t>大阪府・大阪市</a:t>
            </a:r>
            <a:br>
              <a:rPr lang="en-US" altLang="ja-JP" sz="1100" dirty="0">
                <a:latin typeface="BIZ UDPゴシック" panose="020B0400000000000000" pitchFamily="50" charset="-128"/>
                <a:ea typeface="BIZ UDPゴシック" panose="020B0400000000000000" pitchFamily="50" charset="-128"/>
              </a:rPr>
            </a:br>
            <a:r>
              <a:rPr lang="ja-JP" altLang="en-US" sz="1100" dirty="0">
                <a:latin typeface="BIZ UDPゴシック" panose="020B0400000000000000" pitchFamily="50" charset="-128"/>
                <a:ea typeface="BIZ UDPゴシック" panose="020B0400000000000000" pitchFamily="50" charset="-128"/>
              </a:rPr>
              <a:t>・（公社）大阪府建築士会・（一社）大阪府建築士事務所協会</a:t>
            </a:r>
            <a:br>
              <a:rPr lang="en-US" altLang="ja-JP" sz="1100" dirty="0">
                <a:latin typeface="BIZ UDPゴシック" panose="020B0400000000000000" pitchFamily="50" charset="-128"/>
                <a:ea typeface="BIZ UDPゴシック" panose="020B0400000000000000" pitchFamily="50" charset="-128"/>
              </a:rPr>
            </a:br>
            <a:r>
              <a:rPr lang="ja-JP" altLang="en-US" sz="1100" dirty="0">
                <a:latin typeface="BIZ UDPゴシック" panose="020B0400000000000000" pitchFamily="50" charset="-128"/>
                <a:ea typeface="BIZ UDPゴシック" panose="020B0400000000000000" pitchFamily="50" charset="-128"/>
              </a:rPr>
              <a:t>・（公社）日本建築家協会近畿支部大阪地域会・（一社）日本建築協会</a:t>
            </a:r>
            <a:endParaRPr lang="ja-JP" altLang="ja-JP" sz="1100" dirty="0">
              <a:latin typeface="BIZ UDPゴシック" panose="020B0400000000000000" pitchFamily="50" charset="-128"/>
              <a:ea typeface="BIZ UDPゴシック" panose="020B0400000000000000" pitchFamily="50" charset="-128"/>
            </a:endParaRPr>
          </a:p>
        </p:txBody>
      </p:sp>
      <p:sp>
        <p:nvSpPr>
          <p:cNvPr id="30" name="サブタイトル 2">
            <a:extLst>
              <a:ext uri="{FF2B5EF4-FFF2-40B4-BE49-F238E27FC236}">
                <a16:creationId xmlns:a16="http://schemas.microsoft.com/office/drawing/2014/main" id="{1951DA18-30E6-48FB-A4B4-1503FCE36BC9}"/>
              </a:ext>
            </a:extLst>
          </p:cNvPr>
          <p:cNvSpPr txBox="1">
            <a:spLocks/>
          </p:cNvSpPr>
          <p:nvPr/>
        </p:nvSpPr>
        <p:spPr>
          <a:xfrm>
            <a:off x="4351495" y="656975"/>
            <a:ext cx="4633827" cy="1683142"/>
          </a:xfrm>
          <a:prstGeom prst="rect">
            <a:avLst/>
          </a:prstGeom>
        </p:spPr>
        <p:txBody>
          <a:bodyPr vert="horz" lIns="91440" tIns="45720" rIns="91440" bIns="45720" rtlCol="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kumimoji="1"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kumimoji="1"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kumimoji="1"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9pPr>
          </a:lstStyle>
          <a:p>
            <a:pPr marL="0" indent="0">
              <a:lnSpc>
                <a:spcPts val="1000"/>
              </a:lnSpc>
              <a:buNone/>
            </a:pPr>
            <a:r>
              <a:rPr lang="ja-JP" altLang="en-US" sz="1200" dirty="0">
                <a:latin typeface="BIZ UDPゴシック" panose="020B0400000000000000" pitchFamily="50" charset="-128"/>
                <a:ea typeface="BIZ UDPゴシック" panose="020B0400000000000000" pitchFamily="50" charset="-128"/>
              </a:rPr>
              <a:t>審査委員</a:t>
            </a:r>
            <a:endParaRPr lang="en-US" altLang="ja-JP" sz="1200" dirty="0">
              <a:latin typeface="BIZ UDPゴシック" panose="020B0400000000000000" pitchFamily="50" charset="-128"/>
              <a:ea typeface="BIZ UDPゴシック" panose="020B0400000000000000" pitchFamily="50" charset="-128"/>
            </a:endParaRPr>
          </a:p>
          <a:p>
            <a:pPr marL="0" indent="0">
              <a:lnSpc>
                <a:spcPts val="500"/>
              </a:lnSpc>
              <a:buNone/>
            </a:pPr>
            <a:br>
              <a:rPr lang="en-US" altLang="ja-JP" sz="900" dirty="0">
                <a:latin typeface="BIZ UDPゴシック" panose="020B0400000000000000" pitchFamily="50" charset="-128"/>
                <a:ea typeface="BIZ UDPゴシック" panose="020B0400000000000000" pitchFamily="50" charset="-128"/>
              </a:rPr>
            </a:br>
            <a:r>
              <a:rPr lang="ja-JP" altLang="en-US" sz="900" dirty="0">
                <a:latin typeface="BIZ UDPゴシック" panose="020B0400000000000000" pitchFamily="50" charset="-128"/>
                <a:ea typeface="BIZ UDPゴシック" panose="020B0400000000000000" pitchFamily="50" charset="-128"/>
              </a:rPr>
              <a:t>　嶋 　高宏（デザイン）　 （一社）総合デザイナー協会</a:t>
            </a:r>
            <a:r>
              <a:rPr lang="en-US" altLang="ja-JP" sz="900" dirty="0">
                <a:latin typeface="BIZ UDPゴシック" panose="020B0400000000000000" pitchFamily="50" charset="-128"/>
                <a:ea typeface="BIZ UDPゴシック" panose="020B0400000000000000" pitchFamily="50" charset="-128"/>
              </a:rPr>
              <a:t>DAS</a:t>
            </a:r>
            <a:r>
              <a:rPr lang="ja-JP" altLang="en-US" sz="900" dirty="0">
                <a:latin typeface="BIZ UDPゴシック" panose="020B0400000000000000" pitchFamily="50" charset="-128"/>
                <a:ea typeface="BIZ UDPゴシック" panose="020B0400000000000000" pitchFamily="50" charset="-128"/>
              </a:rPr>
              <a:t>常任理事</a:t>
            </a:r>
            <a:endParaRPr lang="en-US" altLang="ja-JP" sz="900" dirty="0">
              <a:latin typeface="BIZ UDPゴシック" panose="020B0400000000000000" pitchFamily="50" charset="-128"/>
              <a:ea typeface="BIZ UDPゴシック" panose="020B0400000000000000" pitchFamily="50" charset="-128"/>
            </a:endParaRPr>
          </a:p>
          <a:p>
            <a:pPr marL="0" indent="0">
              <a:lnSpc>
                <a:spcPts val="500"/>
              </a:lnSpc>
              <a:buNone/>
            </a:pPr>
            <a:r>
              <a:rPr lang="ja-JP" altLang="en-US" sz="900" dirty="0">
                <a:latin typeface="BIZ UDPゴシック" panose="020B0400000000000000" pitchFamily="50" charset="-128"/>
                <a:ea typeface="BIZ UDPゴシック" panose="020B0400000000000000" pitchFamily="50" charset="-128"/>
              </a:rPr>
              <a:t>　島　 俊彰（新聞）　　朝日新聞ネットワーク報道本部本部長代理兼統括マネジャー</a:t>
            </a:r>
          </a:p>
          <a:p>
            <a:pPr marL="0" indent="0">
              <a:lnSpc>
                <a:spcPts val="500"/>
              </a:lnSpc>
              <a:buNone/>
            </a:pPr>
            <a:r>
              <a:rPr lang="ja-JP" altLang="en-US" sz="900" dirty="0">
                <a:latin typeface="BIZ UDPゴシック" panose="020B0400000000000000" pitchFamily="50" charset="-128"/>
                <a:ea typeface="BIZ UDPゴシック" panose="020B0400000000000000" pitchFamily="50" charset="-128"/>
              </a:rPr>
              <a:t>　下村 泰彦（造園）　大阪公立大学名誉教授</a:t>
            </a:r>
          </a:p>
          <a:p>
            <a:pPr marL="0" indent="0">
              <a:lnSpc>
                <a:spcPts val="500"/>
              </a:lnSpc>
              <a:buNone/>
            </a:pPr>
            <a:r>
              <a:rPr lang="ja-JP" altLang="en-US" sz="900" dirty="0">
                <a:latin typeface="BIZ UDPゴシック" panose="020B0400000000000000" pitchFamily="50" charset="-128"/>
                <a:ea typeface="BIZ UDPゴシック" panose="020B0400000000000000" pitchFamily="50" charset="-128"/>
              </a:rPr>
              <a:t>　寺地 洋之（建築）　（公社）大阪府建築士会特任顧問</a:t>
            </a:r>
          </a:p>
          <a:p>
            <a:pPr marL="0" indent="0">
              <a:lnSpc>
                <a:spcPts val="500"/>
              </a:lnSpc>
              <a:buNone/>
            </a:pPr>
            <a:r>
              <a:rPr lang="ja-JP" altLang="en-US" sz="900" dirty="0">
                <a:latin typeface="BIZ UDPゴシック" panose="020B0400000000000000" pitchFamily="50" charset="-128"/>
                <a:ea typeface="BIZ UDPゴシック" panose="020B0400000000000000" pitchFamily="50" charset="-128"/>
              </a:rPr>
              <a:t>　橋寺 知子（建築）　</a:t>
            </a:r>
            <a:r>
              <a:rPr lang="zh-CN" altLang="en-US" sz="900" dirty="0">
                <a:latin typeface="BIZ UDPゴシック" panose="020B0400000000000000" pitchFamily="50" charset="-128"/>
                <a:ea typeface="BIZ UDPゴシック" panose="020B0400000000000000" pitchFamily="50" charset="-128"/>
              </a:rPr>
              <a:t>関西大学環境都市工学部建築学科准教授</a:t>
            </a:r>
            <a:endParaRPr lang="ja-JP" altLang="en-US" sz="900" dirty="0">
              <a:latin typeface="BIZ UDPゴシック" panose="020B0400000000000000" pitchFamily="50" charset="-128"/>
              <a:ea typeface="BIZ UDPゴシック" panose="020B0400000000000000" pitchFamily="50" charset="-128"/>
            </a:endParaRPr>
          </a:p>
          <a:p>
            <a:pPr marL="0" indent="0">
              <a:lnSpc>
                <a:spcPts val="500"/>
              </a:lnSpc>
              <a:buNone/>
            </a:pPr>
            <a:r>
              <a:rPr lang="ja-JP" altLang="en-US" sz="900" dirty="0">
                <a:latin typeface="BIZ UDPゴシック" panose="020B0400000000000000" pitchFamily="50" charset="-128"/>
                <a:ea typeface="BIZ UDPゴシック" panose="020B0400000000000000" pitchFamily="50" charset="-128"/>
              </a:rPr>
              <a:t>　藤本 英子（芸術）　</a:t>
            </a:r>
            <a:r>
              <a:rPr lang="zh-CN" altLang="en-US" sz="900" dirty="0">
                <a:latin typeface="BIZ UDPゴシック" panose="020B0400000000000000" pitchFamily="50" charset="-128"/>
                <a:ea typeface="BIZ UDPゴシック" panose="020B0400000000000000" pitchFamily="50" charset="-128"/>
              </a:rPr>
              <a:t>京都市立芸術大学名誉教授</a:t>
            </a:r>
            <a:endParaRPr lang="en-US" altLang="zh-CN" sz="900" dirty="0">
              <a:latin typeface="BIZ UDPゴシック" panose="020B0400000000000000" pitchFamily="50" charset="-128"/>
              <a:ea typeface="BIZ UDPゴシック" panose="020B0400000000000000" pitchFamily="50" charset="-128"/>
            </a:endParaRPr>
          </a:p>
          <a:p>
            <a:pPr marL="0" indent="0">
              <a:lnSpc>
                <a:spcPts val="500"/>
              </a:lnSpc>
              <a:buNone/>
            </a:pPr>
            <a:r>
              <a:rPr lang="ja-JP" altLang="en-US" sz="900" dirty="0">
                <a:latin typeface="BIZ UDPゴシック" panose="020B0400000000000000" pitchFamily="50" charset="-128"/>
                <a:ea typeface="BIZ UDPゴシック" panose="020B0400000000000000" pitchFamily="50" charset="-128"/>
              </a:rPr>
              <a:t>　吉村 英祐（建築）　</a:t>
            </a:r>
            <a:r>
              <a:rPr lang="zh-TW" altLang="en-US" sz="900" dirty="0">
                <a:latin typeface="BIZ UDPゴシック" panose="020B0400000000000000" pitchFamily="50" charset="-128"/>
                <a:ea typeface="BIZ UDPゴシック" panose="020B0400000000000000" pitchFamily="50" charset="-128"/>
              </a:rPr>
              <a:t>（一社）日本建築協会常任理事</a:t>
            </a:r>
            <a:endParaRPr lang="ja-JP" altLang="en-US" sz="900" dirty="0">
              <a:latin typeface="BIZ UDPゴシック" panose="020B0400000000000000" pitchFamily="50" charset="-128"/>
              <a:ea typeface="BIZ UDPゴシック" panose="020B0400000000000000" pitchFamily="50" charset="-128"/>
            </a:endParaRPr>
          </a:p>
          <a:p>
            <a:pPr marL="0" indent="0">
              <a:lnSpc>
                <a:spcPts val="500"/>
              </a:lnSpc>
              <a:buNone/>
            </a:pPr>
            <a:r>
              <a:rPr lang="ja-JP" altLang="en-US" sz="900" dirty="0">
                <a:latin typeface="BIZ UDPゴシック" panose="020B0400000000000000" pitchFamily="50" charset="-128"/>
                <a:ea typeface="BIZ UDPゴシック" panose="020B0400000000000000" pitchFamily="50" charset="-128"/>
              </a:rPr>
              <a:t>　若本 和仁（都市計画）　</a:t>
            </a:r>
            <a:r>
              <a:rPr lang="ja-JP" altLang="en-US" sz="750" dirty="0">
                <a:latin typeface="BIZ UDPゴシック" panose="020B0400000000000000" pitchFamily="50" charset="-128"/>
                <a:ea typeface="BIZ UDPゴシック" panose="020B0400000000000000" pitchFamily="50" charset="-128"/>
              </a:rPr>
              <a:t>大阪大学大学院工学研究科附属フューチャーイノベーションセンター准教授</a:t>
            </a:r>
            <a:endParaRPr lang="en-US" altLang="ja-JP" sz="750" dirty="0">
              <a:latin typeface="BIZ UDPゴシック" panose="020B0400000000000000" pitchFamily="50" charset="-128"/>
              <a:ea typeface="BIZ UDPゴシック" panose="020B0400000000000000" pitchFamily="50" charset="-128"/>
            </a:endParaRPr>
          </a:p>
          <a:p>
            <a:pPr marL="0" indent="0">
              <a:lnSpc>
                <a:spcPts val="500"/>
              </a:lnSpc>
              <a:buNone/>
            </a:pPr>
            <a:r>
              <a:rPr lang="ja-JP" altLang="en-US" sz="1200" dirty="0">
                <a:latin typeface="BIZ UDPゴシック" panose="020B0400000000000000" pitchFamily="50" charset="-128"/>
                <a:ea typeface="BIZ UDPゴシック" panose="020B0400000000000000" pitchFamily="50" charset="-128"/>
              </a:rPr>
              <a:t>　</a:t>
            </a:r>
            <a:endParaRPr lang="ja-JP" altLang="en-US" sz="1050" dirty="0">
              <a:latin typeface="BIZ UDPゴシック" panose="020B0400000000000000" pitchFamily="50" charset="-128"/>
              <a:ea typeface="BIZ UDPゴシック" panose="020B0400000000000000" pitchFamily="50" charset="-128"/>
            </a:endParaRPr>
          </a:p>
          <a:p>
            <a:pPr marL="0" indent="0">
              <a:lnSpc>
                <a:spcPct val="150000"/>
              </a:lnSpc>
              <a:buNone/>
            </a:pPr>
            <a:r>
              <a:rPr lang="ja-JP" altLang="en-US" sz="1200" dirty="0">
                <a:latin typeface="BIZ UDPゴシック" panose="020B0400000000000000" pitchFamily="50" charset="-128"/>
                <a:ea typeface="BIZ UDPゴシック" panose="020B0400000000000000" pitchFamily="50" charset="-128"/>
              </a:rPr>
              <a:t>　　　　　　　　　　　　</a:t>
            </a:r>
            <a:endParaRPr lang="ja-JP" altLang="ja-JP" sz="1200" dirty="0">
              <a:latin typeface="BIZ UDPゴシック" panose="020B0400000000000000" pitchFamily="50" charset="-128"/>
              <a:ea typeface="BIZ UDPゴシック" panose="020B0400000000000000" pitchFamily="50" charset="-128"/>
            </a:endParaRPr>
          </a:p>
        </p:txBody>
      </p:sp>
      <p:sp>
        <p:nvSpPr>
          <p:cNvPr id="3" name="正方形/長方形 2">
            <a:extLst>
              <a:ext uri="{FF2B5EF4-FFF2-40B4-BE49-F238E27FC236}">
                <a16:creationId xmlns:a16="http://schemas.microsoft.com/office/drawing/2014/main" id="{F34B6EB0-94C1-4AB6-A0B9-0585CE5B5797}"/>
              </a:ext>
            </a:extLst>
          </p:cNvPr>
          <p:cNvSpPr/>
          <p:nvPr/>
        </p:nvSpPr>
        <p:spPr>
          <a:xfrm>
            <a:off x="4376098" y="617313"/>
            <a:ext cx="4633827" cy="1641297"/>
          </a:xfrm>
          <a:prstGeom prst="rect">
            <a:avLst/>
          </a:prstGeom>
          <a:noFill/>
          <a:ln w="19050">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31" name="図 30">
            <a:extLst>
              <a:ext uri="{FF2B5EF4-FFF2-40B4-BE49-F238E27FC236}">
                <a16:creationId xmlns:a16="http://schemas.microsoft.com/office/drawing/2014/main" id="{D9E3E898-8070-4A23-9619-642DB59ED99A}"/>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5008" t="5543" r="4501" b="5350"/>
          <a:stretch/>
        </p:blipFill>
        <p:spPr>
          <a:xfrm>
            <a:off x="245041" y="2488558"/>
            <a:ext cx="2314198" cy="1701600"/>
          </a:xfrm>
          <a:prstGeom prst="rect">
            <a:avLst/>
          </a:prstGeom>
          <a:effectLst>
            <a:outerShdw blurRad="50800" dist="38100" dir="2700000" algn="tl" rotWithShape="0">
              <a:prstClr val="black">
                <a:alpha val="40000"/>
              </a:prstClr>
            </a:outerShdw>
          </a:effectLst>
        </p:spPr>
      </p:pic>
      <p:pic>
        <p:nvPicPr>
          <p:cNvPr id="32" name="図 31">
            <a:extLst>
              <a:ext uri="{FF2B5EF4-FFF2-40B4-BE49-F238E27FC236}">
                <a16:creationId xmlns:a16="http://schemas.microsoft.com/office/drawing/2014/main" id="{30EEF783-7F9C-4000-AAD0-CE7FF84E2D9C}"/>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4956" t="4825" r="8019"/>
          <a:stretch/>
        </p:blipFill>
        <p:spPr>
          <a:xfrm>
            <a:off x="4603156" y="2488558"/>
            <a:ext cx="2340849" cy="1703111"/>
          </a:xfrm>
          <a:prstGeom prst="rect">
            <a:avLst/>
          </a:prstGeom>
          <a:effectLst>
            <a:outerShdw blurRad="50800" dist="38100" dir="2700000" algn="tl" rotWithShape="0">
              <a:prstClr val="black">
                <a:alpha val="40000"/>
              </a:prstClr>
            </a:outerShdw>
          </a:effectLst>
        </p:spPr>
      </p:pic>
      <p:sp>
        <p:nvSpPr>
          <p:cNvPr id="35" name="テキスト ボックス 34">
            <a:extLst>
              <a:ext uri="{FF2B5EF4-FFF2-40B4-BE49-F238E27FC236}">
                <a16:creationId xmlns:a16="http://schemas.microsoft.com/office/drawing/2014/main" id="{6638877C-3D83-4165-A741-2ED7A1B66530}"/>
              </a:ext>
            </a:extLst>
          </p:cNvPr>
          <p:cNvSpPr txBox="1"/>
          <p:nvPr/>
        </p:nvSpPr>
        <p:spPr>
          <a:xfrm>
            <a:off x="409851" y="4509567"/>
            <a:ext cx="3211389" cy="522131"/>
          </a:xfrm>
          <a:prstGeom prst="rect">
            <a:avLst/>
          </a:prstGeom>
          <a:noFill/>
        </p:spPr>
        <p:txBody>
          <a:bodyPr wrap="square" rtlCol="0">
            <a:spAutoFit/>
          </a:bodyPr>
          <a:lstStyle/>
          <a:p>
            <a:pPr>
              <a:lnSpc>
                <a:spcPts val="1800"/>
              </a:lnSpc>
            </a:pPr>
            <a:r>
              <a:rPr kumimoji="1" lang="ja-JP" altLang="en-US" sz="1200" dirty="0">
                <a:effectLst>
                  <a:outerShdw blurRad="38100" dist="38100" dir="2700000" algn="tl">
                    <a:srgbClr val="000000">
                      <a:alpha val="43137"/>
                    </a:srgbClr>
                  </a:outerShdw>
                </a:effectLst>
                <a:latin typeface="BIZ UDPゴシック" panose="020B0400000000000000" pitchFamily="50" charset="-128"/>
                <a:ea typeface="BIZ UDPゴシック" panose="020B0400000000000000" pitchFamily="50" charset="-128"/>
              </a:rPr>
              <a:t>○審査員特別賞☆</a:t>
            </a:r>
            <a:endParaRPr kumimoji="1" lang="en-US" altLang="ja-JP" sz="1200" dirty="0">
              <a:effectLst>
                <a:outerShdw blurRad="38100" dist="38100" dir="2700000" algn="tl">
                  <a:srgbClr val="000000">
                    <a:alpha val="43137"/>
                  </a:srgbClr>
                </a:outerShdw>
              </a:effectLst>
              <a:latin typeface="BIZ UDPゴシック" panose="020B0400000000000000" pitchFamily="50" charset="-128"/>
              <a:ea typeface="BIZ UDPゴシック" panose="020B0400000000000000" pitchFamily="50" charset="-128"/>
            </a:endParaRPr>
          </a:p>
          <a:p>
            <a:pPr>
              <a:lnSpc>
                <a:spcPts val="1800"/>
              </a:lnSpc>
            </a:pPr>
            <a:r>
              <a:rPr kumimoji="1" lang="ja-JP" altLang="en-US" sz="1400" dirty="0">
                <a:effectLst>
                  <a:outerShdw blurRad="38100" dist="38100" dir="2700000" algn="tl">
                    <a:srgbClr val="000000">
                      <a:alpha val="43137"/>
                    </a:srgbClr>
                  </a:outerShdw>
                </a:effectLst>
                <a:latin typeface="BIZ UDPゴシック" panose="020B0400000000000000" pitchFamily="50" charset="-128"/>
                <a:ea typeface="BIZ UDPゴシック" panose="020B0400000000000000" pitchFamily="50" charset="-128"/>
              </a:rPr>
              <a:t>しらさぎ子ども図書館－詩の森－</a:t>
            </a:r>
            <a:endParaRPr kumimoji="1" lang="en-US" altLang="ja-JP" sz="1400" dirty="0">
              <a:effectLst>
                <a:outerShdw blurRad="38100" dist="38100" dir="2700000" algn="tl">
                  <a:srgbClr val="000000">
                    <a:alpha val="43137"/>
                  </a:srgbClr>
                </a:outerShdw>
              </a:effectLst>
              <a:latin typeface="BIZ UDPゴシック" panose="020B0400000000000000" pitchFamily="50" charset="-128"/>
              <a:ea typeface="BIZ UDPゴシック" panose="020B0400000000000000" pitchFamily="50" charset="-128"/>
            </a:endParaRPr>
          </a:p>
        </p:txBody>
      </p:sp>
      <p:sp>
        <p:nvSpPr>
          <p:cNvPr id="36" name="テキスト ボックス 35">
            <a:extLst>
              <a:ext uri="{FF2B5EF4-FFF2-40B4-BE49-F238E27FC236}">
                <a16:creationId xmlns:a16="http://schemas.microsoft.com/office/drawing/2014/main" id="{C3EFA28A-50CD-4E38-A090-366FF4C87734}"/>
              </a:ext>
            </a:extLst>
          </p:cNvPr>
          <p:cNvSpPr txBox="1"/>
          <p:nvPr/>
        </p:nvSpPr>
        <p:spPr>
          <a:xfrm>
            <a:off x="6365418" y="4475857"/>
            <a:ext cx="2406019" cy="522131"/>
          </a:xfrm>
          <a:prstGeom prst="rect">
            <a:avLst/>
          </a:prstGeom>
          <a:noFill/>
        </p:spPr>
        <p:txBody>
          <a:bodyPr wrap="square" rtlCol="0">
            <a:spAutoFit/>
          </a:bodyPr>
          <a:lstStyle/>
          <a:p>
            <a:pPr>
              <a:lnSpc>
                <a:spcPts val="1800"/>
              </a:lnSpc>
            </a:pPr>
            <a:r>
              <a:rPr kumimoji="1" lang="ja-JP" altLang="en-US" sz="1200" dirty="0">
                <a:effectLst>
                  <a:outerShdw blurRad="38100" dist="38100" dir="2700000" algn="tl">
                    <a:srgbClr val="000000">
                      <a:alpha val="43137"/>
                    </a:srgbClr>
                  </a:outerShdw>
                </a:effectLst>
                <a:latin typeface="BIZ UDPゴシック" panose="020B0400000000000000" pitchFamily="50" charset="-128"/>
                <a:ea typeface="BIZ UDPゴシック" panose="020B0400000000000000" pitchFamily="50" charset="-128"/>
              </a:rPr>
              <a:t>○建築サイン・アート賞</a:t>
            </a:r>
            <a:endParaRPr kumimoji="1" lang="en-US" altLang="ja-JP" sz="1200" dirty="0">
              <a:effectLst>
                <a:outerShdw blurRad="38100" dist="38100" dir="2700000" algn="tl">
                  <a:srgbClr val="000000">
                    <a:alpha val="43137"/>
                  </a:srgbClr>
                </a:outerShdw>
              </a:effectLst>
              <a:latin typeface="BIZ UDPゴシック" panose="020B0400000000000000" pitchFamily="50" charset="-128"/>
              <a:ea typeface="BIZ UDPゴシック" panose="020B0400000000000000" pitchFamily="50" charset="-128"/>
            </a:endParaRPr>
          </a:p>
          <a:p>
            <a:pPr>
              <a:lnSpc>
                <a:spcPts val="1800"/>
              </a:lnSpc>
            </a:pPr>
            <a:r>
              <a:rPr kumimoji="1" lang="ja-JP" altLang="en-US" sz="1400" dirty="0">
                <a:effectLst>
                  <a:outerShdw blurRad="38100" dist="38100" dir="2700000" algn="tl">
                    <a:srgbClr val="000000">
                      <a:alpha val="43137"/>
                    </a:srgbClr>
                  </a:outerShdw>
                </a:effectLst>
                <a:latin typeface="BIZ UDPゴシック" panose="020B0400000000000000" pitchFamily="50" charset="-128"/>
                <a:ea typeface="BIZ UDPゴシック" panose="020B0400000000000000" pitchFamily="50" charset="-128"/>
              </a:rPr>
              <a:t>満寿美公園</a:t>
            </a:r>
            <a:endParaRPr kumimoji="1" lang="en-US" altLang="ja-JP" sz="1400" dirty="0">
              <a:effectLst>
                <a:outerShdw blurRad="38100" dist="38100" dir="2700000" algn="tl">
                  <a:srgbClr val="000000">
                    <a:alpha val="43137"/>
                  </a:srgbClr>
                </a:outerShdw>
              </a:effectLst>
              <a:latin typeface="BIZ UDPゴシック" panose="020B0400000000000000" pitchFamily="50" charset="-128"/>
              <a:ea typeface="BIZ UDPゴシック" panose="020B0400000000000000" pitchFamily="50" charset="-128"/>
            </a:endParaRPr>
          </a:p>
        </p:txBody>
      </p:sp>
      <p:sp>
        <p:nvSpPr>
          <p:cNvPr id="37" name="テキスト ボックス 36">
            <a:extLst>
              <a:ext uri="{FF2B5EF4-FFF2-40B4-BE49-F238E27FC236}">
                <a16:creationId xmlns:a16="http://schemas.microsoft.com/office/drawing/2014/main" id="{A8013F9D-749D-4561-A908-D214023D8846}"/>
              </a:ext>
            </a:extLst>
          </p:cNvPr>
          <p:cNvSpPr txBox="1"/>
          <p:nvPr/>
        </p:nvSpPr>
        <p:spPr>
          <a:xfrm>
            <a:off x="3367561" y="4538034"/>
            <a:ext cx="2406019" cy="502702"/>
          </a:xfrm>
          <a:prstGeom prst="rect">
            <a:avLst/>
          </a:prstGeom>
          <a:noFill/>
        </p:spPr>
        <p:txBody>
          <a:bodyPr wrap="square" rtlCol="0">
            <a:spAutoFit/>
          </a:bodyPr>
          <a:lstStyle/>
          <a:p>
            <a:pPr>
              <a:lnSpc>
                <a:spcPts val="1600"/>
              </a:lnSpc>
            </a:pPr>
            <a:r>
              <a:rPr kumimoji="1" lang="ja-JP" altLang="en-US" sz="1200" dirty="0">
                <a:effectLst>
                  <a:outerShdw blurRad="38100" dist="38100" dir="2700000" algn="tl">
                    <a:srgbClr val="000000">
                      <a:alpha val="43137"/>
                    </a:srgbClr>
                  </a:outerShdw>
                </a:effectLst>
                <a:latin typeface="BIZ UDPゴシック" panose="020B0400000000000000" pitchFamily="50" charset="-128"/>
                <a:ea typeface="BIZ UDPゴシック" panose="020B0400000000000000" pitchFamily="50" charset="-128"/>
              </a:rPr>
              <a:t>○緑化賞</a:t>
            </a:r>
            <a:endParaRPr kumimoji="1" lang="en-US" altLang="ja-JP" sz="1200" dirty="0">
              <a:effectLst>
                <a:outerShdw blurRad="38100" dist="38100" dir="2700000" algn="tl">
                  <a:srgbClr val="000000">
                    <a:alpha val="43137"/>
                  </a:srgbClr>
                </a:outerShdw>
              </a:effectLst>
              <a:latin typeface="BIZ UDPゴシック" panose="020B0400000000000000" pitchFamily="50" charset="-128"/>
              <a:ea typeface="BIZ UDPゴシック" panose="020B0400000000000000" pitchFamily="50" charset="-128"/>
            </a:endParaRPr>
          </a:p>
          <a:p>
            <a:pPr>
              <a:lnSpc>
                <a:spcPts val="1600"/>
              </a:lnSpc>
            </a:pPr>
            <a:r>
              <a:rPr kumimoji="1" lang="ja-JP" altLang="en-US" sz="1400" dirty="0">
                <a:effectLst>
                  <a:outerShdw blurRad="38100" dist="38100" dir="2700000" algn="tl">
                    <a:srgbClr val="000000">
                      <a:alpha val="43137"/>
                    </a:srgbClr>
                  </a:outerShdw>
                </a:effectLst>
                <a:latin typeface="BIZ UDPゴシック" panose="020B0400000000000000" pitchFamily="50" charset="-128"/>
                <a:ea typeface="BIZ UDPゴシック" panose="020B0400000000000000" pitchFamily="50" charset="-128"/>
              </a:rPr>
              <a:t>医療複合施設 </a:t>
            </a:r>
            <a:r>
              <a:rPr kumimoji="1" lang="en-US" altLang="ja-JP" sz="1400" dirty="0" err="1">
                <a:effectLst>
                  <a:outerShdw blurRad="38100" dist="38100" dir="2700000" algn="tl">
                    <a:srgbClr val="000000">
                      <a:alpha val="43137"/>
                    </a:srgbClr>
                  </a:outerShdw>
                </a:effectLst>
                <a:latin typeface="BIZ UDPゴシック" panose="020B0400000000000000" pitchFamily="50" charset="-128"/>
                <a:ea typeface="BIZ UDPゴシック" panose="020B0400000000000000" pitchFamily="50" charset="-128"/>
              </a:rPr>
              <a:t>i</a:t>
            </a:r>
            <a:r>
              <a:rPr kumimoji="1" lang="en-US" altLang="ja-JP" sz="1400" dirty="0">
                <a:effectLst>
                  <a:outerShdw blurRad="38100" dist="38100" dir="2700000" algn="tl">
                    <a:srgbClr val="000000">
                      <a:alpha val="43137"/>
                    </a:srgbClr>
                  </a:outerShdw>
                </a:effectLst>
                <a:latin typeface="BIZ UDPゴシック" panose="020B0400000000000000" pitchFamily="50" charset="-128"/>
                <a:ea typeface="BIZ UDPゴシック" panose="020B0400000000000000" pitchFamily="50" charset="-128"/>
              </a:rPr>
              <a:t>-Mall</a:t>
            </a:r>
          </a:p>
        </p:txBody>
      </p:sp>
      <p:pic>
        <p:nvPicPr>
          <p:cNvPr id="38" name="図 37">
            <a:extLst>
              <a:ext uri="{FF2B5EF4-FFF2-40B4-BE49-F238E27FC236}">
                <a16:creationId xmlns:a16="http://schemas.microsoft.com/office/drawing/2014/main" id="{BEF10214-ABFB-41E9-9FFA-A3561BB034F2}"/>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t="6739" b="6886"/>
          <a:stretch/>
        </p:blipFill>
        <p:spPr>
          <a:xfrm>
            <a:off x="609025" y="5025401"/>
            <a:ext cx="2193299" cy="1456733"/>
          </a:xfrm>
          <a:prstGeom prst="rect">
            <a:avLst/>
          </a:prstGeom>
          <a:effectLst>
            <a:outerShdw blurRad="50800" dist="38100" dir="2700000" algn="tl" rotWithShape="0">
              <a:prstClr val="black">
                <a:alpha val="40000"/>
              </a:prstClr>
            </a:outerShdw>
          </a:effectLst>
        </p:spPr>
      </p:pic>
      <p:pic>
        <p:nvPicPr>
          <p:cNvPr id="39" name="図 38">
            <a:extLst>
              <a:ext uri="{FF2B5EF4-FFF2-40B4-BE49-F238E27FC236}">
                <a16:creationId xmlns:a16="http://schemas.microsoft.com/office/drawing/2014/main" id="{C9E760C8-E17F-4D29-89C4-FF0BAF09333E}"/>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412598" y="5010727"/>
            <a:ext cx="2189953" cy="1459969"/>
          </a:xfrm>
          <a:prstGeom prst="rect">
            <a:avLst/>
          </a:prstGeom>
          <a:effectLst>
            <a:outerShdw blurRad="50800" dist="38100" dir="2700000" algn="tl" rotWithShape="0">
              <a:prstClr val="black">
                <a:alpha val="40000"/>
              </a:prstClr>
            </a:outerShdw>
          </a:effectLst>
        </p:spPr>
      </p:pic>
      <p:pic>
        <p:nvPicPr>
          <p:cNvPr id="40" name="図 39">
            <a:extLst>
              <a:ext uri="{FF2B5EF4-FFF2-40B4-BE49-F238E27FC236}">
                <a16:creationId xmlns:a16="http://schemas.microsoft.com/office/drawing/2014/main" id="{1567661E-5DE9-4DC4-A2FE-AFC118E3BF4F}"/>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t="6712" b="10548"/>
          <a:stretch/>
        </p:blipFill>
        <p:spPr>
          <a:xfrm>
            <a:off x="3430670" y="5026568"/>
            <a:ext cx="2353582" cy="1458489"/>
          </a:xfrm>
          <a:prstGeom prst="rect">
            <a:avLst/>
          </a:prstGeom>
          <a:effectLst>
            <a:outerShdw blurRad="50800" dist="38100" dir="2700000" algn="tl" rotWithShape="0">
              <a:prstClr val="black">
                <a:alpha val="40000"/>
              </a:prstClr>
            </a:outerShdw>
          </a:effectLst>
        </p:spPr>
      </p:pic>
      <p:sp>
        <p:nvSpPr>
          <p:cNvPr id="22" name="スライド番号プレースホルダー 3">
            <a:extLst>
              <a:ext uri="{FF2B5EF4-FFF2-40B4-BE49-F238E27FC236}">
                <a16:creationId xmlns:a16="http://schemas.microsoft.com/office/drawing/2014/main" id="{D4DCE429-C51A-4E13-B21A-371BE1957AFB}"/>
              </a:ext>
            </a:extLst>
          </p:cNvPr>
          <p:cNvSpPr txBox="1">
            <a:spLocks/>
          </p:cNvSpPr>
          <p:nvPr/>
        </p:nvSpPr>
        <p:spPr>
          <a:xfrm>
            <a:off x="8709659" y="6526102"/>
            <a:ext cx="465337"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fld id="{4E6FF35A-1FEA-4590-8179-217228840B8D}" type="slidenum">
              <a:rPr kumimoji="1" lang="ja-JP" altLang="en-US" sz="1400" b="1" i="0" u="none" strike="noStrike" kern="1200" cap="none" spc="0" normalizeH="0" baseline="0" noProof="0" smtClean="0">
                <a:ln>
                  <a:noFill/>
                </a:ln>
                <a:solidFill>
                  <a:prstClr val="black"/>
                </a:solidFill>
                <a:effectLst/>
                <a:uLnTx/>
                <a:uFillTx/>
                <a:latin typeface="游ゴシック" panose="020B0400000000000000" pitchFamily="50" charset="-128"/>
                <a:ea typeface="游ゴシック" panose="020B0400000000000000" pitchFamily="50" charset="-128"/>
              </a:rPr>
              <a:pPr marL="0" marR="0" lvl="0" indent="0" algn="r" defTabSz="457200" rtl="0" eaLnBrk="1" fontAlgn="auto" latinLnBrk="0" hangingPunct="1">
                <a:lnSpc>
                  <a:spcPct val="100000"/>
                </a:lnSpc>
                <a:spcBef>
                  <a:spcPts val="0"/>
                </a:spcBef>
                <a:spcAft>
                  <a:spcPts val="0"/>
                </a:spcAft>
                <a:buClrTx/>
                <a:buSzTx/>
                <a:buFontTx/>
                <a:buNone/>
                <a:tabLst/>
                <a:defRPr/>
              </a:pPr>
              <a:t>3</a:t>
            </a:fld>
            <a:endParaRPr kumimoji="1" lang="ja-JP" altLang="en-US" sz="1400" b="1"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endParaRPr>
          </a:p>
        </p:txBody>
      </p:sp>
    </p:spTree>
    <p:extLst>
      <p:ext uri="{BB962C8B-B14F-4D97-AF65-F5344CB8AC3E}">
        <p14:creationId xmlns:p14="http://schemas.microsoft.com/office/powerpoint/2010/main" val="427958160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正方形/長方形 23">
            <a:extLst>
              <a:ext uri="{FF2B5EF4-FFF2-40B4-BE49-F238E27FC236}">
                <a16:creationId xmlns:a16="http://schemas.microsoft.com/office/drawing/2014/main" id="{E126A747-6DA1-46F3-A23B-2B333C828EC9}"/>
              </a:ext>
            </a:extLst>
          </p:cNvPr>
          <p:cNvSpPr/>
          <p:nvPr/>
        </p:nvSpPr>
        <p:spPr>
          <a:xfrm>
            <a:off x="0" y="-11814"/>
            <a:ext cx="9144000" cy="540000"/>
          </a:xfrm>
          <a:prstGeom prst="rect">
            <a:avLst/>
          </a:prstGeom>
          <a:solidFill>
            <a:srgbClr val="2038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defRPr/>
            </a:pPr>
            <a:r>
              <a:rPr kumimoji="1" lang="ja-JP" altLang="en-US" sz="2400" b="1" i="0" u="none" strike="noStrike" kern="120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rPr>
              <a:t>　大阪都市景観建築賞（大阪まちなみ賞）について</a:t>
            </a:r>
          </a:p>
        </p:txBody>
      </p:sp>
      <p:pic>
        <p:nvPicPr>
          <p:cNvPr id="4" name="図 3">
            <a:extLst>
              <a:ext uri="{FF2B5EF4-FFF2-40B4-BE49-F238E27FC236}">
                <a16:creationId xmlns:a16="http://schemas.microsoft.com/office/drawing/2014/main" id="{D8A7CA0C-89FA-4932-B428-E84AB100B54F}"/>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17311" b="6986"/>
          <a:stretch/>
        </p:blipFill>
        <p:spPr>
          <a:xfrm>
            <a:off x="1037127" y="4281500"/>
            <a:ext cx="3108921" cy="2353573"/>
          </a:xfrm>
          <a:prstGeom prst="rect">
            <a:avLst/>
          </a:prstGeom>
        </p:spPr>
      </p:pic>
      <p:sp>
        <p:nvSpPr>
          <p:cNvPr id="42" name="テキスト ボックス 41">
            <a:extLst>
              <a:ext uri="{FF2B5EF4-FFF2-40B4-BE49-F238E27FC236}">
                <a16:creationId xmlns:a16="http://schemas.microsoft.com/office/drawing/2014/main" id="{875EEA2C-3B76-4688-8669-A74E57CFF1FD}"/>
              </a:ext>
            </a:extLst>
          </p:cNvPr>
          <p:cNvSpPr txBox="1"/>
          <p:nvPr/>
        </p:nvSpPr>
        <p:spPr>
          <a:xfrm>
            <a:off x="329099" y="2945301"/>
            <a:ext cx="2428806" cy="553998"/>
          </a:xfrm>
          <a:prstGeom prst="rect">
            <a:avLst/>
          </a:prstGeom>
          <a:noFill/>
        </p:spPr>
        <p:txBody>
          <a:bodyPr wrap="square" rtlCol="0">
            <a:spAutoFit/>
          </a:bodyPr>
          <a:lstStyle/>
          <a:p>
            <a:pPr algn="ctr"/>
            <a:r>
              <a:rPr kumimoji="1" lang="ja-JP" altLang="en-US" sz="1500" dirty="0">
                <a:latin typeface="BIZ UDPゴシック" panose="020B0400000000000000" pitchFamily="50" charset="-128"/>
                <a:ea typeface="BIZ UDPゴシック" panose="020B0400000000000000" pitchFamily="50" charset="-128"/>
              </a:rPr>
              <a:t>賞状贈呈の様子①</a:t>
            </a:r>
            <a:endParaRPr kumimoji="1" lang="en-US" altLang="ja-JP" sz="1500" dirty="0">
              <a:latin typeface="BIZ UDPゴシック" panose="020B0400000000000000" pitchFamily="50" charset="-128"/>
              <a:ea typeface="BIZ UDPゴシック" panose="020B0400000000000000" pitchFamily="50" charset="-128"/>
            </a:endParaRPr>
          </a:p>
          <a:p>
            <a:pPr algn="ctr"/>
            <a:r>
              <a:rPr kumimoji="1" lang="ja-JP" altLang="en-US" sz="1500" dirty="0">
                <a:latin typeface="BIZ UDPゴシック" panose="020B0400000000000000" pitchFamily="50" charset="-128"/>
                <a:ea typeface="BIZ UDPゴシック" panose="020B0400000000000000" pitchFamily="50" charset="-128"/>
              </a:rPr>
              <a:t>（大阪府知事賞）</a:t>
            </a:r>
            <a:endParaRPr kumimoji="1" lang="en-US" altLang="ja-JP" sz="1500" dirty="0">
              <a:latin typeface="BIZ UDPゴシック" panose="020B0400000000000000" pitchFamily="50" charset="-128"/>
              <a:ea typeface="BIZ UDPゴシック" panose="020B0400000000000000" pitchFamily="50" charset="-128"/>
            </a:endParaRPr>
          </a:p>
        </p:txBody>
      </p:sp>
      <p:sp>
        <p:nvSpPr>
          <p:cNvPr id="43" name="テキスト ボックス 42">
            <a:extLst>
              <a:ext uri="{FF2B5EF4-FFF2-40B4-BE49-F238E27FC236}">
                <a16:creationId xmlns:a16="http://schemas.microsoft.com/office/drawing/2014/main" id="{596D2486-1F8A-4B3F-919E-0ADC8AA4A3D8}"/>
              </a:ext>
            </a:extLst>
          </p:cNvPr>
          <p:cNvSpPr txBox="1"/>
          <p:nvPr/>
        </p:nvSpPr>
        <p:spPr>
          <a:xfrm>
            <a:off x="3313239" y="2945301"/>
            <a:ext cx="2428806" cy="553998"/>
          </a:xfrm>
          <a:prstGeom prst="rect">
            <a:avLst/>
          </a:prstGeom>
          <a:noFill/>
        </p:spPr>
        <p:txBody>
          <a:bodyPr wrap="square" rtlCol="0">
            <a:spAutoFit/>
          </a:bodyPr>
          <a:lstStyle/>
          <a:p>
            <a:pPr algn="ctr"/>
            <a:r>
              <a:rPr kumimoji="1" lang="ja-JP" altLang="en-US" sz="1500" dirty="0">
                <a:latin typeface="BIZ UDPゴシック" panose="020B0400000000000000" pitchFamily="50" charset="-128"/>
                <a:ea typeface="BIZ UDPゴシック" panose="020B0400000000000000" pitchFamily="50" charset="-128"/>
              </a:rPr>
              <a:t>賞状贈呈の様子②</a:t>
            </a:r>
            <a:endParaRPr kumimoji="1" lang="en-US" altLang="ja-JP" sz="1500" dirty="0">
              <a:latin typeface="BIZ UDPゴシック" panose="020B0400000000000000" pitchFamily="50" charset="-128"/>
              <a:ea typeface="BIZ UDPゴシック" panose="020B0400000000000000" pitchFamily="50" charset="-128"/>
            </a:endParaRPr>
          </a:p>
          <a:p>
            <a:pPr algn="ctr"/>
            <a:r>
              <a:rPr kumimoji="1" lang="ja-JP" altLang="en-US" sz="1500" dirty="0">
                <a:latin typeface="BIZ UDPゴシック" panose="020B0400000000000000" pitchFamily="50" charset="-128"/>
                <a:ea typeface="BIZ UDPゴシック" panose="020B0400000000000000" pitchFamily="50" charset="-128"/>
              </a:rPr>
              <a:t>（大阪市長賞）</a:t>
            </a:r>
            <a:endParaRPr kumimoji="1" lang="en-US" altLang="ja-JP" sz="1500" dirty="0">
              <a:latin typeface="BIZ UDPゴシック" panose="020B0400000000000000" pitchFamily="50" charset="-128"/>
              <a:ea typeface="BIZ UDPゴシック" panose="020B0400000000000000" pitchFamily="50" charset="-128"/>
            </a:endParaRPr>
          </a:p>
        </p:txBody>
      </p:sp>
      <p:pic>
        <p:nvPicPr>
          <p:cNvPr id="44" name="図 43">
            <a:extLst>
              <a:ext uri="{FF2B5EF4-FFF2-40B4-BE49-F238E27FC236}">
                <a16:creationId xmlns:a16="http://schemas.microsoft.com/office/drawing/2014/main" id="{EBDC75B7-1D4F-4399-9220-4BACC5E745A6}"/>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27373" t="12979" r="5970" b="18468"/>
          <a:stretch/>
        </p:blipFill>
        <p:spPr>
          <a:xfrm>
            <a:off x="226601" y="1074477"/>
            <a:ext cx="2633803" cy="1800000"/>
          </a:xfrm>
          <a:prstGeom prst="rect">
            <a:avLst/>
          </a:prstGeom>
          <a:effectLst>
            <a:outerShdw blurRad="50800" dist="38100" dir="2700000" algn="tl" rotWithShape="0">
              <a:prstClr val="black">
                <a:alpha val="40000"/>
              </a:prstClr>
            </a:outerShdw>
          </a:effectLst>
        </p:spPr>
      </p:pic>
      <p:pic>
        <p:nvPicPr>
          <p:cNvPr id="45" name="図 44">
            <a:extLst>
              <a:ext uri="{FF2B5EF4-FFF2-40B4-BE49-F238E27FC236}">
                <a16:creationId xmlns:a16="http://schemas.microsoft.com/office/drawing/2014/main" id="{855DC459-0505-440E-9133-938323357177}"/>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12845" t="13399" r="16827" b="14786"/>
          <a:stretch/>
        </p:blipFill>
        <p:spPr>
          <a:xfrm>
            <a:off x="3146138" y="1074477"/>
            <a:ext cx="2652761" cy="1800000"/>
          </a:xfrm>
          <a:prstGeom prst="rect">
            <a:avLst/>
          </a:prstGeom>
          <a:effectLst>
            <a:outerShdw blurRad="50800" dist="38100" dir="2700000" algn="tl" rotWithShape="0">
              <a:prstClr val="black">
                <a:alpha val="40000"/>
              </a:prstClr>
            </a:outerShdw>
          </a:effectLst>
        </p:spPr>
      </p:pic>
      <p:sp>
        <p:nvSpPr>
          <p:cNvPr id="48" name="テキスト ボックス 47">
            <a:extLst>
              <a:ext uri="{FF2B5EF4-FFF2-40B4-BE49-F238E27FC236}">
                <a16:creationId xmlns:a16="http://schemas.microsoft.com/office/drawing/2014/main" id="{A029C3D6-33C7-481F-8FBC-80D7DF2DC2CE}"/>
              </a:ext>
            </a:extLst>
          </p:cNvPr>
          <p:cNvSpPr txBox="1"/>
          <p:nvPr/>
        </p:nvSpPr>
        <p:spPr>
          <a:xfrm>
            <a:off x="6745841" y="3032418"/>
            <a:ext cx="1378586" cy="332023"/>
          </a:xfrm>
          <a:prstGeom prst="rect">
            <a:avLst/>
          </a:prstGeom>
          <a:noFill/>
        </p:spPr>
        <p:txBody>
          <a:bodyPr wrap="square" rtlCol="0">
            <a:spAutoFit/>
          </a:bodyPr>
          <a:lstStyle/>
          <a:p>
            <a:pPr algn="ctr"/>
            <a:r>
              <a:rPr kumimoji="1" lang="ja-JP" altLang="en-US" sz="1500" dirty="0">
                <a:latin typeface="BIZ UDPゴシック" panose="020B0400000000000000" pitchFamily="50" charset="-128"/>
                <a:ea typeface="BIZ UDPゴシック" panose="020B0400000000000000" pitchFamily="50" charset="-128"/>
              </a:rPr>
              <a:t>集合写真</a:t>
            </a:r>
            <a:endParaRPr kumimoji="1" lang="en-US" altLang="ja-JP" sz="1500" dirty="0">
              <a:latin typeface="BIZ UDPゴシック" panose="020B0400000000000000" pitchFamily="50" charset="-128"/>
              <a:ea typeface="BIZ UDPゴシック" panose="020B0400000000000000" pitchFamily="50" charset="-128"/>
            </a:endParaRPr>
          </a:p>
        </p:txBody>
      </p:sp>
      <p:pic>
        <p:nvPicPr>
          <p:cNvPr id="49" name="図 48">
            <a:extLst>
              <a:ext uri="{FF2B5EF4-FFF2-40B4-BE49-F238E27FC236}">
                <a16:creationId xmlns:a16="http://schemas.microsoft.com/office/drawing/2014/main" id="{2E122842-4049-4E5F-8649-B89FF5C9B32A}"/>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084634" y="1074477"/>
            <a:ext cx="2708822" cy="1800000"/>
          </a:xfrm>
          <a:prstGeom prst="rect">
            <a:avLst/>
          </a:prstGeom>
          <a:effectLst>
            <a:outerShdw blurRad="50800" dist="38100" dir="2700000" algn="tl" rotWithShape="0">
              <a:prstClr val="black">
                <a:alpha val="40000"/>
              </a:prstClr>
            </a:outerShdw>
          </a:effectLst>
        </p:spPr>
      </p:pic>
      <p:sp>
        <p:nvSpPr>
          <p:cNvPr id="50" name="正方形/長方形 49">
            <a:extLst>
              <a:ext uri="{FF2B5EF4-FFF2-40B4-BE49-F238E27FC236}">
                <a16:creationId xmlns:a16="http://schemas.microsoft.com/office/drawing/2014/main" id="{385D2984-0C1F-49D9-82D8-9238306900C9}"/>
              </a:ext>
            </a:extLst>
          </p:cNvPr>
          <p:cNvSpPr/>
          <p:nvPr/>
        </p:nvSpPr>
        <p:spPr>
          <a:xfrm>
            <a:off x="137886" y="723628"/>
            <a:ext cx="8779513" cy="2887674"/>
          </a:xfrm>
          <a:prstGeom prst="rect">
            <a:avLst/>
          </a:prstGeom>
          <a:noFill/>
          <a:ln w="3810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en-US" altLang="ja-JP"/>
          </a:p>
          <a:p>
            <a:pPr algn="ctr"/>
            <a:endParaRPr kumimoji="1" lang="ja-JP" altLang="en-US" dirty="0"/>
          </a:p>
        </p:txBody>
      </p:sp>
      <p:sp>
        <p:nvSpPr>
          <p:cNvPr id="46" name="サブタイトル 2">
            <a:extLst>
              <a:ext uri="{FF2B5EF4-FFF2-40B4-BE49-F238E27FC236}">
                <a16:creationId xmlns:a16="http://schemas.microsoft.com/office/drawing/2014/main" id="{8670CBC7-E750-499D-9446-10C153C77EB7}"/>
              </a:ext>
            </a:extLst>
          </p:cNvPr>
          <p:cNvSpPr txBox="1">
            <a:spLocks/>
          </p:cNvSpPr>
          <p:nvPr/>
        </p:nvSpPr>
        <p:spPr>
          <a:xfrm>
            <a:off x="350365" y="625209"/>
            <a:ext cx="861186" cy="351547"/>
          </a:xfrm>
          <a:prstGeom prst="rect">
            <a:avLst/>
          </a:prstGeom>
          <a:solidFill>
            <a:schemeClr val="bg1"/>
          </a:solidFill>
        </p:spPr>
        <p:txBody>
          <a:bodyPr vert="horz" lIns="91440" tIns="45720" rIns="91440" bIns="45720" rtlCol="0" anchor="ctr">
            <a:noAutofit/>
          </a:bodyPr>
          <a:lstStyle>
            <a:lvl1pPr marL="171450" indent="-171450" algn="l" defTabSz="685800" rtl="0" eaLnBrk="1" latinLnBrk="0" hangingPunct="1">
              <a:lnSpc>
                <a:spcPct val="90000"/>
              </a:lnSpc>
              <a:spcBef>
                <a:spcPts val="750"/>
              </a:spcBef>
              <a:buFont typeface="Arial" panose="020B0604020202020204" pitchFamily="34" charset="0"/>
              <a:buChar char="•"/>
              <a:defRPr kumimoji="1"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kumimoji="1"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kumimoji="1"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9pPr>
          </a:lstStyle>
          <a:p>
            <a:pPr marL="0" indent="0">
              <a:lnSpc>
                <a:spcPts val="1000"/>
              </a:lnSpc>
              <a:buNone/>
            </a:pPr>
            <a:r>
              <a:rPr lang="ja-JP" altLang="en-US" sz="1600" dirty="0">
                <a:effectLst>
                  <a:outerShdw blurRad="38100" dist="38100" dir="2700000" algn="tl">
                    <a:srgbClr val="000000">
                      <a:alpha val="43137"/>
                    </a:srgbClr>
                  </a:outerShdw>
                </a:effectLst>
                <a:latin typeface="BIZ UDPゴシック" panose="020B0400000000000000" pitchFamily="50" charset="-128"/>
                <a:ea typeface="BIZ UDPゴシック" panose="020B0400000000000000" pitchFamily="50" charset="-128"/>
              </a:rPr>
              <a:t>表彰式</a:t>
            </a:r>
            <a:endParaRPr lang="ja-JP" altLang="ja-JP" sz="1600" dirty="0">
              <a:effectLst>
                <a:outerShdw blurRad="38100" dist="38100" dir="2700000" algn="tl">
                  <a:srgbClr val="000000">
                    <a:alpha val="43137"/>
                  </a:srgbClr>
                </a:outerShdw>
              </a:effectLst>
              <a:latin typeface="BIZ UDPゴシック" panose="020B0400000000000000" pitchFamily="50" charset="-128"/>
              <a:ea typeface="BIZ UDPゴシック" panose="020B0400000000000000" pitchFamily="50" charset="-128"/>
            </a:endParaRPr>
          </a:p>
        </p:txBody>
      </p:sp>
      <p:sp>
        <p:nvSpPr>
          <p:cNvPr id="51" name="正方形/長方形 50">
            <a:extLst>
              <a:ext uri="{FF2B5EF4-FFF2-40B4-BE49-F238E27FC236}">
                <a16:creationId xmlns:a16="http://schemas.microsoft.com/office/drawing/2014/main" id="{8C1990F9-BF06-43F3-B5AA-347C2014E4E1}"/>
              </a:ext>
            </a:extLst>
          </p:cNvPr>
          <p:cNvSpPr/>
          <p:nvPr/>
        </p:nvSpPr>
        <p:spPr>
          <a:xfrm>
            <a:off x="137886" y="3857851"/>
            <a:ext cx="8793953" cy="2887674"/>
          </a:xfrm>
          <a:prstGeom prst="rect">
            <a:avLst/>
          </a:prstGeom>
          <a:noFill/>
          <a:ln w="3810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en-US" altLang="ja-JP"/>
          </a:p>
          <a:p>
            <a:pPr algn="ctr"/>
            <a:endParaRPr kumimoji="1" lang="ja-JP" altLang="en-US" dirty="0"/>
          </a:p>
        </p:txBody>
      </p:sp>
      <p:sp>
        <p:nvSpPr>
          <p:cNvPr id="52" name="サブタイトル 2">
            <a:extLst>
              <a:ext uri="{FF2B5EF4-FFF2-40B4-BE49-F238E27FC236}">
                <a16:creationId xmlns:a16="http://schemas.microsoft.com/office/drawing/2014/main" id="{5119EEED-2CB9-451E-B23F-D3D301FF5830}"/>
              </a:ext>
            </a:extLst>
          </p:cNvPr>
          <p:cNvSpPr txBox="1">
            <a:spLocks/>
          </p:cNvSpPr>
          <p:nvPr/>
        </p:nvSpPr>
        <p:spPr>
          <a:xfrm>
            <a:off x="350365" y="3718128"/>
            <a:ext cx="1074398" cy="351547"/>
          </a:xfrm>
          <a:prstGeom prst="rect">
            <a:avLst/>
          </a:prstGeom>
          <a:solidFill>
            <a:schemeClr val="bg1"/>
          </a:solidFill>
        </p:spPr>
        <p:txBody>
          <a:bodyPr vert="horz" lIns="91440" tIns="45720" rIns="91440" bIns="45720" rtlCol="0" anchor="ctr">
            <a:noAutofit/>
          </a:bodyPr>
          <a:lstStyle>
            <a:lvl1pPr marL="171450" indent="-171450" algn="l" defTabSz="685800" rtl="0" eaLnBrk="1" latinLnBrk="0" hangingPunct="1">
              <a:lnSpc>
                <a:spcPct val="90000"/>
              </a:lnSpc>
              <a:spcBef>
                <a:spcPts val="750"/>
              </a:spcBef>
              <a:buFont typeface="Arial" panose="020B0604020202020204" pitchFamily="34" charset="0"/>
              <a:buChar char="•"/>
              <a:defRPr kumimoji="1"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kumimoji="1"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kumimoji="1"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9pPr>
          </a:lstStyle>
          <a:p>
            <a:pPr marL="0" indent="0">
              <a:lnSpc>
                <a:spcPts val="1000"/>
              </a:lnSpc>
              <a:buNone/>
            </a:pPr>
            <a:r>
              <a:rPr lang="ja-JP" altLang="en-US" sz="1600" dirty="0">
                <a:effectLst>
                  <a:outerShdw blurRad="38100" dist="38100" dir="2700000" algn="tl">
                    <a:srgbClr val="000000">
                      <a:alpha val="43137"/>
                    </a:srgbClr>
                  </a:outerShdw>
                </a:effectLst>
                <a:latin typeface="BIZ UDPゴシック" panose="020B0400000000000000" pitchFamily="50" charset="-128"/>
                <a:ea typeface="BIZ UDPゴシック" panose="020B0400000000000000" pitchFamily="50" charset="-128"/>
              </a:rPr>
              <a:t>パネル展</a:t>
            </a:r>
            <a:endParaRPr lang="ja-JP" altLang="ja-JP" sz="1600" dirty="0">
              <a:effectLst>
                <a:outerShdw blurRad="38100" dist="38100" dir="2700000" algn="tl">
                  <a:srgbClr val="000000">
                    <a:alpha val="43137"/>
                  </a:srgbClr>
                </a:outerShdw>
              </a:effectLst>
              <a:latin typeface="BIZ UDPゴシック" panose="020B0400000000000000" pitchFamily="50" charset="-128"/>
              <a:ea typeface="BIZ UDPゴシック" panose="020B0400000000000000" pitchFamily="50" charset="-128"/>
            </a:endParaRPr>
          </a:p>
        </p:txBody>
      </p:sp>
      <p:pic>
        <p:nvPicPr>
          <p:cNvPr id="26" name="図 25">
            <a:extLst>
              <a:ext uri="{FF2B5EF4-FFF2-40B4-BE49-F238E27FC236}">
                <a16:creationId xmlns:a16="http://schemas.microsoft.com/office/drawing/2014/main" id="{192345BB-DEA0-48ED-A5CE-CDC7C1C4088A}"/>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t="11815" b="18312"/>
          <a:stretch/>
        </p:blipFill>
        <p:spPr>
          <a:xfrm>
            <a:off x="5045288" y="4258604"/>
            <a:ext cx="3401106" cy="2376469"/>
          </a:xfrm>
          <a:prstGeom prst="rect">
            <a:avLst/>
          </a:prstGeom>
        </p:spPr>
      </p:pic>
      <p:sp>
        <p:nvSpPr>
          <p:cNvPr id="53" name="スライド番号プレースホルダー 3">
            <a:extLst>
              <a:ext uri="{FF2B5EF4-FFF2-40B4-BE49-F238E27FC236}">
                <a16:creationId xmlns:a16="http://schemas.microsoft.com/office/drawing/2014/main" id="{AC65E9B6-2DB3-431F-8CF2-D9AC6C25F09C}"/>
              </a:ext>
            </a:extLst>
          </p:cNvPr>
          <p:cNvSpPr txBox="1">
            <a:spLocks/>
          </p:cNvSpPr>
          <p:nvPr/>
        </p:nvSpPr>
        <p:spPr>
          <a:xfrm>
            <a:off x="8709659" y="6526102"/>
            <a:ext cx="465337"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fld id="{4E6FF35A-1FEA-4590-8179-217228840B8D}" type="slidenum">
              <a:rPr kumimoji="1" lang="ja-JP" altLang="en-US" sz="1400" b="1" i="0" u="none" strike="noStrike" kern="1200" cap="none" spc="0" normalizeH="0" baseline="0" noProof="0" smtClean="0">
                <a:ln>
                  <a:noFill/>
                </a:ln>
                <a:solidFill>
                  <a:prstClr val="black"/>
                </a:solidFill>
                <a:effectLst/>
                <a:uLnTx/>
                <a:uFillTx/>
                <a:latin typeface="游ゴシック" panose="020B0400000000000000" pitchFamily="50" charset="-128"/>
                <a:ea typeface="游ゴシック" panose="020B0400000000000000" pitchFamily="50" charset="-128"/>
              </a:rPr>
              <a:pPr marL="0" marR="0" lvl="0" indent="0" algn="r" defTabSz="457200" rtl="0" eaLnBrk="1" fontAlgn="auto" latinLnBrk="0" hangingPunct="1">
                <a:lnSpc>
                  <a:spcPct val="100000"/>
                </a:lnSpc>
                <a:spcBef>
                  <a:spcPts val="0"/>
                </a:spcBef>
                <a:spcAft>
                  <a:spcPts val="0"/>
                </a:spcAft>
                <a:buClrTx/>
                <a:buSzTx/>
                <a:buFontTx/>
                <a:buNone/>
                <a:tabLst/>
                <a:defRPr/>
              </a:pPr>
              <a:t>4</a:t>
            </a:fld>
            <a:endParaRPr kumimoji="1" lang="ja-JP" altLang="en-US" sz="1400" b="1"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endParaRPr>
          </a:p>
        </p:txBody>
      </p:sp>
      <p:sp>
        <p:nvSpPr>
          <p:cNvPr id="16" name="サブタイトル 2">
            <a:extLst>
              <a:ext uri="{FF2B5EF4-FFF2-40B4-BE49-F238E27FC236}">
                <a16:creationId xmlns:a16="http://schemas.microsoft.com/office/drawing/2014/main" id="{7FE90141-E459-41CA-AC62-17A2D26E5296}"/>
              </a:ext>
            </a:extLst>
          </p:cNvPr>
          <p:cNvSpPr txBox="1">
            <a:spLocks/>
          </p:cNvSpPr>
          <p:nvPr/>
        </p:nvSpPr>
        <p:spPr>
          <a:xfrm>
            <a:off x="5045288" y="3929953"/>
            <a:ext cx="3786521" cy="351547"/>
          </a:xfrm>
          <a:prstGeom prst="rect">
            <a:avLst/>
          </a:prstGeom>
          <a:noFill/>
        </p:spPr>
        <p:txBody>
          <a:bodyPr vert="horz" lIns="91440" tIns="45720" rIns="91440" bIns="45720" rtlCol="0" anchor="ctr">
            <a:noAutofit/>
          </a:bodyPr>
          <a:lstStyle>
            <a:lvl1pPr marL="171450" indent="-171450" algn="l" defTabSz="685800" rtl="0" eaLnBrk="1" latinLnBrk="0" hangingPunct="1">
              <a:lnSpc>
                <a:spcPct val="90000"/>
              </a:lnSpc>
              <a:spcBef>
                <a:spcPts val="750"/>
              </a:spcBef>
              <a:buFont typeface="Arial" panose="020B0604020202020204" pitchFamily="34" charset="0"/>
              <a:buChar char="•"/>
              <a:defRPr kumimoji="1"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kumimoji="1"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kumimoji="1"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9pPr>
          </a:lstStyle>
          <a:p>
            <a:pPr marL="0" indent="0" algn="r">
              <a:lnSpc>
                <a:spcPts val="1000"/>
              </a:lnSpc>
              <a:buNone/>
            </a:pPr>
            <a:r>
              <a:rPr lang="en-US" altLang="ja-JP" sz="1200" dirty="0">
                <a:latin typeface="BIZ UDPゴシック" panose="020B0400000000000000" pitchFamily="50" charset="-128"/>
                <a:ea typeface="BIZ UDPゴシック" panose="020B0400000000000000" pitchFamily="50" charset="-128"/>
              </a:rPr>
              <a:t>※</a:t>
            </a:r>
            <a:r>
              <a:rPr lang="ja-JP" altLang="en-US" sz="1200" dirty="0">
                <a:latin typeface="BIZ UDPゴシック" panose="020B0400000000000000" pitchFamily="50" charset="-128"/>
                <a:ea typeface="BIZ UDPゴシック" panose="020B0400000000000000" pitchFamily="50" charset="-128"/>
              </a:rPr>
              <a:t>映える大阪プロジェクトの一環として実施</a:t>
            </a:r>
            <a:endParaRPr lang="ja-JP" altLang="ja-JP" sz="1200" dirty="0">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2142217967"/>
      </p:ext>
    </p:extLst>
  </p:cSld>
  <p:clrMapOvr>
    <a:masterClrMapping/>
  </p:clrMapOvr>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8985</TotalTime>
  <Words>702</Words>
  <PresentationFormat>画面に合わせる (4:3)</PresentationFormat>
  <Paragraphs>65</Paragraphs>
  <Slides>4</Slides>
  <Notes>3</Notes>
  <HiddenSlides>0</HiddenSlides>
  <MMClips>0</MMClips>
  <ScaleCrop>false</ScaleCrop>
  <HeadingPairs>
    <vt:vector size="6" baseType="variant">
      <vt:variant>
        <vt:lpstr>使用されているフォント</vt:lpstr>
      </vt:variant>
      <vt:variant>
        <vt:i4>4</vt:i4>
      </vt:variant>
      <vt:variant>
        <vt:lpstr>テーマ</vt:lpstr>
      </vt:variant>
      <vt:variant>
        <vt:i4>1</vt:i4>
      </vt:variant>
      <vt:variant>
        <vt:lpstr>スライド タイトル</vt:lpstr>
      </vt:variant>
      <vt:variant>
        <vt:i4>4</vt:i4>
      </vt:variant>
    </vt:vector>
  </HeadingPairs>
  <TitlesOfParts>
    <vt:vector size="9" baseType="lpstr">
      <vt:lpstr>BIZ UDPゴシック</vt:lpstr>
      <vt:lpstr>游ゴシック</vt:lpstr>
      <vt:lpstr>游ゴシック Light</vt:lpstr>
      <vt:lpstr>Arial</vt:lpstr>
      <vt:lpstr>Office テーマ</vt:lpstr>
      <vt:lpstr>PowerPoint プレゼンテーション</vt:lpstr>
      <vt:lpstr>PowerPoint プレゼンテーション</vt:lpstr>
      <vt:lpstr>PowerPoint プレゼンテーション</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cp:lastPrinted>2024-03-11T03:14:03Z</cp:lastPrinted>
  <dcterms:created xsi:type="dcterms:W3CDTF">2018-12-04T04:57:03Z</dcterms:created>
  <dcterms:modified xsi:type="dcterms:W3CDTF">2025-03-14T07:30:12Z</dcterms:modified>
</cp:coreProperties>
</file>