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7"/>
  </p:notesMasterIdLst>
  <p:sldIdLst>
    <p:sldId id="281" r:id="rId3"/>
    <p:sldId id="286" r:id="rId4"/>
    <p:sldId id="292" r:id="rId5"/>
    <p:sldId id="291" r:id="rId6"/>
    <p:sldId id="294" r:id="rId7"/>
    <p:sldId id="293" r:id="rId8"/>
    <p:sldId id="256" r:id="rId9"/>
    <p:sldId id="258" r:id="rId10"/>
    <p:sldId id="261" r:id="rId11"/>
    <p:sldId id="259" r:id="rId12"/>
    <p:sldId id="262" r:id="rId13"/>
    <p:sldId id="263" r:id="rId14"/>
    <p:sldId id="257" r:id="rId15"/>
    <p:sldId id="260" r:id="rId16"/>
    <p:sldId id="284" r:id="rId17"/>
    <p:sldId id="285" r:id="rId18"/>
    <p:sldId id="264" r:id="rId19"/>
    <p:sldId id="299" r:id="rId20"/>
    <p:sldId id="297" r:id="rId21"/>
    <p:sldId id="298" r:id="rId22"/>
    <p:sldId id="282" r:id="rId23"/>
    <p:sldId id="290" r:id="rId24"/>
    <p:sldId id="295" r:id="rId25"/>
    <p:sldId id="296" r:id="rId26"/>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FAADC"/>
    <a:srgbClr val="B4C7E7"/>
    <a:srgbClr val="000000"/>
    <a:srgbClr val="5B9BD5"/>
    <a:srgbClr val="BDD7EE"/>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572" autoAdjust="0"/>
  </p:normalViewPr>
  <p:slideViewPr>
    <p:cSldViewPr snapToGrid="0">
      <p:cViewPr varScale="1">
        <p:scale>
          <a:sx n="95" d="100"/>
          <a:sy n="95" d="100"/>
        </p:scale>
        <p:origin x="1090" y="7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ACF72889-5A7A-4AF6-8A38-02F1A7415A8F}" type="datetimeFigureOut">
              <a:rPr kumimoji="1" lang="ja-JP" altLang="en-US" smtClean="0"/>
              <a:t>2024/12/4</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C1D6E25D-88B6-47E0-8F1B-4B9275DF37A9}" type="slidenum">
              <a:rPr kumimoji="1" lang="ja-JP" altLang="en-US" smtClean="0"/>
              <a:t>‹#›</a:t>
            </a:fld>
            <a:endParaRPr kumimoji="1" lang="ja-JP" altLang="en-US"/>
          </a:p>
        </p:txBody>
      </p:sp>
    </p:spTree>
    <p:extLst>
      <p:ext uri="{BB962C8B-B14F-4D97-AF65-F5344CB8AC3E}">
        <p14:creationId xmlns:p14="http://schemas.microsoft.com/office/powerpoint/2010/main" val="299033843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1D6E25D-88B6-47E0-8F1B-4B9275DF37A9}" type="slidenum">
              <a:rPr kumimoji="1" lang="ja-JP" altLang="en-US" smtClean="0"/>
              <a:t>7</a:t>
            </a:fld>
            <a:endParaRPr kumimoji="1" lang="ja-JP" altLang="en-US"/>
          </a:p>
        </p:txBody>
      </p:sp>
    </p:spTree>
    <p:extLst>
      <p:ext uri="{BB962C8B-B14F-4D97-AF65-F5344CB8AC3E}">
        <p14:creationId xmlns:p14="http://schemas.microsoft.com/office/powerpoint/2010/main" val="1095738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1D6E25D-88B6-47E0-8F1B-4B9275DF37A9}" type="slidenum">
              <a:rPr kumimoji="1" lang="ja-JP" altLang="en-US" smtClean="0"/>
              <a:t>18</a:t>
            </a:fld>
            <a:endParaRPr kumimoji="1" lang="ja-JP" altLang="en-US"/>
          </a:p>
        </p:txBody>
      </p:sp>
    </p:spTree>
    <p:extLst>
      <p:ext uri="{BB962C8B-B14F-4D97-AF65-F5344CB8AC3E}">
        <p14:creationId xmlns:p14="http://schemas.microsoft.com/office/powerpoint/2010/main" val="2036866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1D6E25D-88B6-47E0-8F1B-4B9275DF37A9}" type="slidenum">
              <a:rPr kumimoji="1" lang="ja-JP" altLang="en-US" smtClean="0"/>
              <a:t>19</a:t>
            </a:fld>
            <a:endParaRPr kumimoji="1" lang="ja-JP" altLang="en-US"/>
          </a:p>
        </p:txBody>
      </p:sp>
    </p:spTree>
    <p:extLst>
      <p:ext uri="{BB962C8B-B14F-4D97-AF65-F5344CB8AC3E}">
        <p14:creationId xmlns:p14="http://schemas.microsoft.com/office/powerpoint/2010/main" val="1959097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1D6E25D-88B6-47E0-8F1B-4B9275DF37A9}" type="slidenum">
              <a:rPr kumimoji="1" lang="ja-JP" altLang="en-US" smtClean="0"/>
              <a:t>20</a:t>
            </a:fld>
            <a:endParaRPr kumimoji="1" lang="ja-JP" altLang="en-US"/>
          </a:p>
        </p:txBody>
      </p:sp>
    </p:spTree>
    <p:extLst>
      <p:ext uri="{BB962C8B-B14F-4D97-AF65-F5344CB8AC3E}">
        <p14:creationId xmlns:p14="http://schemas.microsoft.com/office/powerpoint/2010/main" val="2831758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1D6E25D-88B6-47E0-8F1B-4B9275DF37A9}" type="slidenum">
              <a:rPr kumimoji="1" lang="ja-JP" altLang="en-US" smtClean="0"/>
              <a:t>21</a:t>
            </a:fld>
            <a:endParaRPr kumimoji="1" lang="ja-JP" altLang="en-US"/>
          </a:p>
        </p:txBody>
      </p:sp>
    </p:spTree>
    <p:extLst>
      <p:ext uri="{BB962C8B-B14F-4D97-AF65-F5344CB8AC3E}">
        <p14:creationId xmlns:p14="http://schemas.microsoft.com/office/powerpoint/2010/main" val="2980770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A4B7A2-89D1-4395-A001-D40B3FC9E6DD}"/>
              </a:ext>
            </a:extLst>
          </p:cNvPr>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9D35C522-08AD-4D9F-B137-549A9BD08B1B}"/>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9A3FFA08-049E-446C-89F9-74EE6249E706}"/>
              </a:ext>
            </a:extLst>
          </p:cNvPr>
          <p:cNvSpPr>
            <a:spLocks noGrp="1"/>
          </p:cNvSpPr>
          <p:nvPr>
            <p:ph type="dt" sz="half" idx="10"/>
          </p:nvPr>
        </p:nvSpPr>
        <p:spPr/>
        <p:txBody>
          <a:bodyPr/>
          <a:lstStyle/>
          <a:p>
            <a:fld id="{6FCB0E8B-6F66-4F24-8943-D4A9E0C5E0FC}" type="datetimeFigureOut">
              <a:rPr kumimoji="1" lang="ja-JP" altLang="en-US" smtClean="0"/>
              <a:t>2024/12/4</a:t>
            </a:fld>
            <a:endParaRPr kumimoji="1" lang="ja-JP" altLang="en-US"/>
          </a:p>
        </p:txBody>
      </p:sp>
      <p:sp>
        <p:nvSpPr>
          <p:cNvPr id="5" name="フッター プレースホルダー 4">
            <a:extLst>
              <a:ext uri="{FF2B5EF4-FFF2-40B4-BE49-F238E27FC236}">
                <a16:creationId xmlns:a16="http://schemas.microsoft.com/office/drawing/2014/main" id="{08B73172-D2C2-4132-AC14-8AC82695E10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E745006-822E-49CE-83E0-D1B5745C3A23}"/>
              </a:ext>
            </a:extLst>
          </p:cNvPr>
          <p:cNvSpPr>
            <a:spLocks noGrp="1"/>
          </p:cNvSpPr>
          <p:nvPr>
            <p:ph type="sldNum" sz="quarter" idx="12"/>
          </p:nvPr>
        </p:nvSpPr>
        <p:spPr/>
        <p:txBody>
          <a:bodyPr/>
          <a:lstStyle/>
          <a:p>
            <a:fld id="{57D8A98C-3C0A-47B5-A340-287DE6D15E44}" type="slidenum">
              <a:rPr kumimoji="1" lang="ja-JP" altLang="en-US" smtClean="0"/>
              <a:t>‹#›</a:t>
            </a:fld>
            <a:endParaRPr kumimoji="1" lang="ja-JP" altLang="en-US"/>
          </a:p>
        </p:txBody>
      </p:sp>
    </p:spTree>
    <p:extLst>
      <p:ext uri="{BB962C8B-B14F-4D97-AF65-F5344CB8AC3E}">
        <p14:creationId xmlns:p14="http://schemas.microsoft.com/office/powerpoint/2010/main" val="2406953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EE32083-6526-4747-92C6-77184D794AA4}"/>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17D59F0-4C3B-441C-92C7-C676574B6089}"/>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D03FF62-D597-405B-907D-F8487B2A5D36}"/>
              </a:ext>
            </a:extLst>
          </p:cNvPr>
          <p:cNvSpPr>
            <a:spLocks noGrp="1"/>
          </p:cNvSpPr>
          <p:nvPr>
            <p:ph type="dt" sz="half" idx="10"/>
          </p:nvPr>
        </p:nvSpPr>
        <p:spPr/>
        <p:txBody>
          <a:bodyPr/>
          <a:lstStyle/>
          <a:p>
            <a:fld id="{6FCB0E8B-6F66-4F24-8943-D4A9E0C5E0FC}" type="datetimeFigureOut">
              <a:rPr kumimoji="1" lang="ja-JP" altLang="en-US" smtClean="0"/>
              <a:t>2024/12/4</a:t>
            </a:fld>
            <a:endParaRPr kumimoji="1" lang="ja-JP" altLang="en-US"/>
          </a:p>
        </p:txBody>
      </p:sp>
      <p:sp>
        <p:nvSpPr>
          <p:cNvPr id="5" name="フッター プレースホルダー 4">
            <a:extLst>
              <a:ext uri="{FF2B5EF4-FFF2-40B4-BE49-F238E27FC236}">
                <a16:creationId xmlns:a16="http://schemas.microsoft.com/office/drawing/2014/main" id="{34650D57-EE4E-4525-B537-26E7F5D005A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B5945EE-BF40-4A5F-8566-90A615F31F36}"/>
              </a:ext>
            </a:extLst>
          </p:cNvPr>
          <p:cNvSpPr>
            <a:spLocks noGrp="1"/>
          </p:cNvSpPr>
          <p:nvPr>
            <p:ph type="sldNum" sz="quarter" idx="12"/>
          </p:nvPr>
        </p:nvSpPr>
        <p:spPr/>
        <p:txBody>
          <a:bodyPr/>
          <a:lstStyle/>
          <a:p>
            <a:fld id="{57D8A98C-3C0A-47B5-A340-287DE6D15E44}" type="slidenum">
              <a:rPr kumimoji="1" lang="ja-JP" altLang="en-US" smtClean="0"/>
              <a:t>‹#›</a:t>
            </a:fld>
            <a:endParaRPr kumimoji="1" lang="ja-JP" altLang="en-US"/>
          </a:p>
        </p:txBody>
      </p:sp>
    </p:spTree>
    <p:extLst>
      <p:ext uri="{BB962C8B-B14F-4D97-AF65-F5344CB8AC3E}">
        <p14:creationId xmlns:p14="http://schemas.microsoft.com/office/powerpoint/2010/main" val="513460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FF85CE99-1058-4158-86AD-3BAE6A3075B2}"/>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5B74BC7-FD98-458D-BB6C-C00755600561}"/>
              </a:ext>
            </a:extLst>
          </p:cNvPr>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2FD385D-B4F6-4E8A-AEFF-A045608CE328}"/>
              </a:ext>
            </a:extLst>
          </p:cNvPr>
          <p:cNvSpPr>
            <a:spLocks noGrp="1"/>
          </p:cNvSpPr>
          <p:nvPr>
            <p:ph type="dt" sz="half" idx="10"/>
          </p:nvPr>
        </p:nvSpPr>
        <p:spPr/>
        <p:txBody>
          <a:bodyPr/>
          <a:lstStyle/>
          <a:p>
            <a:fld id="{6FCB0E8B-6F66-4F24-8943-D4A9E0C5E0FC}" type="datetimeFigureOut">
              <a:rPr kumimoji="1" lang="ja-JP" altLang="en-US" smtClean="0"/>
              <a:t>2024/12/4</a:t>
            </a:fld>
            <a:endParaRPr kumimoji="1" lang="ja-JP" altLang="en-US"/>
          </a:p>
        </p:txBody>
      </p:sp>
      <p:sp>
        <p:nvSpPr>
          <p:cNvPr id="5" name="フッター プレースホルダー 4">
            <a:extLst>
              <a:ext uri="{FF2B5EF4-FFF2-40B4-BE49-F238E27FC236}">
                <a16:creationId xmlns:a16="http://schemas.microsoft.com/office/drawing/2014/main" id="{E35AAFDF-751C-4BD0-AE84-BB1F1E691CA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46F44D3-94EE-4D02-A482-376F3AB384D1}"/>
              </a:ext>
            </a:extLst>
          </p:cNvPr>
          <p:cNvSpPr>
            <a:spLocks noGrp="1"/>
          </p:cNvSpPr>
          <p:nvPr>
            <p:ph type="sldNum" sz="quarter" idx="12"/>
          </p:nvPr>
        </p:nvSpPr>
        <p:spPr/>
        <p:txBody>
          <a:bodyPr/>
          <a:lstStyle/>
          <a:p>
            <a:fld id="{57D8A98C-3C0A-47B5-A340-287DE6D15E44}" type="slidenum">
              <a:rPr kumimoji="1" lang="ja-JP" altLang="en-US" smtClean="0"/>
              <a:t>‹#›</a:t>
            </a:fld>
            <a:endParaRPr kumimoji="1" lang="ja-JP" altLang="en-US"/>
          </a:p>
        </p:txBody>
      </p:sp>
    </p:spTree>
    <p:extLst>
      <p:ext uri="{BB962C8B-B14F-4D97-AF65-F5344CB8AC3E}">
        <p14:creationId xmlns:p14="http://schemas.microsoft.com/office/powerpoint/2010/main" val="36942319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3422FF0-3A8D-49A9-825D-C66606C6C9FF}" type="datetimeFigureOut">
              <a:rPr kumimoji="1" lang="ja-JP" altLang="en-US" smtClean="0"/>
              <a:t>2024/12/4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B8DC0EF-C52E-4308-841A-C05E0CC2FF9F}" type="slidenum">
              <a:rPr kumimoji="1" lang="ja-JP" altLang="en-US" smtClean="0"/>
              <a:t>‹#›</a:t>
            </a:fld>
            <a:endParaRPr kumimoji="1" lang="ja-JP" altLang="en-US"/>
          </a:p>
        </p:txBody>
      </p:sp>
    </p:spTree>
    <p:extLst>
      <p:ext uri="{BB962C8B-B14F-4D97-AF65-F5344CB8AC3E}">
        <p14:creationId xmlns:p14="http://schemas.microsoft.com/office/powerpoint/2010/main" val="42408655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3422FF0-3A8D-49A9-825D-C66606C6C9FF}" type="datetimeFigureOut">
              <a:rPr kumimoji="1" lang="ja-JP" altLang="en-US" smtClean="0"/>
              <a:t>2024/12/4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B8DC0EF-C52E-4308-841A-C05E0CC2FF9F}" type="slidenum">
              <a:rPr kumimoji="1" lang="ja-JP" altLang="en-US" smtClean="0"/>
              <a:t>‹#›</a:t>
            </a:fld>
            <a:endParaRPr kumimoji="1" lang="ja-JP" altLang="en-US"/>
          </a:p>
        </p:txBody>
      </p:sp>
    </p:spTree>
    <p:extLst>
      <p:ext uri="{BB962C8B-B14F-4D97-AF65-F5344CB8AC3E}">
        <p14:creationId xmlns:p14="http://schemas.microsoft.com/office/powerpoint/2010/main" val="25733426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3422FF0-3A8D-49A9-825D-C66606C6C9FF}" type="datetimeFigureOut">
              <a:rPr kumimoji="1" lang="ja-JP" altLang="en-US" smtClean="0"/>
              <a:t>2024/12/4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B8DC0EF-C52E-4308-841A-C05E0CC2FF9F}" type="slidenum">
              <a:rPr kumimoji="1" lang="ja-JP" altLang="en-US" smtClean="0"/>
              <a:t>‹#›</a:t>
            </a:fld>
            <a:endParaRPr kumimoji="1" lang="ja-JP" altLang="en-US"/>
          </a:p>
        </p:txBody>
      </p:sp>
    </p:spTree>
    <p:extLst>
      <p:ext uri="{BB962C8B-B14F-4D97-AF65-F5344CB8AC3E}">
        <p14:creationId xmlns:p14="http://schemas.microsoft.com/office/powerpoint/2010/main" val="4286106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3422FF0-3A8D-49A9-825D-C66606C6C9FF}" type="datetimeFigureOut">
              <a:rPr kumimoji="1" lang="ja-JP" altLang="en-US" smtClean="0"/>
              <a:t>2024/12/4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B8DC0EF-C52E-4308-841A-C05E0CC2FF9F}" type="slidenum">
              <a:rPr kumimoji="1" lang="ja-JP" altLang="en-US" smtClean="0"/>
              <a:t>‹#›</a:t>
            </a:fld>
            <a:endParaRPr kumimoji="1" lang="ja-JP" altLang="en-US"/>
          </a:p>
        </p:txBody>
      </p:sp>
    </p:spTree>
    <p:extLst>
      <p:ext uri="{BB962C8B-B14F-4D97-AF65-F5344CB8AC3E}">
        <p14:creationId xmlns:p14="http://schemas.microsoft.com/office/powerpoint/2010/main" val="4208166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3422FF0-3A8D-49A9-825D-C66606C6C9FF}" type="datetimeFigureOut">
              <a:rPr kumimoji="1" lang="ja-JP" altLang="en-US" smtClean="0"/>
              <a:t>2024/12/4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B8DC0EF-C52E-4308-841A-C05E0CC2FF9F}" type="slidenum">
              <a:rPr kumimoji="1" lang="ja-JP" altLang="en-US" smtClean="0"/>
              <a:t>‹#›</a:t>
            </a:fld>
            <a:endParaRPr kumimoji="1" lang="ja-JP" altLang="en-US"/>
          </a:p>
        </p:txBody>
      </p:sp>
    </p:spTree>
    <p:extLst>
      <p:ext uri="{BB962C8B-B14F-4D97-AF65-F5344CB8AC3E}">
        <p14:creationId xmlns:p14="http://schemas.microsoft.com/office/powerpoint/2010/main" val="4535360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3422FF0-3A8D-49A9-825D-C66606C6C9FF}" type="datetimeFigureOut">
              <a:rPr kumimoji="1" lang="ja-JP" altLang="en-US" smtClean="0"/>
              <a:t>2024/12/4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B8DC0EF-C52E-4308-841A-C05E0CC2FF9F}" type="slidenum">
              <a:rPr kumimoji="1" lang="ja-JP" altLang="en-US" smtClean="0"/>
              <a:t>‹#›</a:t>
            </a:fld>
            <a:endParaRPr kumimoji="1" lang="ja-JP" altLang="en-US"/>
          </a:p>
        </p:txBody>
      </p:sp>
    </p:spTree>
    <p:extLst>
      <p:ext uri="{BB962C8B-B14F-4D97-AF65-F5344CB8AC3E}">
        <p14:creationId xmlns:p14="http://schemas.microsoft.com/office/powerpoint/2010/main" val="33794723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422FF0-3A8D-49A9-825D-C66606C6C9FF}" type="datetimeFigureOut">
              <a:rPr kumimoji="1" lang="ja-JP" altLang="en-US" smtClean="0"/>
              <a:t>2024/12/4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B8DC0EF-C52E-4308-841A-C05E0CC2FF9F}" type="slidenum">
              <a:rPr kumimoji="1" lang="ja-JP" altLang="en-US" smtClean="0"/>
              <a:t>‹#›</a:t>
            </a:fld>
            <a:endParaRPr kumimoji="1" lang="ja-JP" altLang="en-US"/>
          </a:p>
        </p:txBody>
      </p:sp>
    </p:spTree>
    <p:extLst>
      <p:ext uri="{BB962C8B-B14F-4D97-AF65-F5344CB8AC3E}">
        <p14:creationId xmlns:p14="http://schemas.microsoft.com/office/powerpoint/2010/main" val="4019141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3422FF0-3A8D-49A9-825D-C66606C6C9FF}" type="datetimeFigureOut">
              <a:rPr kumimoji="1" lang="ja-JP" altLang="en-US" smtClean="0"/>
              <a:t>2024/12/4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B8DC0EF-C52E-4308-841A-C05E0CC2FF9F}" type="slidenum">
              <a:rPr kumimoji="1" lang="ja-JP" altLang="en-US" smtClean="0"/>
              <a:t>‹#›</a:t>
            </a:fld>
            <a:endParaRPr kumimoji="1" lang="ja-JP" altLang="en-US"/>
          </a:p>
        </p:txBody>
      </p:sp>
    </p:spTree>
    <p:extLst>
      <p:ext uri="{BB962C8B-B14F-4D97-AF65-F5344CB8AC3E}">
        <p14:creationId xmlns:p14="http://schemas.microsoft.com/office/powerpoint/2010/main" val="2952218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E12CC9-C783-4243-97C0-BF2AB6098CB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3B8A3F8-A011-4066-88E0-61C905DC5016}"/>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2003942-3B66-4623-961F-6F5E6D2EBD7D}"/>
              </a:ext>
            </a:extLst>
          </p:cNvPr>
          <p:cNvSpPr>
            <a:spLocks noGrp="1"/>
          </p:cNvSpPr>
          <p:nvPr>
            <p:ph type="dt" sz="half" idx="10"/>
          </p:nvPr>
        </p:nvSpPr>
        <p:spPr/>
        <p:txBody>
          <a:bodyPr/>
          <a:lstStyle/>
          <a:p>
            <a:fld id="{6FCB0E8B-6F66-4F24-8943-D4A9E0C5E0FC}" type="datetimeFigureOut">
              <a:rPr kumimoji="1" lang="ja-JP" altLang="en-US" smtClean="0"/>
              <a:t>2024/12/4</a:t>
            </a:fld>
            <a:endParaRPr kumimoji="1" lang="ja-JP" altLang="en-US"/>
          </a:p>
        </p:txBody>
      </p:sp>
      <p:sp>
        <p:nvSpPr>
          <p:cNvPr id="5" name="フッター プレースホルダー 4">
            <a:extLst>
              <a:ext uri="{FF2B5EF4-FFF2-40B4-BE49-F238E27FC236}">
                <a16:creationId xmlns:a16="http://schemas.microsoft.com/office/drawing/2014/main" id="{14EF13F1-1553-48EB-B4AF-8DA4B73C949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55A7EFA-6431-4720-935C-7E1415BC120B}"/>
              </a:ext>
            </a:extLst>
          </p:cNvPr>
          <p:cNvSpPr>
            <a:spLocks noGrp="1"/>
          </p:cNvSpPr>
          <p:nvPr>
            <p:ph type="sldNum" sz="quarter" idx="12"/>
          </p:nvPr>
        </p:nvSpPr>
        <p:spPr/>
        <p:txBody>
          <a:bodyPr/>
          <a:lstStyle/>
          <a:p>
            <a:fld id="{57D8A98C-3C0A-47B5-A340-287DE6D15E44}" type="slidenum">
              <a:rPr kumimoji="1" lang="ja-JP" altLang="en-US" smtClean="0"/>
              <a:t>‹#›</a:t>
            </a:fld>
            <a:endParaRPr kumimoji="1" lang="ja-JP" altLang="en-US"/>
          </a:p>
        </p:txBody>
      </p:sp>
    </p:spTree>
    <p:extLst>
      <p:ext uri="{BB962C8B-B14F-4D97-AF65-F5344CB8AC3E}">
        <p14:creationId xmlns:p14="http://schemas.microsoft.com/office/powerpoint/2010/main" val="10286104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3422FF0-3A8D-49A9-825D-C66606C6C9FF}" type="datetimeFigureOut">
              <a:rPr kumimoji="1" lang="ja-JP" altLang="en-US" smtClean="0"/>
              <a:t>2024/12/4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B8DC0EF-C52E-4308-841A-C05E0CC2FF9F}" type="slidenum">
              <a:rPr kumimoji="1" lang="ja-JP" altLang="en-US" smtClean="0"/>
              <a:t>‹#›</a:t>
            </a:fld>
            <a:endParaRPr kumimoji="1" lang="ja-JP" altLang="en-US"/>
          </a:p>
        </p:txBody>
      </p:sp>
    </p:spTree>
    <p:extLst>
      <p:ext uri="{BB962C8B-B14F-4D97-AF65-F5344CB8AC3E}">
        <p14:creationId xmlns:p14="http://schemas.microsoft.com/office/powerpoint/2010/main" val="18583997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3422FF0-3A8D-49A9-825D-C66606C6C9FF}" type="datetimeFigureOut">
              <a:rPr kumimoji="1" lang="ja-JP" altLang="en-US" smtClean="0"/>
              <a:t>2024/12/4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B8DC0EF-C52E-4308-841A-C05E0CC2FF9F}" type="slidenum">
              <a:rPr kumimoji="1" lang="ja-JP" altLang="en-US" smtClean="0"/>
              <a:t>‹#›</a:t>
            </a:fld>
            <a:endParaRPr kumimoji="1" lang="ja-JP" altLang="en-US"/>
          </a:p>
        </p:txBody>
      </p:sp>
    </p:spTree>
    <p:extLst>
      <p:ext uri="{BB962C8B-B14F-4D97-AF65-F5344CB8AC3E}">
        <p14:creationId xmlns:p14="http://schemas.microsoft.com/office/powerpoint/2010/main" val="17263237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3422FF0-3A8D-49A9-825D-C66606C6C9FF}" type="datetimeFigureOut">
              <a:rPr kumimoji="1" lang="ja-JP" altLang="en-US" smtClean="0"/>
              <a:t>2024/12/4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B8DC0EF-C52E-4308-841A-C05E0CC2FF9F}" type="slidenum">
              <a:rPr kumimoji="1" lang="ja-JP" altLang="en-US" smtClean="0"/>
              <a:t>‹#›</a:t>
            </a:fld>
            <a:endParaRPr kumimoji="1" lang="ja-JP" altLang="en-US"/>
          </a:p>
        </p:txBody>
      </p:sp>
    </p:spTree>
    <p:extLst>
      <p:ext uri="{BB962C8B-B14F-4D97-AF65-F5344CB8AC3E}">
        <p14:creationId xmlns:p14="http://schemas.microsoft.com/office/powerpoint/2010/main" val="789166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9306128-85E7-4323-82E2-7F31A9DCD83E}"/>
              </a:ext>
            </a:extLst>
          </p:cNvPr>
          <p:cNvSpPr>
            <a:spLocks noGrp="1"/>
          </p:cNvSpPr>
          <p:nvPr>
            <p:ph type="title"/>
          </p:nvPr>
        </p:nvSpPr>
        <p:spPr>
          <a:xfrm>
            <a:off x="623888" y="1709739"/>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AB7BF95-F7EF-446B-A048-1B6DCF2999D0}"/>
              </a:ext>
            </a:extLst>
          </p:cNvPr>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5AB06001-2A7F-4563-ADD5-CA36A89C7181}"/>
              </a:ext>
            </a:extLst>
          </p:cNvPr>
          <p:cNvSpPr>
            <a:spLocks noGrp="1"/>
          </p:cNvSpPr>
          <p:nvPr>
            <p:ph type="dt" sz="half" idx="10"/>
          </p:nvPr>
        </p:nvSpPr>
        <p:spPr/>
        <p:txBody>
          <a:bodyPr/>
          <a:lstStyle/>
          <a:p>
            <a:fld id="{6FCB0E8B-6F66-4F24-8943-D4A9E0C5E0FC}" type="datetimeFigureOut">
              <a:rPr kumimoji="1" lang="ja-JP" altLang="en-US" smtClean="0"/>
              <a:t>2024/12/4</a:t>
            </a:fld>
            <a:endParaRPr kumimoji="1" lang="ja-JP" altLang="en-US"/>
          </a:p>
        </p:txBody>
      </p:sp>
      <p:sp>
        <p:nvSpPr>
          <p:cNvPr id="5" name="フッター プレースホルダー 4">
            <a:extLst>
              <a:ext uri="{FF2B5EF4-FFF2-40B4-BE49-F238E27FC236}">
                <a16:creationId xmlns:a16="http://schemas.microsoft.com/office/drawing/2014/main" id="{6D31A9A2-99BB-4199-88E0-35DC6755D25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7AD2586-B563-470E-AE11-1D8CC236EDE1}"/>
              </a:ext>
            </a:extLst>
          </p:cNvPr>
          <p:cNvSpPr>
            <a:spLocks noGrp="1"/>
          </p:cNvSpPr>
          <p:nvPr>
            <p:ph type="sldNum" sz="quarter" idx="12"/>
          </p:nvPr>
        </p:nvSpPr>
        <p:spPr/>
        <p:txBody>
          <a:bodyPr/>
          <a:lstStyle/>
          <a:p>
            <a:fld id="{57D8A98C-3C0A-47B5-A340-287DE6D15E44}" type="slidenum">
              <a:rPr kumimoji="1" lang="ja-JP" altLang="en-US" smtClean="0"/>
              <a:t>‹#›</a:t>
            </a:fld>
            <a:endParaRPr kumimoji="1" lang="ja-JP" altLang="en-US"/>
          </a:p>
        </p:txBody>
      </p:sp>
    </p:spTree>
    <p:extLst>
      <p:ext uri="{BB962C8B-B14F-4D97-AF65-F5344CB8AC3E}">
        <p14:creationId xmlns:p14="http://schemas.microsoft.com/office/powerpoint/2010/main" val="3806443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17F5F3-9801-4A6C-9A02-5D62E95B6C7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F41D21B-C6B6-411C-B12C-B84CBB1D4CBF}"/>
              </a:ext>
            </a:extLst>
          </p:cNvPr>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F4664E9D-2831-4284-AFA9-1B234F7C6AA1}"/>
              </a:ext>
            </a:extLst>
          </p:cNvPr>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56246F6A-9F2E-4FEF-A125-29018CDE9892}"/>
              </a:ext>
            </a:extLst>
          </p:cNvPr>
          <p:cNvSpPr>
            <a:spLocks noGrp="1"/>
          </p:cNvSpPr>
          <p:nvPr>
            <p:ph type="dt" sz="half" idx="10"/>
          </p:nvPr>
        </p:nvSpPr>
        <p:spPr/>
        <p:txBody>
          <a:bodyPr/>
          <a:lstStyle/>
          <a:p>
            <a:fld id="{6FCB0E8B-6F66-4F24-8943-D4A9E0C5E0FC}" type="datetimeFigureOut">
              <a:rPr kumimoji="1" lang="ja-JP" altLang="en-US" smtClean="0"/>
              <a:t>2024/12/4</a:t>
            </a:fld>
            <a:endParaRPr kumimoji="1" lang="ja-JP" altLang="en-US"/>
          </a:p>
        </p:txBody>
      </p:sp>
      <p:sp>
        <p:nvSpPr>
          <p:cNvPr id="6" name="フッター プレースホルダー 5">
            <a:extLst>
              <a:ext uri="{FF2B5EF4-FFF2-40B4-BE49-F238E27FC236}">
                <a16:creationId xmlns:a16="http://schemas.microsoft.com/office/drawing/2014/main" id="{D0D97473-E7A2-453E-8AA5-603A4A79D9F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B6BD9F6-DAA0-4669-B60D-FBF622374E33}"/>
              </a:ext>
            </a:extLst>
          </p:cNvPr>
          <p:cNvSpPr>
            <a:spLocks noGrp="1"/>
          </p:cNvSpPr>
          <p:nvPr>
            <p:ph type="sldNum" sz="quarter" idx="12"/>
          </p:nvPr>
        </p:nvSpPr>
        <p:spPr/>
        <p:txBody>
          <a:bodyPr/>
          <a:lstStyle/>
          <a:p>
            <a:fld id="{57D8A98C-3C0A-47B5-A340-287DE6D15E44}" type="slidenum">
              <a:rPr kumimoji="1" lang="ja-JP" altLang="en-US" smtClean="0"/>
              <a:t>‹#›</a:t>
            </a:fld>
            <a:endParaRPr kumimoji="1" lang="ja-JP" altLang="en-US"/>
          </a:p>
        </p:txBody>
      </p:sp>
    </p:spTree>
    <p:extLst>
      <p:ext uri="{BB962C8B-B14F-4D97-AF65-F5344CB8AC3E}">
        <p14:creationId xmlns:p14="http://schemas.microsoft.com/office/powerpoint/2010/main" val="1882788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3EFEC78-A02E-43B6-9430-5F16F8DC3C74}"/>
              </a:ext>
            </a:extLst>
          </p:cNvPr>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0B5ED29-1628-4F70-98E6-0FEAA68E0465}"/>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32F04780-2CBC-4F79-9FD9-2C40F3FC0B03}"/>
              </a:ext>
            </a:extLst>
          </p:cNvPr>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AB63D682-13A4-479C-B2B7-18D75666D3D2}"/>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7A8ADE3D-A317-4937-8841-3D8FF3D97734}"/>
              </a:ext>
            </a:extLst>
          </p:cNvPr>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294649D6-A515-43C4-99BC-E7D12B6AD2CF}"/>
              </a:ext>
            </a:extLst>
          </p:cNvPr>
          <p:cNvSpPr>
            <a:spLocks noGrp="1"/>
          </p:cNvSpPr>
          <p:nvPr>
            <p:ph type="dt" sz="half" idx="10"/>
          </p:nvPr>
        </p:nvSpPr>
        <p:spPr/>
        <p:txBody>
          <a:bodyPr/>
          <a:lstStyle/>
          <a:p>
            <a:fld id="{6FCB0E8B-6F66-4F24-8943-D4A9E0C5E0FC}" type="datetimeFigureOut">
              <a:rPr kumimoji="1" lang="ja-JP" altLang="en-US" smtClean="0"/>
              <a:t>2024/12/4</a:t>
            </a:fld>
            <a:endParaRPr kumimoji="1" lang="ja-JP" altLang="en-US"/>
          </a:p>
        </p:txBody>
      </p:sp>
      <p:sp>
        <p:nvSpPr>
          <p:cNvPr id="8" name="フッター プレースホルダー 7">
            <a:extLst>
              <a:ext uri="{FF2B5EF4-FFF2-40B4-BE49-F238E27FC236}">
                <a16:creationId xmlns:a16="http://schemas.microsoft.com/office/drawing/2014/main" id="{180833CC-2AF2-49FE-A94C-500E21DDFD79}"/>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BFE2EDCD-2817-43D7-91BB-C9FBD19C4D57}"/>
              </a:ext>
            </a:extLst>
          </p:cNvPr>
          <p:cNvSpPr>
            <a:spLocks noGrp="1"/>
          </p:cNvSpPr>
          <p:nvPr>
            <p:ph type="sldNum" sz="quarter" idx="12"/>
          </p:nvPr>
        </p:nvSpPr>
        <p:spPr/>
        <p:txBody>
          <a:bodyPr/>
          <a:lstStyle/>
          <a:p>
            <a:fld id="{57D8A98C-3C0A-47B5-A340-287DE6D15E44}" type="slidenum">
              <a:rPr kumimoji="1" lang="ja-JP" altLang="en-US" smtClean="0"/>
              <a:t>‹#›</a:t>
            </a:fld>
            <a:endParaRPr kumimoji="1" lang="ja-JP" altLang="en-US"/>
          </a:p>
        </p:txBody>
      </p:sp>
    </p:spTree>
    <p:extLst>
      <p:ext uri="{BB962C8B-B14F-4D97-AF65-F5344CB8AC3E}">
        <p14:creationId xmlns:p14="http://schemas.microsoft.com/office/powerpoint/2010/main" val="352002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D64EEA-FC42-44A8-A278-BE2C3428CFB3}"/>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DD04FEF5-7C6A-437A-8745-D236F2719CAC}"/>
              </a:ext>
            </a:extLst>
          </p:cNvPr>
          <p:cNvSpPr>
            <a:spLocks noGrp="1"/>
          </p:cNvSpPr>
          <p:nvPr>
            <p:ph type="dt" sz="half" idx="10"/>
          </p:nvPr>
        </p:nvSpPr>
        <p:spPr/>
        <p:txBody>
          <a:bodyPr/>
          <a:lstStyle/>
          <a:p>
            <a:fld id="{6FCB0E8B-6F66-4F24-8943-D4A9E0C5E0FC}" type="datetimeFigureOut">
              <a:rPr kumimoji="1" lang="ja-JP" altLang="en-US" smtClean="0"/>
              <a:t>2024/12/4</a:t>
            </a:fld>
            <a:endParaRPr kumimoji="1" lang="ja-JP" altLang="en-US"/>
          </a:p>
        </p:txBody>
      </p:sp>
      <p:sp>
        <p:nvSpPr>
          <p:cNvPr id="4" name="フッター プレースホルダー 3">
            <a:extLst>
              <a:ext uri="{FF2B5EF4-FFF2-40B4-BE49-F238E27FC236}">
                <a16:creationId xmlns:a16="http://schemas.microsoft.com/office/drawing/2014/main" id="{7367336E-D0D6-479A-B930-619CE805B5BC}"/>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F7301CBE-FB6C-492F-A43A-53049BEF7206}"/>
              </a:ext>
            </a:extLst>
          </p:cNvPr>
          <p:cNvSpPr>
            <a:spLocks noGrp="1"/>
          </p:cNvSpPr>
          <p:nvPr>
            <p:ph type="sldNum" sz="quarter" idx="12"/>
          </p:nvPr>
        </p:nvSpPr>
        <p:spPr/>
        <p:txBody>
          <a:bodyPr/>
          <a:lstStyle/>
          <a:p>
            <a:fld id="{57D8A98C-3C0A-47B5-A340-287DE6D15E44}" type="slidenum">
              <a:rPr kumimoji="1" lang="ja-JP" altLang="en-US" smtClean="0"/>
              <a:t>‹#›</a:t>
            </a:fld>
            <a:endParaRPr kumimoji="1" lang="ja-JP" altLang="en-US"/>
          </a:p>
        </p:txBody>
      </p:sp>
    </p:spTree>
    <p:extLst>
      <p:ext uri="{BB962C8B-B14F-4D97-AF65-F5344CB8AC3E}">
        <p14:creationId xmlns:p14="http://schemas.microsoft.com/office/powerpoint/2010/main" val="724037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00E86AD-DDF3-433D-88D6-7146498147AA}"/>
              </a:ext>
            </a:extLst>
          </p:cNvPr>
          <p:cNvSpPr>
            <a:spLocks noGrp="1"/>
          </p:cNvSpPr>
          <p:nvPr>
            <p:ph type="dt" sz="half" idx="10"/>
          </p:nvPr>
        </p:nvSpPr>
        <p:spPr/>
        <p:txBody>
          <a:bodyPr/>
          <a:lstStyle/>
          <a:p>
            <a:fld id="{6FCB0E8B-6F66-4F24-8943-D4A9E0C5E0FC}" type="datetimeFigureOut">
              <a:rPr kumimoji="1" lang="ja-JP" altLang="en-US" smtClean="0"/>
              <a:t>2024/12/4</a:t>
            </a:fld>
            <a:endParaRPr kumimoji="1" lang="ja-JP" altLang="en-US"/>
          </a:p>
        </p:txBody>
      </p:sp>
      <p:sp>
        <p:nvSpPr>
          <p:cNvPr id="3" name="フッター プレースホルダー 2">
            <a:extLst>
              <a:ext uri="{FF2B5EF4-FFF2-40B4-BE49-F238E27FC236}">
                <a16:creationId xmlns:a16="http://schemas.microsoft.com/office/drawing/2014/main" id="{EDC5F763-490C-437F-889C-812197AB11DD}"/>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B07305DB-A7CD-4183-9E29-AAE39D03CACE}"/>
              </a:ext>
            </a:extLst>
          </p:cNvPr>
          <p:cNvSpPr>
            <a:spLocks noGrp="1"/>
          </p:cNvSpPr>
          <p:nvPr>
            <p:ph type="sldNum" sz="quarter" idx="12"/>
          </p:nvPr>
        </p:nvSpPr>
        <p:spPr/>
        <p:txBody>
          <a:bodyPr/>
          <a:lstStyle/>
          <a:p>
            <a:fld id="{57D8A98C-3C0A-47B5-A340-287DE6D15E44}" type="slidenum">
              <a:rPr kumimoji="1" lang="ja-JP" altLang="en-US" smtClean="0"/>
              <a:t>‹#›</a:t>
            </a:fld>
            <a:endParaRPr kumimoji="1" lang="ja-JP" altLang="en-US"/>
          </a:p>
        </p:txBody>
      </p:sp>
    </p:spTree>
    <p:extLst>
      <p:ext uri="{BB962C8B-B14F-4D97-AF65-F5344CB8AC3E}">
        <p14:creationId xmlns:p14="http://schemas.microsoft.com/office/powerpoint/2010/main" val="4292856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ADEBA81-8530-4B37-AC71-3A50DE10528B}"/>
              </a:ext>
            </a:extLst>
          </p:cNvPr>
          <p:cNvSpPr>
            <a:spLocks noGrp="1"/>
          </p:cNvSpPr>
          <p:nvPr>
            <p:ph type="title"/>
          </p:nvPr>
        </p:nvSpPr>
        <p:spPr>
          <a:xfrm>
            <a:off x="629841" y="457200"/>
            <a:ext cx="2949178"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7F0CADF-C79A-4DA3-9153-EDEBECF0B34F}"/>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B816FD23-C141-4C1C-B850-42BCECE8E8F2}"/>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213B3D6-DCEB-41A2-8702-A23990E8E3BE}"/>
              </a:ext>
            </a:extLst>
          </p:cNvPr>
          <p:cNvSpPr>
            <a:spLocks noGrp="1"/>
          </p:cNvSpPr>
          <p:nvPr>
            <p:ph type="dt" sz="half" idx="10"/>
          </p:nvPr>
        </p:nvSpPr>
        <p:spPr/>
        <p:txBody>
          <a:bodyPr/>
          <a:lstStyle/>
          <a:p>
            <a:fld id="{6FCB0E8B-6F66-4F24-8943-D4A9E0C5E0FC}" type="datetimeFigureOut">
              <a:rPr kumimoji="1" lang="ja-JP" altLang="en-US" smtClean="0"/>
              <a:t>2024/12/4</a:t>
            </a:fld>
            <a:endParaRPr kumimoji="1" lang="ja-JP" altLang="en-US"/>
          </a:p>
        </p:txBody>
      </p:sp>
      <p:sp>
        <p:nvSpPr>
          <p:cNvPr id="6" name="フッター プレースホルダー 5">
            <a:extLst>
              <a:ext uri="{FF2B5EF4-FFF2-40B4-BE49-F238E27FC236}">
                <a16:creationId xmlns:a16="http://schemas.microsoft.com/office/drawing/2014/main" id="{713C2D93-93A1-46A0-8A1A-18D3AA0C021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F5D0DC2-8EB8-467B-934D-26E49A5D3AF1}"/>
              </a:ext>
            </a:extLst>
          </p:cNvPr>
          <p:cNvSpPr>
            <a:spLocks noGrp="1"/>
          </p:cNvSpPr>
          <p:nvPr>
            <p:ph type="sldNum" sz="quarter" idx="12"/>
          </p:nvPr>
        </p:nvSpPr>
        <p:spPr/>
        <p:txBody>
          <a:bodyPr/>
          <a:lstStyle/>
          <a:p>
            <a:fld id="{57D8A98C-3C0A-47B5-A340-287DE6D15E44}" type="slidenum">
              <a:rPr kumimoji="1" lang="ja-JP" altLang="en-US" smtClean="0"/>
              <a:t>‹#›</a:t>
            </a:fld>
            <a:endParaRPr kumimoji="1" lang="ja-JP" altLang="en-US"/>
          </a:p>
        </p:txBody>
      </p:sp>
    </p:spTree>
    <p:extLst>
      <p:ext uri="{BB962C8B-B14F-4D97-AF65-F5344CB8AC3E}">
        <p14:creationId xmlns:p14="http://schemas.microsoft.com/office/powerpoint/2010/main" val="1334234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7E386B8-4221-41B7-8CE0-DC57CE7F177A}"/>
              </a:ext>
            </a:extLst>
          </p:cNvPr>
          <p:cNvSpPr>
            <a:spLocks noGrp="1"/>
          </p:cNvSpPr>
          <p:nvPr>
            <p:ph type="title"/>
          </p:nvPr>
        </p:nvSpPr>
        <p:spPr>
          <a:xfrm>
            <a:off x="629841" y="457200"/>
            <a:ext cx="2949178"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B3C8F677-BBD9-4A4C-A745-453095E98A27}"/>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6D7DBA82-4E4B-44C5-B708-A2C9AA7F4B9C}"/>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15A9951-52CE-47A7-B876-4351778AAB55}"/>
              </a:ext>
            </a:extLst>
          </p:cNvPr>
          <p:cNvSpPr>
            <a:spLocks noGrp="1"/>
          </p:cNvSpPr>
          <p:nvPr>
            <p:ph type="dt" sz="half" idx="10"/>
          </p:nvPr>
        </p:nvSpPr>
        <p:spPr/>
        <p:txBody>
          <a:bodyPr/>
          <a:lstStyle/>
          <a:p>
            <a:fld id="{6FCB0E8B-6F66-4F24-8943-D4A9E0C5E0FC}" type="datetimeFigureOut">
              <a:rPr kumimoji="1" lang="ja-JP" altLang="en-US" smtClean="0"/>
              <a:t>2024/12/4</a:t>
            </a:fld>
            <a:endParaRPr kumimoji="1" lang="ja-JP" altLang="en-US"/>
          </a:p>
        </p:txBody>
      </p:sp>
      <p:sp>
        <p:nvSpPr>
          <p:cNvPr id="6" name="フッター プレースホルダー 5">
            <a:extLst>
              <a:ext uri="{FF2B5EF4-FFF2-40B4-BE49-F238E27FC236}">
                <a16:creationId xmlns:a16="http://schemas.microsoft.com/office/drawing/2014/main" id="{BD362F1A-6184-4544-92FA-76F729672E9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7E2D782-6E46-4AF4-AAD5-BE84B320A4A2}"/>
              </a:ext>
            </a:extLst>
          </p:cNvPr>
          <p:cNvSpPr>
            <a:spLocks noGrp="1"/>
          </p:cNvSpPr>
          <p:nvPr>
            <p:ph type="sldNum" sz="quarter" idx="12"/>
          </p:nvPr>
        </p:nvSpPr>
        <p:spPr/>
        <p:txBody>
          <a:bodyPr/>
          <a:lstStyle/>
          <a:p>
            <a:fld id="{57D8A98C-3C0A-47B5-A340-287DE6D15E44}" type="slidenum">
              <a:rPr kumimoji="1" lang="ja-JP" altLang="en-US" smtClean="0"/>
              <a:t>‹#›</a:t>
            </a:fld>
            <a:endParaRPr kumimoji="1" lang="ja-JP" altLang="en-US"/>
          </a:p>
        </p:txBody>
      </p:sp>
    </p:spTree>
    <p:extLst>
      <p:ext uri="{BB962C8B-B14F-4D97-AF65-F5344CB8AC3E}">
        <p14:creationId xmlns:p14="http://schemas.microsoft.com/office/powerpoint/2010/main" val="2425344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E83DCEC5-B1FA-4E01-8FAF-5928F181780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63569CA-F14E-407E-B86C-377B9E413E8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896CA80-3BA6-408D-91A1-CBF751EE6EE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CB0E8B-6F66-4F24-8943-D4A9E0C5E0FC}" type="datetimeFigureOut">
              <a:rPr kumimoji="1" lang="ja-JP" altLang="en-US" smtClean="0"/>
              <a:t>2024/12/4</a:t>
            </a:fld>
            <a:endParaRPr kumimoji="1" lang="ja-JP" altLang="en-US"/>
          </a:p>
        </p:txBody>
      </p:sp>
      <p:sp>
        <p:nvSpPr>
          <p:cNvPr id="5" name="フッター プレースホルダー 4">
            <a:extLst>
              <a:ext uri="{FF2B5EF4-FFF2-40B4-BE49-F238E27FC236}">
                <a16:creationId xmlns:a16="http://schemas.microsoft.com/office/drawing/2014/main" id="{C98F0CA6-1D4E-400A-9212-882BD6F4823F}"/>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4ABF64BA-9D02-4D0C-AE57-77747CBC618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D8A98C-3C0A-47B5-A340-287DE6D15E44}" type="slidenum">
              <a:rPr kumimoji="1" lang="ja-JP" altLang="en-US" smtClean="0"/>
              <a:t>‹#›</a:t>
            </a:fld>
            <a:endParaRPr kumimoji="1" lang="ja-JP" altLang="en-US"/>
          </a:p>
        </p:txBody>
      </p:sp>
    </p:spTree>
    <p:extLst>
      <p:ext uri="{BB962C8B-B14F-4D97-AF65-F5344CB8AC3E}">
        <p14:creationId xmlns:p14="http://schemas.microsoft.com/office/powerpoint/2010/main" val="2086715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422FF0-3A8D-49A9-825D-C66606C6C9FF}" type="datetimeFigureOut">
              <a:rPr kumimoji="1" lang="ja-JP" altLang="en-US" smtClean="0"/>
              <a:t>2024/12/4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8DC0EF-C52E-4308-841A-C05E0CC2FF9F}" type="slidenum">
              <a:rPr kumimoji="1" lang="ja-JP" altLang="en-US" smtClean="0"/>
              <a:t>‹#›</a:t>
            </a:fld>
            <a:endParaRPr kumimoji="1" lang="ja-JP" altLang="en-US"/>
          </a:p>
        </p:txBody>
      </p:sp>
    </p:spTree>
    <p:extLst>
      <p:ext uri="{BB962C8B-B14F-4D97-AF65-F5344CB8AC3E}">
        <p14:creationId xmlns:p14="http://schemas.microsoft.com/office/powerpoint/2010/main" val="23209594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E2A2D01C-CEF0-4031-B5E9-9DA1DA5499F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2464388"/>
            <a:ext cx="9144000" cy="4393612"/>
          </a:xfrm>
          <a:prstGeom prst="rect">
            <a:avLst/>
          </a:prstGeom>
        </p:spPr>
      </p:pic>
      <p:sp>
        <p:nvSpPr>
          <p:cNvPr id="4" name="テキスト ボックス 3">
            <a:extLst>
              <a:ext uri="{FF2B5EF4-FFF2-40B4-BE49-F238E27FC236}">
                <a16:creationId xmlns:a16="http://schemas.microsoft.com/office/drawing/2014/main" id="{670D2A03-C96A-49D4-8D8A-5753AB21839B}"/>
              </a:ext>
            </a:extLst>
          </p:cNvPr>
          <p:cNvSpPr txBox="1"/>
          <p:nvPr/>
        </p:nvSpPr>
        <p:spPr>
          <a:xfrm>
            <a:off x="0" y="-13603"/>
            <a:ext cx="4883971"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大阪府営阪南尾崎６丁目住宅建替事業</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5" name="テキスト ボックス 4">
            <a:extLst>
              <a:ext uri="{FF2B5EF4-FFF2-40B4-BE49-F238E27FC236}">
                <a16:creationId xmlns:a16="http://schemas.microsoft.com/office/drawing/2014/main" id="{2551CC57-A082-49D0-BA52-543BC4E882E8}"/>
              </a:ext>
            </a:extLst>
          </p:cNvPr>
          <p:cNvSpPr txBox="1"/>
          <p:nvPr/>
        </p:nvSpPr>
        <p:spPr>
          <a:xfrm>
            <a:off x="194534" y="291904"/>
            <a:ext cx="8690385"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１</a:t>
            </a:r>
            <a:r>
              <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事業概要</a:t>
            </a:r>
            <a:endPar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高度経済成長期に建設された大量の府営住宅が一斉に更新時期を迎えることから計画的な対応が必要となっている。</a:t>
            </a:r>
            <a:endPar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本住宅は、大阪府営住宅ストック総合活用計画において「再編・整備」に位置付けており、建替事業により屋内外のバリアフリー化や断熱・省エネ性能の向上、周辺景観への配慮など良好な住宅及び住環境を整備することを目的としている。</a:t>
            </a:r>
            <a:endPar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6" name="テキスト ボックス 5">
            <a:extLst>
              <a:ext uri="{FF2B5EF4-FFF2-40B4-BE49-F238E27FC236}">
                <a16:creationId xmlns:a16="http://schemas.microsoft.com/office/drawing/2014/main" id="{DF947EDB-0EF6-48C6-BF11-9EDDFA5C5D67}"/>
              </a:ext>
            </a:extLst>
          </p:cNvPr>
          <p:cNvSpPr txBox="1"/>
          <p:nvPr/>
        </p:nvSpPr>
        <p:spPr>
          <a:xfrm>
            <a:off x="194534" y="1218393"/>
            <a:ext cx="4255546" cy="1200329"/>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２</a:t>
            </a:r>
            <a:r>
              <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住宅の現況</a:t>
            </a:r>
            <a:endPar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敷地面積：約</a:t>
            </a:r>
            <a:r>
              <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2.94ha</a:t>
            </a: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（うち建替対象　約</a:t>
            </a:r>
            <a:r>
              <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2.94ha</a:t>
            </a: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管理戸数：</a:t>
            </a:r>
            <a:r>
              <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430</a:t>
            </a: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戸（</a:t>
            </a:r>
            <a:r>
              <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13</a:t>
            </a: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棟）（うち建替対象</a:t>
            </a:r>
            <a:r>
              <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430</a:t>
            </a: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戸</a:t>
            </a:r>
            <a:r>
              <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13</a:t>
            </a: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棟）</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構　造　：</a:t>
            </a:r>
            <a:r>
              <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RC</a:t>
            </a: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造　</a:t>
            </a:r>
            <a:r>
              <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5</a:t>
            </a: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階建て</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建設年度：昭和</a:t>
            </a:r>
            <a:r>
              <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44</a:t>
            </a: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年度</a:t>
            </a:r>
          </a:p>
        </p:txBody>
      </p:sp>
      <p:sp>
        <p:nvSpPr>
          <p:cNvPr id="7" name="テキスト ボックス 6">
            <a:extLst>
              <a:ext uri="{FF2B5EF4-FFF2-40B4-BE49-F238E27FC236}">
                <a16:creationId xmlns:a16="http://schemas.microsoft.com/office/drawing/2014/main" id="{FD13D01D-FB37-438A-82BD-F5E27381EB32}"/>
              </a:ext>
            </a:extLst>
          </p:cNvPr>
          <p:cNvSpPr txBox="1"/>
          <p:nvPr/>
        </p:nvSpPr>
        <p:spPr>
          <a:xfrm>
            <a:off x="4201045" y="1209520"/>
            <a:ext cx="4932218" cy="1200329"/>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３</a:t>
            </a:r>
            <a:r>
              <a:rPr kumimoji="1" lang="en-US" altLang="ja-JP" sz="12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a:t>
            </a:r>
            <a:r>
              <a:rPr kumimoji="1" lang="ja-JP" altLang="en-US" sz="12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建替計画</a:t>
            </a:r>
            <a:endParaRPr kumimoji="1" lang="en-US" altLang="ja-JP" sz="12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敷地面積：約</a:t>
            </a:r>
            <a:r>
              <a:rPr kumimoji="1" lang="en-US" altLang="ja-JP" sz="12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2.94ha</a:t>
            </a:r>
            <a:r>
              <a:rPr kumimoji="1" lang="ja-JP" altLang="en-US" sz="12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（府営住宅敷地　約</a:t>
            </a:r>
            <a:r>
              <a:rPr kumimoji="1" lang="en-US" altLang="ja-JP" sz="12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2.51ha</a:t>
            </a:r>
            <a:r>
              <a:rPr kumimoji="1" lang="ja-JP" altLang="en-US" sz="12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、活用地　約</a:t>
            </a:r>
            <a:r>
              <a:rPr kumimoji="1" lang="en-US" altLang="ja-JP" sz="12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0.43ha</a:t>
            </a:r>
            <a:r>
              <a:rPr kumimoji="1" lang="ja-JP" altLang="en-US" sz="12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計画戸数：</a:t>
            </a:r>
            <a:r>
              <a:rPr kumimoji="1" lang="en-US" altLang="ja-JP" sz="12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344</a:t>
            </a:r>
            <a:r>
              <a:rPr kumimoji="1" lang="ja-JP" altLang="en-US" sz="12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戸（</a:t>
            </a:r>
            <a:r>
              <a:rPr kumimoji="1" lang="en-US" altLang="ja-JP" sz="12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4</a:t>
            </a:r>
            <a:r>
              <a:rPr kumimoji="1" lang="ja-JP" altLang="en-US" sz="12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棟）</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構　造　：</a:t>
            </a:r>
            <a:r>
              <a:rPr kumimoji="1" lang="en-US" altLang="ja-JP" sz="12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RC</a:t>
            </a:r>
            <a:r>
              <a:rPr kumimoji="1" lang="ja-JP" altLang="en-US" sz="12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造　</a:t>
            </a:r>
            <a:r>
              <a:rPr kumimoji="1" lang="en-US" altLang="ja-JP" sz="12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7</a:t>
            </a:r>
            <a:r>
              <a:rPr kumimoji="1" lang="ja-JP" altLang="en-US" sz="12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階～</a:t>
            </a:r>
            <a:r>
              <a:rPr kumimoji="1" lang="en-US" altLang="ja-JP" sz="12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10</a:t>
            </a:r>
            <a:r>
              <a:rPr kumimoji="1" lang="ja-JP" altLang="en-US" sz="12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階建て</a:t>
            </a:r>
            <a:endParaRPr kumimoji="1" lang="en-US" altLang="ja-JP" sz="12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用途地域：第一種中高層住居専用地域</a:t>
            </a:r>
            <a:endParaRPr kumimoji="1" lang="en-US" altLang="ja-JP" sz="12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endParaRPr>
          </a:p>
        </p:txBody>
      </p:sp>
      <p:sp>
        <p:nvSpPr>
          <p:cNvPr id="8" name="スライド番号プレースホルダー 1">
            <a:extLst>
              <a:ext uri="{FF2B5EF4-FFF2-40B4-BE49-F238E27FC236}">
                <a16:creationId xmlns:a16="http://schemas.microsoft.com/office/drawing/2014/main" id="{A3D1159C-4AEE-4235-A2E8-11562BDBA911}"/>
              </a:ext>
            </a:extLst>
          </p:cNvPr>
          <p:cNvSpPr>
            <a:spLocks noGrp="1"/>
          </p:cNvSpPr>
          <p:nvPr>
            <p:ph type="sldNum" sz="quarter" idx="12"/>
          </p:nvPr>
        </p:nvSpPr>
        <p:spPr>
          <a:xfrm>
            <a:off x="8860266" y="6492875"/>
            <a:ext cx="283734" cy="365125"/>
          </a:xfrm>
        </p:spPr>
        <p:txBody>
          <a:bodyPr/>
          <a:lstStyle/>
          <a:p>
            <a:fld id="{4B8DC0EF-C52E-4308-841A-C05E0CC2FF9F}" type="slidenum">
              <a:rPr kumimoji="1" lang="ja-JP" altLang="en-US" smtClean="0">
                <a:latin typeface="BIZ UDPゴシック" panose="020B0400000000000000" pitchFamily="50" charset="-128"/>
                <a:ea typeface="BIZ UDPゴシック" panose="020B0400000000000000" pitchFamily="50" charset="-128"/>
              </a:rPr>
              <a:t>1</a:t>
            </a:fld>
            <a:endParaRPr kumimoji="1"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644701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a:extLst>
              <a:ext uri="{FF2B5EF4-FFF2-40B4-BE49-F238E27FC236}">
                <a16:creationId xmlns:a16="http://schemas.microsoft.com/office/drawing/2014/main" id="{BB939195-E17D-407F-AC7B-69DD490A9F74}"/>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87383" y="365537"/>
            <a:ext cx="8169234" cy="6126926"/>
          </a:xfrm>
        </p:spPr>
      </p:pic>
      <p:pic>
        <p:nvPicPr>
          <p:cNvPr id="4" name="図 3">
            <a:extLst>
              <a:ext uri="{FF2B5EF4-FFF2-40B4-BE49-F238E27FC236}">
                <a16:creationId xmlns:a16="http://schemas.microsoft.com/office/drawing/2014/main" id="{A905BBFD-9D2F-45B3-9EB2-75577C96F82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72720" y="4257039"/>
            <a:ext cx="2671719" cy="2384823"/>
          </a:xfrm>
          <a:prstGeom prst="rect">
            <a:avLst/>
          </a:prstGeom>
          <a:ln>
            <a:solidFill>
              <a:schemeClr val="tx1"/>
            </a:solidFill>
          </a:ln>
        </p:spPr>
      </p:pic>
      <p:sp>
        <p:nvSpPr>
          <p:cNvPr id="7" name="二等辺三角形 6">
            <a:extLst>
              <a:ext uri="{FF2B5EF4-FFF2-40B4-BE49-F238E27FC236}">
                <a16:creationId xmlns:a16="http://schemas.microsoft.com/office/drawing/2014/main" id="{EED04E75-CEE2-47F4-99EF-5AAFF9CADCC6}"/>
              </a:ext>
            </a:extLst>
          </p:cNvPr>
          <p:cNvSpPr/>
          <p:nvPr/>
        </p:nvSpPr>
        <p:spPr>
          <a:xfrm rot="12781778">
            <a:off x="2560435" y="4350777"/>
            <a:ext cx="176192" cy="29972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5">
            <a:extLst>
              <a:ext uri="{FF2B5EF4-FFF2-40B4-BE49-F238E27FC236}">
                <a16:creationId xmlns:a16="http://schemas.microsoft.com/office/drawing/2014/main" id="{3589D39E-48D1-4F27-B281-AADD19A52609}"/>
              </a:ext>
            </a:extLst>
          </p:cNvPr>
          <p:cNvSpPr txBox="1">
            <a:spLocks/>
          </p:cNvSpPr>
          <p:nvPr/>
        </p:nvSpPr>
        <p:spPr>
          <a:xfrm>
            <a:off x="8560182" y="79787"/>
            <a:ext cx="644978" cy="5715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a:t>③</a:t>
            </a:r>
          </a:p>
        </p:txBody>
      </p:sp>
      <p:sp>
        <p:nvSpPr>
          <p:cNvPr id="6" name="スライド番号プレースホルダー 1">
            <a:extLst>
              <a:ext uri="{FF2B5EF4-FFF2-40B4-BE49-F238E27FC236}">
                <a16:creationId xmlns:a16="http://schemas.microsoft.com/office/drawing/2014/main" id="{F4D3CE32-FC1A-4937-BF29-3D4E123F4299}"/>
              </a:ext>
            </a:extLst>
          </p:cNvPr>
          <p:cNvSpPr>
            <a:spLocks noGrp="1"/>
          </p:cNvSpPr>
          <p:nvPr>
            <p:ph type="sldNum" sz="quarter" idx="12"/>
          </p:nvPr>
        </p:nvSpPr>
        <p:spPr>
          <a:xfrm>
            <a:off x="8747760" y="6492875"/>
            <a:ext cx="396240" cy="365125"/>
          </a:xfrm>
        </p:spPr>
        <p:txBody>
          <a:bodyPr/>
          <a:lstStyle/>
          <a:p>
            <a:fld id="{4B8DC0EF-C52E-4308-841A-C05E0CC2FF9F}" type="slidenum">
              <a:rPr kumimoji="1" lang="ja-JP" altLang="en-US" smtClean="0">
                <a:latin typeface="BIZ UDPゴシック" panose="020B0400000000000000" pitchFamily="50" charset="-128"/>
                <a:ea typeface="BIZ UDPゴシック" panose="020B0400000000000000" pitchFamily="50" charset="-128"/>
              </a:rPr>
              <a:t>10</a:t>
            </a:fld>
            <a:endParaRPr kumimoji="1"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3125953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a:extLst>
              <a:ext uri="{FF2B5EF4-FFF2-40B4-BE49-F238E27FC236}">
                <a16:creationId xmlns:a16="http://schemas.microsoft.com/office/drawing/2014/main" id="{18AC0F13-62B5-4037-BDA4-C9FC459B08C7}"/>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92463" y="369347"/>
            <a:ext cx="8159074" cy="6119306"/>
          </a:xfrm>
        </p:spPr>
      </p:pic>
      <p:pic>
        <p:nvPicPr>
          <p:cNvPr id="4" name="図 3">
            <a:extLst>
              <a:ext uri="{FF2B5EF4-FFF2-40B4-BE49-F238E27FC236}">
                <a16:creationId xmlns:a16="http://schemas.microsoft.com/office/drawing/2014/main" id="{3BD9D4AB-7F3B-40E2-AF99-AB1780662B3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72720" y="4257039"/>
            <a:ext cx="2671719" cy="2384823"/>
          </a:xfrm>
          <a:prstGeom prst="rect">
            <a:avLst/>
          </a:prstGeom>
          <a:ln>
            <a:solidFill>
              <a:schemeClr val="tx1"/>
            </a:solidFill>
          </a:ln>
        </p:spPr>
      </p:pic>
      <p:sp>
        <p:nvSpPr>
          <p:cNvPr id="7" name="二等辺三角形 6">
            <a:extLst>
              <a:ext uri="{FF2B5EF4-FFF2-40B4-BE49-F238E27FC236}">
                <a16:creationId xmlns:a16="http://schemas.microsoft.com/office/drawing/2014/main" id="{21EF3258-5333-436E-951A-E7D5DD747107}"/>
              </a:ext>
            </a:extLst>
          </p:cNvPr>
          <p:cNvSpPr/>
          <p:nvPr/>
        </p:nvSpPr>
        <p:spPr>
          <a:xfrm rot="8711904">
            <a:off x="1819263" y="5532483"/>
            <a:ext cx="176192" cy="29972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5">
            <a:extLst>
              <a:ext uri="{FF2B5EF4-FFF2-40B4-BE49-F238E27FC236}">
                <a16:creationId xmlns:a16="http://schemas.microsoft.com/office/drawing/2014/main" id="{4591AABC-AD53-4CDC-A78F-B0BDE22139CB}"/>
              </a:ext>
            </a:extLst>
          </p:cNvPr>
          <p:cNvSpPr txBox="1">
            <a:spLocks/>
          </p:cNvSpPr>
          <p:nvPr/>
        </p:nvSpPr>
        <p:spPr>
          <a:xfrm>
            <a:off x="8560182" y="83597"/>
            <a:ext cx="644978" cy="5715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a:t>④</a:t>
            </a:r>
          </a:p>
        </p:txBody>
      </p:sp>
      <p:sp>
        <p:nvSpPr>
          <p:cNvPr id="6" name="スライド番号プレースホルダー 1">
            <a:extLst>
              <a:ext uri="{FF2B5EF4-FFF2-40B4-BE49-F238E27FC236}">
                <a16:creationId xmlns:a16="http://schemas.microsoft.com/office/drawing/2014/main" id="{641C862F-947C-4F88-B28B-4B58E26AE0B7}"/>
              </a:ext>
            </a:extLst>
          </p:cNvPr>
          <p:cNvSpPr>
            <a:spLocks noGrp="1"/>
          </p:cNvSpPr>
          <p:nvPr>
            <p:ph type="sldNum" sz="quarter" idx="12"/>
          </p:nvPr>
        </p:nvSpPr>
        <p:spPr>
          <a:xfrm>
            <a:off x="8560182" y="6492875"/>
            <a:ext cx="583818" cy="365125"/>
          </a:xfrm>
        </p:spPr>
        <p:txBody>
          <a:bodyPr/>
          <a:lstStyle/>
          <a:p>
            <a:fld id="{4B8DC0EF-C52E-4308-841A-C05E0CC2FF9F}" type="slidenum">
              <a:rPr kumimoji="1" lang="ja-JP" altLang="en-US" smtClean="0">
                <a:latin typeface="BIZ UDPゴシック" panose="020B0400000000000000" pitchFamily="50" charset="-128"/>
                <a:ea typeface="BIZ UDPゴシック" panose="020B0400000000000000" pitchFamily="50" charset="-128"/>
              </a:rPr>
              <a:t>11</a:t>
            </a:fld>
            <a:endParaRPr kumimoji="1"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1599053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a:extLst>
              <a:ext uri="{FF2B5EF4-FFF2-40B4-BE49-F238E27FC236}">
                <a16:creationId xmlns:a16="http://schemas.microsoft.com/office/drawing/2014/main" id="{27BB3829-952A-46AC-9BF6-78E901A26F26}"/>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175915" y="419655"/>
            <a:ext cx="7526508" cy="5644881"/>
          </a:xfrm>
        </p:spPr>
      </p:pic>
      <p:pic>
        <p:nvPicPr>
          <p:cNvPr id="4" name="図 3">
            <a:extLst>
              <a:ext uri="{FF2B5EF4-FFF2-40B4-BE49-F238E27FC236}">
                <a16:creationId xmlns:a16="http://schemas.microsoft.com/office/drawing/2014/main" id="{CD932FEB-2517-4097-84F0-65251EF5F1F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72720" y="4257039"/>
            <a:ext cx="2671719" cy="2384823"/>
          </a:xfrm>
          <a:prstGeom prst="rect">
            <a:avLst/>
          </a:prstGeom>
          <a:ln>
            <a:solidFill>
              <a:schemeClr val="tx1"/>
            </a:solidFill>
          </a:ln>
        </p:spPr>
      </p:pic>
      <p:sp>
        <p:nvSpPr>
          <p:cNvPr id="7" name="二等辺三角形 6">
            <a:extLst>
              <a:ext uri="{FF2B5EF4-FFF2-40B4-BE49-F238E27FC236}">
                <a16:creationId xmlns:a16="http://schemas.microsoft.com/office/drawing/2014/main" id="{89FCB73D-541D-46C6-A5EC-007304EA4AEA}"/>
              </a:ext>
            </a:extLst>
          </p:cNvPr>
          <p:cNvSpPr/>
          <p:nvPr/>
        </p:nvSpPr>
        <p:spPr>
          <a:xfrm rot="2257733">
            <a:off x="1561430" y="5568045"/>
            <a:ext cx="176192" cy="29972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5">
            <a:extLst>
              <a:ext uri="{FF2B5EF4-FFF2-40B4-BE49-F238E27FC236}">
                <a16:creationId xmlns:a16="http://schemas.microsoft.com/office/drawing/2014/main" id="{7EC45956-AB86-46AA-8EEE-6940BFD4D441}"/>
              </a:ext>
            </a:extLst>
          </p:cNvPr>
          <p:cNvSpPr txBox="1">
            <a:spLocks/>
          </p:cNvSpPr>
          <p:nvPr/>
        </p:nvSpPr>
        <p:spPr>
          <a:xfrm>
            <a:off x="8641463" y="133905"/>
            <a:ext cx="644978" cy="5715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a:t>⑤</a:t>
            </a:r>
          </a:p>
        </p:txBody>
      </p:sp>
      <p:sp>
        <p:nvSpPr>
          <p:cNvPr id="6" name="スライド番号プレースホルダー 1">
            <a:extLst>
              <a:ext uri="{FF2B5EF4-FFF2-40B4-BE49-F238E27FC236}">
                <a16:creationId xmlns:a16="http://schemas.microsoft.com/office/drawing/2014/main" id="{D6182987-637B-4B96-B8CE-DC2E126459E0}"/>
              </a:ext>
            </a:extLst>
          </p:cNvPr>
          <p:cNvSpPr>
            <a:spLocks noGrp="1"/>
          </p:cNvSpPr>
          <p:nvPr>
            <p:ph type="sldNum" sz="quarter" idx="12"/>
          </p:nvPr>
        </p:nvSpPr>
        <p:spPr>
          <a:xfrm>
            <a:off x="8702423" y="6492875"/>
            <a:ext cx="441577" cy="365125"/>
          </a:xfrm>
        </p:spPr>
        <p:txBody>
          <a:bodyPr/>
          <a:lstStyle/>
          <a:p>
            <a:fld id="{4B8DC0EF-C52E-4308-841A-C05E0CC2FF9F}" type="slidenum">
              <a:rPr kumimoji="1" lang="ja-JP" altLang="en-US" smtClean="0">
                <a:latin typeface="BIZ UDPゴシック" panose="020B0400000000000000" pitchFamily="50" charset="-128"/>
                <a:ea typeface="BIZ UDPゴシック" panose="020B0400000000000000" pitchFamily="50" charset="-128"/>
              </a:rPr>
              <a:t>12</a:t>
            </a:fld>
            <a:endParaRPr kumimoji="1"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302680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a:extLst>
              <a:ext uri="{FF2B5EF4-FFF2-40B4-BE49-F238E27FC236}">
                <a16:creationId xmlns:a16="http://schemas.microsoft.com/office/drawing/2014/main" id="{7E364D5A-390E-4A36-92C4-F5ED64A3A912}"/>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21343" y="346487"/>
            <a:ext cx="8220034" cy="6165026"/>
          </a:xfrm>
        </p:spPr>
      </p:pic>
      <p:pic>
        <p:nvPicPr>
          <p:cNvPr id="4" name="図 3">
            <a:extLst>
              <a:ext uri="{FF2B5EF4-FFF2-40B4-BE49-F238E27FC236}">
                <a16:creationId xmlns:a16="http://schemas.microsoft.com/office/drawing/2014/main" id="{CF7DE067-F8C2-41F9-AA24-9D5DCCAFCDD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72720" y="4257039"/>
            <a:ext cx="2671719" cy="2384823"/>
          </a:xfrm>
          <a:prstGeom prst="rect">
            <a:avLst/>
          </a:prstGeom>
          <a:ln>
            <a:solidFill>
              <a:schemeClr val="tx1"/>
            </a:solidFill>
          </a:ln>
        </p:spPr>
      </p:pic>
      <p:sp>
        <p:nvSpPr>
          <p:cNvPr id="7" name="二等辺三角形 6">
            <a:extLst>
              <a:ext uri="{FF2B5EF4-FFF2-40B4-BE49-F238E27FC236}">
                <a16:creationId xmlns:a16="http://schemas.microsoft.com/office/drawing/2014/main" id="{FB3AEC70-D442-4FBD-88EF-85E2BB63B7E2}"/>
              </a:ext>
            </a:extLst>
          </p:cNvPr>
          <p:cNvSpPr/>
          <p:nvPr/>
        </p:nvSpPr>
        <p:spPr>
          <a:xfrm rot="12132449">
            <a:off x="1489836" y="4522483"/>
            <a:ext cx="176192" cy="29972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5">
            <a:extLst>
              <a:ext uri="{FF2B5EF4-FFF2-40B4-BE49-F238E27FC236}">
                <a16:creationId xmlns:a16="http://schemas.microsoft.com/office/drawing/2014/main" id="{547BBE40-F49B-4F8E-870D-0327F335EFAA}"/>
              </a:ext>
            </a:extLst>
          </p:cNvPr>
          <p:cNvSpPr txBox="1">
            <a:spLocks/>
          </p:cNvSpPr>
          <p:nvPr/>
        </p:nvSpPr>
        <p:spPr>
          <a:xfrm>
            <a:off x="8560182" y="60737"/>
            <a:ext cx="644978" cy="5715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a:t>⑥</a:t>
            </a:r>
          </a:p>
        </p:txBody>
      </p:sp>
      <p:sp>
        <p:nvSpPr>
          <p:cNvPr id="6" name="スライド番号プレースホルダー 1">
            <a:extLst>
              <a:ext uri="{FF2B5EF4-FFF2-40B4-BE49-F238E27FC236}">
                <a16:creationId xmlns:a16="http://schemas.microsoft.com/office/drawing/2014/main" id="{AC8D5467-6564-4729-9FC2-2F30EA5EF57D}"/>
              </a:ext>
            </a:extLst>
          </p:cNvPr>
          <p:cNvSpPr>
            <a:spLocks noGrp="1"/>
          </p:cNvSpPr>
          <p:nvPr>
            <p:ph type="sldNum" sz="quarter" idx="12"/>
          </p:nvPr>
        </p:nvSpPr>
        <p:spPr>
          <a:xfrm>
            <a:off x="8560182" y="6492875"/>
            <a:ext cx="583818" cy="365125"/>
          </a:xfrm>
        </p:spPr>
        <p:txBody>
          <a:bodyPr/>
          <a:lstStyle/>
          <a:p>
            <a:fld id="{4B8DC0EF-C52E-4308-841A-C05E0CC2FF9F}" type="slidenum">
              <a:rPr kumimoji="1" lang="ja-JP" altLang="en-US" smtClean="0">
                <a:latin typeface="BIZ UDPゴシック" panose="020B0400000000000000" pitchFamily="50" charset="-128"/>
                <a:ea typeface="BIZ UDPゴシック" panose="020B0400000000000000" pitchFamily="50" charset="-128"/>
              </a:rPr>
              <a:t>13</a:t>
            </a:fld>
            <a:endParaRPr kumimoji="1"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2323578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a:extLst>
              <a:ext uri="{FF2B5EF4-FFF2-40B4-BE49-F238E27FC236}">
                <a16:creationId xmlns:a16="http://schemas.microsoft.com/office/drawing/2014/main" id="{DDCE62C9-A5D5-400D-A633-B83419D939FF}"/>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962834" y="623952"/>
            <a:ext cx="7480126" cy="5610095"/>
          </a:xfrm>
        </p:spPr>
      </p:pic>
      <p:pic>
        <p:nvPicPr>
          <p:cNvPr id="4" name="図 3">
            <a:extLst>
              <a:ext uri="{FF2B5EF4-FFF2-40B4-BE49-F238E27FC236}">
                <a16:creationId xmlns:a16="http://schemas.microsoft.com/office/drawing/2014/main" id="{D8B08554-83C9-420E-9C72-F492A63A5D4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72720" y="4257039"/>
            <a:ext cx="2671719" cy="2384823"/>
          </a:xfrm>
          <a:prstGeom prst="rect">
            <a:avLst/>
          </a:prstGeom>
          <a:ln>
            <a:solidFill>
              <a:schemeClr val="tx1"/>
            </a:solidFill>
          </a:ln>
        </p:spPr>
      </p:pic>
      <p:sp>
        <p:nvSpPr>
          <p:cNvPr id="7" name="二等辺三角形 6">
            <a:extLst>
              <a:ext uri="{FF2B5EF4-FFF2-40B4-BE49-F238E27FC236}">
                <a16:creationId xmlns:a16="http://schemas.microsoft.com/office/drawing/2014/main" id="{73D3368C-771A-49AF-9538-1A69884AEE1F}"/>
              </a:ext>
            </a:extLst>
          </p:cNvPr>
          <p:cNvSpPr/>
          <p:nvPr/>
        </p:nvSpPr>
        <p:spPr>
          <a:xfrm rot="9302731">
            <a:off x="322201" y="4495679"/>
            <a:ext cx="176192" cy="29972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5">
            <a:extLst>
              <a:ext uri="{FF2B5EF4-FFF2-40B4-BE49-F238E27FC236}">
                <a16:creationId xmlns:a16="http://schemas.microsoft.com/office/drawing/2014/main" id="{9A4AC497-3E56-4DBA-8ECA-66DD6F6ED0C6}"/>
              </a:ext>
            </a:extLst>
          </p:cNvPr>
          <p:cNvSpPr>
            <a:spLocks noGrp="1"/>
          </p:cNvSpPr>
          <p:nvPr>
            <p:ph type="title"/>
          </p:nvPr>
        </p:nvSpPr>
        <p:spPr>
          <a:xfrm>
            <a:off x="8560182" y="338202"/>
            <a:ext cx="644978" cy="571500"/>
          </a:xfrm>
        </p:spPr>
        <p:txBody>
          <a:bodyPr>
            <a:normAutofit/>
          </a:bodyPr>
          <a:lstStyle/>
          <a:p>
            <a:r>
              <a:rPr lang="ja-JP" altLang="en-US" sz="2800" dirty="0"/>
              <a:t>⑦</a:t>
            </a:r>
          </a:p>
        </p:txBody>
      </p:sp>
      <p:sp>
        <p:nvSpPr>
          <p:cNvPr id="6" name="スライド番号プレースホルダー 1">
            <a:extLst>
              <a:ext uri="{FF2B5EF4-FFF2-40B4-BE49-F238E27FC236}">
                <a16:creationId xmlns:a16="http://schemas.microsoft.com/office/drawing/2014/main" id="{A9B1BCB4-0DFB-4056-B618-6592B2D102A3}"/>
              </a:ext>
            </a:extLst>
          </p:cNvPr>
          <p:cNvSpPr>
            <a:spLocks noGrp="1"/>
          </p:cNvSpPr>
          <p:nvPr>
            <p:ph type="sldNum" sz="quarter" idx="12"/>
          </p:nvPr>
        </p:nvSpPr>
        <p:spPr>
          <a:xfrm>
            <a:off x="8717280" y="6492875"/>
            <a:ext cx="426720" cy="365125"/>
          </a:xfrm>
        </p:spPr>
        <p:txBody>
          <a:bodyPr/>
          <a:lstStyle/>
          <a:p>
            <a:fld id="{4B8DC0EF-C52E-4308-841A-C05E0CC2FF9F}" type="slidenum">
              <a:rPr kumimoji="1" lang="ja-JP" altLang="en-US" smtClean="0">
                <a:latin typeface="BIZ UDPゴシック" panose="020B0400000000000000" pitchFamily="50" charset="-128"/>
                <a:ea typeface="BIZ UDPゴシック" panose="020B0400000000000000" pitchFamily="50" charset="-128"/>
              </a:rPr>
              <a:t>14</a:t>
            </a:fld>
            <a:endParaRPr kumimoji="1"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8891196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CEA60E43-BE4F-471A-9DE2-7BF9A71AAFF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86570" y="429370"/>
            <a:ext cx="7579960" cy="6129150"/>
          </a:xfrm>
          <a:prstGeom prst="rect">
            <a:avLst/>
          </a:prstGeom>
        </p:spPr>
      </p:pic>
      <p:pic>
        <p:nvPicPr>
          <p:cNvPr id="10" name="図 9">
            <a:extLst>
              <a:ext uri="{FF2B5EF4-FFF2-40B4-BE49-F238E27FC236}">
                <a16:creationId xmlns:a16="http://schemas.microsoft.com/office/drawing/2014/main" id="{3AD7D361-5D6E-4F1B-AF34-F853BD2ED44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94401" y="4473176"/>
            <a:ext cx="2671720" cy="2384823"/>
          </a:xfrm>
          <a:prstGeom prst="rect">
            <a:avLst/>
          </a:prstGeom>
          <a:ln w="12700">
            <a:solidFill>
              <a:schemeClr val="tx1"/>
            </a:solidFill>
          </a:ln>
        </p:spPr>
      </p:pic>
      <p:sp>
        <p:nvSpPr>
          <p:cNvPr id="5" name="二等辺三角形 4">
            <a:extLst>
              <a:ext uri="{FF2B5EF4-FFF2-40B4-BE49-F238E27FC236}">
                <a16:creationId xmlns:a16="http://schemas.microsoft.com/office/drawing/2014/main" id="{782F04CD-116A-43B4-9628-BB2E4862207A}"/>
              </a:ext>
            </a:extLst>
          </p:cNvPr>
          <p:cNvSpPr/>
          <p:nvPr/>
        </p:nvSpPr>
        <p:spPr>
          <a:xfrm rot="18473784">
            <a:off x="2261629" y="6436364"/>
            <a:ext cx="176192" cy="29972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1">
            <a:extLst>
              <a:ext uri="{FF2B5EF4-FFF2-40B4-BE49-F238E27FC236}">
                <a16:creationId xmlns:a16="http://schemas.microsoft.com/office/drawing/2014/main" id="{81F1502A-C2E2-4D24-9173-E165DF85FAC4}"/>
              </a:ext>
            </a:extLst>
          </p:cNvPr>
          <p:cNvSpPr>
            <a:spLocks noGrp="1"/>
          </p:cNvSpPr>
          <p:nvPr>
            <p:ph type="sldNum" sz="quarter" idx="12"/>
          </p:nvPr>
        </p:nvSpPr>
        <p:spPr>
          <a:xfrm>
            <a:off x="8717280" y="6492875"/>
            <a:ext cx="426720" cy="365125"/>
          </a:xfrm>
        </p:spPr>
        <p:txBody>
          <a:bodyPr/>
          <a:lstStyle/>
          <a:p>
            <a:fld id="{4B8DC0EF-C52E-4308-841A-C05E0CC2FF9F}" type="slidenum">
              <a:rPr kumimoji="1" lang="ja-JP" altLang="en-US" smtClean="0">
                <a:latin typeface="BIZ UDPゴシック" panose="020B0400000000000000" pitchFamily="50" charset="-128"/>
                <a:ea typeface="BIZ UDPゴシック" panose="020B0400000000000000" pitchFamily="50" charset="-128"/>
              </a:rPr>
              <a:t>15</a:t>
            </a:fld>
            <a:endParaRPr kumimoji="1"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4799218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9374F2DA-E704-4635-82F6-B77148DAA65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54518"/>
            <a:ext cx="9144000" cy="5188531"/>
          </a:xfrm>
          <a:prstGeom prst="rect">
            <a:avLst/>
          </a:prstGeom>
        </p:spPr>
      </p:pic>
      <p:pic>
        <p:nvPicPr>
          <p:cNvPr id="9" name="図 8">
            <a:extLst>
              <a:ext uri="{FF2B5EF4-FFF2-40B4-BE49-F238E27FC236}">
                <a16:creationId xmlns:a16="http://schemas.microsoft.com/office/drawing/2014/main" id="{F4E8AC68-B20F-4D68-8AF0-C66768F248D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94401" y="4473176"/>
            <a:ext cx="2671720" cy="2384823"/>
          </a:xfrm>
          <a:prstGeom prst="rect">
            <a:avLst/>
          </a:prstGeom>
          <a:ln w="12700">
            <a:solidFill>
              <a:schemeClr val="tx1"/>
            </a:solidFill>
          </a:ln>
        </p:spPr>
      </p:pic>
      <p:sp>
        <p:nvSpPr>
          <p:cNvPr id="8" name="二等辺三角形 7">
            <a:extLst>
              <a:ext uri="{FF2B5EF4-FFF2-40B4-BE49-F238E27FC236}">
                <a16:creationId xmlns:a16="http://schemas.microsoft.com/office/drawing/2014/main" id="{6F79766C-2AC1-4620-AC9C-DF5713C5A36A}"/>
              </a:ext>
            </a:extLst>
          </p:cNvPr>
          <p:cNvSpPr/>
          <p:nvPr/>
        </p:nvSpPr>
        <p:spPr>
          <a:xfrm rot="6028130">
            <a:off x="25008" y="5038649"/>
            <a:ext cx="176192" cy="29972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1">
            <a:extLst>
              <a:ext uri="{FF2B5EF4-FFF2-40B4-BE49-F238E27FC236}">
                <a16:creationId xmlns:a16="http://schemas.microsoft.com/office/drawing/2014/main" id="{F2B148F2-226D-4EB9-82E7-DC5A513B5545}"/>
              </a:ext>
            </a:extLst>
          </p:cNvPr>
          <p:cNvSpPr>
            <a:spLocks noGrp="1"/>
          </p:cNvSpPr>
          <p:nvPr>
            <p:ph type="sldNum" sz="quarter" idx="12"/>
          </p:nvPr>
        </p:nvSpPr>
        <p:spPr>
          <a:xfrm>
            <a:off x="8707120" y="6492875"/>
            <a:ext cx="436880" cy="365125"/>
          </a:xfrm>
        </p:spPr>
        <p:txBody>
          <a:bodyPr/>
          <a:lstStyle/>
          <a:p>
            <a:fld id="{4B8DC0EF-C52E-4308-841A-C05E0CC2FF9F}" type="slidenum">
              <a:rPr kumimoji="1" lang="ja-JP" altLang="en-US" smtClean="0">
                <a:latin typeface="BIZ UDPゴシック" panose="020B0400000000000000" pitchFamily="50" charset="-128"/>
                <a:ea typeface="BIZ UDPゴシック" panose="020B0400000000000000" pitchFamily="50" charset="-128"/>
              </a:rPr>
              <a:t>16</a:t>
            </a:fld>
            <a:endParaRPr kumimoji="1"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3078276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コンテンツ プレースホルダー 6">
            <a:extLst>
              <a:ext uri="{FF2B5EF4-FFF2-40B4-BE49-F238E27FC236}">
                <a16:creationId xmlns:a16="http://schemas.microsoft.com/office/drawing/2014/main" id="{016D63D9-4AE8-40E9-A20B-9DA3270C94D7}"/>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131951" y="608239"/>
            <a:ext cx="8880097" cy="5641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フリーフォーム: 図形 3">
            <a:extLst>
              <a:ext uri="{FF2B5EF4-FFF2-40B4-BE49-F238E27FC236}">
                <a16:creationId xmlns:a16="http://schemas.microsoft.com/office/drawing/2014/main" id="{1EB0E471-9FF5-4193-84A5-E2F87E4DDFBC}"/>
              </a:ext>
            </a:extLst>
          </p:cNvPr>
          <p:cNvSpPr/>
          <p:nvPr/>
        </p:nvSpPr>
        <p:spPr>
          <a:xfrm rot="2275436">
            <a:off x="463240" y="1698402"/>
            <a:ext cx="286247" cy="724614"/>
          </a:xfrm>
          <a:custGeom>
            <a:avLst/>
            <a:gdLst>
              <a:gd name="connsiteX0" fmla="*/ 182880 w 357808"/>
              <a:gd name="connsiteY0" fmla="*/ 898498 h 898498"/>
              <a:gd name="connsiteX1" fmla="*/ 182880 w 357808"/>
              <a:gd name="connsiteY1" fmla="*/ 0 h 898498"/>
              <a:gd name="connsiteX2" fmla="*/ 0 w 357808"/>
              <a:gd name="connsiteY2" fmla="*/ 524786 h 898498"/>
              <a:gd name="connsiteX3" fmla="*/ 357808 w 357808"/>
              <a:gd name="connsiteY3" fmla="*/ 492981 h 898498"/>
              <a:gd name="connsiteX0" fmla="*/ 182880 w 349857"/>
              <a:gd name="connsiteY0" fmla="*/ 898498 h 898498"/>
              <a:gd name="connsiteX1" fmla="*/ 182880 w 349857"/>
              <a:gd name="connsiteY1" fmla="*/ 0 h 898498"/>
              <a:gd name="connsiteX2" fmla="*/ 0 w 349857"/>
              <a:gd name="connsiteY2" fmla="*/ 524786 h 898498"/>
              <a:gd name="connsiteX3" fmla="*/ 349857 w 349857"/>
              <a:gd name="connsiteY3" fmla="*/ 516835 h 898498"/>
              <a:gd name="connsiteX0" fmla="*/ 182880 w 349857"/>
              <a:gd name="connsiteY0" fmla="*/ 898498 h 898498"/>
              <a:gd name="connsiteX1" fmla="*/ 182880 w 349857"/>
              <a:gd name="connsiteY1" fmla="*/ 0 h 898498"/>
              <a:gd name="connsiteX2" fmla="*/ 0 w 349857"/>
              <a:gd name="connsiteY2" fmla="*/ 524786 h 898498"/>
              <a:gd name="connsiteX3" fmla="*/ 349857 w 349857"/>
              <a:gd name="connsiteY3" fmla="*/ 516835 h 898498"/>
              <a:gd name="connsiteX0" fmla="*/ 182880 w 349857"/>
              <a:gd name="connsiteY0" fmla="*/ 898498 h 898498"/>
              <a:gd name="connsiteX1" fmla="*/ 182880 w 349857"/>
              <a:gd name="connsiteY1" fmla="*/ 0 h 898498"/>
              <a:gd name="connsiteX2" fmla="*/ 0 w 349857"/>
              <a:gd name="connsiteY2" fmla="*/ 524786 h 898498"/>
              <a:gd name="connsiteX3" fmla="*/ 349857 w 349857"/>
              <a:gd name="connsiteY3" fmla="*/ 532075 h 898498"/>
              <a:gd name="connsiteX0" fmla="*/ 182880 w 344777"/>
              <a:gd name="connsiteY0" fmla="*/ 898498 h 898498"/>
              <a:gd name="connsiteX1" fmla="*/ 182880 w 344777"/>
              <a:gd name="connsiteY1" fmla="*/ 0 h 898498"/>
              <a:gd name="connsiteX2" fmla="*/ 0 w 344777"/>
              <a:gd name="connsiteY2" fmla="*/ 524786 h 898498"/>
              <a:gd name="connsiteX3" fmla="*/ 344777 w 344777"/>
              <a:gd name="connsiteY3" fmla="*/ 516835 h 898498"/>
              <a:gd name="connsiteX0" fmla="*/ 182880 w 354937"/>
              <a:gd name="connsiteY0" fmla="*/ 898498 h 898498"/>
              <a:gd name="connsiteX1" fmla="*/ 182880 w 354937"/>
              <a:gd name="connsiteY1" fmla="*/ 0 h 898498"/>
              <a:gd name="connsiteX2" fmla="*/ 0 w 354937"/>
              <a:gd name="connsiteY2" fmla="*/ 524786 h 898498"/>
              <a:gd name="connsiteX3" fmla="*/ 354937 w 354937"/>
              <a:gd name="connsiteY3" fmla="*/ 526995 h 898498"/>
            </a:gdLst>
            <a:ahLst/>
            <a:cxnLst>
              <a:cxn ang="0">
                <a:pos x="connsiteX0" y="connsiteY0"/>
              </a:cxn>
              <a:cxn ang="0">
                <a:pos x="connsiteX1" y="connsiteY1"/>
              </a:cxn>
              <a:cxn ang="0">
                <a:pos x="connsiteX2" y="connsiteY2"/>
              </a:cxn>
              <a:cxn ang="0">
                <a:pos x="connsiteX3" y="connsiteY3"/>
              </a:cxn>
            </a:cxnLst>
            <a:rect l="l" t="t" r="r" b="b"/>
            <a:pathLst>
              <a:path w="354937" h="898498">
                <a:moveTo>
                  <a:pt x="182880" y="898498"/>
                </a:moveTo>
                <a:lnTo>
                  <a:pt x="182880" y="0"/>
                </a:lnTo>
                <a:lnTo>
                  <a:pt x="0" y="524786"/>
                </a:lnTo>
                <a:lnTo>
                  <a:pt x="354937" y="526995"/>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スライド番号プレースホルダー 1">
            <a:extLst>
              <a:ext uri="{FF2B5EF4-FFF2-40B4-BE49-F238E27FC236}">
                <a16:creationId xmlns:a16="http://schemas.microsoft.com/office/drawing/2014/main" id="{C45AF44F-47F2-45D7-820E-4C03A40FAD7B}"/>
              </a:ext>
            </a:extLst>
          </p:cNvPr>
          <p:cNvSpPr>
            <a:spLocks noGrp="1"/>
          </p:cNvSpPr>
          <p:nvPr>
            <p:ph type="sldNum" sz="quarter" idx="12"/>
          </p:nvPr>
        </p:nvSpPr>
        <p:spPr>
          <a:xfrm>
            <a:off x="8717280" y="6492875"/>
            <a:ext cx="426720" cy="365125"/>
          </a:xfrm>
        </p:spPr>
        <p:txBody>
          <a:bodyPr/>
          <a:lstStyle/>
          <a:p>
            <a:fld id="{4B8DC0EF-C52E-4308-841A-C05E0CC2FF9F}" type="slidenum">
              <a:rPr kumimoji="1" lang="ja-JP" altLang="en-US" smtClean="0">
                <a:latin typeface="BIZ UDPゴシック" panose="020B0400000000000000" pitchFamily="50" charset="-128"/>
                <a:ea typeface="BIZ UDPゴシック" panose="020B0400000000000000" pitchFamily="50" charset="-128"/>
              </a:rPr>
              <a:t>17</a:t>
            </a:fld>
            <a:endParaRPr kumimoji="1" lang="ja-JP" altLang="en-US" dirty="0">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8B26A52F-FE80-41FB-B457-9BC720037AA1}"/>
              </a:ext>
            </a:extLst>
          </p:cNvPr>
          <p:cNvSpPr/>
          <p:nvPr/>
        </p:nvSpPr>
        <p:spPr>
          <a:xfrm>
            <a:off x="308025" y="245933"/>
            <a:ext cx="1811719" cy="64352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配置計画図</a:t>
            </a:r>
            <a:endParaRPr kumimoji="1" lang="en-US" altLang="ja-JP" b="1" dirty="0">
              <a:solidFill>
                <a:schemeClr val="tx1"/>
              </a:solidFill>
            </a:endParaRPr>
          </a:p>
          <a:p>
            <a:pPr algn="ctr"/>
            <a:r>
              <a:rPr lang="ja-JP" altLang="en-US" b="1" dirty="0">
                <a:solidFill>
                  <a:schemeClr val="tx1"/>
                </a:solidFill>
              </a:rPr>
              <a:t>（基本設計）</a:t>
            </a:r>
            <a:endParaRPr kumimoji="1" lang="ja-JP" altLang="en-US" b="1" dirty="0">
              <a:solidFill>
                <a:schemeClr val="tx1"/>
              </a:solidFill>
            </a:endParaRPr>
          </a:p>
        </p:txBody>
      </p:sp>
    </p:spTree>
    <p:extLst>
      <p:ext uri="{BB962C8B-B14F-4D97-AF65-F5344CB8AC3E}">
        <p14:creationId xmlns:p14="http://schemas.microsoft.com/office/powerpoint/2010/main" val="35405942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20BB43A6-81F4-44DE-9A34-AEF07F687CC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8774" y="254995"/>
            <a:ext cx="7986452" cy="6348010"/>
          </a:xfrm>
          <a:prstGeom prst="rect">
            <a:avLst/>
          </a:prstGeom>
        </p:spPr>
      </p:pic>
      <p:sp>
        <p:nvSpPr>
          <p:cNvPr id="8" name="スライド番号プレースホルダー 1">
            <a:extLst>
              <a:ext uri="{FF2B5EF4-FFF2-40B4-BE49-F238E27FC236}">
                <a16:creationId xmlns:a16="http://schemas.microsoft.com/office/drawing/2014/main" id="{C45AF44F-47F2-45D7-820E-4C03A40FAD7B}"/>
              </a:ext>
            </a:extLst>
          </p:cNvPr>
          <p:cNvSpPr>
            <a:spLocks noGrp="1"/>
          </p:cNvSpPr>
          <p:nvPr>
            <p:ph type="sldNum" sz="quarter" idx="12"/>
          </p:nvPr>
        </p:nvSpPr>
        <p:spPr>
          <a:xfrm>
            <a:off x="8717280" y="6492875"/>
            <a:ext cx="426720" cy="365125"/>
          </a:xfrm>
        </p:spPr>
        <p:txBody>
          <a:bodyPr/>
          <a:lstStyle/>
          <a:p>
            <a:fld id="{4B8DC0EF-C52E-4308-841A-C05E0CC2FF9F}" type="slidenum">
              <a:rPr kumimoji="1" lang="ja-JP" altLang="en-US" smtClean="0">
                <a:latin typeface="BIZ UDPゴシック" panose="020B0400000000000000" pitchFamily="50" charset="-128"/>
                <a:ea typeface="BIZ UDPゴシック" panose="020B0400000000000000" pitchFamily="50" charset="-128"/>
              </a:rPr>
              <a:t>18</a:t>
            </a:fld>
            <a:endParaRPr kumimoji="1" lang="ja-JP" altLang="en-US" dirty="0">
              <a:latin typeface="BIZ UDPゴシック" panose="020B0400000000000000" pitchFamily="50" charset="-128"/>
              <a:ea typeface="BIZ UDPゴシック" panose="020B0400000000000000" pitchFamily="50" charset="-128"/>
            </a:endParaRPr>
          </a:p>
        </p:txBody>
      </p:sp>
      <p:sp>
        <p:nvSpPr>
          <p:cNvPr id="9" name="正方形/長方形 8">
            <a:extLst>
              <a:ext uri="{FF2B5EF4-FFF2-40B4-BE49-F238E27FC236}">
                <a16:creationId xmlns:a16="http://schemas.microsoft.com/office/drawing/2014/main" id="{EAD36139-C446-4440-B946-CE0512ACA5EB}"/>
              </a:ext>
            </a:extLst>
          </p:cNvPr>
          <p:cNvSpPr/>
          <p:nvPr/>
        </p:nvSpPr>
        <p:spPr>
          <a:xfrm>
            <a:off x="2118360" y="3007360"/>
            <a:ext cx="386080" cy="2336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63F7DBD2-5D59-463D-8780-2348D0A9FCC1}"/>
              </a:ext>
            </a:extLst>
          </p:cNvPr>
          <p:cNvSpPr/>
          <p:nvPr/>
        </p:nvSpPr>
        <p:spPr>
          <a:xfrm>
            <a:off x="308025" y="245933"/>
            <a:ext cx="1811719" cy="64352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配置計画図</a:t>
            </a:r>
            <a:endParaRPr kumimoji="1" lang="en-US" altLang="ja-JP" b="1" dirty="0">
              <a:solidFill>
                <a:schemeClr val="tx1"/>
              </a:solidFill>
            </a:endParaRPr>
          </a:p>
          <a:p>
            <a:pPr algn="ctr"/>
            <a:r>
              <a:rPr lang="ja-JP" altLang="en-US" b="1" dirty="0">
                <a:solidFill>
                  <a:schemeClr val="tx1"/>
                </a:solidFill>
              </a:rPr>
              <a:t>（実施設計）</a:t>
            </a:r>
            <a:endParaRPr kumimoji="1" lang="ja-JP" altLang="en-US" b="1" dirty="0">
              <a:solidFill>
                <a:schemeClr val="tx1"/>
              </a:solidFill>
            </a:endParaRPr>
          </a:p>
        </p:txBody>
      </p:sp>
    </p:spTree>
    <p:extLst>
      <p:ext uri="{BB962C8B-B14F-4D97-AF65-F5344CB8AC3E}">
        <p14:creationId xmlns:p14="http://schemas.microsoft.com/office/powerpoint/2010/main" val="18610737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2D99AF1E-984C-4C01-A313-52DFDFDDAAA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075450"/>
            <a:ext cx="9144000" cy="2538397"/>
          </a:xfrm>
          <a:prstGeom prst="rect">
            <a:avLst/>
          </a:prstGeom>
        </p:spPr>
      </p:pic>
      <p:sp>
        <p:nvSpPr>
          <p:cNvPr id="16" name="正方形/長方形 15">
            <a:extLst>
              <a:ext uri="{FF2B5EF4-FFF2-40B4-BE49-F238E27FC236}">
                <a16:creationId xmlns:a16="http://schemas.microsoft.com/office/drawing/2014/main" id="{D15CACB1-8F2E-4742-8ADC-079A4030F933}"/>
              </a:ext>
            </a:extLst>
          </p:cNvPr>
          <p:cNvSpPr/>
          <p:nvPr/>
        </p:nvSpPr>
        <p:spPr>
          <a:xfrm>
            <a:off x="308026" y="245933"/>
            <a:ext cx="1354720" cy="38784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断面図</a:t>
            </a:r>
          </a:p>
        </p:txBody>
      </p:sp>
      <p:cxnSp>
        <p:nvCxnSpPr>
          <p:cNvPr id="18" name="直線コネクタ 17">
            <a:extLst>
              <a:ext uri="{FF2B5EF4-FFF2-40B4-BE49-F238E27FC236}">
                <a16:creationId xmlns:a16="http://schemas.microsoft.com/office/drawing/2014/main" id="{4FF4D277-BE5D-4D09-9BF5-819E2C0E0B9B}"/>
              </a:ext>
            </a:extLst>
          </p:cNvPr>
          <p:cNvCxnSpPr>
            <a:cxnSpLocks/>
          </p:cNvCxnSpPr>
          <p:nvPr/>
        </p:nvCxnSpPr>
        <p:spPr>
          <a:xfrm>
            <a:off x="2613660" y="4844415"/>
            <a:ext cx="0" cy="177165"/>
          </a:xfrm>
          <a:prstGeom prst="line">
            <a:avLst/>
          </a:prstGeom>
        </p:spPr>
        <p:style>
          <a:lnRef idx="1">
            <a:schemeClr val="dk1"/>
          </a:lnRef>
          <a:fillRef idx="0">
            <a:schemeClr val="dk1"/>
          </a:fillRef>
          <a:effectRef idx="0">
            <a:schemeClr val="dk1"/>
          </a:effectRef>
          <a:fontRef idx="minor">
            <a:schemeClr val="tx1"/>
          </a:fontRef>
        </p:style>
      </p:cxnSp>
      <p:cxnSp>
        <p:nvCxnSpPr>
          <p:cNvPr id="19" name="直線コネクタ 18">
            <a:extLst>
              <a:ext uri="{FF2B5EF4-FFF2-40B4-BE49-F238E27FC236}">
                <a16:creationId xmlns:a16="http://schemas.microsoft.com/office/drawing/2014/main" id="{A072DF4B-3D50-4736-87DE-4DB533FA6CE7}"/>
              </a:ext>
            </a:extLst>
          </p:cNvPr>
          <p:cNvCxnSpPr>
            <a:cxnSpLocks/>
          </p:cNvCxnSpPr>
          <p:nvPr/>
        </p:nvCxnSpPr>
        <p:spPr>
          <a:xfrm>
            <a:off x="3118485" y="4846955"/>
            <a:ext cx="0" cy="177165"/>
          </a:xfrm>
          <a:prstGeom prst="line">
            <a:avLst/>
          </a:prstGeom>
        </p:spPr>
        <p:style>
          <a:lnRef idx="1">
            <a:schemeClr val="dk1"/>
          </a:lnRef>
          <a:fillRef idx="0">
            <a:schemeClr val="dk1"/>
          </a:fillRef>
          <a:effectRef idx="0">
            <a:schemeClr val="dk1"/>
          </a:effectRef>
          <a:fontRef idx="minor">
            <a:schemeClr val="tx1"/>
          </a:fontRef>
        </p:style>
      </p:cxnSp>
      <p:cxnSp>
        <p:nvCxnSpPr>
          <p:cNvPr id="25" name="直線コネクタ 24">
            <a:extLst>
              <a:ext uri="{FF2B5EF4-FFF2-40B4-BE49-F238E27FC236}">
                <a16:creationId xmlns:a16="http://schemas.microsoft.com/office/drawing/2014/main" id="{2BCA6B53-1950-4834-8231-A44729CC5174}"/>
              </a:ext>
            </a:extLst>
          </p:cNvPr>
          <p:cNvCxnSpPr>
            <a:cxnSpLocks/>
          </p:cNvCxnSpPr>
          <p:nvPr/>
        </p:nvCxnSpPr>
        <p:spPr>
          <a:xfrm>
            <a:off x="2537460" y="5023485"/>
            <a:ext cx="5810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F1CAABCA-BD96-4184-B63D-19211694D850}"/>
              </a:ext>
            </a:extLst>
          </p:cNvPr>
          <p:cNvSpPr txBox="1"/>
          <p:nvPr/>
        </p:nvSpPr>
        <p:spPr>
          <a:xfrm>
            <a:off x="2588795" y="4899591"/>
            <a:ext cx="544830" cy="200055"/>
          </a:xfrm>
          <a:prstGeom prst="rect">
            <a:avLst/>
          </a:prstGeom>
          <a:noFill/>
        </p:spPr>
        <p:txBody>
          <a:bodyPr wrap="square" rtlCol="0">
            <a:spAutoFit/>
          </a:bodyPr>
          <a:lstStyle/>
          <a:p>
            <a:pPr algn="ctr"/>
            <a:r>
              <a:rPr kumimoji="1" lang="en-US" altLang="ja-JP" sz="700" b="1" dirty="0"/>
              <a:t>13,000</a:t>
            </a:r>
            <a:endParaRPr kumimoji="1" lang="ja-JP" altLang="en-US" sz="700" b="1" dirty="0"/>
          </a:p>
        </p:txBody>
      </p:sp>
      <p:sp>
        <p:nvSpPr>
          <p:cNvPr id="33" name="正方形/長方形 32">
            <a:extLst>
              <a:ext uri="{FF2B5EF4-FFF2-40B4-BE49-F238E27FC236}">
                <a16:creationId xmlns:a16="http://schemas.microsoft.com/office/drawing/2014/main" id="{9EE7E738-9DF6-4BA6-9B37-3625710D6060}"/>
              </a:ext>
            </a:extLst>
          </p:cNvPr>
          <p:cNvSpPr/>
          <p:nvPr/>
        </p:nvSpPr>
        <p:spPr>
          <a:xfrm>
            <a:off x="1461135" y="5292090"/>
            <a:ext cx="240030" cy="914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a:extLst>
              <a:ext uri="{FF2B5EF4-FFF2-40B4-BE49-F238E27FC236}">
                <a16:creationId xmlns:a16="http://schemas.microsoft.com/office/drawing/2014/main" id="{1B7F6CA8-46DB-4707-9220-6F7DF3E724C9}"/>
              </a:ext>
            </a:extLst>
          </p:cNvPr>
          <p:cNvSpPr/>
          <p:nvPr/>
        </p:nvSpPr>
        <p:spPr>
          <a:xfrm>
            <a:off x="3573780" y="5187315"/>
            <a:ext cx="240030" cy="641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a:extLst>
              <a:ext uri="{FF2B5EF4-FFF2-40B4-BE49-F238E27FC236}">
                <a16:creationId xmlns:a16="http://schemas.microsoft.com/office/drawing/2014/main" id="{2C73B4BE-FAB6-413E-A5D5-0DAF5EEFF3B7}"/>
              </a:ext>
            </a:extLst>
          </p:cNvPr>
          <p:cNvSpPr/>
          <p:nvPr/>
        </p:nvSpPr>
        <p:spPr>
          <a:xfrm>
            <a:off x="5786755" y="5181824"/>
            <a:ext cx="261620" cy="778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a:extLst>
              <a:ext uri="{FF2B5EF4-FFF2-40B4-BE49-F238E27FC236}">
                <a16:creationId xmlns:a16="http://schemas.microsoft.com/office/drawing/2014/main" id="{95C2848E-FD0F-4E65-B294-F2198D90542E}"/>
              </a:ext>
            </a:extLst>
          </p:cNvPr>
          <p:cNvSpPr/>
          <p:nvPr/>
        </p:nvSpPr>
        <p:spPr>
          <a:xfrm>
            <a:off x="7941310" y="5187539"/>
            <a:ext cx="261620" cy="778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7" name="直線コネクタ 36">
            <a:extLst>
              <a:ext uri="{FF2B5EF4-FFF2-40B4-BE49-F238E27FC236}">
                <a16:creationId xmlns:a16="http://schemas.microsoft.com/office/drawing/2014/main" id="{D6075EAB-F47D-43AF-97BF-EC51751286DD}"/>
              </a:ext>
            </a:extLst>
          </p:cNvPr>
          <p:cNvCxnSpPr>
            <a:cxnSpLocks/>
          </p:cNvCxnSpPr>
          <p:nvPr/>
        </p:nvCxnSpPr>
        <p:spPr>
          <a:xfrm>
            <a:off x="4871085" y="4846886"/>
            <a:ext cx="0" cy="177165"/>
          </a:xfrm>
          <a:prstGeom prst="line">
            <a:avLst/>
          </a:prstGeom>
        </p:spPr>
        <p:style>
          <a:lnRef idx="1">
            <a:schemeClr val="dk1"/>
          </a:lnRef>
          <a:fillRef idx="0">
            <a:schemeClr val="dk1"/>
          </a:fillRef>
          <a:effectRef idx="0">
            <a:schemeClr val="dk1"/>
          </a:effectRef>
          <a:fontRef idx="minor">
            <a:schemeClr val="tx1"/>
          </a:fontRef>
        </p:style>
      </p:cxnSp>
      <p:cxnSp>
        <p:nvCxnSpPr>
          <p:cNvPr id="38" name="直線コネクタ 37">
            <a:extLst>
              <a:ext uri="{FF2B5EF4-FFF2-40B4-BE49-F238E27FC236}">
                <a16:creationId xmlns:a16="http://schemas.microsoft.com/office/drawing/2014/main" id="{53AE796F-00D9-4F53-8242-3A975E545B27}"/>
              </a:ext>
            </a:extLst>
          </p:cNvPr>
          <p:cNvCxnSpPr>
            <a:cxnSpLocks/>
          </p:cNvCxnSpPr>
          <p:nvPr/>
        </p:nvCxnSpPr>
        <p:spPr>
          <a:xfrm>
            <a:off x="5374005" y="4847521"/>
            <a:ext cx="0" cy="177165"/>
          </a:xfrm>
          <a:prstGeom prst="line">
            <a:avLst/>
          </a:prstGeom>
        </p:spPr>
        <p:style>
          <a:lnRef idx="1">
            <a:schemeClr val="dk1"/>
          </a:lnRef>
          <a:fillRef idx="0">
            <a:schemeClr val="dk1"/>
          </a:fillRef>
          <a:effectRef idx="0">
            <a:schemeClr val="dk1"/>
          </a:effectRef>
          <a:fontRef idx="minor">
            <a:schemeClr val="tx1"/>
          </a:fontRef>
        </p:style>
      </p:cxnSp>
      <p:cxnSp>
        <p:nvCxnSpPr>
          <p:cNvPr id="39" name="直線コネクタ 38">
            <a:extLst>
              <a:ext uri="{FF2B5EF4-FFF2-40B4-BE49-F238E27FC236}">
                <a16:creationId xmlns:a16="http://schemas.microsoft.com/office/drawing/2014/main" id="{AE6E3A85-AF91-4F46-A96B-47E2F1174278}"/>
              </a:ext>
            </a:extLst>
          </p:cNvPr>
          <p:cNvCxnSpPr>
            <a:cxnSpLocks/>
          </p:cNvCxnSpPr>
          <p:nvPr/>
        </p:nvCxnSpPr>
        <p:spPr>
          <a:xfrm>
            <a:off x="7122996" y="4846251"/>
            <a:ext cx="0" cy="177165"/>
          </a:xfrm>
          <a:prstGeom prst="line">
            <a:avLst/>
          </a:prstGeom>
        </p:spPr>
        <p:style>
          <a:lnRef idx="1">
            <a:schemeClr val="dk1"/>
          </a:lnRef>
          <a:fillRef idx="0">
            <a:schemeClr val="dk1"/>
          </a:fillRef>
          <a:effectRef idx="0">
            <a:schemeClr val="dk1"/>
          </a:effectRef>
          <a:fontRef idx="minor">
            <a:schemeClr val="tx1"/>
          </a:fontRef>
        </p:style>
      </p:cxnSp>
      <p:cxnSp>
        <p:nvCxnSpPr>
          <p:cNvPr id="40" name="直線コネクタ 39">
            <a:extLst>
              <a:ext uri="{FF2B5EF4-FFF2-40B4-BE49-F238E27FC236}">
                <a16:creationId xmlns:a16="http://schemas.microsoft.com/office/drawing/2014/main" id="{810BB188-1729-41D0-B464-16CB5F65766C}"/>
              </a:ext>
            </a:extLst>
          </p:cNvPr>
          <p:cNvCxnSpPr>
            <a:cxnSpLocks/>
          </p:cNvCxnSpPr>
          <p:nvPr/>
        </p:nvCxnSpPr>
        <p:spPr>
          <a:xfrm>
            <a:off x="7625916" y="4846886"/>
            <a:ext cx="0" cy="177165"/>
          </a:xfrm>
          <a:prstGeom prst="line">
            <a:avLst/>
          </a:prstGeom>
        </p:spPr>
        <p:style>
          <a:lnRef idx="1">
            <a:schemeClr val="dk1"/>
          </a:lnRef>
          <a:fillRef idx="0">
            <a:schemeClr val="dk1"/>
          </a:fillRef>
          <a:effectRef idx="0">
            <a:schemeClr val="dk1"/>
          </a:effectRef>
          <a:fontRef idx="minor">
            <a:schemeClr val="tx1"/>
          </a:fontRef>
        </p:style>
      </p:cxnSp>
      <p:cxnSp>
        <p:nvCxnSpPr>
          <p:cNvPr id="43" name="直線コネクタ 42">
            <a:extLst>
              <a:ext uri="{FF2B5EF4-FFF2-40B4-BE49-F238E27FC236}">
                <a16:creationId xmlns:a16="http://schemas.microsoft.com/office/drawing/2014/main" id="{1DD49987-B9BA-45B9-BEF5-DF3732EC55CE}"/>
              </a:ext>
            </a:extLst>
          </p:cNvPr>
          <p:cNvCxnSpPr/>
          <p:nvPr/>
        </p:nvCxnSpPr>
        <p:spPr>
          <a:xfrm>
            <a:off x="7122996" y="5024120"/>
            <a:ext cx="502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DBA561D3-60F3-44DD-AD95-466C037C8ABE}"/>
              </a:ext>
            </a:extLst>
          </p:cNvPr>
          <p:cNvCxnSpPr/>
          <p:nvPr/>
        </p:nvCxnSpPr>
        <p:spPr>
          <a:xfrm>
            <a:off x="4871085" y="5021580"/>
            <a:ext cx="502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テキスト ボックス 46">
            <a:extLst>
              <a:ext uri="{FF2B5EF4-FFF2-40B4-BE49-F238E27FC236}">
                <a16:creationId xmlns:a16="http://schemas.microsoft.com/office/drawing/2014/main" id="{8BEA67E0-FD6B-4A5B-A7C5-F2C49D2162E9}"/>
              </a:ext>
            </a:extLst>
          </p:cNvPr>
          <p:cNvSpPr txBox="1"/>
          <p:nvPr/>
        </p:nvSpPr>
        <p:spPr>
          <a:xfrm>
            <a:off x="4865571" y="4899591"/>
            <a:ext cx="473191" cy="200055"/>
          </a:xfrm>
          <a:prstGeom prst="rect">
            <a:avLst/>
          </a:prstGeom>
          <a:noFill/>
        </p:spPr>
        <p:txBody>
          <a:bodyPr wrap="square" rtlCol="0">
            <a:spAutoFit/>
          </a:bodyPr>
          <a:lstStyle/>
          <a:p>
            <a:pPr algn="ctr"/>
            <a:r>
              <a:rPr kumimoji="1" lang="en-US" altLang="ja-JP" sz="700" b="1" dirty="0"/>
              <a:t>13,000</a:t>
            </a:r>
            <a:endParaRPr kumimoji="1" lang="ja-JP" altLang="en-US" sz="700" b="1" dirty="0"/>
          </a:p>
        </p:txBody>
      </p:sp>
      <p:sp>
        <p:nvSpPr>
          <p:cNvPr id="48" name="テキスト ボックス 47">
            <a:extLst>
              <a:ext uri="{FF2B5EF4-FFF2-40B4-BE49-F238E27FC236}">
                <a16:creationId xmlns:a16="http://schemas.microsoft.com/office/drawing/2014/main" id="{2E17423C-0C4E-497C-A91D-E38D6677D4BD}"/>
              </a:ext>
            </a:extLst>
          </p:cNvPr>
          <p:cNvSpPr txBox="1"/>
          <p:nvPr/>
        </p:nvSpPr>
        <p:spPr>
          <a:xfrm>
            <a:off x="7117481" y="4899591"/>
            <a:ext cx="473191" cy="200055"/>
          </a:xfrm>
          <a:prstGeom prst="rect">
            <a:avLst/>
          </a:prstGeom>
          <a:noFill/>
        </p:spPr>
        <p:txBody>
          <a:bodyPr wrap="square" rtlCol="0">
            <a:spAutoFit/>
          </a:bodyPr>
          <a:lstStyle/>
          <a:p>
            <a:pPr algn="ctr"/>
            <a:r>
              <a:rPr kumimoji="1" lang="en-US" altLang="ja-JP" sz="700" b="1" dirty="0"/>
              <a:t>13,000</a:t>
            </a:r>
            <a:endParaRPr kumimoji="1" lang="ja-JP" altLang="en-US" sz="700" b="1" dirty="0"/>
          </a:p>
        </p:txBody>
      </p:sp>
      <p:pic>
        <p:nvPicPr>
          <p:cNvPr id="49" name="図 48">
            <a:extLst>
              <a:ext uri="{FF2B5EF4-FFF2-40B4-BE49-F238E27FC236}">
                <a16:creationId xmlns:a16="http://schemas.microsoft.com/office/drawing/2014/main" id="{099B60B4-87DF-4A8B-9270-3E0FC9159D2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64516" y="162708"/>
            <a:ext cx="1940543" cy="1752748"/>
          </a:xfrm>
          <a:prstGeom prst="rect">
            <a:avLst/>
          </a:prstGeom>
        </p:spPr>
      </p:pic>
      <p:sp>
        <p:nvSpPr>
          <p:cNvPr id="50" name="テキスト ボックス 49">
            <a:extLst>
              <a:ext uri="{FF2B5EF4-FFF2-40B4-BE49-F238E27FC236}">
                <a16:creationId xmlns:a16="http://schemas.microsoft.com/office/drawing/2014/main" id="{F9881175-D950-4AD7-8F7D-7487FE0EBCB0}"/>
              </a:ext>
            </a:extLst>
          </p:cNvPr>
          <p:cNvSpPr txBox="1"/>
          <p:nvPr/>
        </p:nvSpPr>
        <p:spPr>
          <a:xfrm>
            <a:off x="7632192" y="6580036"/>
            <a:ext cx="1627632" cy="261610"/>
          </a:xfrm>
          <a:prstGeom prst="rect">
            <a:avLst/>
          </a:prstGeom>
          <a:noFill/>
        </p:spPr>
        <p:txBody>
          <a:bodyPr wrap="square" rtlCol="0">
            <a:spAutoFit/>
          </a:bodyPr>
          <a:lstStyle/>
          <a:p>
            <a:pPr algn="ctr"/>
            <a:r>
              <a:rPr kumimoji="1" lang="en-US" altLang="ja-JP" sz="1100" dirty="0"/>
              <a:t>※</a:t>
            </a:r>
            <a:r>
              <a:rPr kumimoji="1" lang="ja-JP" altLang="en-US" sz="1100" dirty="0"/>
              <a:t>寸法は参考値です</a:t>
            </a:r>
          </a:p>
        </p:txBody>
      </p:sp>
    </p:spTree>
    <p:extLst>
      <p:ext uri="{BB962C8B-B14F-4D97-AF65-F5344CB8AC3E}">
        <p14:creationId xmlns:p14="http://schemas.microsoft.com/office/powerpoint/2010/main" val="3062769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a:extLst>
              <a:ext uri="{FF2B5EF4-FFF2-40B4-BE49-F238E27FC236}">
                <a16:creationId xmlns:a16="http://schemas.microsoft.com/office/drawing/2014/main" id="{DAAB2B84-5894-4DCC-83E6-7BECB609D102}"/>
              </a:ext>
            </a:extLst>
          </p:cNvPr>
          <p:cNvGraphicFramePr>
            <a:graphicFrameLocks noGrp="1"/>
          </p:cNvGraphicFramePr>
          <p:nvPr>
            <p:extLst>
              <p:ext uri="{D42A27DB-BD31-4B8C-83A1-F6EECF244321}">
                <p14:modId xmlns:p14="http://schemas.microsoft.com/office/powerpoint/2010/main" val="3856758693"/>
              </p:ext>
            </p:extLst>
          </p:nvPr>
        </p:nvGraphicFramePr>
        <p:xfrm>
          <a:off x="318407" y="1305258"/>
          <a:ext cx="8507185" cy="4263339"/>
        </p:xfrm>
        <a:graphic>
          <a:graphicData uri="http://schemas.openxmlformats.org/drawingml/2006/table">
            <a:tbl>
              <a:tblPr/>
              <a:tblGrid>
                <a:gridCol w="1379763">
                  <a:extLst>
                    <a:ext uri="{9D8B030D-6E8A-4147-A177-3AD203B41FA5}">
                      <a16:colId xmlns:a16="http://schemas.microsoft.com/office/drawing/2014/main" val="2257862818"/>
                    </a:ext>
                  </a:extLst>
                </a:gridCol>
                <a:gridCol w="1143000">
                  <a:extLst>
                    <a:ext uri="{9D8B030D-6E8A-4147-A177-3AD203B41FA5}">
                      <a16:colId xmlns:a16="http://schemas.microsoft.com/office/drawing/2014/main" val="240175007"/>
                    </a:ext>
                  </a:extLst>
                </a:gridCol>
                <a:gridCol w="5984422">
                  <a:extLst>
                    <a:ext uri="{9D8B030D-6E8A-4147-A177-3AD203B41FA5}">
                      <a16:colId xmlns:a16="http://schemas.microsoft.com/office/drawing/2014/main" val="1812830341"/>
                    </a:ext>
                  </a:extLst>
                </a:gridCol>
              </a:tblGrid>
              <a:tr h="216714">
                <a:tc gridSpan="3">
                  <a:txBody>
                    <a:bodyPr/>
                    <a:lstStyle/>
                    <a:p>
                      <a:pPr algn="l" fontAlgn="ctr"/>
                      <a:r>
                        <a:rPr lang="ja-JP" altLang="en-US" sz="1050" b="1" i="0" u="none" strike="noStrike">
                          <a:solidFill>
                            <a:srgbClr val="000000"/>
                          </a:solidFill>
                          <a:effectLst/>
                          <a:latin typeface="游ゴシック" panose="020B0400000000000000" pitchFamily="50" charset="-128"/>
                          <a:ea typeface="游ゴシック" panose="020B0400000000000000" pitchFamily="50" charset="-128"/>
                        </a:rPr>
                        <a:t>１．事業地の景観形成に関する指針や基準を確認する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686730812"/>
                  </a:ext>
                </a:extLst>
              </a:tr>
              <a:tr h="216714">
                <a:tc rowSpan="3">
                  <a:txBody>
                    <a:bodyPr/>
                    <a:lstStyle/>
                    <a:p>
                      <a:pPr algn="ctr"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事業地の景観計画等</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景観行政団体名</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大阪府</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951132963"/>
                  </a:ext>
                </a:extLst>
              </a:tr>
              <a:tr h="216714">
                <a:tc vMerge="1">
                  <a:txBody>
                    <a:bodyPr/>
                    <a:lstStyle/>
                    <a:p>
                      <a:endParaRPr kumimoji="1" lang="ja-JP" altLang="en-US"/>
                    </a:p>
                  </a:txBody>
                  <a:tcPr/>
                </a:tc>
                <a:tc>
                  <a:txBody>
                    <a:bodyPr/>
                    <a:lstStyle/>
                    <a:p>
                      <a:pPr algn="ctr"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景観計画名</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大阪府景観計画</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982753022"/>
                  </a:ext>
                </a:extLst>
              </a:tr>
              <a:tr h="216714">
                <a:tc vMerge="1">
                  <a:txBody>
                    <a:bodyPr/>
                    <a:lstStyle/>
                    <a:p>
                      <a:endParaRPr kumimoji="1" lang="ja-JP" altLang="en-US"/>
                    </a:p>
                  </a:txBody>
                  <a:tcPr/>
                </a:tc>
                <a:tc>
                  <a:txBody>
                    <a:bodyPr/>
                    <a:lstStyle/>
                    <a:p>
                      <a:pPr algn="ctr" fontAlgn="ctr"/>
                      <a:r>
                        <a:rPr lang="zh-CN" altLang="en-US" sz="1050" b="0" i="0" u="none" strike="noStrike">
                          <a:solidFill>
                            <a:srgbClr val="000000"/>
                          </a:solidFill>
                          <a:effectLst/>
                          <a:latin typeface="游ゴシック" panose="020B0400000000000000" pitchFamily="50" charset="-128"/>
                          <a:ea typeface="游ゴシック" panose="020B0400000000000000" pitchFamily="50" charset="-128"/>
                        </a:rPr>
                        <a:t>景観計画区域名</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ctr"/>
                      <a:r>
                        <a:rPr lang="zh-CN" altLang="en-US" sz="1050" b="0" i="0" u="none" strike="noStrike">
                          <a:solidFill>
                            <a:srgbClr val="000000"/>
                          </a:solidFill>
                          <a:effectLst/>
                          <a:latin typeface="游ゴシック" panose="020B0400000000000000" pitchFamily="50" charset="-128"/>
                          <a:ea typeface="游ゴシック" panose="020B0400000000000000" pitchFamily="50" charset="-128"/>
                        </a:rPr>
                        <a:t>大阪湾岸区域</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860767826"/>
                  </a:ext>
                </a:extLst>
              </a:tr>
              <a:tr h="304184">
                <a:tc rowSpan="5">
                  <a:txBody>
                    <a:bodyPr/>
                    <a:lstStyle/>
                    <a:p>
                      <a:pPr algn="ctr"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景観計画区域に規定された景観形成の方針や規制内容</a:t>
                      </a: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a:t>
                      </a: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a:t>
                      </a: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該当の景観計画を確認し、主な規制内容を記載してください）</a:t>
                      </a:r>
                      <a:endPar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建築物の概形</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周辺のまちなみとの調和を大切にしつつも、湾岸において魅力的なものとなるよう景観づくりを行う。</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496317055"/>
                  </a:ext>
                </a:extLst>
              </a:tr>
              <a:tr h="214104">
                <a:tc vMerge="1">
                  <a:txBody>
                    <a:bodyPr/>
                    <a:lstStyle/>
                    <a:p>
                      <a:endParaRPr kumimoji="1" lang="ja-JP" altLang="en-US"/>
                    </a:p>
                  </a:txBody>
                  <a:tcPr/>
                </a:tc>
                <a:tc>
                  <a:txBody>
                    <a:bodyPr/>
                    <a:lstStyle/>
                    <a:p>
                      <a:pPr algn="ctr"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高さの最高限度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050" b="0" i="0" u="none" strike="noStrike">
                          <a:solidFill>
                            <a:srgbClr val="000000"/>
                          </a:solidFill>
                          <a:effectLst/>
                          <a:latin typeface="游ゴシック" panose="020B0400000000000000" pitchFamily="50" charset="-128"/>
                          <a:ea typeface="游ゴシック" panose="020B0400000000000000"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792181144"/>
                  </a:ext>
                </a:extLst>
              </a:tr>
              <a:tr h="396876">
                <a:tc vMerge="1">
                  <a:txBody>
                    <a:bodyPr/>
                    <a:lstStyle/>
                    <a:p>
                      <a:endParaRPr kumimoji="1" lang="ja-JP" altLang="en-US"/>
                    </a:p>
                  </a:txBody>
                  <a:tcPr/>
                </a:tc>
                <a:tc>
                  <a:txBody>
                    <a:bodyPr/>
                    <a:lstStyle/>
                    <a:p>
                      <a:pPr algn="ctr"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壁面位置</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適切な緑化や分節等により、単調にならないような工夫をするとともに、海辺、親水空間、幹線道路等からの見え方やスカイラインに配慮する。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70715965"/>
                  </a:ext>
                </a:extLst>
              </a:tr>
              <a:tr h="2196402">
                <a:tc vMerge="1">
                  <a:txBody>
                    <a:bodyPr/>
                    <a:lstStyle/>
                    <a:p>
                      <a:endParaRPr kumimoji="1" lang="ja-JP" altLang="en-US"/>
                    </a:p>
                  </a:txBody>
                  <a:tcPr/>
                </a:tc>
                <a:tc>
                  <a:txBody>
                    <a:bodyPr/>
                    <a:lstStyle/>
                    <a:p>
                      <a:pPr algn="ctr"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色彩</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t"/>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外壁及び屋根等の基調となる色彩は、海辺の景観と調和し、かつ、著しく派手なものとしない。</a:t>
                      </a:r>
                      <a:endParaRPr lang="en-US" altLang="ja-JP" sz="1050" b="0" i="0" u="none" strike="noStrike" dirty="0">
                        <a:solidFill>
                          <a:srgbClr val="000000"/>
                        </a:solidFill>
                        <a:effectLst/>
                        <a:latin typeface="游ゴシック" panose="020B0400000000000000" pitchFamily="50" charset="-128"/>
                        <a:ea typeface="游ゴシック" panose="020B0400000000000000" pitchFamily="50" charset="-128"/>
                      </a:endParaRPr>
                    </a:p>
                    <a:p>
                      <a:pPr algn="l" fontAlgn="t"/>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色彩基準（外壁・屋根基本色）</a:t>
                      </a:r>
                      <a:b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①　Ｒ（赤）、ＹＲ（橙）系の色相の場合、彩度６以下、明度９未満</a:t>
                      </a:r>
                      <a:b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②　Ｙ（黄）系の色相の場合、彩度４以下、明度９未満</a:t>
                      </a:r>
                      <a:b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③　その他の色相の場合、彩度２以下、明度９未満</a:t>
                      </a:r>
                      <a:b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④　無彩色の場合、明度９未満　ただし、次に掲げるものはこの限りでない。</a:t>
                      </a:r>
                      <a:b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・外壁各面で１／３以下の面積でサブカラーとして使用する場合</a:t>
                      </a:r>
                      <a:b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br>
                      <a:r>
                        <a:rPr lang="en-US" altLang="ja-JP" sz="1050" b="0" i="0" u="none" strike="noStrike" dirty="0">
                          <a:solidFill>
                            <a:srgbClr val="000000"/>
                          </a:solidFill>
                          <a:effectLst/>
                          <a:latin typeface="游ゴシック" panose="020B0400000000000000" pitchFamily="50" charset="-128"/>
                          <a:ea typeface="游ゴシック" panose="020B0400000000000000" pitchFamily="50" charset="-128"/>
                        </a:rPr>
                        <a:t>※</a:t>
                      </a: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サブカラーとは外壁基本色に対し補助的に用いるトーンの近い色彩であり、基本色との調和に配慮すること。</a:t>
                      </a:r>
                      <a:b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・外壁各面で</a:t>
                      </a:r>
                      <a:r>
                        <a:rPr lang="en-US" altLang="ja-JP" sz="1050" b="0" i="0" u="none" strike="noStrike" dirty="0">
                          <a:solidFill>
                            <a:srgbClr val="000000"/>
                          </a:solidFill>
                          <a:effectLst/>
                          <a:latin typeface="游ゴシック" panose="020B0400000000000000" pitchFamily="50" charset="-128"/>
                          <a:ea typeface="游ゴシック" panose="020B0400000000000000" pitchFamily="50" charset="-128"/>
                        </a:rPr>
                        <a:t>1</a:t>
                      </a: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a:t>
                      </a:r>
                      <a:r>
                        <a:rPr lang="en-US" altLang="ja-JP" sz="1050" b="0" i="0" u="none" strike="noStrike" dirty="0">
                          <a:solidFill>
                            <a:srgbClr val="000000"/>
                          </a:solidFill>
                          <a:effectLst/>
                          <a:latin typeface="游ゴシック" panose="020B0400000000000000" pitchFamily="50" charset="-128"/>
                          <a:ea typeface="游ゴシック" panose="020B0400000000000000" pitchFamily="50" charset="-128"/>
                        </a:rPr>
                        <a:t>20</a:t>
                      </a: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以下の面積でアクセントカラーとして使用する場合</a:t>
                      </a:r>
                      <a:b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br>
                      <a:r>
                        <a:rPr lang="en-US" altLang="ja-JP" sz="1050" b="0" i="0" u="none" strike="noStrike" dirty="0">
                          <a:solidFill>
                            <a:srgbClr val="000000"/>
                          </a:solidFill>
                          <a:effectLst/>
                          <a:latin typeface="游ゴシック" panose="020B0400000000000000" pitchFamily="50" charset="-128"/>
                          <a:ea typeface="游ゴシック" panose="020B0400000000000000" pitchFamily="50" charset="-128"/>
                        </a:rPr>
                        <a:t>※</a:t>
                      </a: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アクセントカラーとは、外壁の表情に変化をつける場合等に用いる強調色であり、サブカラーの面積と合計して１／３以下とすること。</a:t>
                      </a:r>
                      <a:b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・着色していない石材、木材、土壁、レンガ、金属材、ガラス材等で仕上げた場合</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4075955815"/>
                  </a:ext>
                </a:extLst>
              </a:tr>
              <a:tr h="269061">
                <a:tc vMerge="1">
                  <a:txBody>
                    <a:bodyPr/>
                    <a:lstStyle/>
                    <a:p>
                      <a:endParaRPr kumimoji="1" lang="ja-JP" altLang="en-US"/>
                    </a:p>
                  </a:txBody>
                  <a:tcPr/>
                </a:tc>
                <a:tc>
                  <a:txBody>
                    <a:bodyPr/>
                    <a:lstStyle/>
                    <a:p>
                      <a:pPr algn="ctr"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その他</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05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311052553"/>
                  </a:ext>
                </a:extLst>
              </a:tr>
            </a:tbl>
          </a:graphicData>
        </a:graphic>
      </p:graphicFrame>
      <p:sp>
        <p:nvSpPr>
          <p:cNvPr id="4" name="テキスト ボックス 3">
            <a:extLst>
              <a:ext uri="{FF2B5EF4-FFF2-40B4-BE49-F238E27FC236}">
                <a16:creationId xmlns:a16="http://schemas.microsoft.com/office/drawing/2014/main" id="{4AC959D3-598A-4730-90B9-26BD9EA7E83C}"/>
              </a:ext>
            </a:extLst>
          </p:cNvPr>
          <p:cNvSpPr txBox="1"/>
          <p:nvPr/>
        </p:nvSpPr>
        <p:spPr>
          <a:xfrm>
            <a:off x="194806" y="228802"/>
            <a:ext cx="3868311" cy="369332"/>
          </a:xfrm>
          <a:prstGeom prst="rect">
            <a:avLst/>
          </a:prstGeom>
          <a:noFill/>
        </p:spPr>
        <p:txBody>
          <a:bodyPr wrap="square">
            <a:spAutoFit/>
          </a:bodyPr>
          <a:lstStyle/>
          <a:p>
            <a:r>
              <a:rPr lang="ja-JP" altLang="en-US" dirty="0">
                <a:latin typeface="BIZ UDPゴシック" panose="020B0400000000000000" pitchFamily="50" charset="-128"/>
                <a:ea typeface="BIZ UDPゴシック" panose="020B0400000000000000" pitchFamily="50" charset="-128"/>
              </a:rPr>
              <a:t>景観形成の目標設定シートより抜粋</a:t>
            </a:r>
          </a:p>
        </p:txBody>
      </p:sp>
      <p:graphicFrame>
        <p:nvGraphicFramePr>
          <p:cNvPr id="2" name="表 1">
            <a:extLst>
              <a:ext uri="{FF2B5EF4-FFF2-40B4-BE49-F238E27FC236}">
                <a16:creationId xmlns:a16="http://schemas.microsoft.com/office/drawing/2014/main" id="{F5CD8198-E752-4D2C-970A-CABB9FA368EE}"/>
              </a:ext>
            </a:extLst>
          </p:cNvPr>
          <p:cNvGraphicFramePr>
            <a:graphicFrameLocks noGrp="1"/>
          </p:cNvGraphicFramePr>
          <p:nvPr>
            <p:extLst>
              <p:ext uri="{D42A27DB-BD31-4B8C-83A1-F6EECF244321}">
                <p14:modId xmlns:p14="http://schemas.microsoft.com/office/powerpoint/2010/main" val="1685556039"/>
              </p:ext>
            </p:extLst>
          </p:nvPr>
        </p:nvGraphicFramePr>
        <p:xfrm>
          <a:off x="318407" y="5585744"/>
          <a:ext cx="8507184" cy="791202"/>
        </p:xfrm>
        <a:graphic>
          <a:graphicData uri="http://schemas.openxmlformats.org/drawingml/2006/table">
            <a:tbl>
              <a:tblPr/>
              <a:tblGrid>
                <a:gridCol w="2520209">
                  <a:extLst>
                    <a:ext uri="{9D8B030D-6E8A-4147-A177-3AD203B41FA5}">
                      <a16:colId xmlns:a16="http://schemas.microsoft.com/office/drawing/2014/main" val="972424072"/>
                    </a:ext>
                  </a:extLst>
                </a:gridCol>
                <a:gridCol w="1535539">
                  <a:extLst>
                    <a:ext uri="{9D8B030D-6E8A-4147-A177-3AD203B41FA5}">
                      <a16:colId xmlns:a16="http://schemas.microsoft.com/office/drawing/2014/main" val="2027848191"/>
                    </a:ext>
                  </a:extLst>
                </a:gridCol>
                <a:gridCol w="4451436">
                  <a:extLst>
                    <a:ext uri="{9D8B030D-6E8A-4147-A177-3AD203B41FA5}">
                      <a16:colId xmlns:a16="http://schemas.microsoft.com/office/drawing/2014/main" val="900767958"/>
                    </a:ext>
                  </a:extLst>
                </a:gridCol>
              </a:tblGrid>
              <a:tr h="205280">
                <a:tc gridSpan="3">
                  <a:txBody>
                    <a:bodyPr/>
                    <a:lstStyle/>
                    <a:p>
                      <a:pPr algn="l" fontAlgn="ctr"/>
                      <a:r>
                        <a:rPr lang="ja-JP" altLang="en-US" sz="1100" b="1" i="0" u="none" strike="noStrike">
                          <a:solidFill>
                            <a:srgbClr val="000000"/>
                          </a:solidFill>
                          <a:effectLst/>
                          <a:latin typeface="游ゴシック" panose="020B0400000000000000" pitchFamily="50" charset="-128"/>
                          <a:ea typeface="游ゴシック" panose="020B0400000000000000" pitchFamily="50" charset="-128"/>
                        </a:rPr>
                        <a:t>２．良好な景観形成に寄与した公共事業の事例を確認する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617315187"/>
                  </a:ext>
                </a:extLst>
              </a:tr>
              <a:tr h="380642">
                <a:tc rowSpan="2">
                  <a:txBody>
                    <a:bodyPr/>
                    <a:lstStyle/>
                    <a:p>
                      <a:pPr algn="l"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本事業の参考となる、良好な景観形成に寄与した公共事業の事例を確認</a:t>
                      </a: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a:t>
                      </a: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a:t>
                      </a: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他府県の事例でも良い）</a:t>
                      </a:r>
                      <a:endPar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事例とした施設名</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ctr"/>
                      <a:r>
                        <a:rPr lang="ja-JP" altLang="en-US" sz="1050" b="0" i="0" u="none" strike="noStrike" dirty="0">
                          <a:solidFill>
                            <a:schemeClr val="tx1"/>
                          </a:solidFill>
                          <a:effectLst/>
                          <a:latin typeface="游ゴシック" panose="020B0400000000000000" pitchFamily="50" charset="-128"/>
                          <a:ea typeface="游ゴシック" panose="020B0400000000000000" pitchFamily="50" charset="-128"/>
                        </a:rPr>
                        <a:t>大阪府営田尻りんくう住宅、大阪府営泉南岡田住宅</a:t>
                      </a:r>
                      <a:endParaRPr lang="zh-TW" altLang="en-US" sz="105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939486264"/>
                  </a:ext>
                </a:extLst>
              </a:tr>
              <a:tr h="205280">
                <a:tc vMerge="1">
                  <a:txBody>
                    <a:bodyPr/>
                    <a:lstStyle/>
                    <a:p>
                      <a:endParaRPr kumimoji="1" lang="ja-JP" altLang="en-US"/>
                    </a:p>
                  </a:txBody>
                  <a:tcPr/>
                </a:tc>
                <a:tc>
                  <a:txBody>
                    <a:bodyPr/>
                    <a:lstStyle/>
                    <a:p>
                      <a:pPr algn="ctr"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（所在）</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ctr"/>
                      <a:r>
                        <a:rPr lang="ja-JP" altLang="en-US" sz="1050" b="0" i="0" u="none" strike="noStrike" dirty="0">
                          <a:solidFill>
                            <a:schemeClr val="tx1"/>
                          </a:solidFill>
                          <a:effectLst/>
                          <a:latin typeface="游ゴシック" panose="020B0400000000000000" pitchFamily="50" charset="-128"/>
                          <a:ea typeface="游ゴシック" panose="020B0400000000000000" pitchFamily="50" charset="-128"/>
                        </a:rPr>
                        <a:t>泉南郡田尻町、泉南市</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434071781"/>
                  </a:ext>
                </a:extLst>
              </a:tr>
            </a:tbl>
          </a:graphicData>
        </a:graphic>
      </p:graphicFrame>
      <p:sp>
        <p:nvSpPr>
          <p:cNvPr id="7" name="スライド番号プレースホルダー 1">
            <a:extLst>
              <a:ext uri="{FF2B5EF4-FFF2-40B4-BE49-F238E27FC236}">
                <a16:creationId xmlns:a16="http://schemas.microsoft.com/office/drawing/2014/main" id="{D75F6105-AE88-4AAC-8A17-9967CB28579A}"/>
              </a:ext>
            </a:extLst>
          </p:cNvPr>
          <p:cNvSpPr>
            <a:spLocks noGrp="1"/>
          </p:cNvSpPr>
          <p:nvPr>
            <p:ph type="sldNum" sz="quarter" idx="12"/>
          </p:nvPr>
        </p:nvSpPr>
        <p:spPr>
          <a:xfrm>
            <a:off x="8860266" y="6492875"/>
            <a:ext cx="283734" cy="365125"/>
          </a:xfrm>
        </p:spPr>
        <p:txBody>
          <a:bodyPr/>
          <a:lstStyle/>
          <a:p>
            <a:fld id="{4B8DC0EF-C52E-4308-841A-C05E0CC2FF9F}" type="slidenum">
              <a:rPr kumimoji="1" lang="ja-JP" altLang="en-US" smtClean="0">
                <a:latin typeface="BIZ UDPゴシック" panose="020B0400000000000000" pitchFamily="50" charset="-128"/>
                <a:ea typeface="BIZ UDPゴシック" panose="020B0400000000000000" pitchFamily="50" charset="-128"/>
              </a:rPr>
              <a:t>2</a:t>
            </a:fld>
            <a:endParaRPr kumimoji="1"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3450071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D9AA68A5-A81F-4F36-BA23-52CFF9BCED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534689"/>
            <a:ext cx="9144000" cy="3401212"/>
          </a:xfrm>
          <a:prstGeom prst="rect">
            <a:avLst/>
          </a:prstGeom>
        </p:spPr>
      </p:pic>
      <p:pic>
        <p:nvPicPr>
          <p:cNvPr id="3" name="図 2">
            <a:extLst>
              <a:ext uri="{FF2B5EF4-FFF2-40B4-BE49-F238E27FC236}">
                <a16:creationId xmlns:a16="http://schemas.microsoft.com/office/drawing/2014/main" id="{94B52261-FCDE-4F9A-8966-64E1A66EFF2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64516" y="162708"/>
            <a:ext cx="1940543" cy="1752748"/>
          </a:xfrm>
          <a:prstGeom prst="rect">
            <a:avLst/>
          </a:prstGeom>
        </p:spPr>
      </p:pic>
      <p:sp>
        <p:nvSpPr>
          <p:cNvPr id="4" name="正方形/長方形 3">
            <a:extLst>
              <a:ext uri="{FF2B5EF4-FFF2-40B4-BE49-F238E27FC236}">
                <a16:creationId xmlns:a16="http://schemas.microsoft.com/office/drawing/2014/main" id="{4F088665-1164-429F-A11A-132A5E5E6F91}"/>
              </a:ext>
            </a:extLst>
          </p:cNvPr>
          <p:cNvSpPr/>
          <p:nvPr/>
        </p:nvSpPr>
        <p:spPr>
          <a:xfrm>
            <a:off x="1868486" y="2398776"/>
            <a:ext cx="5166298" cy="5577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21E9B880-A552-4E14-B3AA-C176D12912F0}"/>
              </a:ext>
            </a:extLst>
          </p:cNvPr>
          <p:cNvSpPr/>
          <p:nvPr/>
        </p:nvSpPr>
        <p:spPr>
          <a:xfrm>
            <a:off x="308026" y="245933"/>
            <a:ext cx="1354720" cy="38784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断面図</a:t>
            </a:r>
          </a:p>
        </p:txBody>
      </p:sp>
      <p:sp>
        <p:nvSpPr>
          <p:cNvPr id="11" name="正方形/長方形 10">
            <a:extLst>
              <a:ext uri="{FF2B5EF4-FFF2-40B4-BE49-F238E27FC236}">
                <a16:creationId xmlns:a16="http://schemas.microsoft.com/office/drawing/2014/main" id="{9B2CA406-381C-4D6D-ADF5-B73B508494ED}"/>
              </a:ext>
            </a:extLst>
          </p:cNvPr>
          <p:cNvSpPr/>
          <p:nvPr/>
        </p:nvSpPr>
        <p:spPr>
          <a:xfrm>
            <a:off x="2303144" y="5398770"/>
            <a:ext cx="295275" cy="838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1F2EF746-3A46-4546-A81F-15CBE26EA992}"/>
              </a:ext>
            </a:extLst>
          </p:cNvPr>
          <p:cNvSpPr/>
          <p:nvPr/>
        </p:nvSpPr>
        <p:spPr>
          <a:xfrm>
            <a:off x="6250308" y="5398770"/>
            <a:ext cx="295275" cy="838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 name="直線コネクタ 14">
            <a:extLst>
              <a:ext uri="{FF2B5EF4-FFF2-40B4-BE49-F238E27FC236}">
                <a16:creationId xmlns:a16="http://schemas.microsoft.com/office/drawing/2014/main" id="{58E916CC-118D-4B08-A62B-A3F74D43BD67}"/>
              </a:ext>
            </a:extLst>
          </p:cNvPr>
          <p:cNvCxnSpPr>
            <a:cxnSpLocks/>
          </p:cNvCxnSpPr>
          <p:nvPr/>
        </p:nvCxnSpPr>
        <p:spPr>
          <a:xfrm>
            <a:off x="3773805" y="4945946"/>
            <a:ext cx="0" cy="177165"/>
          </a:xfrm>
          <a:prstGeom prst="line">
            <a:avLst/>
          </a:prstGeom>
        </p:spPr>
        <p:style>
          <a:lnRef idx="1">
            <a:schemeClr val="dk1"/>
          </a:lnRef>
          <a:fillRef idx="0">
            <a:schemeClr val="dk1"/>
          </a:fillRef>
          <a:effectRef idx="0">
            <a:schemeClr val="dk1"/>
          </a:effectRef>
          <a:fontRef idx="minor">
            <a:schemeClr val="tx1"/>
          </a:fontRef>
        </p:style>
      </p:cxnSp>
      <p:cxnSp>
        <p:nvCxnSpPr>
          <p:cNvPr id="16" name="直線コネクタ 15">
            <a:extLst>
              <a:ext uri="{FF2B5EF4-FFF2-40B4-BE49-F238E27FC236}">
                <a16:creationId xmlns:a16="http://schemas.microsoft.com/office/drawing/2014/main" id="{90C39B56-2C5F-491D-9713-CE5772666B5D}"/>
              </a:ext>
            </a:extLst>
          </p:cNvPr>
          <p:cNvCxnSpPr>
            <a:cxnSpLocks/>
          </p:cNvCxnSpPr>
          <p:nvPr/>
        </p:nvCxnSpPr>
        <p:spPr>
          <a:xfrm>
            <a:off x="7256145" y="4946581"/>
            <a:ext cx="0" cy="177165"/>
          </a:xfrm>
          <a:prstGeom prst="line">
            <a:avLst/>
          </a:prstGeom>
        </p:spPr>
        <p:style>
          <a:lnRef idx="1">
            <a:schemeClr val="dk1"/>
          </a:lnRef>
          <a:fillRef idx="0">
            <a:schemeClr val="dk1"/>
          </a:fillRef>
          <a:effectRef idx="0">
            <a:schemeClr val="dk1"/>
          </a:effectRef>
          <a:fontRef idx="minor">
            <a:schemeClr val="tx1"/>
          </a:fontRef>
        </p:style>
      </p:cxnSp>
      <p:cxnSp>
        <p:nvCxnSpPr>
          <p:cNvPr id="17" name="直線コネクタ 16">
            <a:extLst>
              <a:ext uri="{FF2B5EF4-FFF2-40B4-BE49-F238E27FC236}">
                <a16:creationId xmlns:a16="http://schemas.microsoft.com/office/drawing/2014/main" id="{114C7641-CA84-4E24-9C42-3F1853C58304}"/>
              </a:ext>
            </a:extLst>
          </p:cNvPr>
          <p:cNvCxnSpPr>
            <a:cxnSpLocks/>
          </p:cNvCxnSpPr>
          <p:nvPr/>
        </p:nvCxnSpPr>
        <p:spPr>
          <a:xfrm>
            <a:off x="3773805" y="5120640"/>
            <a:ext cx="34823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7DEB22B0-1B61-49B0-B7FC-7D697836EBB4}"/>
              </a:ext>
            </a:extLst>
          </p:cNvPr>
          <p:cNvSpPr txBox="1"/>
          <p:nvPr/>
        </p:nvSpPr>
        <p:spPr>
          <a:xfrm>
            <a:off x="5317807" y="4991924"/>
            <a:ext cx="534352" cy="200055"/>
          </a:xfrm>
          <a:prstGeom prst="rect">
            <a:avLst/>
          </a:prstGeom>
          <a:noFill/>
        </p:spPr>
        <p:txBody>
          <a:bodyPr wrap="square" rtlCol="0">
            <a:spAutoFit/>
          </a:bodyPr>
          <a:lstStyle/>
          <a:p>
            <a:pPr algn="ctr"/>
            <a:r>
              <a:rPr kumimoji="1" lang="en-US" altLang="ja-JP" sz="700" b="1" dirty="0"/>
              <a:t>68,400</a:t>
            </a:r>
            <a:endParaRPr kumimoji="1" lang="ja-JP" altLang="en-US" sz="700" b="1" dirty="0"/>
          </a:p>
        </p:txBody>
      </p:sp>
      <p:cxnSp>
        <p:nvCxnSpPr>
          <p:cNvPr id="20" name="直線コネクタ 19">
            <a:extLst>
              <a:ext uri="{FF2B5EF4-FFF2-40B4-BE49-F238E27FC236}">
                <a16:creationId xmlns:a16="http://schemas.microsoft.com/office/drawing/2014/main" id="{1C04D512-0159-4E48-80E3-C0505889B950}"/>
              </a:ext>
            </a:extLst>
          </p:cNvPr>
          <p:cNvCxnSpPr>
            <a:cxnSpLocks/>
          </p:cNvCxnSpPr>
          <p:nvPr/>
        </p:nvCxnSpPr>
        <p:spPr>
          <a:xfrm>
            <a:off x="2877502" y="4942969"/>
            <a:ext cx="0" cy="177165"/>
          </a:xfrm>
          <a:prstGeom prst="line">
            <a:avLst/>
          </a:prstGeom>
        </p:spPr>
        <p:style>
          <a:lnRef idx="1">
            <a:schemeClr val="dk1"/>
          </a:lnRef>
          <a:fillRef idx="0">
            <a:schemeClr val="dk1"/>
          </a:fillRef>
          <a:effectRef idx="0">
            <a:schemeClr val="dk1"/>
          </a:effectRef>
          <a:fontRef idx="minor">
            <a:schemeClr val="tx1"/>
          </a:fontRef>
        </p:style>
      </p:cxnSp>
      <p:sp>
        <p:nvSpPr>
          <p:cNvPr id="22" name="テキスト ボックス 21">
            <a:extLst>
              <a:ext uri="{FF2B5EF4-FFF2-40B4-BE49-F238E27FC236}">
                <a16:creationId xmlns:a16="http://schemas.microsoft.com/office/drawing/2014/main" id="{F623A17F-4DAA-4708-84F6-A33C86B0CA48}"/>
              </a:ext>
            </a:extLst>
          </p:cNvPr>
          <p:cNvSpPr txBox="1"/>
          <p:nvPr/>
        </p:nvSpPr>
        <p:spPr>
          <a:xfrm>
            <a:off x="1780699" y="4984304"/>
            <a:ext cx="522445" cy="200055"/>
          </a:xfrm>
          <a:prstGeom prst="rect">
            <a:avLst/>
          </a:prstGeom>
          <a:noFill/>
        </p:spPr>
        <p:txBody>
          <a:bodyPr wrap="square" rtlCol="0">
            <a:spAutoFit/>
          </a:bodyPr>
          <a:lstStyle/>
          <a:p>
            <a:pPr algn="ctr"/>
            <a:r>
              <a:rPr kumimoji="1" lang="en-US" altLang="ja-JP" sz="700" b="1" dirty="0"/>
              <a:t>39,400</a:t>
            </a:r>
            <a:endParaRPr kumimoji="1" lang="ja-JP" altLang="en-US" sz="700" b="1" dirty="0"/>
          </a:p>
        </p:txBody>
      </p:sp>
      <p:sp>
        <p:nvSpPr>
          <p:cNvPr id="23" name="正方形/長方形 22">
            <a:extLst>
              <a:ext uri="{FF2B5EF4-FFF2-40B4-BE49-F238E27FC236}">
                <a16:creationId xmlns:a16="http://schemas.microsoft.com/office/drawing/2014/main" id="{97D40307-121E-4B77-A642-9345596E2EDA}"/>
              </a:ext>
            </a:extLst>
          </p:cNvPr>
          <p:cNvSpPr/>
          <p:nvPr/>
        </p:nvSpPr>
        <p:spPr>
          <a:xfrm>
            <a:off x="1079817" y="4984304"/>
            <a:ext cx="461960" cy="2125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9" name="直線コネクタ 18">
            <a:extLst>
              <a:ext uri="{FF2B5EF4-FFF2-40B4-BE49-F238E27FC236}">
                <a16:creationId xmlns:a16="http://schemas.microsoft.com/office/drawing/2014/main" id="{7B0FD889-516A-490A-8960-00C8539A7192}"/>
              </a:ext>
            </a:extLst>
          </p:cNvPr>
          <p:cNvCxnSpPr>
            <a:cxnSpLocks/>
          </p:cNvCxnSpPr>
          <p:nvPr/>
        </p:nvCxnSpPr>
        <p:spPr>
          <a:xfrm>
            <a:off x="1099502" y="4948684"/>
            <a:ext cx="0" cy="177165"/>
          </a:xfrm>
          <a:prstGeom prst="line">
            <a:avLst/>
          </a:prstGeom>
        </p:spPr>
        <p:style>
          <a:lnRef idx="1">
            <a:schemeClr val="dk1"/>
          </a:lnRef>
          <a:fillRef idx="0">
            <a:schemeClr val="dk1"/>
          </a:fillRef>
          <a:effectRef idx="0">
            <a:schemeClr val="dk1"/>
          </a:effectRef>
          <a:fontRef idx="minor">
            <a:schemeClr val="tx1"/>
          </a:fontRef>
        </p:style>
      </p:cxnSp>
      <p:cxnSp>
        <p:nvCxnSpPr>
          <p:cNvPr id="21" name="直線コネクタ 20">
            <a:extLst>
              <a:ext uri="{FF2B5EF4-FFF2-40B4-BE49-F238E27FC236}">
                <a16:creationId xmlns:a16="http://schemas.microsoft.com/office/drawing/2014/main" id="{1CE8C477-10BF-4BE0-BF3E-6181B4FA48D2}"/>
              </a:ext>
            </a:extLst>
          </p:cNvPr>
          <p:cNvCxnSpPr>
            <a:cxnSpLocks/>
          </p:cNvCxnSpPr>
          <p:nvPr/>
        </p:nvCxnSpPr>
        <p:spPr>
          <a:xfrm>
            <a:off x="1102042" y="5119380"/>
            <a:ext cx="177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1E445A99-B3DE-49CB-B935-B0EDCF54D078}"/>
              </a:ext>
            </a:extLst>
          </p:cNvPr>
          <p:cNvSpPr txBox="1"/>
          <p:nvPr/>
        </p:nvSpPr>
        <p:spPr>
          <a:xfrm>
            <a:off x="7632192" y="6580036"/>
            <a:ext cx="1627632" cy="261610"/>
          </a:xfrm>
          <a:prstGeom prst="rect">
            <a:avLst/>
          </a:prstGeom>
          <a:noFill/>
        </p:spPr>
        <p:txBody>
          <a:bodyPr wrap="square" rtlCol="0">
            <a:spAutoFit/>
          </a:bodyPr>
          <a:lstStyle/>
          <a:p>
            <a:pPr algn="ctr"/>
            <a:r>
              <a:rPr kumimoji="1" lang="en-US" altLang="ja-JP" sz="1100" dirty="0"/>
              <a:t>※</a:t>
            </a:r>
            <a:r>
              <a:rPr kumimoji="1" lang="ja-JP" altLang="en-US" sz="1100" dirty="0"/>
              <a:t>寸法は参考値です</a:t>
            </a:r>
          </a:p>
        </p:txBody>
      </p:sp>
    </p:spTree>
    <p:extLst>
      <p:ext uri="{BB962C8B-B14F-4D97-AF65-F5344CB8AC3E}">
        <p14:creationId xmlns:p14="http://schemas.microsoft.com/office/powerpoint/2010/main" val="33553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27EBB20B-AB11-4F56-A1E4-C34B9320211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5901" y="349204"/>
            <a:ext cx="8932197" cy="6159591"/>
          </a:xfrm>
          <a:prstGeom prst="rect">
            <a:avLst/>
          </a:prstGeom>
        </p:spPr>
      </p:pic>
      <p:cxnSp>
        <p:nvCxnSpPr>
          <p:cNvPr id="6" name="直線コネクタ 5">
            <a:extLst>
              <a:ext uri="{FF2B5EF4-FFF2-40B4-BE49-F238E27FC236}">
                <a16:creationId xmlns:a16="http://schemas.microsoft.com/office/drawing/2014/main" id="{20075DC1-4161-4CA4-85CD-7D6FBFEB0938}"/>
              </a:ext>
            </a:extLst>
          </p:cNvPr>
          <p:cNvCxnSpPr/>
          <p:nvPr/>
        </p:nvCxnSpPr>
        <p:spPr>
          <a:xfrm>
            <a:off x="2369820" y="3390900"/>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フリーフォーム: 図形 6">
            <a:extLst>
              <a:ext uri="{FF2B5EF4-FFF2-40B4-BE49-F238E27FC236}">
                <a16:creationId xmlns:a16="http://schemas.microsoft.com/office/drawing/2014/main" id="{A641DB8D-33F1-41C2-AFC0-C064276EB549}"/>
              </a:ext>
            </a:extLst>
          </p:cNvPr>
          <p:cNvSpPr/>
          <p:nvPr/>
        </p:nvSpPr>
        <p:spPr>
          <a:xfrm>
            <a:off x="3084576" y="1587000"/>
            <a:ext cx="318581" cy="1909818"/>
          </a:xfrm>
          <a:custGeom>
            <a:avLst/>
            <a:gdLst>
              <a:gd name="connsiteX0" fmla="*/ 0 w 292100"/>
              <a:gd name="connsiteY0" fmla="*/ 0 h 1744980"/>
              <a:gd name="connsiteX1" fmla="*/ 292100 w 292100"/>
              <a:gd name="connsiteY1" fmla="*/ 116840 h 1744980"/>
              <a:gd name="connsiteX2" fmla="*/ 287020 w 292100"/>
              <a:gd name="connsiteY2" fmla="*/ 1714500 h 1744980"/>
              <a:gd name="connsiteX3" fmla="*/ 0 w 292100"/>
              <a:gd name="connsiteY3" fmla="*/ 1744980 h 1744980"/>
              <a:gd name="connsiteX4" fmla="*/ 0 w 292100"/>
              <a:gd name="connsiteY4" fmla="*/ 0 h 1744980"/>
              <a:gd name="connsiteX0" fmla="*/ 0 w 287545"/>
              <a:gd name="connsiteY0" fmla="*/ 0 h 1744980"/>
              <a:gd name="connsiteX1" fmla="*/ 287317 w 287545"/>
              <a:gd name="connsiteY1" fmla="*/ 58719 h 1744980"/>
              <a:gd name="connsiteX2" fmla="*/ 287020 w 287545"/>
              <a:gd name="connsiteY2" fmla="*/ 1714500 h 1744980"/>
              <a:gd name="connsiteX3" fmla="*/ 0 w 287545"/>
              <a:gd name="connsiteY3" fmla="*/ 1744980 h 1744980"/>
              <a:gd name="connsiteX4" fmla="*/ 0 w 287545"/>
              <a:gd name="connsiteY4" fmla="*/ 0 h 1744980"/>
              <a:gd name="connsiteX0" fmla="*/ 0 w 287545"/>
              <a:gd name="connsiteY0" fmla="*/ 0 h 1744980"/>
              <a:gd name="connsiteX1" fmla="*/ 287317 w 287545"/>
              <a:gd name="connsiteY1" fmla="*/ 58719 h 1744980"/>
              <a:gd name="connsiteX2" fmla="*/ 287020 w 287545"/>
              <a:gd name="connsiteY2" fmla="*/ 1714500 h 1744980"/>
              <a:gd name="connsiteX3" fmla="*/ 0 w 287545"/>
              <a:gd name="connsiteY3" fmla="*/ 1744980 h 1744980"/>
              <a:gd name="connsiteX4" fmla="*/ 0 w 287545"/>
              <a:gd name="connsiteY4" fmla="*/ 0 h 1744980"/>
              <a:gd name="connsiteX0" fmla="*/ 0 w 299075"/>
              <a:gd name="connsiteY0" fmla="*/ 0 h 1744980"/>
              <a:gd name="connsiteX1" fmla="*/ 287317 w 299075"/>
              <a:gd name="connsiteY1" fmla="*/ 58719 h 1744980"/>
              <a:gd name="connsiteX2" fmla="*/ 298942 w 299075"/>
              <a:gd name="connsiteY2" fmla="*/ 1744670 h 1744980"/>
              <a:gd name="connsiteX3" fmla="*/ 0 w 299075"/>
              <a:gd name="connsiteY3" fmla="*/ 1744980 h 1744980"/>
              <a:gd name="connsiteX4" fmla="*/ 0 w 299075"/>
              <a:gd name="connsiteY4" fmla="*/ 0 h 1744980"/>
              <a:gd name="connsiteX0" fmla="*/ 0 w 299075"/>
              <a:gd name="connsiteY0" fmla="*/ 0 h 1744980"/>
              <a:gd name="connsiteX1" fmla="*/ 287317 w 299075"/>
              <a:gd name="connsiteY1" fmla="*/ 16945 h 1744980"/>
              <a:gd name="connsiteX2" fmla="*/ 298942 w 299075"/>
              <a:gd name="connsiteY2" fmla="*/ 1744670 h 1744980"/>
              <a:gd name="connsiteX3" fmla="*/ 0 w 299075"/>
              <a:gd name="connsiteY3" fmla="*/ 1744980 h 1744980"/>
              <a:gd name="connsiteX4" fmla="*/ 0 w 299075"/>
              <a:gd name="connsiteY4" fmla="*/ 0 h 1744980"/>
              <a:gd name="connsiteX0" fmla="*/ 0 w 299051"/>
              <a:gd name="connsiteY0" fmla="*/ 0 h 1744980"/>
              <a:gd name="connsiteX1" fmla="*/ 283740 w 299051"/>
              <a:gd name="connsiteY1" fmla="*/ 41313 h 1744980"/>
              <a:gd name="connsiteX2" fmla="*/ 298942 w 299051"/>
              <a:gd name="connsiteY2" fmla="*/ 1744670 h 1744980"/>
              <a:gd name="connsiteX3" fmla="*/ 0 w 299051"/>
              <a:gd name="connsiteY3" fmla="*/ 1744980 h 1744980"/>
              <a:gd name="connsiteX4" fmla="*/ 0 w 299051"/>
              <a:gd name="connsiteY4" fmla="*/ 0 h 1744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051" h="1744980">
                <a:moveTo>
                  <a:pt x="0" y="0"/>
                </a:moveTo>
                <a:lnTo>
                  <a:pt x="283740" y="41313"/>
                </a:lnTo>
                <a:cubicBezTo>
                  <a:pt x="282047" y="573866"/>
                  <a:pt x="300635" y="1212117"/>
                  <a:pt x="298942" y="1744670"/>
                </a:cubicBezTo>
                <a:lnTo>
                  <a:pt x="0" y="1744980"/>
                </a:lnTo>
                <a:lnTo>
                  <a:pt x="0" y="0"/>
                </a:lnTo>
                <a:close/>
              </a:path>
            </a:pathLst>
          </a:custGeom>
          <a:solidFill>
            <a:srgbClr val="B4C7E7">
              <a:alpha val="8000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dirty="0"/>
          </a:p>
        </p:txBody>
      </p:sp>
      <p:sp>
        <p:nvSpPr>
          <p:cNvPr id="8" name="フリーフォーム: 図形 7">
            <a:extLst>
              <a:ext uri="{FF2B5EF4-FFF2-40B4-BE49-F238E27FC236}">
                <a16:creationId xmlns:a16="http://schemas.microsoft.com/office/drawing/2014/main" id="{6AC12773-BF8F-4124-8F52-42F22A23AA97}"/>
              </a:ext>
            </a:extLst>
          </p:cNvPr>
          <p:cNvSpPr/>
          <p:nvPr/>
        </p:nvSpPr>
        <p:spPr>
          <a:xfrm>
            <a:off x="2366444" y="1587000"/>
            <a:ext cx="730324" cy="1909818"/>
          </a:xfrm>
          <a:custGeom>
            <a:avLst/>
            <a:gdLst>
              <a:gd name="connsiteX0" fmla="*/ 701040 w 716280"/>
              <a:gd name="connsiteY0" fmla="*/ 0 h 1719580"/>
              <a:gd name="connsiteX1" fmla="*/ 0 w 716280"/>
              <a:gd name="connsiteY1" fmla="*/ 741680 h 1719580"/>
              <a:gd name="connsiteX2" fmla="*/ 10160 w 716280"/>
              <a:gd name="connsiteY2" fmla="*/ 1584960 h 1719580"/>
              <a:gd name="connsiteX3" fmla="*/ 716280 w 716280"/>
              <a:gd name="connsiteY3" fmla="*/ 1719580 h 1719580"/>
              <a:gd name="connsiteX4" fmla="*/ 701040 w 716280"/>
              <a:gd name="connsiteY4" fmla="*/ 0 h 1719580"/>
              <a:gd name="connsiteX0" fmla="*/ 708592 w 723832"/>
              <a:gd name="connsiteY0" fmla="*/ 0 h 1719580"/>
              <a:gd name="connsiteX1" fmla="*/ 0 w 723832"/>
              <a:gd name="connsiteY1" fmla="*/ 693653 h 1719580"/>
              <a:gd name="connsiteX2" fmla="*/ 17712 w 723832"/>
              <a:gd name="connsiteY2" fmla="*/ 1584960 h 1719580"/>
              <a:gd name="connsiteX3" fmla="*/ 723832 w 723832"/>
              <a:gd name="connsiteY3" fmla="*/ 1719580 h 1719580"/>
              <a:gd name="connsiteX4" fmla="*/ 708592 w 723832"/>
              <a:gd name="connsiteY4" fmla="*/ 0 h 1719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832" h="1719580">
                <a:moveTo>
                  <a:pt x="708592" y="0"/>
                </a:moveTo>
                <a:lnTo>
                  <a:pt x="0" y="693653"/>
                </a:lnTo>
                <a:lnTo>
                  <a:pt x="17712" y="1584960"/>
                </a:lnTo>
                <a:lnTo>
                  <a:pt x="723832" y="1719580"/>
                </a:lnTo>
                <a:lnTo>
                  <a:pt x="708592" y="0"/>
                </a:lnTo>
                <a:close/>
              </a:path>
            </a:pathLst>
          </a:custGeom>
          <a:solidFill>
            <a:srgbClr val="8FAADC">
              <a:alpha val="8000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p>
        </p:txBody>
      </p:sp>
      <p:sp>
        <p:nvSpPr>
          <p:cNvPr id="9" name="テキスト ボックス 8">
            <a:extLst>
              <a:ext uri="{FF2B5EF4-FFF2-40B4-BE49-F238E27FC236}">
                <a16:creationId xmlns:a16="http://schemas.microsoft.com/office/drawing/2014/main" id="{1AB750A0-0444-4AA7-8C0B-EB847DD75313}"/>
              </a:ext>
            </a:extLst>
          </p:cNvPr>
          <p:cNvSpPr txBox="1"/>
          <p:nvPr/>
        </p:nvSpPr>
        <p:spPr>
          <a:xfrm>
            <a:off x="341886" y="241310"/>
            <a:ext cx="1518997" cy="369332"/>
          </a:xfrm>
          <a:prstGeom prst="rect">
            <a:avLst/>
          </a:prstGeom>
          <a:solidFill>
            <a:schemeClr val="bg1"/>
          </a:solidFill>
          <a:ln>
            <a:solidFill>
              <a:schemeClr val="tx1"/>
            </a:solidFill>
          </a:ln>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竣工イメージ</a:t>
            </a:r>
          </a:p>
        </p:txBody>
      </p:sp>
      <p:pic>
        <p:nvPicPr>
          <p:cNvPr id="10" name="図 9">
            <a:extLst>
              <a:ext uri="{FF2B5EF4-FFF2-40B4-BE49-F238E27FC236}">
                <a16:creationId xmlns:a16="http://schemas.microsoft.com/office/drawing/2014/main" id="{5B640E79-16AD-4774-BA2B-92AACD2AAB1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94401" y="4473176"/>
            <a:ext cx="2671720" cy="2384823"/>
          </a:xfrm>
          <a:prstGeom prst="rect">
            <a:avLst/>
          </a:prstGeom>
          <a:ln w="12700">
            <a:solidFill>
              <a:schemeClr val="tx1"/>
            </a:solidFill>
          </a:ln>
        </p:spPr>
      </p:pic>
      <p:sp>
        <p:nvSpPr>
          <p:cNvPr id="11" name="矢印: 右 10">
            <a:extLst>
              <a:ext uri="{FF2B5EF4-FFF2-40B4-BE49-F238E27FC236}">
                <a16:creationId xmlns:a16="http://schemas.microsoft.com/office/drawing/2014/main" id="{8B48B98A-B6B0-4DE5-BDCB-111C15624036}"/>
              </a:ext>
            </a:extLst>
          </p:cNvPr>
          <p:cNvSpPr/>
          <p:nvPr/>
        </p:nvSpPr>
        <p:spPr>
          <a:xfrm rot="17043434">
            <a:off x="1384579" y="6636488"/>
            <a:ext cx="291365" cy="212206"/>
          </a:xfrm>
          <a:prstGeom prst="rightArrow">
            <a:avLst>
              <a:gd name="adj1" fmla="val 44561"/>
              <a:gd name="adj2" fmla="val 77083"/>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12" name="フリーフォーム: 図形 11">
            <a:extLst>
              <a:ext uri="{FF2B5EF4-FFF2-40B4-BE49-F238E27FC236}">
                <a16:creationId xmlns:a16="http://schemas.microsoft.com/office/drawing/2014/main" id="{95E30CF7-5CBA-4F5E-8C71-59C5E8E479C4}"/>
              </a:ext>
            </a:extLst>
          </p:cNvPr>
          <p:cNvSpPr/>
          <p:nvPr/>
        </p:nvSpPr>
        <p:spPr>
          <a:xfrm>
            <a:off x="4987371" y="2316480"/>
            <a:ext cx="235065" cy="1115998"/>
          </a:xfrm>
          <a:custGeom>
            <a:avLst/>
            <a:gdLst>
              <a:gd name="connsiteX0" fmla="*/ 0 w 292100"/>
              <a:gd name="connsiteY0" fmla="*/ 0 h 1744980"/>
              <a:gd name="connsiteX1" fmla="*/ 292100 w 292100"/>
              <a:gd name="connsiteY1" fmla="*/ 116840 h 1744980"/>
              <a:gd name="connsiteX2" fmla="*/ 287020 w 292100"/>
              <a:gd name="connsiteY2" fmla="*/ 1714500 h 1744980"/>
              <a:gd name="connsiteX3" fmla="*/ 0 w 292100"/>
              <a:gd name="connsiteY3" fmla="*/ 1744980 h 1744980"/>
              <a:gd name="connsiteX4" fmla="*/ 0 w 292100"/>
              <a:gd name="connsiteY4" fmla="*/ 0 h 1744980"/>
              <a:gd name="connsiteX0" fmla="*/ 14349 w 306449"/>
              <a:gd name="connsiteY0" fmla="*/ 0 h 1737715"/>
              <a:gd name="connsiteX1" fmla="*/ 306449 w 306449"/>
              <a:gd name="connsiteY1" fmla="*/ 116840 h 1737715"/>
              <a:gd name="connsiteX2" fmla="*/ 301369 w 306449"/>
              <a:gd name="connsiteY2" fmla="*/ 1714500 h 1737715"/>
              <a:gd name="connsiteX3" fmla="*/ 0 w 306449"/>
              <a:gd name="connsiteY3" fmla="*/ 1737715 h 1737715"/>
              <a:gd name="connsiteX4" fmla="*/ 14349 w 306449"/>
              <a:gd name="connsiteY4" fmla="*/ 0 h 1737715"/>
              <a:gd name="connsiteX0" fmla="*/ 14349 w 301609"/>
              <a:gd name="connsiteY0" fmla="*/ 0 h 1737715"/>
              <a:gd name="connsiteX1" fmla="*/ 296883 w 301609"/>
              <a:gd name="connsiteY1" fmla="*/ 58719 h 1737715"/>
              <a:gd name="connsiteX2" fmla="*/ 301369 w 301609"/>
              <a:gd name="connsiteY2" fmla="*/ 1714500 h 1737715"/>
              <a:gd name="connsiteX3" fmla="*/ 0 w 301609"/>
              <a:gd name="connsiteY3" fmla="*/ 1737715 h 1737715"/>
              <a:gd name="connsiteX4" fmla="*/ 14349 w 301609"/>
              <a:gd name="connsiteY4" fmla="*/ 0 h 1737715"/>
              <a:gd name="connsiteX0" fmla="*/ 9566 w 301609"/>
              <a:gd name="connsiteY0" fmla="*/ 0 h 1701389"/>
              <a:gd name="connsiteX1" fmla="*/ 296883 w 301609"/>
              <a:gd name="connsiteY1" fmla="*/ 22393 h 1701389"/>
              <a:gd name="connsiteX2" fmla="*/ 301369 w 301609"/>
              <a:gd name="connsiteY2" fmla="*/ 1678174 h 1701389"/>
              <a:gd name="connsiteX3" fmla="*/ 0 w 301609"/>
              <a:gd name="connsiteY3" fmla="*/ 1701389 h 1701389"/>
              <a:gd name="connsiteX4" fmla="*/ 9566 w 301609"/>
              <a:gd name="connsiteY4" fmla="*/ 0 h 1701389"/>
              <a:gd name="connsiteX0" fmla="*/ 9566 w 301410"/>
              <a:gd name="connsiteY0" fmla="*/ 0 h 1701389"/>
              <a:gd name="connsiteX1" fmla="*/ 253833 w 301410"/>
              <a:gd name="connsiteY1" fmla="*/ 80512 h 1701389"/>
              <a:gd name="connsiteX2" fmla="*/ 301369 w 301410"/>
              <a:gd name="connsiteY2" fmla="*/ 1678174 h 1701389"/>
              <a:gd name="connsiteX3" fmla="*/ 0 w 301410"/>
              <a:gd name="connsiteY3" fmla="*/ 1701389 h 1701389"/>
              <a:gd name="connsiteX4" fmla="*/ 9566 w 301410"/>
              <a:gd name="connsiteY4" fmla="*/ 0 h 1701389"/>
              <a:gd name="connsiteX0" fmla="*/ 9566 w 268001"/>
              <a:gd name="connsiteY0" fmla="*/ 0 h 1701389"/>
              <a:gd name="connsiteX1" fmla="*/ 253833 w 268001"/>
              <a:gd name="connsiteY1" fmla="*/ 80512 h 1701389"/>
              <a:gd name="connsiteX2" fmla="*/ 267886 w 268001"/>
              <a:gd name="connsiteY2" fmla="*/ 1663644 h 1701389"/>
              <a:gd name="connsiteX3" fmla="*/ 0 w 268001"/>
              <a:gd name="connsiteY3" fmla="*/ 1701389 h 1701389"/>
              <a:gd name="connsiteX4" fmla="*/ 9566 w 268001"/>
              <a:gd name="connsiteY4" fmla="*/ 0 h 1701389"/>
              <a:gd name="connsiteX0" fmla="*/ 9566 w 263259"/>
              <a:gd name="connsiteY0" fmla="*/ 0 h 1701389"/>
              <a:gd name="connsiteX1" fmla="*/ 253833 w 263259"/>
              <a:gd name="connsiteY1" fmla="*/ 80512 h 1701389"/>
              <a:gd name="connsiteX2" fmla="*/ 263103 w 263259"/>
              <a:gd name="connsiteY2" fmla="*/ 1620054 h 1701389"/>
              <a:gd name="connsiteX3" fmla="*/ 0 w 263259"/>
              <a:gd name="connsiteY3" fmla="*/ 1701389 h 1701389"/>
              <a:gd name="connsiteX4" fmla="*/ 9566 w 263259"/>
              <a:gd name="connsiteY4" fmla="*/ 0 h 1701389"/>
              <a:gd name="connsiteX0" fmla="*/ 9566 w 263343"/>
              <a:gd name="connsiteY0" fmla="*/ 0 h 1701389"/>
              <a:gd name="connsiteX1" fmla="*/ 258617 w 263343"/>
              <a:gd name="connsiteY1" fmla="*/ 174957 h 1701389"/>
              <a:gd name="connsiteX2" fmla="*/ 263103 w 263343"/>
              <a:gd name="connsiteY2" fmla="*/ 1620054 h 1701389"/>
              <a:gd name="connsiteX3" fmla="*/ 0 w 263343"/>
              <a:gd name="connsiteY3" fmla="*/ 1701389 h 1701389"/>
              <a:gd name="connsiteX4" fmla="*/ 9566 w 263343"/>
              <a:gd name="connsiteY4" fmla="*/ 0 h 1701389"/>
              <a:gd name="connsiteX0" fmla="*/ 9566 w 263343"/>
              <a:gd name="connsiteY0" fmla="*/ 0 h 1621473"/>
              <a:gd name="connsiteX1" fmla="*/ 258617 w 263343"/>
              <a:gd name="connsiteY1" fmla="*/ 95041 h 1621473"/>
              <a:gd name="connsiteX2" fmla="*/ 263103 w 263343"/>
              <a:gd name="connsiteY2" fmla="*/ 1540138 h 1621473"/>
              <a:gd name="connsiteX3" fmla="*/ 0 w 263343"/>
              <a:gd name="connsiteY3" fmla="*/ 1621473 h 1621473"/>
              <a:gd name="connsiteX4" fmla="*/ 9566 w 263343"/>
              <a:gd name="connsiteY4" fmla="*/ 0 h 1621473"/>
              <a:gd name="connsiteX0" fmla="*/ 9566 w 263343"/>
              <a:gd name="connsiteY0" fmla="*/ 0 h 1621473"/>
              <a:gd name="connsiteX1" fmla="*/ 258617 w 263343"/>
              <a:gd name="connsiteY1" fmla="*/ 95041 h 1621473"/>
              <a:gd name="connsiteX2" fmla="*/ 263103 w 263343"/>
              <a:gd name="connsiteY2" fmla="*/ 1540138 h 1621473"/>
              <a:gd name="connsiteX3" fmla="*/ 0 w 263343"/>
              <a:gd name="connsiteY3" fmla="*/ 1621473 h 1621473"/>
              <a:gd name="connsiteX4" fmla="*/ 9566 w 263343"/>
              <a:gd name="connsiteY4" fmla="*/ 0 h 1621473"/>
              <a:gd name="connsiteX0" fmla="*/ 9566 w 263343"/>
              <a:gd name="connsiteY0" fmla="*/ 0 h 1621473"/>
              <a:gd name="connsiteX1" fmla="*/ 258617 w 263343"/>
              <a:gd name="connsiteY1" fmla="*/ 95041 h 1621473"/>
              <a:gd name="connsiteX2" fmla="*/ 263103 w 263343"/>
              <a:gd name="connsiteY2" fmla="*/ 1562418 h 1621473"/>
              <a:gd name="connsiteX3" fmla="*/ 0 w 263343"/>
              <a:gd name="connsiteY3" fmla="*/ 1621473 h 1621473"/>
              <a:gd name="connsiteX4" fmla="*/ 9566 w 263343"/>
              <a:gd name="connsiteY4" fmla="*/ 0 h 1621473"/>
              <a:gd name="connsiteX0" fmla="*/ 9566 w 263343"/>
              <a:gd name="connsiteY0" fmla="*/ 0 h 1621473"/>
              <a:gd name="connsiteX1" fmla="*/ 258617 w 263343"/>
              <a:gd name="connsiteY1" fmla="*/ 95041 h 1621473"/>
              <a:gd name="connsiteX2" fmla="*/ 263103 w 263343"/>
              <a:gd name="connsiteY2" fmla="*/ 1595837 h 1621473"/>
              <a:gd name="connsiteX3" fmla="*/ 0 w 263343"/>
              <a:gd name="connsiteY3" fmla="*/ 1621473 h 1621473"/>
              <a:gd name="connsiteX4" fmla="*/ 9566 w 263343"/>
              <a:gd name="connsiteY4" fmla="*/ 0 h 1621473"/>
              <a:gd name="connsiteX0" fmla="*/ 9566 w 263343"/>
              <a:gd name="connsiteY0" fmla="*/ 0 h 1621473"/>
              <a:gd name="connsiteX1" fmla="*/ 258617 w 263343"/>
              <a:gd name="connsiteY1" fmla="*/ 59648 h 1621473"/>
              <a:gd name="connsiteX2" fmla="*/ 263103 w 263343"/>
              <a:gd name="connsiteY2" fmla="*/ 1595837 h 1621473"/>
              <a:gd name="connsiteX3" fmla="*/ 0 w 263343"/>
              <a:gd name="connsiteY3" fmla="*/ 1621473 h 1621473"/>
              <a:gd name="connsiteX4" fmla="*/ 9566 w 263343"/>
              <a:gd name="connsiteY4" fmla="*/ 0 h 1621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343" h="1621473">
                <a:moveTo>
                  <a:pt x="9566" y="0"/>
                </a:moveTo>
                <a:lnTo>
                  <a:pt x="258617" y="59648"/>
                </a:lnTo>
                <a:cubicBezTo>
                  <a:pt x="256924" y="592201"/>
                  <a:pt x="264796" y="1063284"/>
                  <a:pt x="263103" y="1595837"/>
                </a:cubicBezTo>
                <a:lnTo>
                  <a:pt x="0" y="1621473"/>
                </a:lnTo>
                <a:cubicBezTo>
                  <a:pt x="3189" y="1054343"/>
                  <a:pt x="6377" y="567130"/>
                  <a:pt x="9566" y="0"/>
                </a:cubicBezTo>
                <a:close/>
              </a:path>
            </a:pathLst>
          </a:custGeom>
          <a:solidFill>
            <a:srgbClr val="B4C7E7">
              <a:alpha val="80000"/>
            </a:srgbClr>
          </a:solidFill>
          <a:ln w="9525">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p>
        </p:txBody>
      </p:sp>
      <p:sp>
        <p:nvSpPr>
          <p:cNvPr id="13" name="フリーフォーム: 図形 12">
            <a:extLst>
              <a:ext uri="{FF2B5EF4-FFF2-40B4-BE49-F238E27FC236}">
                <a16:creationId xmlns:a16="http://schemas.microsoft.com/office/drawing/2014/main" id="{D7034B3A-2C73-4D37-8023-9809211C7F3B}"/>
              </a:ext>
            </a:extLst>
          </p:cNvPr>
          <p:cNvSpPr/>
          <p:nvPr/>
        </p:nvSpPr>
        <p:spPr>
          <a:xfrm>
            <a:off x="4271294" y="2313002"/>
            <a:ext cx="743740" cy="1115998"/>
          </a:xfrm>
          <a:custGeom>
            <a:avLst/>
            <a:gdLst>
              <a:gd name="connsiteX0" fmla="*/ 701040 w 716280"/>
              <a:gd name="connsiteY0" fmla="*/ 0 h 1719580"/>
              <a:gd name="connsiteX1" fmla="*/ 0 w 716280"/>
              <a:gd name="connsiteY1" fmla="*/ 741680 h 1719580"/>
              <a:gd name="connsiteX2" fmla="*/ 10160 w 716280"/>
              <a:gd name="connsiteY2" fmla="*/ 1584960 h 1719580"/>
              <a:gd name="connsiteX3" fmla="*/ 716280 w 716280"/>
              <a:gd name="connsiteY3" fmla="*/ 1719580 h 1719580"/>
              <a:gd name="connsiteX4" fmla="*/ 701040 w 716280"/>
              <a:gd name="connsiteY4" fmla="*/ 0 h 1719580"/>
              <a:gd name="connsiteX0" fmla="*/ 746044 w 761284"/>
              <a:gd name="connsiteY0" fmla="*/ 0 h 1719580"/>
              <a:gd name="connsiteX1" fmla="*/ 45004 w 761284"/>
              <a:gd name="connsiteY1" fmla="*/ 741680 h 1719580"/>
              <a:gd name="connsiteX2" fmla="*/ 0 w 761284"/>
              <a:gd name="connsiteY2" fmla="*/ 1527686 h 1719580"/>
              <a:gd name="connsiteX3" fmla="*/ 761284 w 761284"/>
              <a:gd name="connsiteY3" fmla="*/ 1719580 h 1719580"/>
              <a:gd name="connsiteX4" fmla="*/ 746044 w 761284"/>
              <a:gd name="connsiteY4" fmla="*/ 0 h 1719580"/>
              <a:gd name="connsiteX0" fmla="*/ 746044 w 761284"/>
              <a:gd name="connsiteY0" fmla="*/ 0 h 1719580"/>
              <a:gd name="connsiteX1" fmla="*/ 60766 w 761284"/>
              <a:gd name="connsiteY1" fmla="*/ 612812 h 1719580"/>
              <a:gd name="connsiteX2" fmla="*/ 0 w 761284"/>
              <a:gd name="connsiteY2" fmla="*/ 1527686 h 1719580"/>
              <a:gd name="connsiteX3" fmla="*/ 761284 w 761284"/>
              <a:gd name="connsiteY3" fmla="*/ 1719580 h 1719580"/>
              <a:gd name="connsiteX4" fmla="*/ 746044 w 761284"/>
              <a:gd name="connsiteY4" fmla="*/ 0 h 1719580"/>
              <a:gd name="connsiteX0" fmla="*/ 746044 w 761284"/>
              <a:gd name="connsiteY0" fmla="*/ 0 h 1719580"/>
              <a:gd name="connsiteX1" fmla="*/ 60766 w 761284"/>
              <a:gd name="connsiteY1" fmla="*/ 569856 h 1719580"/>
              <a:gd name="connsiteX2" fmla="*/ 0 w 761284"/>
              <a:gd name="connsiteY2" fmla="*/ 1527686 h 1719580"/>
              <a:gd name="connsiteX3" fmla="*/ 761284 w 761284"/>
              <a:gd name="connsiteY3" fmla="*/ 1719580 h 1719580"/>
              <a:gd name="connsiteX4" fmla="*/ 746044 w 761284"/>
              <a:gd name="connsiteY4" fmla="*/ 0 h 1719580"/>
              <a:gd name="connsiteX0" fmla="*/ 746044 w 761284"/>
              <a:gd name="connsiteY0" fmla="*/ 0 h 1719580"/>
              <a:gd name="connsiteX1" fmla="*/ 60766 w 761284"/>
              <a:gd name="connsiteY1" fmla="*/ 519741 h 1719580"/>
              <a:gd name="connsiteX2" fmla="*/ 0 w 761284"/>
              <a:gd name="connsiteY2" fmla="*/ 1527686 h 1719580"/>
              <a:gd name="connsiteX3" fmla="*/ 761284 w 761284"/>
              <a:gd name="connsiteY3" fmla="*/ 1719580 h 1719580"/>
              <a:gd name="connsiteX4" fmla="*/ 746044 w 761284"/>
              <a:gd name="connsiteY4" fmla="*/ 0 h 1719580"/>
              <a:gd name="connsiteX0" fmla="*/ 746044 w 761284"/>
              <a:gd name="connsiteY0" fmla="*/ 0 h 1676624"/>
              <a:gd name="connsiteX1" fmla="*/ 60766 w 761284"/>
              <a:gd name="connsiteY1" fmla="*/ 476785 h 1676624"/>
              <a:gd name="connsiteX2" fmla="*/ 0 w 761284"/>
              <a:gd name="connsiteY2" fmla="*/ 1484730 h 1676624"/>
              <a:gd name="connsiteX3" fmla="*/ 761284 w 761284"/>
              <a:gd name="connsiteY3" fmla="*/ 1676624 h 1676624"/>
              <a:gd name="connsiteX4" fmla="*/ 746044 w 761284"/>
              <a:gd name="connsiteY4" fmla="*/ 0 h 1676624"/>
              <a:gd name="connsiteX0" fmla="*/ 706640 w 721880"/>
              <a:gd name="connsiteY0" fmla="*/ 0 h 1676624"/>
              <a:gd name="connsiteX1" fmla="*/ 21362 w 721880"/>
              <a:gd name="connsiteY1" fmla="*/ 476785 h 1676624"/>
              <a:gd name="connsiteX2" fmla="*/ 0 w 721880"/>
              <a:gd name="connsiteY2" fmla="*/ 1542004 h 1676624"/>
              <a:gd name="connsiteX3" fmla="*/ 721880 w 721880"/>
              <a:gd name="connsiteY3" fmla="*/ 1676624 h 1676624"/>
              <a:gd name="connsiteX4" fmla="*/ 706640 w 721880"/>
              <a:gd name="connsiteY4" fmla="*/ 0 h 1676624"/>
              <a:gd name="connsiteX0" fmla="*/ 714520 w 721880"/>
              <a:gd name="connsiteY0" fmla="*/ 0 h 1569235"/>
              <a:gd name="connsiteX1" fmla="*/ 21362 w 721880"/>
              <a:gd name="connsiteY1" fmla="*/ 369396 h 1569235"/>
              <a:gd name="connsiteX2" fmla="*/ 0 w 721880"/>
              <a:gd name="connsiteY2" fmla="*/ 1434615 h 1569235"/>
              <a:gd name="connsiteX3" fmla="*/ 721880 w 721880"/>
              <a:gd name="connsiteY3" fmla="*/ 1569235 h 1569235"/>
              <a:gd name="connsiteX4" fmla="*/ 714520 w 721880"/>
              <a:gd name="connsiteY4" fmla="*/ 0 h 1569235"/>
              <a:gd name="connsiteX0" fmla="*/ 722072 w 722758"/>
              <a:gd name="connsiteY0" fmla="*/ 0 h 1600109"/>
              <a:gd name="connsiteX1" fmla="*/ 21362 w 722758"/>
              <a:gd name="connsiteY1" fmla="*/ 400270 h 1600109"/>
              <a:gd name="connsiteX2" fmla="*/ 0 w 722758"/>
              <a:gd name="connsiteY2" fmla="*/ 1465489 h 1600109"/>
              <a:gd name="connsiteX3" fmla="*/ 721880 w 722758"/>
              <a:gd name="connsiteY3" fmla="*/ 1600109 h 1600109"/>
              <a:gd name="connsiteX4" fmla="*/ 722072 w 722758"/>
              <a:gd name="connsiteY4" fmla="*/ 0 h 1600109"/>
              <a:gd name="connsiteX0" fmla="*/ 714520 w 721880"/>
              <a:gd name="connsiteY0" fmla="*/ 0 h 1596679"/>
              <a:gd name="connsiteX1" fmla="*/ 21362 w 721880"/>
              <a:gd name="connsiteY1" fmla="*/ 396840 h 1596679"/>
              <a:gd name="connsiteX2" fmla="*/ 0 w 721880"/>
              <a:gd name="connsiteY2" fmla="*/ 1462059 h 1596679"/>
              <a:gd name="connsiteX3" fmla="*/ 721880 w 721880"/>
              <a:gd name="connsiteY3" fmla="*/ 1596679 h 1596679"/>
              <a:gd name="connsiteX4" fmla="*/ 714520 w 721880"/>
              <a:gd name="connsiteY4" fmla="*/ 0 h 1596679"/>
              <a:gd name="connsiteX0" fmla="*/ 714520 w 725656"/>
              <a:gd name="connsiteY0" fmla="*/ 0 h 1586388"/>
              <a:gd name="connsiteX1" fmla="*/ 21362 w 725656"/>
              <a:gd name="connsiteY1" fmla="*/ 396840 h 1586388"/>
              <a:gd name="connsiteX2" fmla="*/ 0 w 725656"/>
              <a:gd name="connsiteY2" fmla="*/ 1462059 h 1586388"/>
              <a:gd name="connsiteX3" fmla="*/ 725656 w 725656"/>
              <a:gd name="connsiteY3" fmla="*/ 1586388 h 1586388"/>
              <a:gd name="connsiteX4" fmla="*/ 714520 w 725656"/>
              <a:gd name="connsiteY4" fmla="*/ 0 h 1586388"/>
              <a:gd name="connsiteX0" fmla="*/ 725992 w 737128"/>
              <a:gd name="connsiteY0" fmla="*/ 0 h 1586388"/>
              <a:gd name="connsiteX1" fmla="*/ 32834 w 737128"/>
              <a:gd name="connsiteY1" fmla="*/ 396840 h 1586388"/>
              <a:gd name="connsiteX2" fmla="*/ 0 w 737128"/>
              <a:gd name="connsiteY2" fmla="*/ 1514168 h 1586388"/>
              <a:gd name="connsiteX3" fmla="*/ 737128 w 737128"/>
              <a:gd name="connsiteY3" fmla="*/ 1586388 h 1586388"/>
              <a:gd name="connsiteX4" fmla="*/ 725992 w 737128"/>
              <a:gd name="connsiteY4" fmla="*/ 0 h 1586388"/>
              <a:gd name="connsiteX0" fmla="*/ 725992 w 737128"/>
              <a:gd name="connsiteY0" fmla="*/ 0 h 1586388"/>
              <a:gd name="connsiteX1" fmla="*/ 20751 w 737128"/>
              <a:gd name="connsiteY1" fmla="*/ 483494 h 1586388"/>
              <a:gd name="connsiteX2" fmla="*/ 0 w 737128"/>
              <a:gd name="connsiteY2" fmla="*/ 1514168 h 1586388"/>
              <a:gd name="connsiteX3" fmla="*/ 737128 w 737128"/>
              <a:gd name="connsiteY3" fmla="*/ 1586388 h 1586388"/>
              <a:gd name="connsiteX4" fmla="*/ 725992 w 737128"/>
              <a:gd name="connsiteY4" fmla="*/ 0 h 1586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7128" h="1586388">
                <a:moveTo>
                  <a:pt x="725992" y="0"/>
                </a:moveTo>
                <a:lnTo>
                  <a:pt x="20751" y="483494"/>
                </a:lnTo>
                <a:lnTo>
                  <a:pt x="0" y="1514168"/>
                </a:lnTo>
                <a:lnTo>
                  <a:pt x="737128" y="1586388"/>
                </a:lnTo>
                <a:cubicBezTo>
                  <a:pt x="734675" y="1063310"/>
                  <a:pt x="728445" y="523078"/>
                  <a:pt x="725992" y="0"/>
                </a:cubicBezTo>
                <a:close/>
              </a:path>
            </a:pathLst>
          </a:custGeom>
          <a:solidFill>
            <a:srgbClr val="8FAADC">
              <a:alpha val="80000"/>
            </a:srgbClr>
          </a:solidFill>
          <a:ln w="9525">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p>
        </p:txBody>
      </p:sp>
      <p:sp>
        <p:nvSpPr>
          <p:cNvPr id="14" name="スライド番号プレースホルダー 1">
            <a:extLst>
              <a:ext uri="{FF2B5EF4-FFF2-40B4-BE49-F238E27FC236}">
                <a16:creationId xmlns:a16="http://schemas.microsoft.com/office/drawing/2014/main" id="{45077083-B4A1-4997-83B5-5453ACF9D52E}"/>
              </a:ext>
            </a:extLst>
          </p:cNvPr>
          <p:cNvSpPr>
            <a:spLocks noGrp="1"/>
          </p:cNvSpPr>
          <p:nvPr>
            <p:ph type="sldNum" sz="quarter" idx="12"/>
          </p:nvPr>
        </p:nvSpPr>
        <p:spPr>
          <a:xfrm>
            <a:off x="8666480" y="6492875"/>
            <a:ext cx="477520" cy="365125"/>
          </a:xfrm>
        </p:spPr>
        <p:txBody>
          <a:bodyPr/>
          <a:lstStyle/>
          <a:p>
            <a:fld id="{4B8DC0EF-C52E-4308-841A-C05E0CC2FF9F}" type="slidenum">
              <a:rPr kumimoji="1" lang="ja-JP" altLang="en-US" smtClean="0">
                <a:latin typeface="BIZ UDPゴシック" panose="020B0400000000000000" pitchFamily="50" charset="-128"/>
                <a:ea typeface="BIZ UDPゴシック" panose="020B0400000000000000" pitchFamily="50" charset="-128"/>
              </a:rPr>
              <a:t>21</a:t>
            </a:fld>
            <a:endParaRPr kumimoji="1"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1795929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グループ化 37">
            <a:extLst>
              <a:ext uri="{FF2B5EF4-FFF2-40B4-BE49-F238E27FC236}">
                <a16:creationId xmlns:a16="http://schemas.microsoft.com/office/drawing/2014/main" id="{ADB03468-5083-4011-99AA-73FBCC4AF829}"/>
              </a:ext>
            </a:extLst>
          </p:cNvPr>
          <p:cNvGrpSpPr/>
          <p:nvPr/>
        </p:nvGrpSpPr>
        <p:grpSpPr>
          <a:xfrm>
            <a:off x="0" y="975360"/>
            <a:ext cx="9144000" cy="4779572"/>
            <a:chOff x="0" y="533400"/>
            <a:chExt cx="9144000" cy="4779572"/>
          </a:xfrm>
        </p:grpSpPr>
        <p:pic>
          <p:nvPicPr>
            <p:cNvPr id="5" name="図 4">
              <a:extLst>
                <a:ext uri="{FF2B5EF4-FFF2-40B4-BE49-F238E27FC236}">
                  <a16:creationId xmlns:a16="http://schemas.microsoft.com/office/drawing/2014/main" id="{9374F2DA-E704-4635-82F6-B77148DAA65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533400"/>
              <a:ext cx="9144000" cy="4779572"/>
            </a:xfrm>
            <a:prstGeom prst="rect">
              <a:avLst/>
            </a:prstGeom>
          </p:spPr>
        </p:pic>
        <p:grpSp>
          <p:nvGrpSpPr>
            <p:cNvPr id="37" name="グループ化 36">
              <a:extLst>
                <a:ext uri="{FF2B5EF4-FFF2-40B4-BE49-F238E27FC236}">
                  <a16:creationId xmlns:a16="http://schemas.microsoft.com/office/drawing/2014/main" id="{684973F1-F991-4426-8C45-A4A7B2F430B8}"/>
                </a:ext>
              </a:extLst>
            </p:cNvPr>
            <p:cNvGrpSpPr/>
            <p:nvPr/>
          </p:nvGrpSpPr>
          <p:grpSpPr>
            <a:xfrm>
              <a:off x="2366016" y="1916781"/>
              <a:ext cx="4329551" cy="1256172"/>
              <a:chOff x="2366016" y="1916781"/>
              <a:chExt cx="4329551" cy="1256172"/>
            </a:xfrm>
          </p:grpSpPr>
          <p:grpSp>
            <p:nvGrpSpPr>
              <p:cNvPr id="20" name="グループ化 19">
                <a:extLst>
                  <a:ext uri="{FF2B5EF4-FFF2-40B4-BE49-F238E27FC236}">
                    <a16:creationId xmlns:a16="http://schemas.microsoft.com/office/drawing/2014/main" id="{F1F3060B-07D9-47C1-A26A-25BCA08ABA21}"/>
                  </a:ext>
                </a:extLst>
              </p:cNvPr>
              <p:cNvGrpSpPr/>
              <p:nvPr/>
            </p:nvGrpSpPr>
            <p:grpSpPr>
              <a:xfrm>
                <a:off x="5658663" y="2269972"/>
                <a:ext cx="1036904" cy="902489"/>
                <a:chOff x="5663743" y="2275052"/>
                <a:chExt cx="1036904" cy="902489"/>
              </a:xfrm>
            </p:grpSpPr>
            <p:sp>
              <p:nvSpPr>
                <p:cNvPr id="18" name="フリーフォーム: 図形 17">
                  <a:extLst>
                    <a:ext uri="{FF2B5EF4-FFF2-40B4-BE49-F238E27FC236}">
                      <a16:creationId xmlns:a16="http://schemas.microsoft.com/office/drawing/2014/main" id="{422005B0-9E4E-47CD-AD9B-1FB87EF0711C}"/>
                    </a:ext>
                  </a:extLst>
                </p:cNvPr>
                <p:cNvSpPr/>
                <p:nvPr/>
              </p:nvSpPr>
              <p:spPr>
                <a:xfrm>
                  <a:off x="5663743" y="2275841"/>
                  <a:ext cx="136982" cy="901700"/>
                </a:xfrm>
                <a:custGeom>
                  <a:avLst/>
                  <a:gdLst>
                    <a:gd name="connsiteX0" fmla="*/ 87630 w 95250"/>
                    <a:gd name="connsiteY0" fmla="*/ 0 h 739140"/>
                    <a:gd name="connsiteX1" fmla="*/ 0 w 95250"/>
                    <a:gd name="connsiteY1" fmla="*/ 30480 h 739140"/>
                    <a:gd name="connsiteX2" fmla="*/ 0 w 95250"/>
                    <a:gd name="connsiteY2" fmla="*/ 739140 h 739140"/>
                    <a:gd name="connsiteX3" fmla="*/ 95250 w 95250"/>
                    <a:gd name="connsiteY3" fmla="*/ 723900 h 739140"/>
                    <a:gd name="connsiteX4" fmla="*/ 87630 w 95250"/>
                    <a:gd name="connsiteY4" fmla="*/ 0 h 739140"/>
                    <a:gd name="connsiteX0" fmla="*/ 87630 w 95250"/>
                    <a:gd name="connsiteY0" fmla="*/ 0 h 723900"/>
                    <a:gd name="connsiteX1" fmla="*/ 0 w 95250"/>
                    <a:gd name="connsiteY1" fmla="*/ 30480 h 723900"/>
                    <a:gd name="connsiteX2" fmla="*/ 0 w 95250"/>
                    <a:gd name="connsiteY2" fmla="*/ 718185 h 723900"/>
                    <a:gd name="connsiteX3" fmla="*/ 95250 w 95250"/>
                    <a:gd name="connsiteY3" fmla="*/ 723900 h 723900"/>
                    <a:gd name="connsiteX4" fmla="*/ 87630 w 95250"/>
                    <a:gd name="connsiteY4" fmla="*/ 0 h 723900"/>
                    <a:gd name="connsiteX0" fmla="*/ 87630 w 95250"/>
                    <a:gd name="connsiteY0" fmla="*/ 0 h 723900"/>
                    <a:gd name="connsiteX1" fmla="*/ 0 w 95250"/>
                    <a:gd name="connsiteY1" fmla="*/ 15240 h 723900"/>
                    <a:gd name="connsiteX2" fmla="*/ 0 w 95250"/>
                    <a:gd name="connsiteY2" fmla="*/ 718185 h 723900"/>
                    <a:gd name="connsiteX3" fmla="*/ 95250 w 95250"/>
                    <a:gd name="connsiteY3" fmla="*/ 723900 h 723900"/>
                    <a:gd name="connsiteX4" fmla="*/ 87630 w 95250"/>
                    <a:gd name="connsiteY4" fmla="*/ 0 h 723900"/>
                    <a:gd name="connsiteX0" fmla="*/ 87630 w 91440"/>
                    <a:gd name="connsiteY0" fmla="*/ 0 h 718185"/>
                    <a:gd name="connsiteX1" fmla="*/ 0 w 91440"/>
                    <a:gd name="connsiteY1" fmla="*/ 15240 h 718185"/>
                    <a:gd name="connsiteX2" fmla="*/ 0 w 91440"/>
                    <a:gd name="connsiteY2" fmla="*/ 718185 h 718185"/>
                    <a:gd name="connsiteX3" fmla="*/ 91440 w 91440"/>
                    <a:gd name="connsiteY3" fmla="*/ 681990 h 718185"/>
                    <a:gd name="connsiteX4" fmla="*/ 87630 w 91440"/>
                    <a:gd name="connsiteY4" fmla="*/ 0 h 718185"/>
                    <a:gd name="connsiteX0" fmla="*/ 87630 w 97155"/>
                    <a:gd name="connsiteY0" fmla="*/ 0 h 718185"/>
                    <a:gd name="connsiteX1" fmla="*/ 0 w 97155"/>
                    <a:gd name="connsiteY1" fmla="*/ 15240 h 718185"/>
                    <a:gd name="connsiteX2" fmla="*/ 0 w 97155"/>
                    <a:gd name="connsiteY2" fmla="*/ 718185 h 718185"/>
                    <a:gd name="connsiteX3" fmla="*/ 97155 w 97155"/>
                    <a:gd name="connsiteY3" fmla="*/ 683895 h 718185"/>
                    <a:gd name="connsiteX4" fmla="*/ 87630 w 97155"/>
                    <a:gd name="connsiteY4" fmla="*/ 0 h 718185"/>
                    <a:gd name="connsiteX0" fmla="*/ 87630 w 97155"/>
                    <a:gd name="connsiteY0" fmla="*/ 0 h 683895"/>
                    <a:gd name="connsiteX1" fmla="*/ 0 w 97155"/>
                    <a:gd name="connsiteY1" fmla="*/ 15240 h 683895"/>
                    <a:gd name="connsiteX2" fmla="*/ 9525 w 97155"/>
                    <a:gd name="connsiteY2" fmla="*/ 655320 h 683895"/>
                    <a:gd name="connsiteX3" fmla="*/ 97155 w 97155"/>
                    <a:gd name="connsiteY3" fmla="*/ 683895 h 683895"/>
                    <a:gd name="connsiteX4" fmla="*/ 87630 w 97155"/>
                    <a:gd name="connsiteY4" fmla="*/ 0 h 683895"/>
                    <a:gd name="connsiteX0" fmla="*/ 87630 w 97155"/>
                    <a:gd name="connsiteY0" fmla="*/ 0 h 691515"/>
                    <a:gd name="connsiteX1" fmla="*/ 0 w 97155"/>
                    <a:gd name="connsiteY1" fmla="*/ 15240 h 691515"/>
                    <a:gd name="connsiteX2" fmla="*/ 5715 w 97155"/>
                    <a:gd name="connsiteY2" fmla="*/ 691515 h 691515"/>
                    <a:gd name="connsiteX3" fmla="*/ 97155 w 97155"/>
                    <a:gd name="connsiteY3" fmla="*/ 683895 h 691515"/>
                    <a:gd name="connsiteX4" fmla="*/ 87630 w 97155"/>
                    <a:gd name="connsiteY4" fmla="*/ 0 h 691515"/>
                    <a:gd name="connsiteX0" fmla="*/ 87630 w 89059"/>
                    <a:gd name="connsiteY0" fmla="*/ 0 h 696701"/>
                    <a:gd name="connsiteX1" fmla="*/ 0 w 89059"/>
                    <a:gd name="connsiteY1" fmla="*/ 15240 h 696701"/>
                    <a:gd name="connsiteX2" fmla="*/ 5715 w 89059"/>
                    <a:gd name="connsiteY2" fmla="*/ 691515 h 696701"/>
                    <a:gd name="connsiteX3" fmla="*/ 89059 w 89059"/>
                    <a:gd name="connsiteY3" fmla="*/ 696701 h 696701"/>
                    <a:gd name="connsiteX4" fmla="*/ 87630 w 89059"/>
                    <a:gd name="connsiteY4" fmla="*/ 0 h 696701"/>
                    <a:gd name="connsiteX0" fmla="*/ 87630 w 89059"/>
                    <a:gd name="connsiteY0" fmla="*/ 0 h 696701"/>
                    <a:gd name="connsiteX1" fmla="*/ 0 w 89059"/>
                    <a:gd name="connsiteY1" fmla="*/ 15240 h 696701"/>
                    <a:gd name="connsiteX2" fmla="*/ 1666 w 89059"/>
                    <a:gd name="connsiteY2" fmla="*/ 622364 h 696701"/>
                    <a:gd name="connsiteX3" fmla="*/ 89059 w 89059"/>
                    <a:gd name="connsiteY3" fmla="*/ 696701 h 696701"/>
                    <a:gd name="connsiteX4" fmla="*/ 87630 w 89059"/>
                    <a:gd name="connsiteY4" fmla="*/ 0 h 696701"/>
                    <a:gd name="connsiteX0" fmla="*/ 87630 w 89059"/>
                    <a:gd name="connsiteY0" fmla="*/ 0 h 696701"/>
                    <a:gd name="connsiteX1" fmla="*/ 0 w 89059"/>
                    <a:gd name="connsiteY1" fmla="*/ 15240 h 696701"/>
                    <a:gd name="connsiteX2" fmla="*/ 5714 w 89059"/>
                    <a:gd name="connsiteY2" fmla="*/ 694077 h 696701"/>
                    <a:gd name="connsiteX3" fmla="*/ 89059 w 89059"/>
                    <a:gd name="connsiteY3" fmla="*/ 696701 h 696701"/>
                    <a:gd name="connsiteX4" fmla="*/ 87630 w 89059"/>
                    <a:gd name="connsiteY4" fmla="*/ 0 h 696701"/>
                    <a:gd name="connsiteX0" fmla="*/ 87630 w 87673"/>
                    <a:gd name="connsiteY0" fmla="*/ 0 h 694077"/>
                    <a:gd name="connsiteX1" fmla="*/ 0 w 87673"/>
                    <a:gd name="connsiteY1" fmla="*/ 15240 h 694077"/>
                    <a:gd name="connsiteX2" fmla="*/ 5714 w 87673"/>
                    <a:gd name="connsiteY2" fmla="*/ 694077 h 694077"/>
                    <a:gd name="connsiteX3" fmla="*/ 85011 w 87673"/>
                    <a:gd name="connsiteY3" fmla="*/ 676212 h 694077"/>
                    <a:gd name="connsiteX4" fmla="*/ 87630 w 87673"/>
                    <a:gd name="connsiteY4" fmla="*/ 0 h 694077"/>
                    <a:gd name="connsiteX0" fmla="*/ 87630 w 89059"/>
                    <a:gd name="connsiteY0" fmla="*/ 0 h 694077"/>
                    <a:gd name="connsiteX1" fmla="*/ 0 w 89059"/>
                    <a:gd name="connsiteY1" fmla="*/ 15240 h 694077"/>
                    <a:gd name="connsiteX2" fmla="*/ 5714 w 89059"/>
                    <a:gd name="connsiteY2" fmla="*/ 694077 h 694077"/>
                    <a:gd name="connsiteX3" fmla="*/ 89059 w 89059"/>
                    <a:gd name="connsiteY3" fmla="*/ 686457 h 694077"/>
                    <a:gd name="connsiteX4" fmla="*/ 87630 w 89059"/>
                    <a:gd name="connsiteY4" fmla="*/ 0 h 694077"/>
                    <a:gd name="connsiteX0" fmla="*/ 87630 w 89059"/>
                    <a:gd name="connsiteY0" fmla="*/ 8386 h 679768"/>
                    <a:gd name="connsiteX1" fmla="*/ 0 w 89059"/>
                    <a:gd name="connsiteY1" fmla="*/ 931 h 679768"/>
                    <a:gd name="connsiteX2" fmla="*/ 5714 w 89059"/>
                    <a:gd name="connsiteY2" fmla="*/ 679768 h 679768"/>
                    <a:gd name="connsiteX3" fmla="*/ 89059 w 89059"/>
                    <a:gd name="connsiteY3" fmla="*/ 672148 h 679768"/>
                    <a:gd name="connsiteX4" fmla="*/ 87630 w 89059"/>
                    <a:gd name="connsiteY4" fmla="*/ 8386 h 679768"/>
                    <a:gd name="connsiteX0" fmla="*/ 87630 w 89059"/>
                    <a:gd name="connsiteY0" fmla="*/ 7455 h 678837"/>
                    <a:gd name="connsiteX1" fmla="*/ 0 w 89059"/>
                    <a:gd name="connsiteY1" fmla="*/ 0 h 678837"/>
                    <a:gd name="connsiteX2" fmla="*/ 5714 w 89059"/>
                    <a:gd name="connsiteY2" fmla="*/ 678837 h 678837"/>
                    <a:gd name="connsiteX3" fmla="*/ 89059 w 89059"/>
                    <a:gd name="connsiteY3" fmla="*/ 671217 h 678837"/>
                    <a:gd name="connsiteX4" fmla="*/ 87630 w 89059"/>
                    <a:gd name="connsiteY4" fmla="*/ 7455 h 678837"/>
                    <a:gd name="connsiteX0" fmla="*/ 88886 w 90315"/>
                    <a:gd name="connsiteY0" fmla="*/ 0 h 671382"/>
                    <a:gd name="connsiteX1" fmla="*/ 0 w 90315"/>
                    <a:gd name="connsiteY1" fmla="*/ 19495 h 671382"/>
                    <a:gd name="connsiteX2" fmla="*/ 6970 w 90315"/>
                    <a:gd name="connsiteY2" fmla="*/ 671382 h 671382"/>
                    <a:gd name="connsiteX3" fmla="*/ 90315 w 90315"/>
                    <a:gd name="connsiteY3" fmla="*/ 663762 h 671382"/>
                    <a:gd name="connsiteX4" fmla="*/ 88886 w 90315"/>
                    <a:gd name="connsiteY4" fmla="*/ 0 h 671382"/>
                    <a:gd name="connsiteX0" fmla="*/ 88886 w 90315"/>
                    <a:gd name="connsiteY0" fmla="*/ 0 h 671382"/>
                    <a:gd name="connsiteX1" fmla="*/ 0 w 90315"/>
                    <a:gd name="connsiteY1" fmla="*/ 19495 h 671382"/>
                    <a:gd name="connsiteX2" fmla="*/ 6970 w 90315"/>
                    <a:gd name="connsiteY2" fmla="*/ 671382 h 671382"/>
                    <a:gd name="connsiteX3" fmla="*/ 90315 w 90315"/>
                    <a:gd name="connsiteY3" fmla="*/ 668017 h 671382"/>
                    <a:gd name="connsiteX4" fmla="*/ 88886 w 90315"/>
                    <a:gd name="connsiteY4" fmla="*/ 0 h 671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15" h="671382">
                      <a:moveTo>
                        <a:pt x="88886" y="0"/>
                      </a:moveTo>
                      <a:lnTo>
                        <a:pt x="0" y="19495"/>
                      </a:lnTo>
                      <a:cubicBezTo>
                        <a:pt x="555" y="221870"/>
                        <a:pt x="6415" y="469007"/>
                        <a:pt x="6970" y="671382"/>
                      </a:cubicBezTo>
                      <a:lnTo>
                        <a:pt x="90315" y="668017"/>
                      </a:lnTo>
                      <a:cubicBezTo>
                        <a:pt x="89839" y="435783"/>
                        <a:pt x="89362" y="232234"/>
                        <a:pt x="88886" y="0"/>
                      </a:cubicBezTo>
                      <a:close/>
                    </a:path>
                  </a:pathLst>
                </a:custGeom>
                <a:solidFill>
                  <a:srgbClr val="5B9BD5">
                    <a:alpha val="80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フリーフォーム: 図形 18">
                  <a:extLst>
                    <a:ext uri="{FF2B5EF4-FFF2-40B4-BE49-F238E27FC236}">
                      <a16:creationId xmlns:a16="http://schemas.microsoft.com/office/drawing/2014/main" id="{0E23BD42-0744-4784-AC18-E91C2E481EFB}"/>
                    </a:ext>
                  </a:extLst>
                </p:cNvPr>
                <p:cNvSpPr/>
                <p:nvPr/>
              </p:nvSpPr>
              <p:spPr>
                <a:xfrm>
                  <a:off x="5800725" y="2275052"/>
                  <a:ext cx="899922" cy="899153"/>
                </a:xfrm>
                <a:custGeom>
                  <a:avLst/>
                  <a:gdLst>
                    <a:gd name="connsiteX0" fmla="*/ 0 w 887730"/>
                    <a:gd name="connsiteY0" fmla="*/ 0 h 514350"/>
                    <a:gd name="connsiteX1" fmla="*/ 887730 w 887730"/>
                    <a:gd name="connsiteY1" fmla="*/ 51435 h 514350"/>
                    <a:gd name="connsiteX2" fmla="*/ 887730 w 887730"/>
                    <a:gd name="connsiteY2" fmla="*/ 342900 h 514350"/>
                    <a:gd name="connsiteX3" fmla="*/ 619125 w 887730"/>
                    <a:gd name="connsiteY3" fmla="*/ 342900 h 514350"/>
                    <a:gd name="connsiteX4" fmla="*/ 619125 w 887730"/>
                    <a:gd name="connsiteY4" fmla="*/ 514350 h 514350"/>
                    <a:gd name="connsiteX5" fmla="*/ 13335 w 887730"/>
                    <a:gd name="connsiteY5" fmla="*/ 514350 h 514350"/>
                    <a:gd name="connsiteX6" fmla="*/ 0 w 887730"/>
                    <a:gd name="connsiteY6" fmla="*/ 0 h 514350"/>
                    <a:gd name="connsiteX0" fmla="*/ 0 w 887730"/>
                    <a:gd name="connsiteY0" fmla="*/ 0 h 514350"/>
                    <a:gd name="connsiteX1" fmla="*/ 887730 w 887730"/>
                    <a:gd name="connsiteY1" fmla="*/ 51435 h 514350"/>
                    <a:gd name="connsiteX2" fmla="*/ 887730 w 887730"/>
                    <a:gd name="connsiteY2" fmla="*/ 342900 h 514350"/>
                    <a:gd name="connsiteX3" fmla="*/ 619125 w 887730"/>
                    <a:gd name="connsiteY3" fmla="*/ 342900 h 514350"/>
                    <a:gd name="connsiteX4" fmla="*/ 619125 w 887730"/>
                    <a:gd name="connsiteY4" fmla="*/ 514350 h 514350"/>
                    <a:gd name="connsiteX5" fmla="*/ 0 w 887730"/>
                    <a:gd name="connsiteY5" fmla="*/ 512445 h 514350"/>
                    <a:gd name="connsiteX6" fmla="*/ 0 w 887730"/>
                    <a:gd name="connsiteY6" fmla="*/ 0 h 514350"/>
                    <a:gd name="connsiteX0" fmla="*/ 0 w 887730"/>
                    <a:gd name="connsiteY0" fmla="*/ 0 h 514350"/>
                    <a:gd name="connsiteX1" fmla="*/ 887730 w 887730"/>
                    <a:gd name="connsiteY1" fmla="*/ 51435 h 514350"/>
                    <a:gd name="connsiteX2" fmla="*/ 887730 w 887730"/>
                    <a:gd name="connsiteY2" fmla="*/ 342900 h 514350"/>
                    <a:gd name="connsiteX3" fmla="*/ 619125 w 887730"/>
                    <a:gd name="connsiteY3" fmla="*/ 514350 h 514350"/>
                    <a:gd name="connsiteX4" fmla="*/ 0 w 887730"/>
                    <a:gd name="connsiteY4" fmla="*/ 512445 h 514350"/>
                    <a:gd name="connsiteX5" fmla="*/ 0 w 887730"/>
                    <a:gd name="connsiteY5" fmla="*/ 0 h 514350"/>
                    <a:gd name="connsiteX0" fmla="*/ 0 w 899922"/>
                    <a:gd name="connsiteY0" fmla="*/ 0 h 514350"/>
                    <a:gd name="connsiteX1" fmla="*/ 887730 w 899922"/>
                    <a:gd name="connsiteY1" fmla="*/ 51435 h 514350"/>
                    <a:gd name="connsiteX2" fmla="*/ 899922 w 899922"/>
                    <a:gd name="connsiteY2" fmla="*/ 504683 h 514350"/>
                    <a:gd name="connsiteX3" fmla="*/ 619125 w 899922"/>
                    <a:gd name="connsiteY3" fmla="*/ 514350 h 514350"/>
                    <a:gd name="connsiteX4" fmla="*/ 0 w 899922"/>
                    <a:gd name="connsiteY4" fmla="*/ 512445 h 514350"/>
                    <a:gd name="connsiteX5" fmla="*/ 0 w 899922"/>
                    <a:gd name="connsiteY5" fmla="*/ 0 h 514350"/>
                    <a:gd name="connsiteX0" fmla="*/ 0 w 899922"/>
                    <a:gd name="connsiteY0" fmla="*/ 0 h 512445"/>
                    <a:gd name="connsiteX1" fmla="*/ 887730 w 899922"/>
                    <a:gd name="connsiteY1" fmla="*/ 51435 h 512445"/>
                    <a:gd name="connsiteX2" fmla="*/ 899922 w 899922"/>
                    <a:gd name="connsiteY2" fmla="*/ 504683 h 512445"/>
                    <a:gd name="connsiteX3" fmla="*/ 0 w 899922"/>
                    <a:gd name="connsiteY3" fmla="*/ 512445 h 512445"/>
                    <a:gd name="connsiteX4" fmla="*/ 0 w 899922"/>
                    <a:gd name="connsiteY4" fmla="*/ 0 h 512445"/>
                    <a:gd name="connsiteX0" fmla="*/ 0 w 899922"/>
                    <a:gd name="connsiteY0" fmla="*/ 0 h 513533"/>
                    <a:gd name="connsiteX1" fmla="*/ 887730 w 899922"/>
                    <a:gd name="connsiteY1" fmla="*/ 51435 h 513533"/>
                    <a:gd name="connsiteX2" fmla="*/ 899922 w 899922"/>
                    <a:gd name="connsiteY2" fmla="*/ 504683 h 513533"/>
                    <a:gd name="connsiteX3" fmla="*/ 3810 w 899922"/>
                    <a:gd name="connsiteY3" fmla="*/ 513533 h 513533"/>
                    <a:gd name="connsiteX4" fmla="*/ 0 w 899922"/>
                    <a:gd name="connsiteY4" fmla="*/ 0 h 513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922" h="513533">
                      <a:moveTo>
                        <a:pt x="0" y="0"/>
                      </a:moveTo>
                      <a:lnTo>
                        <a:pt x="887730" y="51435"/>
                      </a:lnTo>
                      <a:lnTo>
                        <a:pt x="899922" y="504683"/>
                      </a:lnTo>
                      <a:lnTo>
                        <a:pt x="3810" y="513533"/>
                      </a:lnTo>
                      <a:lnTo>
                        <a:pt x="0" y="0"/>
                      </a:lnTo>
                      <a:close/>
                    </a:path>
                  </a:pathLst>
                </a:custGeom>
                <a:solidFill>
                  <a:srgbClr val="BDD7EE">
                    <a:alpha val="80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1" name="グループ化 30">
                <a:extLst>
                  <a:ext uri="{FF2B5EF4-FFF2-40B4-BE49-F238E27FC236}">
                    <a16:creationId xmlns:a16="http://schemas.microsoft.com/office/drawing/2014/main" id="{B1D6FC5E-F64D-4A4A-95F9-773AF5D40537}"/>
                  </a:ext>
                </a:extLst>
              </p:cNvPr>
              <p:cNvGrpSpPr/>
              <p:nvPr/>
            </p:nvGrpSpPr>
            <p:grpSpPr>
              <a:xfrm>
                <a:off x="2366016" y="2404517"/>
                <a:ext cx="1306143" cy="742299"/>
                <a:chOff x="3441273" y="1673737"/>
                <a:chExt cx="2594188" cy="1474312"/>
              </a:xfrm>
            </p:grpSpPr>
            <p:sp>
              <p:nvSpPr>
                <p:cNvPr id="32" name="フリーフォーム: 図形 31">
                  <a:extLst>
                    <a:ext uri="{FF2B5EF4-FFF2-40B4-BE49-F238E27FC236}">
                      <a16:creationId xmlns:a16="http://schemas.microsoft.com/office/drawing/2014/main" id="{D6E81366-C339-47F5-91A4-F8971D62043F}"/>
                    </a:ext>
                  </a:extLst>
                </p:cNvPr>
                <p:cNvSpPr/>
                <p:nvPr/>
              </p:nvSpPr>
              <p:spPr>
                <a:xfrm>
                  <a:off x="3441273" y="1673737"/>
                  <a:ext cx="165311" cy="1472308"/>
                </a:xfrm>
                <a:custGeom>
                  <a:avLst/>
                  <a:gdLst>
                    <a:gd name="connsiteX0" fmla="*/ 87630 w 95250"/>
                    <a:gd name="connsiteY0" fmla="*/ 0 h 739140"/>
                    <a:gd name="connsiteX1" fmla="*/ 0 w 95250"/>
                    <a:gd name="connsiteY1" fmla="*/ 30480 h 739140"/>
                    <a:gd name="connsiteX2" fmla="*/ 0 w 95250"/>
                    <a:gd name="connsiteY2" fmla="*/ 739140 h 739140"/>
                    <a:gd name="connsiteX3" fmla="*/ 95250 w 95250"/>
                    <a:gd name="connsiteY3" fmla="*/ 723900 h 739140"/>
                    <a:gd name="connsiteX4" fmla="*/ 87630 w 95250"/>
                    <a:gd name="connsiteY4" fmla="*/ 0 h 739140"/>
                    <a:gd name="connsiteX0" fmla="*/ 87630 w 95250"/>
                    <a:gd name="connsiteY0" fmla="*/ 0 h 723900"/>
                    <a:gd name="connsiteX1" fmla="*/ 0 w 95250"/>
                    <a:gd name="connsiteY1" fmla="*/ 30480 h 723900"/>
                    <a:gd name="connsiteX2" fmla="*/ 0 w 95250"/>
                    <a:gd name="connsiteY2" fmla="*/ 718185 h 723900"/>
                    <a:gd name="connsiteX3" fmla="*/ 95250 w 95250"/>
                    <a:gd name="connsiteY3" fmla="*/ 723900 h 723900"/>
                    <a:gd name="connsiteX4" fmla="*/ 87630 w 95250"/>
                    <a:gd name="connsiteY4" fmla="*/ 0 h 723900"/>
                    <a:gd name="connsiteX0" fmla="*/ 87630 w 95250"/>
                    <a:gd name="connsiteY0" fmla="*/ 0 h 723900"/>
                    <a:gd name="connsiteX1" fmla="*/ 0 w 95250"/>
                    <a:gd name="connsiteY1" fmla="*/ 15240 h 723900"/>
                    <a:gd name="connsiteX2" fmla="*/ 0 w 95250"/>
                    <a:gd name="connsiteY2" fmla="*/ 718185 h 723900"/>
                    <a:gd name="connsiteX3" fmla="*/ 95250 w 95250"/>
                    <a:gd name="connsiteY3" fmla="*/ 723900 h 723900"/>
                    <a:gd name="connsiteX4" fmla="*/ 87630 w 95250"/>
                    <a:gd name="connsiteY4" fmla="*/ 0 h 723900"/>
                    <a:gd name="connsiteX0" fmla="*/ 87630 w 91440"/>
                    <a:gd name="connsiteY0" fmla="*/ 0 h 718185"/>
                    <a:gd name="connsiteX1" fmla="*/ 0 w 91440"/>
                    <a:gd name="connsiteY1" fmla="*/ 15240 h 718185"/>
                    <a:gd name="connsiteX2" fmla="*/ 0 w 91440"/>
                    <a:gd name="connsiteY2" fmla="*/ 718185 h 718185"/>
                    <a:gd name="connsiteX3" fmla="*/ 91440 w 91440"/>
                    <a:gd name="connsiteY3" fmla="*/ 681990 h 718185"/>
                    <a:gd name="connsiteX4" fmla="*/ 87630 w 91440"/>
                    <a:gd name="connsiteY4" fmla="*/ 0 h 718185"/>
                    <a:gd name="connsiteX0" fmla="*/ 87630 w 97155"/>
                    <a:gd name="connsiteY0" fmla="*/ 0 h 718185"/>
                    <a:gd name="connsiteX1" fmla="*/ 0 w 97155"/>
                    <a:gd name="connsiteY1" fmla="*/ 15240 h 718185"/>
                    <a:gd name="connsiteX2" fmla="*/ 0 w 97155"/>
                    <a:gd name="connsiteY2" fmla="*/ 718185 h 718185"/>
                    <a:gd name="connsiteX3" fmla="*/ 97155 w 97155"/>
                    <a:gd name="connsiteY3" fmla="*/ 683895 h 718185"/>
                    <a:gd name="connsiteX4" fmla="*/ 87630 w 97155"/>
                    <a:gd name="connsiteY4" fmla="*/ 0 h 718185"/>
                    <a:gd name="connsiteX0" fmla="*/ 87630 w 97155"/>
                    <a:gd name="connsiteY0" fmla="*/ 0 h 683895"/>
                    <a:gd name="connsiteX1" fmla="*/ 0 w 97155"/>
                    <a:gd name="connsiteY1" fmla="*/ 15240 h 683895"/>
                    <a:gd name="connsiteX2" fmla="*/ 9525 w 97155"/>
                    <a:gd name="connsiteY2" fmla="*/ 655320 h 683895"/>
                    <a:gd name="connsiteX3" fmla="*/ 97155 w 97155"/>
                    <a:gd name="connsiteY3" fmla="*/ 683895 h 683895"/>
                    <a:gd name="connsiteX4" fmla="*/ 87630 w 97155"/>
                    <a:gd name="connsiteY4" fmla="*/ 0 h 683895"/>
                    <a:gd name="connsiteX0" fmla="*/ 87630 w 97155"/>
                    <a:gd name="connsiteY0" fmla="*/ 0 h 691515"/>
                    <a:gd name="connsiteX1" fmla="*/ 0 w 97155"/>
                    <a:gd name="connsiteY1" fmla="*/ 15240 h 691515"/>
                    <a:gd name="connsiteX2" fmla="*/ 5715 w 97155"/>
                    <a:gd name="connsiteY2" fmla="*/ 691515 h 691515"/>
                    <a:gd name="connsiteX3" fmla="*/ 97155 w 97155"/>
                    <a:gd name="connsiteY3" fmla="*/ 683895 h 691515"/>
                    <a:gd name="connsiteX4" fmla="*/ 87630 w 97155"/>
                    <a:gd name="connsiteY4" fmla="*/ 0 h 691515"/>
                    <a:gd name="connsiteX0" fmla="*/ 87630 w 97155"/>
                    <a:gd name="connsiteY0" fmla="*/ 0 h 689610"/>
                    <a:gd name="connsiteX1" fmla="*/ 0 w 97155"/>
                    <a:gd name="connsiteY1" fmla="*/ 15240 h 689610"/>
                    <a:gd name="connsiteX2" fmla="*/ 1905 w 97155"/>
                    <a:gd name="connsiteY2" fmla="*/ 689610 h 689610"/>
                    <a:gd name="connsiteX3" fmla="*/ 97155 w 97155"/>
                    <a:gd name="connsiteY3" fmla="*/ 683895 h 689610"/>
                    <a:gd name="connsiteX4" fmla="*/ 87630 w 97155"/>
                    <a:gd name="connsiteY4" fmla="*/ 0 h 689610"/>
                    <a:gd name="connsiteX0" fmla="*/ 89535 w 99060"/>
                    <a:gd name="connsiteY0" fmla="*/ 0 h 697230"/>
                    <a:gd name="connsiteX1" fmla="*/ 1905 w 99060"/>
                    <a:gd name="connsiteY1" fmla="*/ 15240 h 697230"/>
                    <a:gd name="connsiteX2" fmla="*/ 0 w 99060"/>
                    <a:gd name="connsiteY2" fmla="*/ 697230 h 697230"/>
                    <a:gd name="connsiteX3" fmla="*/ 99060 w 99060"/>
                    <a:gd name="connsiteY3" fmla="*/ 683895 h 697230"/>
                    <a:gd name="connsiteX4" fmla="*/ 89535 w 99060"/>
                    <a:gd name="connsiteY4" fmla="*/ 0 h 697230"/>
                    <a:gd name="connsiteX0" fmla="*/ 87630 w 97155"/>
                    <a:gd name="connsiteY0" fmla="*/ 0 h 697230"/>
                    <a:gd name="connsiteX1" fmla="*/ 0 w 97155"/>
                    <a:gd name="connsiteY1" fmla="*/ 15240 h 697230"/>
                    <a:gd name="connsiteX2" fmla="*/ 0 w 97155"/>
                    <a:gd name="connsiteY2" fmla="*/ 697230 h 697230"/>
                    <a:gd name="connsiteX3" fmla="*/ 97155 w 97155"/>
                    <a:gd name="connsiteY3" fmla="*/ 683895 h 697230"/>
                    <a:gd name="connsiteX4" fmla="*/ 87630 w 97155"/>
                    <a:gd name="connsiteY4" fmla="*/ 0 h 697230"/>
                    <a:gd name="connsiteX0" fmla="*/ 87630 w 97155"/>
                    <a:gd name="connsiteY0" fmla="*/ 0 h 683895"/>
                    <a:gd name="connsiteX1" fmla="*/ 0 w 97155"/>
                    <a:gd name="connsiteY1" fmla="*/ 15240 h 683895"/>
                    <a:gd name="connsiteX2" fmla="*/ 0 w 97155"/>
                    <a:gd name="connsiteY2" fmla="*/ 682096 h 683895"/>
                    <a:gd name="connsiteX3" fmla="*/ 97155 w 97155"/>
                    <a:gd name="connsiteY3" fmla="*/ 683895 h 683895"/>
                    <a:gd name="connsiteX4" fmla="*/ 87630 w 97155"/>
                    <a:gd name="connsiteY4" fmla="*/ 0 h 683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55" h="683895">
                      <a:moveTo>
                        <a:pt x="87630" y="0"/>
                      </a:moveTo>
                      <a:lnTo>
                        <a:pt x="0" y="15240"/>
                      </a:lnTo>
                      <a:lnTo>
                        <a:pt x="0" y="682096"/>
                      </a:lnTo>
                      <a:lnTo>
                        <a:pt x="97155" y="683895"/>
                      </a:lnTo>
                      <a:lnTo>
                        <a:pt x="87630" y="0"/>
                      </a:lnTo>
                      <a:close/>
                    </a:path>
                  </a:pathLst>
                </a:custGeom>
                <a:solidFill>
                  <a:srgbClr val="5B9BD5">
                    <a:alpha val="80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3" name="フリーフォーム: 図形 32">
                  <a:extLst>
                    <a:ext uri="{FF2B5EF4-FFF2-40B4-BE49-F238E27FC236}">
                      <a16:creationId xmlns:a16="http://schemas.microsoft.com/office/drawing/2014/main" id="{3A336A44-EA76-4149-BD31-230EB996E19C}"/>
                    </a:ext>
                  </a:extLst>
                </p:cNvPr>
                <p:cNvSpPr/>
                <p:nvPr/>
              </p:nvSpPr>
              <p:spPr>
                <a:xfrm>
                  <a:off x="3591344" y="1680496"/>
                  <a:ext cx="2444117" cy="1467553"/>
                </a:xfrm>
                <a:custGeom>
                  <a:avLst/>
                  <a:gdLst>
                    <a:gd name="connsiteX0" fmla="*/ 0 w 2145030"/>
                    <a:gd name="connsiteY0" fmla="*/ 0 h 525780"/>
                    <a:gd name="connsiteX1" fmla="*/ 2137410 w 2145030"/>
                    <a:gd name="connsiteY1" fmla="*/ 87630 h 525780"/>
                    <a:gd name="connsiteX2" fmla="*/ 2145030 w 2145030"/>
                    <a:gd name="connsiteY2" fmla="*/ 518160 h 525780"/>
                    <a:gd name="connsiteX3" fmla="*/ 0 w 2145030"/>
                    <a:gd name="connsiteY3" fmla="*/ 525780 h 525780"/>
                    <a:gd name="connsiteX4" fmla="*/ 0 w 2145030"/>
                    <a:gd name="connsiteY4" fmla="*/ 0 h 525780"/>
                    <a:gd name="connsiteX0" fmla="*/ 0 w 2145030"/>
                    <a:gd name="connsiteY0" fmla="*/ 0 h 525780"/>
                    <a:gd name="connsiteX1" fmla="*/ 2137410 w 2145030"/>
                    <a:gd name="connsiteY1" fmla="*/ 87630 h 525780"/>
                    <a:gd name="connsiteX2" fmla="*/ 2145030 w 2145030"/>
                    <a:gd name="connsiteY2" fmla="*/ 518160 h 525780"/>
                    <a:gd name="connsiteX3" fmla="*/ 412724 w 2145030"/>
                    <a:gd name="connsiteY3" fmla="*/ 523046 h 525780"/>
                    <a:gd name="connsiteX4" fmla="*/ 0 w 2145030"/>
                    <a:gd name="connsiteY4" fmla="*/ 525780 h 525780"/>
                    <a:gd name="connsiteX5" fmla="*/ 0 w 2145030"/>
                    <a:gd name="connsiteY5" fmla="*/ 0 h 525780"/>
                    <a:gd name="connsiteX0" fmla="*/ 0 w 2145030"/>
                    <a:gd name="connsiteY0" fmla="*/ 0 h 525780"/>
                    <a:gd name="connsiteX1" fmla="*/ 2137410 w 2145030"/>
                    <a:gd name="connsiteY1" fmla="*/ 87630 h 525780"/>
                    <a:gd name="connsiteX2" fmla="*/ 2145030 w 2145030"/>
                    <a:gd name="connsiteY2" fmla="*/ 518160 h 525780"/>
                    <a:gd name="connsiteX3" fmla="*/ 488924 w 2145030"/>
                    <a:gd name="connsiteY3" fmla="*/ 523046 h 525780"/>
                    <a:gd name="connsiteX4" fmla="*/ 412724 w 2145030"/>
                    <a:gd name="connsiteY4" fmla="*/ 523046 h 525780"/>
                    <a:gd name="connsiteX5" fmla="*/ 0 w 2145030"/>
                    <a:gd name="connsiteY5" fmla="*/ 525780 h 525780"/>
                    <a:gd name="connsiteX6" fmla="*/ 0 w 2145030"/>
                    <a:gd name="connsiteY6" fmla="*/ 0 h 525780"/>
                    <a:gd name="connsiteX0" fmla="*/ 0 w 2145030"/>
                    <a:gd name="connsiteY0" fmla="*/ 0 h 525780"/>
                    <a:gd name="connsiteX1" fmla="*/ 2137410 w 2145030"/>
                    <a:gd name="connsiteY1" fmla="*/ 87630 h 525780"/>
                    <a:gd name="connsiteX2" fmla="*/ 2145030 w 2145030"/>
                    <a:gd name="connsiteY2" fmla="*/ 518160 h 525780"/>
                    <a:gd name="connsiteX3" fmla="*/ 487019 w 2145030"/>
                    <a:gd name="connsiteY3" fmla="*/ 430525 h 525780"/>
                    <a:gd name="connsiteX4" fmla="*/ 412724 w 2145030"/>
                    <a:gd name="connsiteY4" fmla="*/ 523046 h 525780"/>
                    <a:gd name="connsiteX5" fmla="*/ 0 w 2145030"/>
                    <a:gd name="connsiteY5" fmla="*/ 525780 h 525780"/>
                    <a:gd name="connsiteX6" fmla="*/ 0 w 2145030"/>
                    <a:gd name="connsiteY6" fmla="*/ 0 h 525780"/>
                    <a:gd name="connsiteX0" fmla="*/ 0 w 2145030"/>
                    <a:gd name="connsiteY0" fmla="*/ 0 h 525780"/>
                    <a:gd name="connsiteX1" fmla="*/ 2137410 w 2145030"/>
                    <a:gd name="connsiteY1" fmla="*/ 87630 h 525780"/>
                    <a:gd name="connsiteX2" fmla="*/ 2145030 w 2145030"/>
                    <a:gd name="connsiteY2" fmla="*/ 518160 h 525780"/>
                    <a:gd name="connsiteX3" fmla="*/ 487019 w 2145030"/>
                    <a:gd name="connsiteY3" fmla="*/ 430525 h 525780"/>
                    <a:gd name="connsiteX4" fmla="*/ 502259 w 2145030"/>
                    <a:gd name="connsiteY4" fmla="*/ 520284 h 525780"/>
                    <a:gd name="connsiteX5" fmla="*/ 0 w 2145030"/>
                    <a:gd name="connsiteY5" fmla="*/ 525780 h 525780"/>
                    <a:gd name="connsiteX6" fmla="*/ 0 w 2145030"/>
                    <a:gd name="connsiteY6" fmla="*/ 0 h 525780"/>
                    <a:gd name="connsiteX0" fmla="*/ 0 w 2145030"/>
                    <a:gd name="connsiteY0" fmla="*/ 0 h 525780"/>
                    <a:gd name="connsiteX1" fmla="*/ 2137410 w 2145030"/>
                    <a:gd name="connsiteY1" fmla="*/ 87630 h 525780"/>
                    <a:gd name="connsiteX2" fmla="*/ 2145030 w 2145030"/>
                    <a:gd name="connsiteY2" fmla="*/ 518160 h 525780"/>
                    <a:gd name="connsiteX3" fmla="*/ 506069 w 2145030"/>
                    <a:gd name="connsiteY3" fmla="*/ 482999 h 525780"/>
                    <a:gd name="connsiteX4" fmla="*/ 502259 w 2145030"/>
                    <a:gd name="connsiteY4" fmla="*/ 520284 h 525780"/>
                    <a:gd name="connsiteX5" fmla="*/ 0 w 2145030"/>
                    <a:gd name="connsiteY5" fmla="*/ 525780 h 525780"/>
                    <a:gd name="connsiteX6" fmla="*/ 0 w 2145030"/>
                    <a:gd name="connsiteY6" fmla="*/ 0 h 525780"/>
                    <a:gd name="connsiteX0" fmla="*/ 0 w 2137410"/>
                    <a:gd name="connsiteY0" fmla="*/ 0 h 525780"/>
                    <a:gd name="connsiteX1" fmla="*/ 2137410 w 2137410"/>
                    <a:gd name="connsiteY1" fmla="*/ 87630 h 525780"/>
                    <a:gd name="connsiteX2" fmla="*/ 2131695 w 2137410"/>
                    <a:gd name="connsiteY2" fmla="*/ 493304 h 525780"/>
                    <a:gd name="connsiteX3" fmla="*/ 506069 w 2137410"/>
                    <a:gd name="connsiteY3" fmla="*/ 482999 h 525780"/>
                    <a:gd name="connsiteX4" fmla="*/ 502259 w 2137410"/>
                    <a:gd name="connsiteY4" fmla="*/ 520284 h 525780"/>
                    <a:gd name="connsiteX5" fmla="*/ 0 w 2137410"/>
                    <a:gd name="connsiteY5" fmla="*/ 525780 h 525780"/>
                    <a:gd name="connsiteX6" fmla="*/ 0 w 2137410"/>
                    <a:gd name="connsiteY6" fmla="*/ 0 h 525780"/>
                    <a:gd name="connsiteX0" fmla="*/ 0 w 2139315"/>
                    <a:gd name="connsiteY0" fmla="*/ 0 h 525780"/>
                    <a:gd name="connsiteX1" fmla="*/ 2137410 w 2139315"/>
                    <a:gd name="connsiteY1" fmla="*/ 87630 h 525780"/>
                    <a:gd name="connsiteX2" fmla="*/ 2139315 w 2139315"/>
                    <a:gd name="connsiteY2" fmla="*/ 487781 h 525780"/>
                    <a:gd name="connsiteX3" fmla="*/ 506069 w 2139315"/>
                    <a:gd name="connsiteY3" fmla="*/ 482999 h 525780"/>
                    <a:gd name="connsiteX4" fmla="*/ 502259 w 2139315"/>
                    <a:gd name="connsiteY4" fmla="*/ 520284 h 525780"/>
                    <a:gd name="connsiteX5" fmla="*/ 0 w 2139315"/>
                    <a:gd name="connsiteY5" fmla="*/ 525780 h 525780"/>
                    <a:gd name="connsiteX6" fmla="*/ 0 w 2139315"/>
                    <a:gd name="connsiteY6" fmla="*/ 0 h 525780"/>
                    <a:gd name="connsiteX0" fmla="*/ 0 w 2137410"/>
                    <a:gd name="connsiteY0" fmla="*/ 0 h 525780"/>
                    <a:gd name="connsiteX1" fmla="*/ 2137410 w 2137410"/>
                    <a:gd name="connsiteY1" fmla="*/ 87630 h 525780"/>
                    <a:gd name="connsiteX2" fmla="*/ 2135505 w 2137410"/>
                    <a:gd name="connsiteY2" fmla="*/ 486400 h 525780"/>
                    <a:gd name="connsiteX3" fmla="*/ 506069 w 2137410"/>
                    <a:gd name="connsiteY3" fmla="*/ 482999 h 525780"/>
                    <a:gd name="connsiteX4" fmla="*/ 502259 w 2137410"/>
                    <a:gd name="connsiteY4" fmla="*/ 520284 h 525780"/>
                    <a:gd name="connsiteX5" fmla="*/ 0 w 2137410"/>
                    <a:gd name="connsiteY5" fmla="*/ 525780 h 525780"/>
                    <a:gd name="connsiteX6" fmla="*/ 0 w 2137410"/>
                    <a:gd name="connsiteY6" fmla="*/ 0 h 525780"/>
                    <a:gd name="connsiteX0" fmla="*/ 0 w 2137410"/>
                    <a:gd name="connsiteY0" fmla="*/ 0 h 525780"/>
                    <a:gd name="connsiteX1" fmla="*/ 2137410 w 2137410"/>
                    <a:gd name="connsiteY1" fmla="*/ 87630 h 525780"/>
                    <a:gd name="connsiteX2" fmla="*/ 2135505 w 2137410"/>
                    <a:gd name="connsiteY2" fmla="*/ 486400 h 525780"/>
                    <a:gd name="connsiteX3" fmla="*/ 496544 w 2137410"/>
                    <a:gd name="connsiteY3" fmla="*/ 480237 h 525780"/>
                    <a:gd name="connsiteX4" fmla="*/ 502259 w 2137410"/>
                    <a:gd name="connsiteY4" fmla="*/ 520284 h 525780"/>
                    <a:gd name="connsiteX5" fmla="*/ 0 w 2137410"/>
                    <a:gd name="connsiteY5" fmla="*/ 525780 h 525780"/>
                    <a:gd name="connsiteX6" fmla="*/ 0 w 2137410"/>
                    <a:gd name="connsiteY6" fmla="*/ 0 h 525780"/>
                    <a:gd name="connsiteX0" fmla="*/ 0 w 2137410"/>
                    <a:gd name="connsiteY0" fmla="*/ 0 h 525780"/>
                    <a:gd name="connsiteX1" fmla="*/ 2137410 w 2137410"/>
                    <a:gd name="connsiteY1" fmla="*/ 87630 h 525780"/>
                    <a:gd name="connsiteX2" fmla="*/ 2135505 w 2137410"/>
                    <a:gd name="connsiteY2" fmla="*/ 486400 h 525780"/>
                    <a:gd name="connsiteX3" fmla="*/ 498449 w 2137410"/>
                    <a:gd name="connsiteY3" fmla="*/ 480237 h 525780"/>
                    <a:gd name="connsiteX4" fmla="*/ 502259 w 2137410"/>
                    <a:gd name="connsiteY4" fmla="*/ 520284 h 525780"/>
                    <a:gd name="connsiteX5" fmla="*/ 0 w 2137410"/>
                    <a:gd name="connsiteY5" fmla="*/ 525780 h 525780"/>
                    <a:gd name="connsiteX6" fmla="*/ 0 w 2137410"/>
                    <a:gd name="connsiteY6" fmla="*/ 0 h 525780"/>
                    <a:gd name="connsiteX0" fmla="*/ 0 w 2137410"/>
                    <a:gd name="connsiteY0" fmla="*/ 0 h 525780"/>
                    <a:gd name="connsiteX1" fmla="*/ 2137410 w 2137410"/>
                    <a:gd name="connsiteY1" fmla="*/ 87630 h 525780"/>
                    <a:gd name="connsiteX2" fmla="*/ 2135505 w 2137410"/>
                    <a:gd name="connsiteY2" fmla="*/ 486400 h 525780"/>
                    <a:gd name="connsiteX3" fmla="*/ 500354 w 2137410"/>
                    <a:gd name="connsiteY3" fmla="*/ 480237 h 525780"/>
                    <a:gd name="connsiteX4" fmla="*/ 502259 w 2137410"/>
                    <a:gd name="connsiteY4" fmla="*/ 520284 h 525780"/>
                    <a:gd name="connsiteX5" fmla="*/ 0 w 2137410"/>
                    <a:gd name="connsiteY5" fmla="*/ 525780 h 525780"/>
                    <a:gd name="connsiteX6" fmla="*/ 0 w 2137410"/>
                    <a:gd name="connsiteY6" fmla="*/ 0 h 525780"/>
                    <a:gd name="connsiteX0" fmla="*/ 0 w 2137410"/>
                    <a:gd name="connsiteY0" fmla="*/ 0 h 525780"/>
                    <a:gd name="connsiteX1" fmla="*/ 2137410 w 2137410"/>
                    <a:gd name="connsiteY1" fmla="*/ 87630 h 525780"/>
                    <a:gd name="connsiteX2" fmla="*/ 2135505 w 2137410"/>
                    <a:gd name="connsiteY2" fmla="*/ 486400 h 525780"/>
                    <a:gd name="connsiteX3" fmla="*/ 506069 w 2137410"/>
                    <a:gd name="connsiteY3" fmla="*/ 480237 h 525780"/>
                    <a:gd name="connsiteX4" fmla="*/ 502259 w 2137410"/>
                    <a:gd name="connsiteY4" fmla="*/ 520284 h 525780"/>
                    <a:gd name="connsiteX5" fmla="*/ 0 w 2137410"/>
                    <a:gd name="connsiteY5" fmla="*/ 525780 h 525780"/>
                    <a:gd name="connsiteX6" fmla="*/ 0 w 2137410"/>
                    <a:gd name="connsiteY6" fmla="*/ 0 h 525780"/>
                    <a:gd name="connsiteX0" fmla="*/ 0 w 2137410"/>
                    <a:gd name="connsiteY0" fmla="*/ 0 h 525780"/>
                    <a:gd name="connsiteX1" fmla="*/ 2137410 w 2137410"/>
                    <a:gd name="connsiteY1" fmla="*/ 87630 h 525780"/>
                    <a:gd name="connsiteX2" fmla="*/ 2135505 w 2137410"/>
                    <a:gd name="connsiteY2" fmla="*/ 486400 h 525780"/>
                    <a:gd name="connsiteX3" fmla="*/ 498449 w 2137410"/>
                    <a:gd name="connsiteY3" fmla="*/ 478856 h 525780"/>
                    <a:gd name="connsiteX4" fmla="*/ 502259 w 2137410"/>
                    <a:gd name="connsiteY4" fmla="*/ 520284 h 525780"/>
                    <a:gd name="connsiteX5" fmla="*/ 0 w 2137410"/>
                    <a:gd name="connsiteY5" fmla="*/ 525780 h 525780"/>
                    <a:gd name="connsiteX6" fmla="*/ 0 w 2137410"/>
                    <a:gd name="connsiteY6" fmla="*/ 0 h 525780"/>
                    <a:gd name="connsiteX0" fmla="*/ 0 w 2137410"/>
                    <a:gd name="connsiteY0" fmla="*/ 0 h 525780"/>
                    <a:gd name="connsiteX1" fmla="*/ 2137410 w 2137410"/>
                    <a:gd name="connsiteY1" fmla="*/ 87630 h 525780"/>
                    <a:gd name="connsiteX2" fmla="*/ 2135505 w 2137410"/>
                    <a:gd name="connsiteY2" fmla="*/ 486400 h 525780"/>
                    <a:gd name="connsiteX3" fmla="*/ 506069 w 2137410"/>
                    <a:gd name="connsiteY3" fmla="*/ 477475 h 525780"/>
                    <a:gd name="connsiteX4" fmla="*/ 502259 w 2137410"/>
                    <a:gd name="connsiteY4" fmla="*/ 520284 h 525780"/>
                    <a:gd name="connsiteX5" fmla="*/ 0 w 2137410"/>
                    <a:gd name="connsiteY5" fmla="*/ 525780 h 525780"/>
                    <a:gd name="connsiteX6" fmla="*/ 0 w 2137410"/>
                    <a:gd name="connsiteY6" fmla="*/ 0 h 525780"/>
                    <a:gd name="connsiteX0" fmla="*/ 0 w 2137410"/>
                    <a:gd name="connsiteY0" fmla="*/ 0 h 520284"/>
                    <a:gd name="connsiteX1" fmla="*/ 2137410 w 2137410"/>
                    <a:gd name="connsiteY1" fmla="*/ 87630 h 520284"/>
                    <a:gd name="connsiteX2" fmla="*/ 2135505 w 2137410"/>
                    <a:gd name="connsiteY2" fmla="*/ 486400 h 520284"/>
                    <a:gd name="connsiteX3" fmla="*/ 506069 w 2137410"/>
                    <a:gd name="connsiteY3" fmla="*/ 477475 h 520284"/>
                    <a:gd name="connsiteX4" fmla="*/ 502259 w 2137410"/>
                    <a:gd name="connsiteY4" fmla="*/ 520284 h 520284"/>
                    <a:gd name="connsiteX5" fmla="*/ 19050 w 2137410"/>
                    <a:gd name="connsiteY5" fmla="*/ 496781 h 520284"/>
                    <a:gd name="connsiteX6" fmla="*/ 0 w 2137410"/>
                    <a:gd name="connsiteY6" fmla="*/ 0 h 520284"/>
                    <a:gd name="connsiteX0" fmla="*/ 0 w 2137410"/>
                    <a:gd name="connsiteY0" fmla="*/ 0 h 520284"/>
                    <a:gd name="connsiteX1" fmla="*/ 2137410 w 2137410"/>
                    <a:gd name="connsiteY1" fmla="*/ 87630 h 520284"/>
                    <a:gd name="connsiteX2" fmla="*/ 2135505 w 2137410"/>
                    <a:gd name="connsiteY2" fmla="*/ 486400 h 520284"/>
                    <a:gd name="connsiteX3" fmla="*/ 506069 w 2137410"/>
                    <a:gd name="connsiteY3" fmla="*/ 477475 h 520284"/>
                    <a:gd name="connsiteX4" fmla="*/ 502259 w 2137410"/>
                    <a:gd name="connsiteY4" fmla="*/ 520284 h 520284"/>
                    <a:gd name="connsiteX5" fmla="*/ 24765 w 2137410"/>
                    <a:gd name="connsiteY5" fmla="*/ 453973 h 520284"/>
                    <a:gd name="connsiteX6" fmla="*/ 0 w 2137410"/>
                    <a:gd name="connsiteY6" fmla="*/ 0 h 520284"/>
                    <a:gd name="connsiteX0" fmla="*/ 0 w 2137410"/>
                    <a:gd name="connsiteY0" fmla="*/ 0 h 520284"/>
                    <a:gd name="connsiteX1" fmla="*/ 2137410 w 2137410"/>
                    <a:gd name="connsiteY1" fmla="*/ 87630 h 520284"/>
                    <a:gd name="connsiteX2" fmla="*/ 2135505 w 2137410"/>
                    <a:gd name="connsiteY2" fmla="*/ 486400 h 520284"/>
                    <a:gd name="connsiteX3" fmla="*/ 506069 w 2137410"/>
                    <a:gd name="connsiteY3" fmla="*/ 477475 h 520284"/>
                    <a:gd name="connsiteX4" fmla="*/ 502259 w 2137410"/>
                    <a:gd name="connsiteY4" fmla="*/ 520284 h 520284"/>
                    <a:gd name="connsiteX5" fmla="*/ 224790 w 2137410"/>
                    <a:gd name="connsiteY5" fmla="*/ 362833 h 520284"/>
                    <a:gd name="connsiteX6" fmla="*/ 0 w 2137410"/>
                    <a:gd name="connsiteY6" fmla="*/ 0 h 520284"/>
                    <a:gd name="connsiteX0" fmla="*/ 0 w 2137410"/>
                    <a:gd name="connsiteY0" fmla="*/ 0 h 520284"/>
                    <a:gd name="connsiteX1" fmla="*/ 2137410 w 2137410"/>
                    <a:gd name="connsiteY1" fmla="*/ 87630 h 520284"/>
                    <a:gd name="connsiteX2" fmla="*/ 2135505 w 2137410"/>
                    <a:gd name="connsiteY2" fmla="*/ 486400 h 520284"/>
                    <a:gd name="connsiteX3" fmla="*/ 506069 w 2137410"/>
                    <a:gd name="connsiteY3" fmla="*/ 477475 h 520284"/>
                    <a:gd name="connsiteX4" fmla="*/ 502259 w 2137410"/>
                    <a:gd name="connsiteY4" fmla="*/ 520284 h 520284"/>
                    <a:gd name="connsiteX5" fmla="*/ 15240 w 2137410"/>
                    <a:gd name="connsiteY5" fmla="*/ 495401 h 520284"/>
                    <a:gd name="connsiteX6" fmla="*/ 0 w 2137410"/>
                    <a:gd name="connsiteY6" fmla="*/ 0 h 520284"/>
                    <a:gd name="connsiteX0" fmla="*/ 0 w 2137410"/>
                    <a:gd name="connsiteY0" fmla="*/ 0 h 498189"/>
                    <a:gd name="connsiteX1" fmla="*/ 2137410 w 2137410"/>
                    <a:gd name="connsiteY1" fmla="*/ 87630 h 498189"/>
                    <a:gd name="connsiteX2" fmla="*/ 2135505 w 2137410"/>
                    <a:gd name="connsiteY2" fmla="*/ 486400 h 498189"/>
                    <a:gd name="connsiteX3" fmla="*/ 506069 w 2137410"/>
                    <a:gd name="connsiteY3" fmla="*/ 477475 h 498189"/>
                    <a:gd name="connsiteX4" fmla="*/ 506069 w 2137410"/>
                    <a:gd name="connsiteY4" fmla="*/ 498189 h 498189"/>
                    <a:gd name="connsiteX5" fmla="*/ 15240 w 2137410"/>
                    <a:gd name="connsiteY5" fmla="*/ 495401 h 498189"/>
                    <a:gd name="connsiteX6" fmla="*/ 0 w 2137410"/>
                    <a:gd name="connsiteY6" fmla="*/ 0 h 498189"/>
                    <a:gd name="connsiteX0" fmla="*/ 0 w 2436495"/>
                    <a:gd name="connsiteY0" fmla="*/ 0 h 498189"/>
                    <a:gd name="connsiteX1" fmla="*/ 2436495 w 2436495"/>
                    <a:gd name="connsiteY1" fmla="*/ 102820 h 498189"/>
                    <a:gd name="connsiteX2" fmla="*/ 2135505 w 2436495"/>
                    <a:gd name="connsiteY2" fmla="*/ 486400 h 498189"/>
                    <a:gd name="connsiteX3" fmla="*/ 506069 w 2436495"/>
                    <a:gd name="connsiteY3" fmla="*/ 477475 h 498189"/>
                    <a:gd name="connsiteX4" fmla="*/ 506069 w 2436495"/>
                    <a:gd name="connsiteY4" fmla="*/ 498189 h 498189"/>
                    <a:gd name="connsiteX5" fmla="*/ 15240 w 2436495"/>
                    <a:gd name="connsiteY5" fmla="*/ 495401 h 498189"/>
                    <a:gd name="connsiteX6" fmla="*/ 0 w 2436495"/>
                    <a:gd name="connsiteY6" fmla="*/ 0 h 498189"/>
                    <a:gd name="connsiteX0" fmla="*/ 0 w 2444115"/>
                    <a:gd name="connsiteY0" fmla="*/ 0 h 498189"/>
                    <a:gd name="connsiteX1" fmla="*/ 2436495 w 2444115"/>
                    <a:gd name="connsiteY1" fmla="*/ 102820 h 498189"/>
                    <a:gd name="connsiteX2" fmla="*/ 2444115 w 2444115"/>
                    <a:gd name="connsiteY2" fmla="*/ 485019 h 498189"/>
                    <a:gd name="connsiteX3" fmla="*/ 506069 w 2444115"/>
                    <a:gd name="connsiteY3" fmla="*/ 477475 h 498189"/>
                    <a:gd name="connsiteX4" fmla="*/ 506069 w 2444115"/>
                    <a:gd name="connsiteY4" fmla="*/ 498189 h 498189"/>
                    <a:gd name="connsiteX5" fmla="*/ 15240 w 2444115"/>
                    <a:gd name="connsiteY5" fmla="*/ 495401 h 498189"/>
                    <a:gd name="connsiteX6" fmla="*/ 0 w 2444115"/>
                    <a:gd name="connsiteY6" fmla="*/ 0 h 498189"/>
                    <a:gd name="connsiteX0" fmla="*/ 0 w 2444115"/>
                    <a:gd name="connsiteY0" fmla="*/ 0 h 498189"/>
                    <a:gd name="connsiteX1" fmla="*/ 2436495 w 2444115"/>
                    <a:gd name="connsiteY1" fmla="*/ 102820 h 498189"/>
                    <a:gd name="connsiteX2" fmla="*/ 2444115 w 2444115"/>
                    <a:gd name="connsiteY2" fmla="*/ 485019 h 498189"/>
                    <a:gd name="connsiteX3" fmla="*/ 506069 w 2444115"/>
                    <a:gd name="connsiteY3" fmla="*/ 477475 h 498189"/>
                    <a:gd name="connsiteX4" fmla="*/ 506069 w 2444115"/>
                    <a:gd name="connsiteY4" fmla="*/ 498189 h 498189"/>
                    <a:gd name="connsiteX5" fmla="*/ 5715 w 2444115"/>
                    <a:gd name="connsiteY5" fmla="*/ 495401 h 498189"/>
                    <a:gd name="connsiteX6" fmla="*/ 0 w 2444115"/>
                    <a:gd name="connsiteY6" fmla="*/ 0 h 498189"/>
                    <a:gd name="connsiteX0" fmla="*/ 0 w 2444115"/>
                    <a:gd name="connsiteY0" fmla="*/ 0 h 498189"/>
                    <a:gd name="connsiteX1" fmla="*/ 2436495 w 2444115"/>
                    <a:gd name="connsiteY1" fmla="*/ 102820 h 498189"/>
                    <a:gd name="connsiteX2" fmla="*/ 2444115 w 2444115"/>
                    <a:gd name="connsiteY2" fmla="*/ 485019 h 498189"/>
                    <a:gd name="connsiteX3" fmla="*/ 506069 w 2444115"/>
                    <a:gd name="connsiteY3" fmla="*/ 477475 h 498189"/>
                    <a:gd name="connsiteX4" fmla="*/ 506069 w 2444115"/>
                    <a:gd name="connsiteY4" fmla="*/ 498189 h 498189"/>
                    <a:gd name="connsiteX5" fmla="*/ 0 w 2444115"/>
                    <a:gd name="connsiteY5" fmla="*/ 495401 h 498189"/>
                    <a:gd name="connsiteX6" fmla="*/ 0 w 2444115"/>
                    <a:gd name="connsiteY6" fmla="*/ 0 h 498189"/>
                    <a:gd name="connsiteX0" fmla="*/ 0 w 2444115"/>
                    <a:gd name="connsiteY0" fmla="*/ 0 h 498189"/>
                    <a:gd name="connsiteX1" fmla="*/ 2436495 w 2444115"/>
                    <a:gd name="connsiteY1" fmla="*/ 102820 h 498189"/>
                    <a:gd name="connsiteX2" fmla="*/ 2444115 w 2444115"/>
                    <a:gd name="connsiteY2" fmla="*/ 485019 h 498189"/>
                    <a:gd name="connsiteX3" fmla="*/ 506069 w 2444115"/>
                    <a:gd name="connsiteY3" fmla="*/ 498189 h 498189"/>
                    <a:gd name="connsiteX4" fmla="*/ 0 w 2444115"/>
                    <a:gd name="connsiteY4" fmla="*/ 495401 h 498189"/>
                    <a:gd name="connsiteX5" fmla="*/ 0 w 2444115"/>
                    <a:gd name="connsiteY5" fmla="*/ 0 h 498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4115" h="498189">
                      <a:moveTo>
                        <a:pt x="0" y="0"/>
                      </a:moveTo>
                      <a:lnTo>
                        <a:pt x="2436495" y="102820"/>
                      </a:lnTo>
                      <a:lnTo>
                        <a:pt x="2444115" y="485019"/>
                      </a:lnTo>
                      <a:lnTo>
                        <a:pt x="506069" y="498189"/>
                      </a:lnTo>
                      <a:lnTo>
                        <a:pt x="0" y="495401"/>
                      </a:lnTo>
                      <a:lnTo>
                        <a:pt x="0" y="0"/>
                      </a:lnTo>
                      <a:close/>
                    </a:path>
                  </a:pathLst>
                </a:custGeom>
                <a:solidFill>
                  <a:srgbClr val="BDD7EE">
                    <a:alpha val="80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28" name="グループ化 27">
                <a:extLst>
                  <a:ext uri="{FF2B5EF4-FFF2-40B4-BE49-F238E27FC236}">
                    <a16:creationId xmlns:a16="http://schemas.microsoft.com/office/drawing/2014/main" id="{C99B0611-7D2C-4D9C-94E7-15C7FF5F21C2}"/>
                  </a:ext>
                </a:extLst>
              </p:cNvPr>
              <p:cNvGrpSpPr/>
              <p:nvPr/>
            </p:nvGrpSpPr>
            <p:grpSpPr>
              <a:xfrm>
                <a:off x="2733878" y="2047356"/>
                <a:ext cx="1751777" cy="1114188"/>
                <a:chOff x="3742725" y="1513593"/>
                <a:chExt cx="2602395" cy="1655208"/>
              </a:xfrm>
            </p:grpSpPr>
            <p:sp>
              <p:nvSpPr>
                <p:cNvPr id="29" name="フリーフォーム: 図形 28">
                  <a:extLst>
                    <a:ext uri="{FF2B5EF4-FFF2-40B4-BE49-F238E27FC236}">
                      <a16:creationId xmlns:a16="http://schemas.microsoft.com/office/drawing/2014/main" id="{545D02C3-8953-4D31-AA61-13DF7729AF32}"/>
                    </a:ext>
                  </a:extLst>
                </p:cNvPr>
                <p:cNvSpPr/>
                <p:nvPr/>
              </p:nvSpPr>
              <p:spPr>
                <a:xfrm>
                  <a:off x="3742725" y="1513651"/>
                  <a:ext cx="169676" cy="1655150"/>
                </a:xfrm>
                <a:custGeom>
                  <a:avLst/>
                  <a:gdLst>
                    <a:gd name="connsiteX0" fmla="*/ 87630 w 95250"/>
                    <a:gd name="connsiteY0" fmla="*/ 0 h 739140"/>
                    <a:gd name="connsiteX1" fmla="*/ 0 w 95250"/>
                    <a:gd name="connsiteY1" fmla="*/ 30480 h 739140"/>
                    <a:gd name="connsiteX2" fmla="*/ 0 w 95250"/>
                    <a:gd name="connsiteY2" fmla="*/ 739140 h 739140"/>
                    <a:gd name="connsiteX3" fmla="*/ 95250 w 95250"/>
                    <a:gd name="connsiteY3" fmla="*/ 723900 h 739140"/>
                    <a:gd name="connsiteX4" fmla="*/ 87630 w 95250"/>
                    <a:gd name="connsiteY4" fmla="*/ 0 h 739140"/>
                    <a:gd name="connsiteX0" fmla="*/ 87630 w 95250"/>
                    <a:gd name="connsiteY0" fmla="*/ 0 h 723900"/>
                    <a:gd name="connsiteX1" fmla="*/ 0 w 95250"/>
                    <a:gd name="connsiteY1" fmla="*/ 30480 h 723900"/>
                    <a:gd name="connsiteX2" fmla="*/ 0 w 95250"/>
                    <a:gd name="connsiteY2" fmla="*/ 718185 h 723900"/>
                    <a:gd name="connsiteX3" fmla="*/ 95250 w 95250"/>
                    <a:gd name="connsiteY3" fmla="*/ 723900 h 723900"/>
                    <a:gd name="connsiteX4" fmla="*/ 87630 w 95250"/>
                    <a:gd name="connsiteY4" fmla="*/ 0 h 723900"/>
                    <a:gd name="connsiteX0" fmla="*/ 87630 w 95250"/>
                    <a:gd name="connsiteY0" fmla="*/ 0 h 723900"/>
                    <a:gd name="connsiteX1" fmla="*/ 0 w 95250"/>
                    <a:gd name="connsiteY1" fmla="*/ 15240 h 723900"/>
                    <a:gd name="connsiteX2" fmla="*/ 0 w 95250"/>
                    <a:gd name="connsiteY2" fmla="*/ 718185 h 723900"/>
                    <a:gd name="connsiteX3" fmla="*/ 95250 w 95250"/>
                    <a:gd name="connsiteY3" fmla="*/ 723900 h 723900"/>
                    <a:gd name="connsiteX4" fmla="*/ 87630 w 95250"/>
                    <a:gd name="connsiteY4" fmla="*/ 0 h 723900"/>
                    <a:gd name="connsiteX0" fmla="*/ 87630 w 91440"/>
                    <a:gd name="connsiteY0" fmla="*/ 0 h 718185"/>
                    <a:gd name="connsiteX1" fmla="*/ 0 w 91440"/>
                    <a:gd name="connsiteY1" fmla="*/ 15240 h 718185"/>
                    <a:gd name="connsiteX2" fmla="*/ 0 w 91440"/>
                    <a:gd name="connsiteY2" fmla="*/ 718185 h 718185"/>
                    <a:gd name="connsiteX3" fmla="*/ 91440 w 91440"/>
                    <a:gd name="connsiteY3" fmla="*/ 681990 h 718185"/>
                    <a:gd name="connsiteX4" fmla="*/ 87630 w 91440"/>
                    <a:gd name="connsiteY4" fmla="*/ 0 h 718185"/>
                    <a:gd name="connsiteX0" fmla="*/ 87630 w 97155"/>
                    <a:gd name="connsiteY0" fmla="*/ 0 h 718185"/>
                    <a:gd name="connsiteX1" fmla="*/ 0 w 97155"/>
                    <a:gd name="connsiteY1" fmla="*/ 15240 h 718185"/>
                    <a:gd name="connsiteX2" fmla="*/ 0 w 97155"/>
                    <a:gd name="connsiteY2" fmla="*/ 718185 h 718185"/>
                    <a:gd name="connsiteX3" fmla="*/ 97155 w 97155"/>
                    <a:gd name="connsiteY3" fmla="*/ 683895 h 718185"/>
                    <a:gd name="connsiteX4" fmla="*/ 87630 w 97155"/>
                    <a:gd name="connsiteY4" fmla="*/ 0 h 718185"/>
                    <a:gd name="connsiteX0" fmla="*/ 87630 w 97155"/>
                    <a:gd name="connsiteY0" fmla="*/ 0 h 683895"/>
                    <a:gd name="connsiteX1" fmla="*/ 0 w 97155"/>
                    <a:gd name="connsiteY1" fmla="*/ 15240 h 683895"/>
                    <a:gd name="connsiteX2" fmla="*/ 9525 w 97155"/>
                    <a:gd name="connsiteY2" fmla="*/ 655320 h 683895"/>
                    <a:gd name="connsiteX3" fmla="*/ 97155 w 97155"/>
                    <a:gd name="connsiteY3" fmla="*/ 683895 h 683895"/>
                    <a:gd name="connsiteX4" fmla="*/ 87630 w 97155"/>
                    <a:gd name="connsiteY4" fmla="*/ 0 h 683895"/>
                    <a:gd name="connsiteX0" fmla="*/ 87630 w 97155"/>
                    <a:gd name="connsiteY0" fmla="*/ 0 h 691515"/>
                    <a:gd name="connsiteX1" fmla="*/ 0 w 97155"/>
                    <a:gd name="connsiteY1" fmla="*/ 15240 h 691515"/>
                    <a:gd name="connsiteX2" fmla="*/ 5715 w 97155"/>
                    <a:gd name="connsiteY2" fmla="*/ 691515 h 691515"/>
                    <a:gd name="connsiteX3" fmla="*/ 97155 w 97155"/>
                    <a:gd name="connsiteY3" fmla="*/ 683895 h 691515"/>
                    <a:gd name="connsiteX4" fmla="*/ 87630 w 97155"/>
                    <a:gd name="connsiteY4" fmla="*/ 0 h 691515"/>
                    <a:gd name="connsiteX0" fmla="*/ 87630 w 97155"/>
                    <a:gd name="connsiteY0" fmla="*/ 0 h 689610"/>
                    <a:gd name="connsiteX1" fmla="*/ 0 w 97155"/>
                    <a:gd name="connsiteY1" fmla="*/ 15240 h 689610"/>
                    <a:gd name="connsiteX2" fmla="*/ 1905 w 97155"/>
                    <a:gd name="connsiteY2" fmla="*/ 689610 h 689610"/>
                    <a:gd name="connsiteX3" fmla="*/ 97155 w 97155"/>
                    <a:gd name="connsiteY3" fmla="*/ 683895 h 689610"/>
                    <a:gd name="connsiteX4" fmla="*/ 87630 w 97155"/>
                    <a:gd name="connsiteY4" fmla="*/ 0 h 689610"/>
                    <a:gd name="connsiteX0" fmla="*/ 89535 w 99060"/>
                    <a:gd name="connsiteY0" fmla="*/ 0 h 697230"/>
                    <a:gd name="connsiteX1" fmla="*/ 1905 w 99060"/>
                    <a:gd name="connsiteY1" fmla="*/ 15240 h 697230"/>
                    <a:gd name="connsiteX2" fmla="*/ 0 w 99060"/>
                    <a:gd name="connsiteY2" fmla="*/ 697230 h 697230"/>
                    <a:gd name="connsiteX3" fmla="*/ 99060 w 99060"/>
                    <a:gd name="connsiteY3" fmla="*/ 683895 h 697230"/>
                    <a:gd name="connsiteX4" fmla="*/ 89535 w 99060"/>
                    <a:gd name="connsiteY4" fmla="*/ 0 h 697230"/>
                    <a:gd name="connsiteX0" fmla="*/ 87630 w 97155"/>
                    <a:gd name="connsiteY0" fmla="*/ 0 h 697230"/>
                    <a:gd name="connsiteX1" fmla="*/ 0 w 97155"/>
                    <a:gd name="connsiteY1" fmla="*/ 15240 h 697230"/>
                    <a:gd name="connsiteX2" fmla="*/ 0 w 97155"/>
                    <a:gd name="connsiteY2" fmla="*/ 697230 h 697230"/>
                    <a:gd name="connsiteX3" fmla="*/ 97155 w 97155"/>
                    <a:gd name="connsiteY3" fmla="*/ 683895 h 697230"/>
                    <a:gd name="connsiteX4" fmla="*/ 87630 w 97155"/>
                    <a:gd name="connsiteY4" fmla="*/ 0 h 697230"/>
                    <a:gd name="connsiteX0" fmla="*/ 87630 w 97155"/>
                    <a:gd name="connsiteY0" fmla="*/ 0 h 683895"/>
                    <a:gd name="connsiteX1" fmla="*/ 0 w 97155"/>
                    <a:gd name="connsiteY1" fmla="*/ 15240 h 683895"/>
                    <a:gd name="connsiteX2" fmla="*/ 0 w 97155"/>
                    <a:gd name="connsiteY2" fmla="*/ 674590 h 683895"/>
                    <a:gd name="connsiteX3" fmla="*/ 97155 w 97155"/>
                    <a:gd name="connsiteY3" fmla="*/ 683895 h 683895"/>
                    <a:gd name="connsiteX4" fmla="*/ 87630 w 97155"/>
                    <a:gd name="connsiteY4" fmla="*/ 0 h 683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55" h="683895">
                      <a:moveTo>
                        <a:pt x="87630" y="0"/>
                      </a:moveTo>
                      <a:lnTo>
                        <a:pt x="0" y="15240"/>
                      </a:lnTo>
                      <a:lnTo>
                        <a:pt x="0" y="674590"/>
                      </a:lnTo>
                      <a:lnTo>
                        <a:pt x="97155" y="683895"/>
                      </a:lnTo>
                      <a:lnTo>
                        <a:pt x="87630" y="0"/>
                      </a:lnTo>
                      <a:close/>
                    </a:path>
                  </a:pathLst>
                </a:custGeom>
                <a:solidFill>
                  <a:srgbClr val="5B9BD5">
                    <a:alpha val="80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フリーフォーム: 図形 29">
                  <a:extLst>
                    <a:ext uri="{FF2B5EF4-FFF2-40B4-BE49-F238E27FC236}">
                      <a16:creationId xmlns:a16="http://schemas.microsoft.com/office/drawing/2014/main" id="{1A038324-18A6-462A-A460-DF7BF12C015D}"/>
                    </a:ext>
                  </a:extLst>
                </p:cNvPr>
                <p:cNvSpPr/>
                <p:nvPr/>
              </p:nvSpPr>
              <p:spPr>
                <a:xfrm>
                  <a:off x="3901004" y="1513593"/>
                  <a:ext cx="2444116" cy="1647935"/>
                </a:xfrm>
                <a:custGeom>
                  <a:avLst/>
                  <a:gdLst>
                    <a:gd name="connsiteX0" fmla="*/ 0 w 2145030"/>
                    <a:gd name="connsiteY0" fmla="*/ 0 h 525780"/>
                    <a:gd name="connsiteX1" fmla="*/ 2137410 w 2145030"/>
                    <a:gd name="connsiteY1" fmla="*/ 87630 h 525780"/>
                    <a:gd name="connsiteX2" fmla="*/ 2145030 w 2145030"/>
                    <a:gd name="connsiteY2" fmla="*/ 518160 h 525780"/>
                    <a:gd name="connsiteX3" fmla="*/ 0 w 2145030"/>
                    <a:gd name="connsiteY3" fmla="*/ 525780 h 525780"/>
                    <a:gd name="connsiteX4" fmla="*/ 0 w 2145030"/>
                    <a:gd name="connsiteY4" fmla="*/ 0 h 525780"/>
                    <a:gd name="connsiteX0" fmla="*/ 0 w 2145030"/>
                    <a:gd name="connsiteY0" fmla="*/ 0 h 525780"/>
                    <a:gd name="connsiteX1" fmla="*/ 2137410 w 2145030"/>
                    <a:gd name="connsiteY1" fmla="*/ 87630 h 525780"/>
                    <a:gd name="connsiteX2" fmla="*/ 2145030 w 2145030"/>
                    <a:gd name="connsiteY2" fmla="*/ 518160 h 525780"/>
                    <a:gd name="connsiteX3" fmla="*/ 412724 w 2145030"/>
                    <a:gd name="connsiteY3" fmla="*/ 523046 h 525780"/>
                    <a:gd name="connsiteX4" fmla="*/ 0 w 2145030"/>
                    <a:gd name="connsiteY4" fmla="*/ 525780 h 525780"/>
                    <a:gd name="connsiteX5" fmla="*/ 0 w 2145030"/>
                    <a:gd name="connsiteY5" fmla="*/ 0 h 525780"/>
                    <a:gd name="connsiteX0" fmla="*/ 0 w 2145030"/>
                    <a:gd name="connsiteY0" fmla="*/ 0 h 525780"/>
                    <a:gd name="connsiteX1" fmla="*/ 2137410 w 2145030"/>
                    <a:gd name="connsiteY1" fmla="*/ 87630 h 525780"/>
                    <a:gd name="connsiteX2" fmla="*/ 2145030 w 2145030"/>
                    <a:gd name="connsiteY2" fmla="*/ 518160 h 525780"/>
                    <a:gd name="connsiteX3" fmla="*/ 488924 w 2145030"/>
                    <a:gd name="connsiteY3" fmla="*/ 523046 h 525780"/>
                    <a:gd name="connsiteX4" fmla="*/ 412724 w 2145030"/>
                    <a:gd name="connsiteY4" fmla="*/ 523046 h 525780"/>
                    <a:gd name="connsiteX5" fmla="*/ 0 w 2145030"/>
                    <a:gd name="connsiteY5" fmla="*/ 525780 h 525780"/>
                    <a:gd name="connsiteX6" fmla="*/ 0 w 2145030"/>
                    <a:gd name="connsiteY6" fmla="*/ 0 h 525780"/>
                    <a:gd name="connsiteX0" fmla="*/ 0 w 2145030"/>
                    <a:gd name="connsiteY0" fmla="*/ 0 h 525780"/>
                    <a:gd name="connsiteX1" fmla="*/ 2137410 w 2145030"/>
                    <a:gd name="connsiteY1" fmla="*/ 87630 h 525780"/>
                    <a:gd name="connsiteX2" fmla="*/ 2145030 w 2145030"/>
                    <a:gd name="connsiteY2" fmla="*/ 518160 h 525780"/>
                    <a:gd name="connsiteX3" fmla="*/ 487019 w 2145030"/>
                    <a:gd name="connsiteY3" fmla="*/ 430525 h 525780"/>
                    <a:gd name="connsiteX4" fmla="*/ 412724 w 2145030"/>
                    <a:gd name="connsiteY4" fmla="*/ 523046 h 525780"/>
                    <a:gd name="connsiteX5" fmla="*/ 0 w 2145030"/>
                    <a:gd name="connsiteY5" fmla="*/ 525780 h 525780"/>
                    <a:gd name="connsiteX6" fmla="*/ 0 w 2145030"/>
                    <a:gd name="connsiteY6" fmla="*/ 0 h 525780"/>
                    <a:gd name="connsiteX0" fmla="*/ 0 w 2145030"/>
                    <a:gd name="connsiteY0" fmla="*/ 0 h 525780"/>
                    <a:gd name="connsiteX1" fmla="*/ 2137410 w 2145030"/>
                    <a:gd name="connsiteY1" fmla="*/ 87630 h 525780"/>
                    <a:gd name="connsiteX2" fmla="*/ 2145030 w 2145030"/>
                    <a:gd name="connsiteY2" fmla="*/ 518160 h 525780"/>
                    <a:gd name="connsiteX3" fmla="*/ 487019 w 2145030"/>
                    <a:gd name="connsiteY3" fmla="*/ 430525 h 525780"/>
                    <a:gd name="connsiteX4" fmla="*/ 502259 w 2145030"/>
                    <a:gd name="connsiteY4" fmla="*/ 520284 h 525780"/>
                    <a:gd name="connsiteX5" fmla="*/ 0 w 2145030"/>
                    <a:gd name="connsiteY5" fmla="*/ 525780 h 525780"/>
                    <a:gd name="connsiteX6" fmla="*/ 0 w 2145030"/>
                    <a:gd name="connsiteY6" fmla="*/ 0 h 525780"/>
                    <a:gd name="connsiteX0" fmla="*/ 0 w 2145030"/>
                    <a:gd name="connsiteY0" fmla="*/ 0 h 525780"/>
                    <a:gd name="connsiteX1" fmla="*/ 2137410 w 2145030"/>
                    <a:gd name="connsiteY1" fmla="*/ 87630 h 525780"/>
                    <a:gd name="connsiteX2" fmla="*/ 2145030 w 2145030"/>
                    <a:gd name="connsiteY2" fmla="*/ 518160 h 525780"/>
                    <a:gd name="connsiteX3" fmla="*/ 506069 w 2145030"/>
                    <a:gd name="connsiteY3" fmla="*/ 482999 h 525780"/>
                    <a:gd name="connsiteX4" fmla="*/ 502259 w 2145030"/>
                    <a:gd name="connsiteY4" fmla="*/ 520284 h 525780"/>
                    <a:gd name="connsiteX5" fmla="*/ 0 w 2145030"/>
                    <a:gd name="connsiteY5" fmla="*/ 525780 h 525780"/>
                    <a:gd name="connsiteX6" fmla="*/ 0 w 2145030"/>
                    <a:gd name="connsiteY6" fmla="*/ 0 h 525780"/>
                    <a:gd name="connsiteX0" fmla="*/ 0 w 2137410"/>
                    <a:gd name="connsiteY0" fmla="*/ 0 h 525780"/>
                    <a:gd name="connsiteX1" fmla="*/ 2137410 w 2137410"/>
                    <a:gd name="connsiteY1" fmla="*/ 87630 h 525780"/>
                    <a:gd name="connsiteX2" fmla="*/ 2131695 w 2137410"/>
                    <a:gd name="connsiteY2" fmla="*/ 493304 h 525780"/>
                    <a:gd name="connsiteX3" fmla="*/ 506069 w 2137410"/>
                    <a:gd name="connsiteY3" fmla="*/ 482999 h 525780"/>
                    <a:gd name="connsiteX4" fmla="*/ 502259 w 2137410"/>
                    <a:gd name="connsiteY4" fmla="*/ 520284 h 525780"/>
                    <a:gd name="connsiteX5" fmla="*/ 0 w 2137410"/>
                    <a:gd name="connsiteY5" fmla="*/ 525780 h 525780"/>
                    <a:gd name="connsiteX6" fmla="*/ 0 w 2137410"/>
                    <a:gd name="connsiteY6" fmla="*/ 0 h 525780"/>
                    <a:gd name="connsiteX0" fmla="*/ 0 w 2139315"/>
                    <a:gd name="connsiteY0" fmla="*/ 0 h 525780"/>
                    <a:gd name="connsiteX1" fmla="*/ 2137410 w 2139315"/>
                    <a:gd name="connsiteY1" fmla="*/ 87630 h 525780"/>
                    <a:gd name="connsiteX2" fmla="*/ 2139315 w 2139315"/>
                    <a:gd name="connsiteY2" fmla="*/ 487781 h 525780"/>
                    <a:gd name="connsiteX3" fmla="*/ 506069 w 2139315"/>
                    <a:gd name="connsiteY3" fmla="*/ 482999 h 525780"/>
                    <a:gd name="connsiteX4" fmla="*/ 502259 w 2139315"/>
                    <a:gd name="connsiteY4" fmla="*/ 520284 h 525780"/>
                    <a:gd name="connsiteX5" fmla="*/ 0 w 2139315"/>
                    <a:gd name="connsiteY5" fmla="*/ 525780 h 525780"/>
                    <a:gd name="connsiteX6" fmla="*/ 0 w 2139315"/>
                    <a:gd name="connsiteY6" fmla="*/ 0 h 525780"/>
                    <a:gd name="connsiteX0" fmla="*/ 0 w 2137410"/>
                    <a:gd name="connsiteY0" fmla="*/ 0 h 525780"/>
                    <a:gd name="connsiteX1" fmla="*/ 2137410 w 2137410"/>
                    <a:gd name="connsiteY1" fmla="*/ 87630 h 525780"/>
                    <a:gd name="connsiteX2" fmla="*/ 2135505 w 2137410"/>
                    <a:gd name="connsiteY2" fmla="*/ 486400 h 525780"/>
                    <a:gd name="connsiteX3" fmla="*/ 506069 w 2137410"/>
                    <a:gd name="connsiteY3" fmla="*/ 482999 h 525780"/>
                    <a:gd name="connsiteX4" fmla="*/ 502259 w 2137410"/>
                    <a:gd name="connsiteY4" fmla="*/ 520284 h 525780"/>
                    <a:gd name="connsiteX5" fmla="*/ 0 w 2137410"/>
                    <a:gd name="connsiteY5" fmla="*/ 525780 h 525780"/>
                    <a:gd name="connsiteX6" fmla="*/ 0 w 2137410"/>
                    <a:gd name="connsiteY6" fmla="*/ 0 h 525780"/>
                    <a:gd name="connsiteX0" fmla="*/ 0 w 2137410"/>
                    <a:gd name="connsiteY0" fmla="*/ 0 h 525780"/>
                    <a:gd name="connsiteX1" fmla="*/ 2137410 w 2137410"/>
                    <a:gd name="connsiteY1" fmla="*/ 87630 h 525780"/>
                    <a:gd name="connsiteX2" fmla="*/ 2135505 w 2137410"/>
                    <a:gd name="connsiteY2" fmla="*/ 486400 h 525780"/>
                    <a:gd name="connsiteX3" fmla="*/ 496544 w 2137410"/>
                    <a:gd name="connsiteY3" fmla="*/ 480237 h 525780"/>
                    <a:gd name="connsiteX4" fmla="*/ 502259 w 2137410"/>
                    <a:gd name="connsiteY4" fmla="*/ 520284 h 525780"/>
                    <a:gd name="connsiteX5" fmla="*/ 0 w 2137410"/>
                    <a:gd name="connsiteY5" fmla="*/ 525780 h 525780"/>
                    <a:gd name="connsiteX6" fmla="*/ 0 w 2137410"/>
                    <a:gd name="connsiteY6" fmla="*/ 0 h 525780"/>
                    <a:gd name="connsiteX0" fmla="*/ 0 w 2137410"/>
                    <a:gd name="connsiteY0" fmla="*/ 0 h 525780"/>
                    <a:gd name="connsiteX1" fmla="*/ 2137410 w 2137410"/>
                    <a:gd name="connsiteY1" fmla="*/ 87630 h 525780"/>
                    <a:gd name="connsiteX2" fmla="*/ 2135505 w 2137410"/>
                    <a:gd name="connsiteY2" fmla="*/ 486400 h 525780"/>
                    <a:gd name="connsiteX3" fmla="*/ 498449 w 2137410"/>
                    <a:gd name="connsiteY3" fmla="*/ 480237 h 525780"/>
                    <a:gd name="connsiteX4" fmla="*/ 502259 w 2137410"/>
                    <a:gd name="connsiteY4" fmla="*/ 520284 h 525780"/>
                    <a:gd name="connsiteX5" fmla="*/ 0 w 2137410"/>
                    <a:gd name="connsiteY5" fmla="*/ 525780 h 525780"/>
                    <a:gd name="connsiteX6" fmla="*/ 0 w 2137410"/>
                    <a:gd name="connsiteY6" fmla="*/ 0 h 525780"/>
                    <a:gd name="connsiteX0" fmla="*/ 0 w 2137410"/>
                    <a:gd name="connsiteY0" fmla="*/ 0 h 525780"/>
                    <a:gd name="connsiteX1" fmla="*/ 2137410 w 2137410"/>
                    <a:gd name="connsiteY1" fmla="*/ 87630 h 525780"/>
                    <a:gd name="connsiteX2" fmla="*/ 2135505 w 2137410"/>
                    <a:gd name="connsiteY2" fmla="*/ 486400 h 525780"/>
                    <a:gd name="connsiteX3" fmla="*/ 500354 w 2137410"/>
                    <a:gd name="connsiteY3" fmla="*/ 480237 h 525780"/>
                    <a:gd name="connsiteX4" fmla="*/ 502259 w 2137410"/>
                    <a:gd name="connsiteY4" fmla="*/ 520284 h 525780"/>
                    <a:gd name="connsiteX5" fmla="*/ 0 w 2137410"/>
                    <a:gd name="connsiteY5" fmla="*/ 525780 h 525780"/>
                    <a:gd name="connsiteX6" fmla="*/ 0 w 2137410"/>
                    <a:gd name="connsiteY6" fmla="*/ 0 h 525780"/>
                    <a:gd name="connsiteX0" fmla="*/ 0 w 2137410"/>
                    <a:gd name="connsiteY0" fmla="*/ 0 h 525780"/>
                    <a:gd name="connsiteX1" fmla="*/ 2137410 w 2137410"/>
                    <a:gd name="connsiteY1" fmla="*/ 87630 h 525780"/>
                    <a:gd name="connsiteX2" fmla="*/ 2135505 w 2137410"/>
                    <a:gd name="connsiteY2" fmla="*/ 486400 h 525780"/>
                    <a:gd name="connsiteX3" fmla="*/ 506069 w 2137410"/>
                    <a:gd name="connsiteY3" fmla="*/ 480237 h 525780"/>
                    <a:gd name="connsiteX4" fmla="*/ 502259 w 2137410"/>
                    <a:gd name="connsiteY4" fmla="*/ 520284 h 525780"/>
                    <a:gd name="connsiteX5" fmla="*/ 0 w 2137410"/>
                    <a:gd name="connsiteY5" fmla="*/ 525780 h 525780"/>
                    <a:gd name="connsiteX6" fmla="*/ 0 w 2137410"/>
                    <a:gd name="connsiteY6" fmla="*/ 0 h 525780"/>
                    <a:gd name="connsiteX0" fmla="*/ 0 w 2137410"/>
                    <a:gd name="connsiteY0" fmla="*/ 0 h 525780"/>
                    <a:gd name="connsiteX1" fmla="*/ 2137410 w 2137410"/>
                    <a:gd name="connsiteY1" fmla="*/ 87630 h 525780"/>
                    <a:gd name="connsiteX2" fmla="*/ 2135505 w 2137410"/>
                    <a:gd name="connsiteY2" fmla="*/ 486400 h 525780"/>
                    <a:gd name="connsiteX3" fmla="*/ 498449 w 2137410"/>
                    <a:gd name="connsiteY3" fmla="*/ 478856 h 525780"/>
                    <a:gd name="connsiteX4" fmla="*/ 502259 w 2137410"/>
                    <a:gd name="connsiteY4" fmla="*/ 520284 h 525780"/>
                    <a:gd name="connsiteX5" fmla="*/ 0 w 2137410"/>
                    <a:gd name="connsiteY5" fmla="*/ 525780 h 525780"/>
                    <a:gd name="connsiteX6" fmla="*/ 0 w 2137410"/>
                    <a:gd name="connsiteY6" fmla="*/ 0 h 525780"/>
                    <a:gd name="connsiteX0" fmla="*/ 0 w 2137410"/>
                    <a:gd name="connsiteY0" fmla="*/ 0 h 525780"/>
                    <a:gd name="connsiteX1" fmla="*/ 2137410 w 2137410"/>
                    <a:gd name="connsiteY1" fmla="*/ 87630 h 525780"/>
                    <a:gd name="connsiteX2" fmla="*/ 2135505 w 2137410"/>
                    <a:gd name="connsiteY2" fmla="*/ 486400 h 525780"/>
                    <a:gd name="connsiteX3" fmla="*/ 506069 w 2137410"/>
                    <a:gd name="connsiteY3" fmla="*/ 477475 h 525780"/>
                    <a:gd name="connsiteX4" fmla="*/ 502259 w 2137410"/>
                    <a:gd name="connsiteY4" fmla="*/ 520284 h 525780"/>
                    <a:gd name="connsiteX5" fmla="*/ 0 w 2137410"/>
                    <a:gd name="connsiteY5" fmla="*/ 525780 h 525780"/>
                    <a:gd name="connsiteX6" fmla="*/ 0 w 2137410"/>
                    <a:gd name="connsiteY6" fmla="*/ 0 h 525780"/>
                    <a:gd name="connsiteX0" fmla="*/ 0 w 2137410"/>
                    <a:gd name="connsiteY0" fmla="*/ 0 h 520284"/>
                    <a:gd name="connsiteX1" fmla="*/ 2137410 w 2137410"/>
                    <a:gd name="connsiteY1" fmla="*/ 87630 h 520284"/>
                    <a:gd name="connsiteX2" fmla="*/ 2135505 w 2137410"/>
                    <a:gd name="connsiteY2" fmla="*/ 486400 h 520284"/>
                    <a:gd name="connsiteX3" fmla="*/ 506069 w 2137410"/>
                    <a:gd name="connsiteY3" fmla="*/ 477475 h 520284"/>
                    <a:gd name="connsiteX4" fmla="*/ 502259 w 2137410"/>
                    <a:gd name="connsiteY4" fmla="*/ 520284 h 520284"/>
                    <a:gd name="connsiteX5" fmla="*/ 19050 w 2137410"/>
                    <a:gd name="connsiteY5" fmla="*/ 496781 h 520284"/>
                    <a:gd name="connsiteX6" fmla="*/ 0 w 2137410"/>
                    <a:gd name="connsiteY6" fmla="*/ 0 h 520284"/>
                    <a:gd name="connsiteX0" fmla="*/ 0 w 2137410"/>
                    <a:gd name="connsiteY0" fmla="*/ 0 h 520284"/>
                    <a:gd name="connsiteX1" fmla="*/ 2137410 w 2137410"/>
                    <a:gd name="connsiteY1" fmla="*/ 87630 h 520284"/>
                    <a:gd name="connsiteX2" fmla="*/ 2135505 w 2137410"/>
                    <a:gd name="connsiteY2" fmla="*/ 486400 h 520284"/>
                    <a:gd name="connsiteX3" fmla="*/ 506069 w 2137410"/>
                    <a:gd name="connsiteY3" fmla="*/ 477475 h 520284"/>
                    <a:gd name="connsiteX4" fmla="*/ 502259 w 2137410"/>
                    <a:gd name="connsiteY4" fmla="*/ 520284 h 520284"/>
                    <a:gd name="connsiteX5" fmla="*/ 24765 w 2137410"/>
                    <a:gd name="connsiteY5" fmla="*/ 453973 h 520284"/>
                    <a:gd name="connsiteX6" fmla="*/ 0 w 2137410"/>
                    <a:gd name="connsiteY6" fmla="*/ 0 h 520284"/>
                    <a:gd name="connsiteX0" fmla="*/ 0 w 2137410"/>
                    <a:gd name="connsiteY0" fmla="*/ 0 h 520284"/>
                    <a:gd name="connsiteX1" fmla="*/ 2137410 w 2137410"/>
                    <a:gd name="connsiteY1" fmla="*/ 87630 h 520284"/>
                    <a:gd name="connsiteX2" fmla="*/ 2135505 w 2137410"/>
                    <a:gd name="connsiteY2" fmla="*/ 486400 h 520284"/>
                    <a:gd name="connsiteX3" fmla="*/ 506069 w 2137410"/>
                    <a:gd name="connsiteY3" fmla="*/ 477475 h 520284"/>
                    <a:gd name="connsiteX4" fmla="*/ 502259 w 2137410"/>
                    <a:gd name="connsiteY4" fmla="*/ 520284 h 520284"/>
                    <a:gd name="connsiteX5" fmla="*/ 224790 w 2137410"/>
                    <a:gd name="connsiteY5" fmla="*/ 362833 h 520284"/>
                    <a:gd name="connsiteX6" fmla="*/ 0 w 2137410"/>
                    <a:gd name="connsiteY6" fmla="*/ 0 h 520284"/>
                    <a:gd name="connsiteX0" fmla="*/ 0 w 2137410"/>
                    <a:gd name="connsiteY0" fmla="*/ 0 h 520284"/>
                    <a:gd name="connsiteX1" fmla="*/ 2137410 w 2137410"/>
                    <a:gd name="connsiteY1" fmla="*/ 87630 h 520284"/>
                    <a:gd name="connsiteX2" fmla="*/ 2135505 w 2137410"/>
                    <a:gd name="connsiteY2" fmla="*/ 486400 h 520284"/>
                    <a:gd name="connsiteX3" fmla="*/ 506069 w 2137410"/>
                    <a:gd name="connsiteY3" fmla="*/ 477475 h 520284"/>
                    <a:gd name="connsiteX4" fmla="*/ 502259 w 2137410"/>
                    <a:gd name="connsiteY4" fmla="*/ 520284 h 520284"/>
                    <a:gd name="connsiteX5" fmla="*/ 15240 w 2137410"/>
                    <a:gd name="connsiteY5" fmla="*/ 495401 h 520284"/>
                    <a:gd name="connsiteX6" fmla="*/ 0 w 2137410"/>
                    <a:gd name="connsiteY6" fmla="*/ 0 h 520284"/>
                    <a:gd name="connsiteX0" fmla="*/ 0 w 2137410"/>
                    <a:gd name="connsiteY0" fmla="*/ 0 h 498189"/>
                    <a:gd name="connsiteX1" fmla="*/ 2137410 w 2137410"/>
                    <a:gd name="connsiteY1" fmla="*/ 87630 h 498189"/>
                    <a:gd name="connsiteX2" fmla="*/ 2135505 w 2137410"/>
                    <a:gd name="connsiteY2" fmla="*/ 486400 h 498189"/>
                    <a:gd name="connsiteX3" fmla="*/ 506069 w 2137410"/>
                    <a:gd name="connsiteY3" fmla="*/ 477475 h 498189"/>
                    <a:gd name="connsiteX4" fmla="*/ 506069 w 2137410"/>
                    <a:gd name="connsiteY4" fmla="*/ 498189 h 498189"/>
                    <a:gd name="connsiteX5" fmla="*/ 15240 w 2137410"/>
                    <a:gd name="connsiteY5" fmla="*/ 495401 h 498189"/>
                    <a:gd name="connsiteX6" fmla="*/ 0 w 2137410"/>
                    <a:gd name="connsiteY6" fmla="*/ 0 h 498189"/>
                    <a:gd name="connsiteX0" fmla="*/ 0 w 2436495"/>
                    <a:gd name="connsiteY0" fmla="*/ 0 h 498189"/>
                    <a:gd name="connsiteX1" fmla="*/ 2436495 w 2436495"/>
                    <a:gd name="connsiteY1" fmla="*/ 102820 h 498189"/>
                    <a:gd name="connsiteX2" fmla="*/ 2135505 w 2436495"/>
                    <a:gd name="connsiteY2" fmla="*/ 486400 h 498189"/>
                    <a:gd name="connsiteX3" fmla="*/ 506069 w 2436495"/>
                    <a:gd name="connsiteY3" fmla="*/ 477475 h 498189"/>
                    <a:gd name="connsiteX4" fmla="*/ 506069 w 2436495"/>
                    <a:gd name="connsiteY4" fmla="*/ 498189 h 498189"/>
                    <a:gd name="connsiteX5" fmla="*/ 15240 w 2436495"/>
                    <a:gd name="connsiteY5" fmla="*/ 495401 h 498189"/>
                    <a:gd name="connsiteX6" fmla="*/ 0 w 2436495"/>
                    <a:gd name="connsiteY6" fmla="*/ 0 h 498189"/>
                    <a:gd name="connsiteX0" fmla="*/ 0 w 2444115"/>
                    <a:gd name="connsiteY0" fmla="*/ 0 h 498189"/>
                    <a:gd name="connsiteX1" fmla="*/ 2436495 w 2444115"/>
                    <a:gd name="connsiteY1" fmla="*/ 102820 h 498189"/>
                    <a:gd name="connsiteX2" fmla="*/ 2444115 w 2444115"/>
                    <a:gd name="connsiteY2" fmla="*/ 485019 h 498189"/>
                    <a:gd name="connsiteX3" fmla="*/ 506069 w 2444115"/>
                    <a:gd name="connsiteY3" fmla="*/ 477475 h 498189"/>
                    <a:gd name="connsiteX4" fmla="*/ 506069 w 2444115"/>
                    <a:gd name="connsiteY4" fmla="*/ 498189 h 498189"/>
                    <a:gd name="connsiteX5" fmla="*/ 15240 w 2444115"/>
                    <a:gd name="connsiteY5" fmla="*/ 495401 h 498189"/>
                    <a:gd name="connsiteX6" fmla="*/ 0 w 2444115"/>
                    <a:gd name="connsiteY6" fmla="*/ 0 h 498189"/>
                    <a:gd name="connsiteX0" fmla="*/ 0 w 2444115"/>
                    <a:gd name="connsiteY0" fmla="*/ 0 h 498189"/>
                    <a:gd name="connsiteX1" fmla="*/ 2436495 w 2444115"/>
                    <a:gd name="connsiteY1" fmla="*/ 102820 h 498189"/>
                    <a:gd name="connsiteX2" fmla="*/ 2444115 w 2444115"/>
                    <a:gd name="connsiteY2" fmla="*/ 485019 h 498189"/>
                    <a:gd name="connsiteX3" fmla="*/ 506069 w 2444115"/>
                    <a:gd name="connsiteY3" fmla="*/ 477475 h 498189"/>
                    <a:gd name="connsiteX4" fmla="*/ 506069 w 2444115"/>
                    <a:gd name="connsiteY4" fmla="*/ 498189 h 498189"/>
                    <a:gd name="connsiteX5" fmla="*/ 5715 w 2444115"/>
                    <a:gd name="connsiteY5" fmla="*/ 495401 h 498189"/>
                    <a:gd name="connsiteX6" fmla="*/ 0 w 2444115"/>
                    <a:gd name="connsiteY6" fmla="*/ 0 h 498189"/>
                    <a:gd name="connsiteX0" fmla="*/ 0 w 2444115"/>
                    <a:gd name="connsiteY0" fmla="*/ 0 h 498189"/>
                    <a:gd name="connsiteX1" fmla="*/ 2436495 w 2444115"/>
                    <a:gd name="connsiteY1" fmla="*/ 102820 h 498189"/>
                    <a:gd name="connsiteX2" fmla="*/ 2444115 w 2444115"/>
                    <a:gd name="connsiteY2" fmla="*/ 485019 h 498189"/>
                    <a:gd name="connsiteX3" fmla="*/ 506069 w 2444115"/>
                    <a:gd name="connsiteY3" fmla="*/ 477475 h 498189"/>
                    <a:gd name="connsiteX4" fmla="*/ 506069 w 2444115"/>
                    <a:gd name="connsiteY4" fmla="*/ 498189 h 498189"/>
                    <a:gd name="connsiteX5" fmla="*/ 0 w 2444115"/>
                    <a:gd name="connsiteY5" fmla="*/ 495401 h 498189"/>
                    <a:gd name="connsiteX6" fmla="*/ 0 w 2444115"/>
                    <a:gd name="connsiteY6" fmla="*/ 0 h 498189"/>
                    <a:gd name="connsiteX0" fmla="*/ 0 w 2444115"/>
                    <a:gd name="connsiteY0" fmla="*/ 0 h 498189"/>
                    <a:gd name="connsiteX1" fmla="*/ 2436495 w 2444115"/>
                    <a:gd name="connsiteY1" fmla="*/ 102820 h 498189"/>
                    <a:gd name="connsiteX2" fmla="*/ 2444115 w 2444115"/>
                    <a:gd name="connsiteY2" fmla="*/ 485019 h 498189"/>
                    <a:gd name="connsiteX3" fmla="*/ 506069 w 2444115"/>
                    <a:gd name="connsiteY3" fmla="*/ 498189 h 498189"/>
                    <a:gd name="connsiteX4" fmla="*/ 0 w 2444115"/>
                    <a:gd name="connsiteY4" fmla="*/ 495401 h 498189"/>
                    <a:gd name="connsiteX5" fmla="*/ 0 w 2444115"/>
                    <a:gd name="connsiteY5" fmla="*/ 0 h 498189"/>
                    <a:gd name="connsiteX0" fmla="*/ 0 w 2444115"/>
                    <a:gd name="connsiteY0" fmla="*/ 0 h 495401"/>
                    <a:gd name="connsiteX1" fmla="*/ 2436495 w 2444115"/>
                    <a:gd name="connsiteY1" fmla="*/ 102820 h 495401"/>
                    <a:gd name="connsiteX2" fmla="*/ 2444115 w 2444115"/>
                    <a:gd name="connsiteY2" fmla="*/ 485019 h 495401"/>
                    <a:gd name="connsiteX3" fmla="*/ 511730 w 2444115"/>
                    <a:gd name="connsiteY3" fmla="*/ 493084 h 495401"/>
                    <a:gd name="connsiteX4" fmla="*/ 0 w 2444115"/>
                    <a:gd name="connsiteY4" fmla="*/ 495401 h 495401"/>
                    <a:gd name="connsiteX5" fmla="*/ 0 w 2444115"/>
                    <a:gd name="connsiteY5" fmla="*/ 0 h 495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4115" h="495401">
                      <a:moveTo>
                        <a:pt x="0" y="0"/>
                      </a:moveTo>
                      <a:lnTo>
                        <a:pt x="2436495" y="102820"/>
                      </a:lnTo>
                      <a:lnTo>
                        <a:pt x="2444115" y="485019"/>
                      </a:lnTo>
                      <a:lnTo>
                        <a:pt x="511730" y="493084"/>
                      </a:lnTo>
                      <a:lnTo>
                        <a:pt x="0" y="495401"/>
                      </a:lnTo>
                      <a:lnTo>
                        <a:pt x="0" y="0"/>
                      </a:lnTo>
                      <a:close/>
                    </a:path>
                  </a:pathLst>
                </a:custGeom>
                <a:solidFill>
                  <a:srgbClr val="BDD7EE">
                    <a:alpha val="80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5" name="グループ化 14">
                <a:extLst>
                  <a:ext uri="{FF2B5EF4-FFF2-40B4-BE49-F238E27FC236}">
                    <a16:creationId xmlns:a16="http://schemas.microsoft.com/office/drawing/2014/main" id="{3A485595-3F5D-43E2-94E8-922A9DF8F0FE}"/>
                  </a:ext>
                </a:extLst>
              </p:cNvPr>
              <p:cNvGrpSpPr/>
              <p:nvPr/>
            </p:nvGrpSpPr>
            <p:grpSpPr>
              <a:xfrm>
                <a:off x="3212032" y="1916781"/>
                <a:ext cx="2140256" cy="1256172"/>
                <a:chOff x="3986680" y="1890206"/>
                <a:chExt cx="2140256" cy="1256172"/>
              </a:xfrm>
            </p:grpSpPr>
            <p:sp>
              <p:nvSpPr>
                <p:cNvPr id="14" name="フリーフォーム: 図形 13">
                  <a:extLst>
                    <a:ext uri="{FF2B5EF4-FFF2-40B4-BE49-F238E27FC236}">
                      <a16:creationId xmlns:a16="http://schemas.microsoft.com/office/drawing/2014/main" id="{7FD73156-047B-4124-86D7-A987359652F9}"/>
                    </a:ext>
                  </a:extLst>
                </p:cNvPr>
                <p:cNvSpPr/>
                <p:nvPr/>
              </p:nvSpPr>
              <p:spPr>
                <a:xfrm>
                  <a:off x="3986680" y="1890206"/>
                  <a:ext cx="134145" cy="1252344"/>
                </a:xfrm>
                <a:custGeom>
                  <a:avLst/>
                  <a:gdLst>
                    <a:gd name="connsiteX0" fmla="*/ 87630 w 95250"/>
                    <a:gd name="connsiteY0" fmla="*/ 0 h 739140"/>
                    <a:gd name="connsiteX1" fmla="*/ 0 w 95250"/>
                    <a:gd name="connsiteY1" fmla="*/ 30480 h 739140"/>
                    <a:gd name="connsiteX2" fmla="*/ 0 w 95250"/>
                    <a:gd name="connsiteY2" fmla="*/ 739140 h 739140"/>
                    <a:gd name="connsiteX3" fmla="*/ 95250 w 95250"/>
                    <a:gd name="connsiteY3" fmla="*/ 723900 h 739140"/>
                    <a:gd name="connsiteX4" fmla="*/ 87630 w 95250"/>
                    <a:gd name="connsiteY4" fmla="*/ 0 h 739140"/>
                    <a:gd name="connsiteX0" fmla="*/ 87630 w 95250"/>
                    <a:gd name="connsiteY0" fmla="*/ 0 h 723900"/>
                    <a:gd name="connsiteX1" fmla="*/ 0 w 95250"/>
                    <a:gd name="connsiteY1" fmla="*/ 30480 h 723900"/>
                    <a:gd name="connsiteX2" fmla="*/ 0 w 95250"/>
                    <a:gd name="connsiteY2" fmla="*/ 718185 h 723900"/>
                    <a:gd name="connsiteX3" fmla="*/ 95250 w 95250"/>
                    <a:gd name="connsiteY3" fmla="*/ 723900 h 723900"/>
                    <a:gd name="connsiteX4" fmla="*/ 87630 w 95250"/>
                    <a:gd name="connsiteY4" fmla="*/ 0 h 723900"/>
                    <a:gd name="connsiteX0" fmla="*/ 87630 w 95250"/>
                    <a:gd name="connsiteY0" fmla="*/ 0 h 723900"/>
                    <a:gd name="connsiteX1" fmla="*/ 0 w 95250"/>
                    <a:gd name="connsiteY1" fmla="*/ 15240 h 723900"/>
                    <a:gd name="connsiteX2" fmla="*/ 0 w 95250"/>
                    <a:gd name="connsiteY2" fmla="*/ 718185 h 723900"/>
                    <a:gd name="connsiteX3" fmla="*/ 95250 w 95250"/>
                    <a:gd name="connsiteY3" fmla="*/ 723900 h 723900"/>
                    <a:gd name="connsiteX4" fmla="*/ 87630 w 95250"/>
                    <a:gd name="connsiteY4" fmla="*/ 0 h 723900"/>
                    <a:gd name="connsiteX0" fmla="*/ 87630 w 91440"/>
                    <a:gd name="connsiteY0" fmla="*/ 0 h 718185"/>
                    <a:gd name="connsiteX1" fmla="*/ 0 w 91440"/>
                    <a:gd name="connsiteY1" fmla="*/ 15240 h 718185"/>
                    <a:gd name="connsiteX2" fmla="*/ 0 w 91440"/>
                    <a:gd name="connsiteY2" fmla="*/ 718185 h 718185"/>
                    <a:gd name="connsiteX3" fmla="*/ 91440 w 91440"/>
                    <a:gd name="connsiteY3" fmla="*/ 681990 h 718185"/>
                    <a:gd name="connsiteX4" fmla="*/ 87630 w 91440"/>
                    <a:gd name="connsiteY4" fmla="*/ 0 h 718185"/>
                    <a:gd name="connsiteX0" fmla="*/ 87630 w 97155"/>
                    <a:gd name="connsiteY0" fmla="*/ 0 h 718185"/>
                    <a:gd name="connsiteX1" fmla="*/ 0 w 97155"/>
                    <a:gd name="connsiteY1" fmla="*/ 15240 h 718185"/>
                    <a:gd name="connsiteX2" fmla="*/ 0 w 97155"/>
                    <a:gd name="connsiteY2" fmla="*/ 718185 h 718185"/>
                    <a:gd name="connsiteX3" fmla="*/ 97155 w 97155"/>
                    <a:gd name="connsiteY3" fmla="*/ 683895 h 718185"/>
                    <a:gd name="connsiteX4" fmla="*/ 87630 w 97155"/>
                    <a:gd name="connsiteY4" fmla="*/ 0 h 718185"/>
                    <a:gd name="connsiteX0" fmla="*/ 87630 w 97155"/>
                    <a:gd name="connsiteY0" fmla="*/ 0 h 683895"/>
                    <a:gd name="connsiteX1" fmla="*/ 0 w 97155"/>
                    <a:gd name="connsiteY1" fmla="*/ 15240 h 683895"/>
                    <a:gd name="connsiteX2" fmla="*/ 9525 w 97155"/>
                    <a:gd name="connsiteY2" fmla="*/ 655320 h 683895"/>
                    <a:gd name="connsiteX3" fmla="*/ 97155 w 97155"/>
                    <a:gd name="connsiteY3" fmla="*/ 683895 h 683895"/>
                    <a:gd name="connsiteX4" fmla="*/ 87630 w 97155"/>
                    <a:gd name="connsiteY4" fmla="*/ 0 h 683895"/>
                    <a:gd name="connsiteX0" fmla="*/ 87630 w 97155"/>
                    <a:gd name="connsiteY0" fmla="*/ 0 h 691515"/>
                    <a:gd name="connsiteX1" fmla="*/ 0 w 97155"/>
                    <a:gd name="connsiteY1" fmla="*/ 15240 h 691515"/>
                    <a:gd name="connsiteX2" fmla="*/ 5715 w 97155"/>
                    <a:gd name="connsiteY2" fmla="*/ 691515 h 691515"/>
                    <a:gd name="connsiteX3" fmla="*/ 97155 w 97155"/>
                    <a:gd name="connsiteY3" fmla="*/ 683895 h 691515"/>
                    <a:gd name="connsiteX4" fmla="*/ 87630 w 97155"/>
                    <a:gd name="connsiteY4" fmla="*/ 0 h 691515"/>
                    <a:gd name="connsiteX0" fmla="*/ 87630 w 97155"/>
                    <a:gd name="connsiteY0" fmla="*/ 0 h 689610"/>
                    <a:gd name="connsiteX1" fmla="*/ 0 w 97155"/>
                    <a:gd name="connsiteY1" fmla="*/ 15240 h 689610"/>
                    <a:gd name="connsiteX2" fmla="*/ 1905 w 97155"/>
                    <a:gd name="connsiteY2" fmla="*/ 689610 h 689610"/>
                    <a:gd name="connsiteX3" fmla="*/ 97155 w 97155"/>
                    <a:gd name="connsiteY3" fmla="*/ 683895 h 689610"/>
                    <a:gd name="connsiteX4" fmla="*/ 87630 w 97155"/>
                    <a:gd name="connsiteY4" fmla="*/ 0 h 689610"/>
                    <a:gd name="connsiteX0" fmla="*/ 89535 w 99060"/>
                    <a:gd name="connsiteY0" fmla="*/ 0 h 697230"/>
                    <a:gd name="connsiteX1" fmla="*/ 1905 w 99060"/>
                    <a:gd name="connsiteY1" fmla="*/ 15240 h 697230"/>
                    <a:gd name="connsiteX2" fmla="*/ 0 w 99060"/>
                    <a:gd name="connsiteY2" fmla="*/ 697230 h 697230"/>
                    <a:gd name="connsiteX3" fmla="*/ 99060 w 99060"/>
                    <a:gd name="connsiteY3" fmla="*/ 683895 h 697230"/>
                    <a:gd name="connsiteX4" fmla="*/ 89535 w 99060"/>
                    <a:gd name="connsiteY4" fmla="*/ 0 h 697230"/>
                    <a:gd name="connsiteX0" fmla="*/ 87630 w 97155"/>
                    <a:gd name="connsiteY0" fmla="*/ 0 h 697230"/>
                    <a:gd name="connsiteX1" fmla="*/ 0 w 97155"/>
                    <a:gd name="connsiteY1" fmla="*/ 15240 h 697230"/>
                    <a:gd name="connsiteX2" fmla="*/ 0 w 97155"/>
                    <a:gd name="connsiteY2" fmla="*/ 697230 h 697230"/>
                    <a:gd name="connsiteX3" fmla="*/ 97155 w 97155"/>
                    <a:gd name="connsiteY3" fmla="*/ 683895 h 697230"/>
                    <a:gd name="connsiteX4" fmla="*/ 87630 w 97155"/>
                    <a:gd name="connsiteY4" fmla="*/ 0 h 697230"/>
                    <a:gd name="connsiteX0" fmla="*/ 87630 w 97155"/>
                    <a:gd name="connsiteY0" fmla="*/ 0 h 683895"/>
                    <a:gd name="connsiteX1" fmla="*/ 0 w 97155"/>
                    <a:gd name="connsiteY1" fmla="*/ 15240 h 683895"/>
                    <a:gd name="connsiteX2" fmla="*/ 1905 w 97155"/>
                    <a:gd name="connsiteY2" fmla="*/ 619125 h 683895"/>
                    <a:gd name="connsiteX3" fmla="*/ 97155 w 97155"/>
                    <a:gd name="connsiteY3" fmla="*/ 683895 h 683895"/>
                    <a:gd name="connsiteX4" fmla="*/ 87630 w 97155"/>
                    <a:gd name="connsiteY4" fmla="*/ 0 h 683895"/>
                    <a:gd name="connsiteX0" fmla="*/ 87630 w 97155"/>
                    <a:gd name="connsiteY0" fmla="*/ 0 h 683895"/>
                    <a:gd name="connsiteX1" fmla="*/ 0 w 97155"/>
                    <a:gd name="connsiteY1" fmla="*/ 15240 h 683895"/>
                    <a:gd name="connsiteX2" fmla="*/ 1905 w 97155"/>
                    <a:gd name="connsiteY2" fmla="*/ 672465 h 683895"/>
                    <a:gd name="connsiteX3" fmla="*/ 97155 w 97155"/>
                    <a:gd name="connsiteY3" fmla="*/ 683895 h 683895"/>
                    <a:gd name="connsiteX4" fmla="*/ 87630 w 97155"/>
                    <a:gd name="connsiteY4" fmla="*/ 0 h 683895"/>
                    <a:gd name="connsiteX0" fmla="*/ 87630 w 91228"/>
                    <a:gd name="connsiteY0" fmla="*/ 0 h 672465"/>
                    <a:gd name="connsiteX1" fmla="*/ 0 w 91228"/>
                    <a:gd name="connsiteY1" fmla="*/ 15240 h 672465"/>
                    <a:gd name="connsiteX2" fmla="*/ 1905 w 91228"/>
                    <a:gd name="connsiteY2" fmla="*/ 672465 h 672465"/>
                    <a:gd name="connsiteX3" fmla="*/ 91228 w 91228"/>
                    <a:gd name="connsiteY3" fmla="*/ 658840 h 672465"/>
                    <a:gd name="connsiteX4" fmla="*/ 87630 w 91228"/>
                    <a:gd name="connsiteY4" fmla="*/ 0 h 672465"/>
                    <a:gd name="connsiteX0" fmla="*/ 87630 w 91228"/>
                    <a:gd name="connsiteY0" fmla="*/ 0 h 658840"/>
                    <a:gd name="connsiteX1" fmla="*/ 0 w 91228"/>
                    <a:gd name="connsiteY1" fmla="*/ 15240 h 658840"/>
                    <a:gd name="connsiteX2" fmla="*/ 3090 w 91228"/>
                    <a:gd name="connsiteY2" fmla="*/ 658434 h 658840"/>
                    <a:gd name="connsiteX3" fmla="*/ 91228 w 91228"/>
                    <a:gd name="connsiteY3" fmla="*/ 658840 h 658840"/>
                    <a:gd name="connsiteX4" fmla="*/ 87630 w 91228"/>
                    <a:gd name="connsiteY4" fmla="*/ 0 h 658840"/>
                    <a:gd name="connsiteX0" fmla="*/ 87630 w 91228"/>
                    <a:gd name="connsiteY0" fmla="*/ 0 h 658840"/>
                    <a:gd name="connsiteX1" fmla="*/ 0 w 91228"/>
                    <a:gd name="connsiteY1" fmla="*/ 15240 h 658840"/>
                    <a:gd name="connsiteX2" fmla="*/ 3090 w 91228"/>
                    <a:gd name="connsiteY2" fmla="*/ 654425 h 658840"/>
                    <a:gd name="connsiteX3" fmla="*/ 91228 w 91228"/>
                    <a:gd name="connsiteY3" fmla="*/ 658840 h 658840"/>
                    <a:gd name="connsiteX4" fmla="*/ 87630 w 91228"/>
                    <a:gd name="connsiteY4" fmla="*/ 0 h 658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28" h="658840">
                      <a:moveTo>
                        <a:pt x="87630" y="0"/>
                      </a:moveTo>
                      <a:lnTo>
                        <a:pt x="0" y="15240"/>
                      </a:lnTo>
                      <a:lnTo>
                        <a:pt x="3090" y="654425"/>
                      </a:lnTo>
                      <a:lnTo>
                        <a:pt x="91228" y="658840"/>
                      </a:lnTo>
                      <a:cubicBezTo>
                        <a:pt x="90029" y="439227"/>
                        <a:pt x="88829" y="219613"/>
                        <a:pt x="87630" y="0"/>
                      </a:cubicBezTo>
                      <a:close/>
                    </a:path>
                  </a:pathLst>
                </a:custGeom>
                <a:solidFill>
                  <a:srgbClr val="5B9BD5">
                    <a:alpha val="80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フリーフォーム: 図形 2">
                  <a:extLst>
                    <a:ext uri="{FF2B5EF4-FFF2-40B4-BE49-F238E27FC236}">
                      <a16:creationId xmlns:a16="http://schemas.microsoft.com/office/drawing/2014/main" id="{7E03F0C6-E58A-4D25-8FBB-1AC20E8050B1}"/>
                    </a:ext>
                  </a:extLst>
                </p:cNvPr>
                <p:cNvSpPr/>
                <p:nvPr/>
              </p:nvSpPr>
              <p:spPr>
                <a:xfrm>
                  <a:off x="4116145" y="1892205"/>
                  <a:ext cx="2010791" cy="1254173"/>
                </a:xfrm>
                <a:custGeom>
                  <a:avLst/>
                  <a:gdLst>
                    <a:gd name="connsiteX0" fmla="*/ 0 w 2145030"/>
                    <a:gd name="connsiteY0" fmla="*/ 0 h 525780"/>
                    <a:gd name="connsiteX1" fmla="*/ 2137410 w 2145030"/>
                    <a:gd name="connsiteY1" fmla="*/ 87630 h 525780"/>
                    <a:gd name="connsiteX2" fmla="*/ 2145030 w 2145030"/>
                    <a:gd name="connsiteY2" fmla="*/ 518160 h 525780"/>
                    <a:gd name="connsiteX3" fmla="*/ 0 w 2145030"/>
                    <a:gd name="connsiteY3" fmla="*/ 525780 h 525780"/>
                    <a:gd name="connsiteX4" fmla="*/ 0 w 2145030"/>
                    <a:gd name="connsiteY4" fmla="*/ 0 h 525780"/>
                    <a:gd name="connsiteX0" fmla="*/ 0 w 2145030"/>
                    <a:gd name="connsiteY0" fmla="*/ 0 h 525780"/>
                    <a:gd name="connsiteX1" fmla="*/ 2137410 w 2145030"/>
                    <a:gd name="connsiteY1" fmla="*/ 87630 h 525780"/>
                    <a:gd name="connsiteX2" fmla="*/ 2145030 w 2145030"/>
                    <a:gd name="connsiteY2" fmla="*/ 518160 h 525780"/>
                    <a:gd name="connsiteX3" fmla="*/ 412724 w 2145030"/>
                    <a:gd name="connsiteY3" fmla="*/ 523046 h 525780"/>
                    <a:gd name="connsiteX4" fmla="*/ 0 w 2145030"/>
                    <a:gd name="connsiteY4" fmla="*/ 525780 h 525780"/>
                    <a:gd name="connsiteX5" fmla="*/ 0 w 2145030"/>
                    <a:gd name="connsiteY5" fmla="*/ 0 h 525780"/>
                    <a:gd name="connsiteX0" fmla="*/ 0 w 2145030"/>
                    <a:gd name="connsiteY0" fmla="*/ 0 h 525780"/>
                    <a:gd name="connsiteX1" fmla="*/ 2137410 w 2145030"/>
                    <a:gd name="connsiteY1" fmla="*/ 87630 h 525780"/>
                    <a:gd name="connsiteX2" fmla="*/ 2145030 w 2145030"/>
                    <a:gd name="connsiteY2" fmla="*/ 518160 h 525780"/>
                    <a:gd name="connsiteX3" fmla="*/ 488924 w 2145030"/>
                    <a:gd name="connsiteY3" fmla="*/ 523046 h 525780"/>
                    <a:gd name="connsiteX4" fmla="*/ 412724 w 2145030"/>
                    <a:gd name="connsiteY4" fmla="*/ 523046 h 525780"/>
                    <a:gd name="connsiteX5" fmla="*/ 0 w 2145030"/>
                    <a:gd name="connsiteY5" fmla="*/ 525780 h 525780"/>
                    <a:gd name="connsiteX6" fmla="*/ 0 w 2145030"/>
                    <a:gd name="connsiteY6" fmla="*/ 0 h 525780"/>
                    <a:gd name="connsiteX0" fmla="*/ 0 w 2145030"/>
                    <a:gd name="connsiteY0" fmla="*/ 0 h 525780"/>
                    <a:gd name="connsiteX1" fmla="*/ 2137410 w 2145030"/>
                    <a:gd name="connsiteY1" fmla="*/ 87630 h 525780"/>
                    <a:gd name="connsiteX2" fmla="*/ 2145030 w 2145030"/>
                    <a:gd name="connsiteY2" fmla="*/ 518160 h 525780"/>
                    <a:gd name="connsiteX3" fmla="*/ 487019 w 2145030"/>
                    <a:gd name="connsiteY3" fmla="*/ 430525 h 525780"/>
                    <a:gd name="connsiteX4" fmla="*/ 412724 w 2145030"/>
                    <a:gd name="connsiteY4" fmla="*/ 523046 h 525780"/>
                    <a:gd name="connsiteX5" fmla="*/ 0 w 2145030"/>
                    <a:gd name="connsiteY5" fmla="*/ 525780 h 525780"/>
                    <a:gd name="connsiteX6" fmla="*/ 0 w 2145030"/>
                    <a:gd name="connsiteY6" fmla="*/ 0 h 525780"/>
                    <a:gd name="connsiteX0" fmla="*/ 0 w 2145030"/>
                    <a:gd name="connsiteY0" fmla="*/ 0 h 525780"/>
                    <a:gd name="connsiteX1" fmla="*/ 2137410 w 2145030"/>
                    <a:gd name="connsiteY1" fmla="*/ 87630 h 525780"/>
                    <a:gd name="connsiteX2" fmla="*/ 2145030 w 2145030"/>
                    <a:gd name="connsiteY2" fmla="*/ 518160 h 525780"/>
                    <a:gd name="connsiteX3" fmla="*/ 487019 w 2145030"/>
                    <a:gd name="connsiteY3" fmla="*/ 430525 h 525780"/>
                    <a:gd name="connsiteX4" fmla="*/ 502259 w 2145030"/>
                    <a:gd name="connsiteY4" fmla="*/ 520284 h 525780"/>
                    <a:gd name="connsiteX5" fmla="*/ 0 w 2145030"/>
                    <a:gd name="connsiteY5" fmla="*/ 525780 h 525780"/>
                    <a:gd name="connsiteX6" fmla="*/ 0 w 2145030"/>
                    <a:gd name="connsiteY6" fmla="*/ 0 h 525780"/>
                    <a:gd name="connsiteX0" fmla="*/ 0 w 2145030"/>
                    <a:gd name="connsiteY0" fmla="*/ 0 h 525780"/>
                    <a:gd name="connsiteX1" fmla="*/ 2137410 w 2145030"/>
                    <a:gd name="connsiteY1" fmla="*/ 87630 h 525780"/>
                    <a:gd name="connsiteX2" fmla="*/ 2145030 w 2145030"/>
                    <a:gd name="connsiteY2" fmla="*/ 518160 h 525780"/>
                    <a:gd name="connsiteX3" fmla="*/ 506069 w 2145030"/>
                    <a:gd name="connsiteY3" fmla="*/ 482999 h 525780"/>
                    <a:gd name="connsiteX4" fmla="*/ 502259 w 2145030"/>
                    <a:gd name="connsiteY4" fmla="*/ 520284 h 525780"/>
                    <a:gd name="connsiteX5" fmla="*/ 0 w 2145030"/>
                    <a:gd name="connsiteY5" fmla="*/ 525780 h 525780"/>
                    <a:gd name="connsiteX6" fmla="*/ 0 w 2145030"/>
                    <a:gd name="connsiteY6" fmla="*/ 0 h 525780"/>
                    <a:gd name="connsiteX0" fmla="*/ 0 w 2137410"/>
                    <a:gd name="connsiteY0" fmla="*/ 0 h 525780"/>
                    <a:gd name="connsiteX1" fmla="*/ 2137410 w 2137410"/>
                    <a:gd name="connsiteY1" fmla="*/ 87630 h 525780"/>
                    <a:gd name="connsiteX2" fmla="*/ 2131695 w 2137410"/>
                    <a:gd name="connsiteY2" fmla="*/ 493304 h 525780"/>
                    <a:gd name="connsiteX3" fmla="*/ 506069 w 2137410"/>
                    <a:gd name="connsiteY3" fmla="*/ 482999 h 525780"/>
                    <a:gd name="connsiteX4" fmla="*/ 502259 w 2137410"/>
                    <a:gd name="connsiteY4" fmla="*/ 520284 h 525780"/>
                    <a:gd name="connsiteX5" fmla="*/ 0 w 2137410"/>
                    <a:gd name="connsiteY5" fmla="*/ 525780 h 525780"/>
                    <a:gd name="connsiteX6" fmla="*/ 0 w 2137410"/>
                    <a:gd name="connsiteY6" fmla="*/ 0 h 525780"/>
                    <a:gd name="connsiteX0" fmla="*/ 0 w 2139315"/>
                    <a:gd name="connsiteY0" fmla="*/ 0 h 525780"/>
                    <a:gd name="connsiteX1" fmla="*/ 2137410 w 2139315"/>
                    <a:gd name="connsiteY1" fmla="*/ 87630 h 525780"/>
                    <a:gd name="connsiteX2" fmla="*/ 2139315 w 2139315"/>
                    <a:gd name="connsiteY2" fmla="*/ 487781 h 525780"/>
                    <a:gd name="connsiteX3" fmla="*/ 506069 w 2139315"/>
                    <a:gd name="connsiteY3" fmla="*/ 482999 h 525780"/>
                    <a:gd name="connsiteX4" fmla="*/ 502259 w 2139315"/>
                    <a:gd name="connsiteY4" fmla="*/ 520284 h 525780"/>
                    <a:gd name="connsiteX5" fmla="*/ 0 w 2139315"/>
                    <a:gd name="connsiteY5" fmla="*/ 525780 h 525780"/>
                    <a:gd name="connsiteX6" fmla="*/ 0 w 2139315"/>
                    <a:gd name="connsiteY6" fmla="*/ 0 h 525780"/>
                    <a:gd name="connsiteX0" fmla="*/ 0 w 2137410"/>
                    <a:gd name="connsiteY0" fmla="*/ 0 h 525780"/>
                    <a:gd name="connsiteX1" fmla="*/ 2137410 w 2137410"/>
                    <a:gd name="connsiteY1" fmla="*/ 87630 h 525780"/>
                    <a:gd name="connsiteX2" fmla="*/ 2135505 w 2137410"/>
                    <a:gd name="connsiteY2" fmla="*/ 486400 h 525780"/>
                    <a:gd name="connsiteX3" fmla="*/ 506069 w 2137410"/>
                    <a:gd name="connsiteY3" fmla="*/ 482999 h 525780"/>
                    <a:gd name="connsiteX4" fmla="*/ 502259 w 2137410"/>
                    <a:gd name="connsiteY4" fmla="*/ 520284 h 525780"/>
                    <a:gd name="connsiteX5" fmla="*/ 0 w 2137410"/>
                    <a:gd name="connsiteY5" fmla="*/ 525780 h 525780"/>
                    <a:gd name="connsiteX6" fmla="*/ 0 w 2137410"/>
                    <a:gd name="connsiteY6" fmla="*/ 0 h 525780"/>
                    <a:gd name="connsiteX0" fmla="*/ 0 w 2137410"/>
                    <a:gd name="connsiteY0" fmla="*/ 0 h 525780"/>
                    <a:gd name="connsiteX1" fmla="*/ 2137410 w 2137410"/>
                    <a:gd name="connsiteY1" fmla="*/ 87630 h 525780"/>
                    <a:gd name="connsiteX2" fmla="*/ 2135505 w 2137410"/>
                    <a:gd name="connsiteY2" fmla="*/ 486400 h 525780"/>
                    <a:gd name="connsiteX3" fmla="*/ 496544 w 2137410"/>
                    <a:gd name="connsiteY3" fmla="*/ 480237 h 525780"/>
                    <a:gd name="connsiteX4" fmla="*/ 502259 w 2137410"/>
                    <a:gd name="connsiteY4" fmla="*/ 520284 h 525780"/>
                    <a:gd name="connsiteX5" fmla="*/ 0 w 2137410"/>
                    <a:gd name="connsiteY5" fmla="*/ 525780 h 525780"/>
                    <a:gd name="connsiteX6" fmla="*/ 0 w 2137410"/>
                    <a:gd name="connsiteY6" fmla="*/ 0 h 525780"/>
                    <a:gd name="connsiteX0" fmla="*/ 0 w 2137410"/>
                    <a:gd name="connsiteY0" fmla="*/ 0 h 525780"/>
                    <a:gd name="connsiteX1" fmla="*/ 2137410 w 2137410"/>
                    <a:gd name="connsiteY1" fmla="*/ 87630 h 525780"/>
                    <a:gd name="connsiteX2" fmla="*/ 2135505 w 2137410"/>
                    <a:gd name="connsiteY2" fmla="*/ 486400 h 525780"/>
                    <a:gd name="connsiteX3" fmla="*/ 498449 w 2137410"/>
                    <a:gd name="connsiteY3" fmla="*/ 480237 h 525780"/>
                    <a:gd name="connsiteX4" fmla="*/ 502259 w 2137410"/>
                    <a:gd name="connsiteY4" fmla="*/ 520284 h 525780"/>
                    <a:gd name="connsiteX5" fmla="*/ 0 w 2137410"/>
                    <a:gd name="connsiteY5" fmla="*/ 525780 h 525780"/>
                    <a:gd name="connsiteX6" fmla="*/ 0 w 2137410"/>
                    <a:gd name="connsiteY6" fmla="*/ 0 h 525780"/>
                    <a:gd name="connsiteX0" fmla="*/ 0 w 2137410"/>
                    <a:gd name="connsiteY0" fmla="*/ 0 h 525780"/>
                    <a:gd name="connsiteX1" fmla="*/ 2137410 w 2137410"/>
                    <a:gd name="connsiteY1" fmla="*/ 87630 h 525780"/>
                    <a:gd name="connsiteX2" fmla="*/ 2135505 w 2137410"/>
                    <a:gd name="connsiteY2" fmla="*/ 486400 h 525780"/>
                    <a:gd name="connsiteX3" fmla="*/ 500354 w 2137410"/>
                    <a:gd name="connsiteY3" fmla="*/ 480237 h 525780"/>
                    <a:gd name="connsiteX4" fmla="*/ 502259 w 2137410"/>
                    <a:gd name="connsiteY4" fmla="*/ 520284 h 525780"/>
                    <a:gd name="connsiteX5" fmla="*/ 0 w 2137410"/>
                    <a:gd name="connsiteY5" fmla="*/ 525780 h 525780"/>
                    <a:gd name="connsiteX6" fmla="*/ 0 w 2137410"/>
                    <a:gd name="connsiteY6" fmla="*/ 0 h 525780"/>
                    <a:gd name="connsiteX0" fmla="*/ 0 w 2137410"/>
                    <a:gd name="connsiteY0" fmla="*/ 0 h 525780"/>
                    <a:gd name="connsiteX1" fmla="*/ 2137410 w 2137410"/>
                    <a:gd name="connsiteY1" fmla="*/ 87630 h 525780"/>
                    <a:gd name="connsiteX2" fmla="*/ 2135505 w 2137410"/>
                    <a:gd name="connsiteY2" fmla="*/ 486400 h 525780"/>
                    <a:gd name="connsiteX3" fmla="*/ 506069 w 2137410"/>
                    <a:gd name="connsiteY3" fmla="*/ 480237 h 525780"/>
                    <a:gd name="connsiteX4" fmla="*/ 502259 w 2137410"/>
                    <a:gd name="connsiteY4" fmla="*/ 520284 h 525780"/>
                    <a:gd name="connsiteX5" fmla="*/ 0 w 2137410"/>
                    <a:gd name="connsiteY5" fmla="*/ 525780 h 525780"/>
                    <a:gd name="connsiteX6" fmla="*/ 0 w 2137410"/>
                    <a:gd name="connsiteY6" fmla="*/ 0 h 525780"/>
                    <a:gd name="connsiteX0" fmla="*/ 0 w 2137410"/>
                    <a:gd name="connsiteY0" fmla="*/ 0 h 525780"/>
                    <a:gd name="connsiteX1" fmla="*/ 2137410 w 2137410"/>
                    <a:gd name="connsiteY1" fmla="*/ 87630 h 525780"/>
                    <a:gd name="connsiteX2" fmla="*/ 2135505 w 2137410"/>
                    <a:gd name="connsiteY2" fmla="*/ 486400 h 525780"/>
                    <a:gd name="connsiteX3" fmla="*/ 498449 w 2137410"/>
                    <a:gd name="connsiteY3" fmla="*/ 478856 h 525780"/>
                    <a:gd name="connsiteX4" fmla="*/ 502259 w 2137410"/>
                    <a:gd name="connsiteY4" fmla="*/ 520284 h 525780"/>
                    <a:gd name="connsiteX5" fmla="*/ 0 w 2137410"/>
                    <a:gd name="connsiteY5" fmla="*/ 525780 h 525780"/>
                    <a:gd name="connsiteX6" fmla="*/ 0 w 2137410"/>
                    <a:gd name="connsiteY6" fmla="*/ 0 h 525780"/>
                    <a:gd name="connsiteX0" fmla="*/ 0 w 2137410"/>
                    <a:gd name="connsiteY0" fmla="*/ 0 h 525780"/>
                    <a:gd name="connsiteX1" fmla="*/ 2137410 w 2137410"/>
                    <a:gd name="connsiteY1" fmla="*/ 87630 h 525780"/>
                    <a:gd name="connsiteX2" fmla="*/ 2135505 w 2137410"/>
                    <a:gd name="connsiteY2" fmla="*/ 486400 h 525780"/>
                    <a:gd name="connsiteX3" fmla="*/ 506069 w 2137410"/>
                    <a:gd name="connsiteY3" fmla="*/ 477475 h 525780"/>
                    <a:gd name="connsiteX4" fmla="*/ 502259 w 2137410"/>
                    <a:gd name="connsiteY4" fmla="*/ 520284 h 525780"/>
                    <a:gd name="connsiteX5" fmla="*/ 0 w 2137410"/>
                    <a:gd name="connsiteY5" fmla="*/ 525780 h 525780"/>
                    <a:gd name="connsiteX6" fmla="*/ 0 w 2137410"/>
                    <a:gd name="connsiteY6" fmla="*/ 0 h 525780"/>
                    <a:gd name="connsiteX0" fmla="*/ 0 w 2137410"/>
                    <a:gd name="connsiteY0" fmla="*/ 0 h 520284"/>
                    <a:gd name="connsiteX1" fmla="*/ 2137410 w 2137410"/>
                    <a:gd name="connsiteY1" fmla="*/ 87630 h 520284"/>
                    <a:gd name="connsiteX2" fmla="*/ 2135505 w 2137410"/>
                    <a:gd name="connsiteY2" fmla="*/ 486400 h 520284"/>
                    <a:gd name="connsiteX3" fmla="*/ 506069 w 2137410"/>
                    <a:gd name="connsiteY3" fmla="*/ 477475 h 520284"/>
                    <a:gd name="connsiteX4" fmla="*/ 502259 w 2137410"/>
                    <a:gd name="connsiteY4" fmla="*/ 520284 h 520284"/>
                    <a:gd name="connsiteX5" fmla="*/ 19050 w 2137410"/>
                    <a:gd name="connsiteY5" fmla="*/ 496781 h 520284"/>
                    <a:gd name="connsiteX6" fmla="*/ 0 w 2137410"/>
                    <a:gd name="connsiteY6" fmla="*/ 0 h 520284"/>
                    <a:gd name="connsiteX0" fmla="*/ 0 w 2137410"/>
                    <a:gd name="connsiteY0" fmla="*/ 0 h 520284"/>
                    <a:gd name="connsiteX1" fmla="*/ 2137410 w 2137410"/>
                    <a:gd name="connsiteY1" fmla="*/ 87630 h 520284"/>
                    <a:gd name="connsiteX2" fmla="*/ 2135505 w 2137410"/>
                    <a:gd name="connsiteY2" fmla="*/ 486400 h 520284"/>
                    <a:gd name="connsiteX3" fmla="*/ 506069 w 2137410"/>
                    <a:gd name="connsiteY3" fmla="*/ 477475 h 520284"/>
                    <a:gd name="connsiteX4" fmla="*/ 502259 w 2137410"/>
                    <a:gd name="connsiteY4" fmla="*/ 520284 h 520284"/>
                    <a:gd name="connsiteX5" fmla="*/ 24765 w 2137410"/>
                    <a:gd name="connsiteY5" fmla="*/ 453973 h 520284"/>
                    <a:gd name="connsiteX6" fmla="*/ 0 w 2137410"/>
                    <a:gd name="connsiteY6" fmla="*/ 0 h 520284"/>
                    <a:gd name="connsiteX0" fmla="*/ 0 w 2137410"/>
                    <a:gd name="connsiteY0" fmla="*/ 0 h 520284"/>
                    <a:gd name="connsiteX1" fmla="*/ 2137410 w 2137410"/>
                    <a:gd name="connsiteY1" fmla="*/ 87630 h 520284"/>
                    <a:gd name="connsiteX2" fmla="*/ 2135505 w 2137410"/>
                    <a:gd name="connsiteY2" fmla="*/ 486400 h 520284"/>
                    <a:gd name="connsiteX3" fmla="*/ 506069 w 2137410"/>
                    <a:gd name="connsiteY3" fmla="*/ 477475 h 520284"/>
                    <a:gd name="connsiteX4" fmla="*/ 502259 w 2137410"/>
                    <a:gd name="connsiteY4" fmla="*/ 520284 h 520284"/>
                    <a:gd name="connsiteX5" fmla="*/ 224790 w 2137410"/>
                    <a:gd name="connsiteY5" fmla="*/ 362833 h 520284"/>
                    <a:gd name="connsiteX6" fmla="*/ 0 w 2137410"/>
                    <a:gd name="connsiteY6" fmla="*/ 0 h 520284"/>
                    <a:gd name="connsiteX0" fmla="*/ 0 w 2137410"/>
                    <a:gd name="connsiteY0" fmla="*/ 0 h 520284"/>
                    <a:gd name="connsiteX1" fmla="*/ 2137410 w 2137410"/>
                    <a:gd name="connsiteY1" fmla="*/ 87630 h 520284"/>
                    <a:gd name="connsiteX2" fmla="*/ 2135505 w 2137410"/>
                    <a:gd name="connsiteY2" fmla="*/ 486400 h 520284"/>
                    <a:gd name="connsiteX3" fmla="*/ 506069 w 2137410"/>
                    <a:gd name="connsiteY3" fmla="*/ 477475 h 520284"/>
                    <a:gd name="connsiteX4" fmla="*/ 502259 w 2137410"/>
                    <a:gd name="connsiteY4" fmla="*/ 520284 h 520284"/>
                    <a:gd name="connsiteX5" fmla="*/ 15240 w 2137410"/>
                    <a:gd name="connsiteY5" fmla="*/ 495401 h 520284"/>
                    <a:gd name="connsiteX6" fmla="*/ 0 w 2137410"/>
                    <a:gd name="connsiteY6" fmla="*/ 0 h 520284"/>
                    <a:gd name="connsiteX0" fmla="*/ 0 w 2137410"/>
                    <a:gd name="connsiteY0" fmla="*/ 0 h 498189"/>
                    <a:gd name="connsiteX1" fmla="*/ 2137410 w 2137410"/>
                    <a:gd name="connsiteY1" fmla="*/ 87630 h 498189"/>
                    <a:gd name="connsiteX2" fmla="*/ 2135505 w 2137410"/>
                    <a:gd name="connsiteY2" fmla="*/ 486400 h 498189"/>
                    <a:gd name="connsiteX3" fmla="*/ 506069 w 2137410"/>
                    <a:gd name="connsiteY3" fmla="*/ 477475 h 498189"/>
                    <a:gd name="connsiteX4" fmla="*/ 506069 w 2137410"/>
                    <a:gd name="connsiteY4" fmla="*/ 498189 h 498189"/>
                    <a:gd name="connsiteX5" fmla="*/ 15240 w 2137410"/>
                    <a:gd name="connsiteY5" fmla="*/ 495401 h 498189"/>
                    <a:gd name="connsiteX6" fmla="*/ 0 w 2137410"/>
                    <a:gd name="connsiteY6" fmla="*/ 0 h 498189"/>
                    <a:gd name="connsiteX0" fmla="*/ 0 w 2436495"/>
                    <a:gd name="connsiteY0" fmla="*/ 0 h 498189"/>
                    <a:gd name="connsiteX1" fmla="*/ 2436495 w 2436495"/>
                    <a:gd name="connsiteY1" fmla="*/ 102820 h 498189"/>
                    <a:gd name="connsiteX2" fmla="*/ 2135505 w 2436495"/>
                    <a:gd name="connsiteY2" fmla="*/ 486400 h 498189"/>
                    <a:gd name="connsiteX3" fmla="*/ 506069 w 2436495"/>
                    <a:gd name="connsiteY3" fmla="*/ 477475 h 498189"/>
                    <a:gd name="connsiteX4" fmla="*/ 506069 w 2436495"/>
                    <a:gd name="connsiteY4" fmla="*/ 498189 h 498189"/>
                    <a:gd name="connsiteX5" fmla="*/ 15240 w 2436495"/>
                    <a:gd name="connsiteY5" fmla="*/ 495401 h 498189"/>
                    <a:gd name="connsiteX6" fmla="*/ 0 w 2436495"/>
                    <a:gd name="connsiteY6" fmla="*/ 0 h 498189"/>
                    <a:gd name="connsiteX0" fmla="*/ 0 w 2444115"/>
                    <a:gd name="connsiteY0" fmla="*/ 0 h 498189"/>
                    <a:gd name="connsiteX1" fmla="*/ 2436495 w 2444115"/>
                    <a:gd name="connsiteY1" fmla="*/ 102820 h 498189"/>
                    <a:gd name="connsiteX2" fmla="*/ 2444115 w 2444115"/>
                    <a:gd name="connsiteY2" fmla="*/ 485019 h 498189"/>
                    <a:gd name="connsiteX3" fmla="*/ 506069 w 2444115"/>
                    <a:gd name="connsiteY3" fmla="*/ 477475 h 498189"/>
                    <a:gd name="connsiteX4" fmla="*/ 506069 w 2444115"/>
                    <a:gd name="connsiteY4" fmla="*/ 498189 h 498189"/>
                    <a:gd name="connsiteX5" fmla="*/ 15240 w 2444115"/>
                    <a:gd name="connsiteY5" fmla="*/ 495401 h 498189"/>
                    <a:gd name="connsiteX6" fmla="*/ 0 w 2444115"/>
                    <a:gd name="connsiteY6" fmla="*/ 0 h 498189"/>
                    <a:gd name="connsiteX0" fmla="*/ 0 w 2444115"/>
                    <a:gd name="connsiteY0" fmla="*/ 0 h 498189"/>
                    <a:gd name="connsiteX1" fmla="*/ 2436495 w 2444115"/>
                    <a:gd name="connsiteY1" fmla="*/ 102820 h 498189"/>
                    <a:gd name="connsiteX2" fmla="*/ 2444115 w 2444115"/>
                    <a:gd name="connsiteY2" fmla="*/ 485019 h 498189"/>
                    <a:gd name="connsiteX3" fmla="*/ 506069 w 2444115"/>
                    <a:gd name="connsiteY3" fmla="*/ 477475 h 498189"/>
                    <a:gd name="connsiteX4" fmla="*/ 506069 w 2444115"/>
                    <a:gd name="connsiteY4" fmla="*/ 498189 h 498189"/>
                    <a:gd name="connsiteX5" fmla="*/ 5715 w 2444115"/>
                    <a:gd name="connsiteY5" fmla="*/ 495401 h 498189"/>
                    <a:gd name="connsiteX6" fmla="*/ 0 w 2444115"/>
                    <a:gd name="connsiteY6" fmla="*/ 0 h 498189"/>
                    <a:gd name="connsiteX0" fmla="*/ 0 w 2444115"/>
                    <a:gd name="connsiteY0" fmla="*/ 0 h 498189"/>
                    <a:gd name="connsiteX1" fmla="*/ 2436495 w 2444115"/>
                    <a:gd name="connsiteY1" fmla="*/ 102820 h 498189"/>
                    <a:gd name="connsiteX2" fmla="*/ 2444115 w 2444115"/>
                    <a:gd name="connsiteY2" fmla="*/ 485019 h 498189"/>
                    <a:gd name="connsiteX3" fmla="*/ 506069 w 2444115"/>
                    <a:gd name="connsiteY3" fmla="*/ 477475 h 498189"/>
                    <a:gd name="connsiteX4" fmla="*/ 506069 w 2444115"/>
                    <a:gd name="connsiteY4" fmla="*/ 498189 h 498189"/>
                    <a:gd name="connsiteX5" fmla="*/ 0 w 2444115"/>
                    <a:gd name="connsiteY5" fmla="*/ 495401 h 498189"/>
                    <a:gd name="connsiteX6" fmla="*/ 0 w 2444115"/>
                    <a:gd name="connsiteY6" fmla="*/ 0 h 498189"/>
                    <a:gd name="connsiteX0" fmla="*/ 0 w 2444115"/>
                    <a:gd name="connsiteY0" fmla="*/ 0 h 498189"/>
                    <a:gd name="connsiteX1" fmla="*/ 2436495 w 2444115"/>
                    <a:gd name="connsiteY1" fmla="*/ 102820 h 498189"/>
                    <a:gd name="connsiteX2" fmla="*/ 2444115 w 2444115"/>
                    <a:gd name="connsiteY2" fmla="*/ 485019 h 498189"/>
                    <a:gd name="connsiteX3" fmla="*/ 506069 w 2444115"/>
                    <a:gd name="connsiteY3" fmla="*/ 498189 h 498189"/>
                    <a:gd name="connsiteX4" fmla="*/ 0 w 2444115"/>
                    <a:gd name="connsiteY4" fmla="*/ 495401 h 498189"/>
                    <a:gd name="connsiteX5" fmla="*/ 0 w 2444115"/>
                    <a:gd name="connsiteY5" fmla="*/ 0 h 498189"/>
                    <a:gd name="connsiteX0" fmla="*/ 0 w 2444115"/>
                    <a:gd name="connsiteY0" fmla="*/ 0 h 495401"/>
                    <a:gd name="connsiteX1" fmla="*/ 2436495 w 2444115"/>
                    <a:gd name="connsiteY1" fmla="*/ 102820 h 495401"/>
                    <a:gd name="connsiteX2" fmla="*/ 2444115 w 2444115"/>
                    <a:gd name="connsiteY2" fmla="*/ 485019 h 495401"/>
                    <a:gd name="connsiteX3" fmla="*/ 0 w 2444115"/>
                    <a:gd name="connsiteY3" fmla="*/ 495401 h 495401"/>
                    <a:gd name="connsiteX4" fmla="*/ 0 w 2444115"/>
                    <a:gd name="connsiteY4" fmla="*/ 0 h 495401"/>
                    <a:gd name="connsiteX0" fmla="*/ 0 w 2444115"/>
                    <a:gd name="connsiteY0" fmla="*/ 0 h 490291"/>
                    <a:gd name="connsiteX1" fmla="*/ 2436495 w 2444115"/>
                    <a:gd name="connsiteY1" fmla="*/ 102820 h 490291"/>
                    <a:gd name="connsiteX2" fmla="*/ 2444115 w 2444115"/>
                    <a:gd name="connsiteY2" fmla="*/ 485019 h 490291"/>
                    <a:gd name="connsiteX3" fmla="*/ 6044 w 2444115"/>
                    <a:gd name="connsiteY3" fmla="*/ 490291 h 490291"/>
                    <a:gd name="connsiteX4" fmla="*/ 0 w 2444115"/>
                    <a:gd name="connsiteY4" fmla="*/ 0 h 490291"/>
                    <a:gd name="connsiteX0" fmla="*/ 0 w 2444115"/>
                    <a:gd name="connsiteY0" fmla="*/ 0 h 490291"/>
                    <a:gd name="connsiteX1" fmla="*/ 2436495 w 2444115"/>
                    <a:gd name="connsiteY1" fmla="*/ 102820 h 490291"/>
                    <a:gd name="connsiteX2" fmla="*/ 2444115 w 2444115"/>
                    <a:gd name="connsiteY2" fmla="*/ 489399 h 490291"/>
                    <a:gd name="connsiteX3" fmla="*/ 6044 w 2444115"/>
                    <a:gd name="connsiteY3" fmla="*/ 490291 h 490291"/>
                    <a:gd name="connsiteX4" fmla="*/ 0 w 2444115"/>
                    <a:gd name="connsiteY4" fmla="*/ 0 h 490291"/>
                    <a:gd name="connsiteX0" fmla="*/ 0 w 2444115"/>
                    <a:gd name="connsiteY0" fmla="*/ 0 h 489399"/>
                    <a:gd name="connsiteX1" fmla="*/ 2436495 w 2444115"/>
                    <a:gd name="connsiteY1" fmla="*/ 102820 h 489399"/>
                    <a:gd name="connsiteX2" fmla="*/ 2444115 w 2444115"/>
                    <a:gd name="connsiteY2" fmla="*/ 489399 h 489399"/>
                    <a:gd name="connsiteX3" fmla="*/ 6044 w 2444115"/>
                    <a:gd name="connsiteY3" fmla="*/ 480070 h 489399"/>
                    <a:gd name="connsiteX4" fmla="*/ 0 w 2444115"/>
                    <a:gd name="connsiteY4" fmla="*/ 0 h 489399"/>
                    <a:gd name="connsiteX0" fmla="*/ 0 w 2436495"/>
                    <a:gd name="connsiteY0" fmla="*/ 0 h 480638"/>
                    <a:gd name="connsiteX1" fmla="*/ 2436495 w 2436495"/>
                    <a:gd name="connsiteY1" fmla="*/ 102820 h 480638"/>
                    <a:gd name="connsiteX2" fmla="*/ 2433105 w 2436495"/>
                    <a:gd name="connsiteY2" fmla="*/ 480638 h 480638"/>
                    <a:gd name="connsiteX3" fmla="*/ 6044 w 2436495"/>
                    <a:gd name="connsiteY3" fmla="*/ 480070 h 480638"/>
                    <a:gd name="connsiteX4" fmla="*/ 0 w 2436495"/>
                    <a:gd name="connsiteY4" fmla="*/ 0 h 480638"/>
                    <a:gd name="connsiteX0" fmla="*/ 0 w 2433105"/>
                    <a:gd name="connsiteY0" fmla="*/ 0 h 480638"/>
                    <a:gd name="connsiteX1" fmla="*/ 2429889 w 2433105"/>
                    <a:gd name="connsiteY1" fmla="*/ 102820 h 480638"/>
                    <a:gd name="connsiteX2" fmla="*/ 2433105 w 2433105"/>
                    <a:gd name="connsiteY2" fmla="*/ 480638 h 480638"/>
                    <a:gd name="connsiteX3" fmla="*/ 6044 w 2433105"/>
                    <a:gd name="connsiteY3" fmla="*/ 480070 h 480638"/>
                    <a:gd name="connsiteX4" fmla="*/ 0 w 2433105"/>
                    <a:gd name="connsiteY4" fmla="*/ 0 h 480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3105" h="480638">
                      <a:moveTo>
                        <a:pt x="0" y="0"/>
                      </a:moveTo>
                      <a:lnTo>
                        <a:pt x="2429889" y="102820"/>
                      </a:lnTo>
                      <a:lnTo>
                        <a:pt x="2433105" y="480638"/>
                      </a:lnTo>
                      <a:lnTo>
                        <a:pt x="6044" y="480070"/>
                      </a:lnTo>
                      <a:cubicBezTo>
                        <a:pt x="4029" y="316640"/>
                        <a:pt x="2015" y="163430"/>
                        <a:pt x="0" y="0"/>
                      </a:cubicBezTo>
                      <a:close/>
                    </a:path>
                  </a:pathLst>
                </a:custGeom>
                <a:solidFill>
                  <a:srgbClr val="BDD7EE">
                    <a:alpha val="80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grpSp>
      <p:sp>
        <p:nvSpPr>
          <p:cNvPr id="21" name="テキスト ボックス 20">
            <a:extLst>
              <a:ext uri="{FF2B5EF4-FFF2-40B4-BE49-F238E27FC236}">
                <a16:creationId xmlns:a16="http://schemas.microsoft.com/office/drawing/2014/main" id="{8504F712-763B-46B8-BDD9-C5AF5BD4828D}"/>
              </a:ext>
            </a:extLst>
          </p:cNvPr>
          <p:cNvSpPr txBox="1"/>
          <p:nvPr/>
        </p:nvSpPr>
        <p:spPr>
          <a:xfrm>
            <a:off x="341886" y="241310"/>
            <a:ext cx="1518997" cy="369332"/>
          </a:xfrm>
          <a:prstGeom prst="rect">
            <a:avLst/>
          </a:prstGeom>
          <a:solidFill>
            <a:schemeClr val="bg1"/>
          </a:solidFill>
          <a:ln>
            <a:solidFill>
              <a:schemeClr val="tx1"/>
            </a:solidFill>
          </a:ln>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竣工イメージ</a:t>
            </a:r>
          </a:p>
        </p:txBody>
      </p:sp>
      <p:pic>
        <p:nvPicPr>
          <p:cNvPr id="22" name="図 21">
            <a:extLst>
              <a:ext uri="{FF2B5EF4-FFF2-40B4-BE49-F238E27FC236}">
                <a16:creationId xmlns:a16="http://schemas.microsoft.com/office/drawing/2014/main" id="{4DE04748-D368-4D70-95F8-02104927949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94401" y="4473176"/>
            <a:ext cx="2671720" cy="2384823"/>
          </a:xfrm>
          <a:prstGeom prst="rect">
            <a:avLst/>
          </a:prstGeom>
          <a:ln w="12700">
            <a:solidFill>
              <a:schemeClr val="tx1"/>
            </a:solidFill>
          </a:ln>
        </p:spPr>
      </p:pic>
      <p:sp>
        <p:nvSpPr>
          <p:cNvPr id="23" name="矢印: 右 22">
            <a:extLst>
              <a:ext uri="{FF2B5EF4-FFF2-40B4-BE49-F238E27FC236}">
                <a16:creationId xmlns:a16="http://schemas.microsoft.com/office/drawing/2014/main" id="{2713888E-96FD-4E43-BAC7-E432ABDB4265}"/>
              </a:ext>
            </a:extLst>
          </p:cNvPr>
          <p:cNvSpPr/>
          <p:nvPr/>
        </p:nvSpPr>
        <p:spPr>
          <a:xfrm rot="257863">
            <a:off x="66150" y="5529711"/>
            <a:ext cx="343547" cy="262237"/>
          </a:xfrm>
          <a:prstGeom prst="rightArrow">
            <a:avLst>
              <a:gd name="adj1" fmla="val 50000"/>
              <a:gd name="adj2" fmla="val 77083"/>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24" name="スライド番号プレースホルダー 1">
            <a:extLst>
              <a:ext uri="{FF2B5EF4-FFF2-40B4-BE49-F238E27FC236}">
                <a16:creationId xmlns:a16="http://schemas.microsoft.com/office/drawing/2014/main" id="{63190EBE-733C-427C-9D14-BECED0EAA045}"/>
              </a:ext>
            </a:extLst>
          </p:cNvPr>
          <p:cNvSpPr>
            <a:spLocks noGrp="1"/>
          </p:cNvSpPr>
          <p:nvPr>
            <p:ph type="sldNum" sz="quarter" idx="12"/>
          </p:nvPr>
        </p:nvSpPr>
        <p:spPr>
          <a:xfrm>
            <a:off x="8676640" y="6492875"/>
            <a:ext cx="467360" cy="365125"/>
          </a:xfrm>
        </p:spPr>
        <p:txBody>
          <a:bodyPr/>
          <a:lstStyle/>
          <a:p>
            <a:fld id="{4B8DC0EF-C52E-4308-841A-C05E0CC2FF9F}" type="slidenum">
              <a:rPr kumimoji="1" lang="ja-JP" altLang="en-US" smtClean="0">
                <a:latin typeface="BIZ UDPゴシック" panose="020B0400000000000000" pitchFamily="50" charset="-128"/>
                <a:ea typeface="BIZ UDPゴシック" panose="020B0400000000000000" pitchFamily="50" charset="-128"/>
              </a:rPr>
              <a:t>22</a:t>
            </a:fld>
            <a:endParaRPr kumimoji="1"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6802596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a:extLst>
              <a:ext uri="{FF2B5EF4-FFF2-40B4-BE49-F238E27FC236}">
                <a16:creationId xmlns:a16="http://schemas.microsoft.com/office/drawing/2014/main" id="{20075DC1-4161-4CA4-85CD-7D6FBFEB0938}"/>
              </a:ext>
            </a:extLst>
          </p:cNvPr>
          <p:cNvCxnSpPr/>
          <p:nvPr/>
        </p:nvCxnSpPr>
        <p:spPr>
          <a:xfrm>
            <a:off x="2369820" y="3390900"/>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テキスト ボックス 3">
            <a:extLst>
              <a:ext uri="{FF2B5EF4-FFF2-40B4-BE49-F238E27FC236}">
                <a16:creationId xmlns:a16="http://schemas.microsoft.com/office/drawing/2014/main" id="{16AC311B-4DE4-436F-892A-67EA831D551A}"/>
              </a:ext>
            </a:extLst>
          </p:cNvPr>
          <p:cNvSpPr txBox="1"/>
          <p:nvPr/>
        </p:nvSpPr>
        <p:spPr>
          <a:xfrm>
            <a:off x="147098" y="111470"/>
            <a:ext cx="5813127" cy="369332"/>
          </a:xfrm>
          <a:prstGeom prst="rect">
            <a:avLst/>
          </a:prstGeom>
          <a:noFill/>
        </p:spPr>
        <p:txBody>
          <a:bodyPr wrap="square">
            <a:spAutoFit/>
          </a:bodyPr>
          <a:lstStyle/>
          <a:p>
            <a:r>
              <a:rPr lang="ja-JP" altLang="en-US" dirty="0">
                <a:latin typeface="BIZ UDPゴシック" panose="020B0400000000000000" pitchFamily="50" charset="-128"/>
                <a:ea typeface="BIZ UDPゴシック" panose="020B0400000000000000" pitchFamily="50" charset="-128"/>
              </a:rPr>
              <a:t>対応状況　（景観景観アドバイス対応報告シートより抜粋）</a:t>
            </a:r>
          </a:p>
        </p:txBody>
      </p:sp>
      <p:sp>
        <p:nvSpPr>
          <p:cNvPr id="5" name="スライド番号プレースホルダー 1">
            <a:extLst>
              <a:ext uri="{FF2B5EF4-FFF2-40B4-BE49-F238E27FC236}">
                <a16:creationId xmlns:a16="http://schemas.microsoft.com/office/drawing/2014/main" id="{C11BE0BB-9C6C-4E9A-9222-C0CB58ABE002}"/>
              </a:ext>
            </a:extLst>
          </p:cNvPr>
          <p:cNvSpPr>
            <a:spLocks noGrp="1"/>
          </p:cNvSpPr>
          <p:nvPr>
            <p:ph type="sldNum" sz="quarter" idx="12"/>
          </p:nvPr>
        </p:nvSpPr>
        <p:spPr>
          <a:xfrm>
            <a:off x="8707120" y="6492875"/>
            <a:ext cx="436880" cy="365125"/>
          </a:xfrm>
        </p:spPr>
        <p:txBody>
          <a:bodyPr/>
          <a:lstStyle/>
          <a:p>
            <a:fld id="{4B8DC0EF-C52E-4308-841A-C05E0CC2FF9F}" type="slidenum">
              <a:rPr kumimoji="1" lang="ja-JP" altLang="en-US" smtClean="0">
                <a:latin typeface="BIZ UDPゴシック" panose="020B0400000000000000" pitchFamily="50" charset="-128"/>
                <a:ea typeface="BIZ UDPゴシック" panose="020B0400000000000000" pitchFamily="50" charset="-128"/>
              </a:rPr>
              <a:t>23</a:t>
            </a:fld>
            <a:endParaRPr kumimoji="1" lang="ja-JP" altLang="en-US" dirty="0">
              <a:latin typeface="BIZ UDPゴシック" panose="020B0400000000000000" pitchFamily="50" charset="-128"/>
              <a:ea typeface="BIZ UDPゴシック" panose="020B0400000000000000" pitchFamily="50" charset="-128"/>
            </a:endParaRPr>
          </a:p>
        </p:txBody>
      </p:sp>
      <p:graphicFrame>
        <p:nvGraphicFramePr>
          <p:cNvPr id="8" name="表 7">
            <a:extLst>
              <a:ext uri="{FF2B5EF4-FFF2-40B4-BE49-F238E27FC236}">
                <a16:creationId xmlns:a16="http://schemas.microsoft.com/office/drawing/2014/main" id="{6D835302-9FCD-4A63-8182-234DEFAD243B}"/>
              </a:ext>
            </a:extLst>
          </p:cNvPr>
          <p:cNvGraphicFramePr>
            <a:graphicFrameLocks noGrp="1"/>
          </p:cNvGraphicFramePr>
          <p:nvPr>
            <p:extLst>
              <p:ext uri="{D42A27DB-BD31-4B8C-83A1-F6EECF244321}">
                <p14:modId xmlns:p14="http://schemas.microsoft.com/office/powerpoint/2010/main" val="3542537059"/>
              </p:ext>
            </p:extLst>
          </p:nvPr>
        </p:nvGraphicFramePr>
        <p:xfrm>
          <a:off x="147100" y="980898"/>
          <a:ext cx="8739205" cy="5112489"/>
        </p:xfrm>
        <a:graphic>
          <a:graphicData uri="http://schemas.openxmlformats.org/drawingml/2006/table">
            <a:tbl>
              <a:tblPr/>
              <a:tblGrid>
                <a:gridCol w="1879945">
                  <a:extLst>
                    <a:ext uri="{9D8B030D-6E8A-4147-A177-3AD203B41FA5}">
                      <a16:colId xmlns:a16="http://schemas.microsoft.com/office/drawing/2014/main" val="1492895727"/>
                    </a:ext>
                  </a:extLst>
                </a:gridCol>
                <a:gridCol w="3429630">
                  <a:extLst>
                    <a:ext uri="{9D8B030D-6E8A-4147-A177-3AD203B41FA5}">
                      <a16:colId xmlns:a16="http://schemas.microsoft.com/office/drawing/2014/main" val="2256925454"/>
                    </a:ext>
                  </a:extLst>
                </a:gridCol>
                <a:gridCol w="1143210">
                  <a:extLst>
                    <a:ext uri="{9D8B030D-6E8A-4147-A177-3AD203B41FA5}">
                      <a16:colId xmlns:a16="http://schemas.microsoft.com/office/drawing/2014/main" val="613888978"/>
                    </a:ext>
                  </a:extLst>
                </a:gridCol>
                <a:gridCol w="2286420">
                  <a:extLst>
                    <a:ext uri="{9D8B030D-6E8A-4147-A177-3AD203B41FA5}">
                      <a16:colId xmlns:a16="http://schemas.microsoft.com/office/drawing/2014/main" val="3198664363"/>
                    </a:ext>
                  </a:extLst>
                </a:gridCol>
              </a:tblGrid>
              <a:tr h="474901">
                <a:tc>
                  <a:txBody>
                    <a:bodyPr/>
                    <a:lstStyle/>
                    <a:p>
                      <a:pPr algn="ctr" fontAlgn="ct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項目</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アドバイザーからの意見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gridSpan="2">
                  <a:txBody>
                    <a:bodyPr/>
                    <a:lstStyle/>
                    <a:p>
                      <a:pPr algn="ctr" fontAlgn="ct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アドバイスへの対応</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hMerge="1">
                  <a:txBody>
                    <a:bodyPr/>
                    <a:lstStyle/>
                    <a:p>
                      <a:endParaRPr kumimoji="1" lang="ja-JP" altLang="en-US"/>
                    </a:p>
                  </a:txBody>
                  <a:tcPr/>
                </a:tc>
                <a:extLst>
                  <a:ext uri="{0D108BD9-81ED-4DB2-BD59-A6C34878D82A}">
                    <a16:rowId xmlns:a16="http://schemas.microsoft.com/office/drawing/2014/main" val="3954909648"/>
                  </a:ext>
                </a:extLst>
              </a:tr>
              <a:tr h="364686">
                <a:tc gridSpan="4">
                  <a:txBody>
                    <a:bodyPr/>
                    <a:lstStyle/>
                    <a:p>
                      <a:pPr algn="ctr" fontAlgn="ct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景観の目標設定</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455340342"/>
                  </a:ext>
                </a:extLst>
              </a:tr>
              <a:tr h="457200">
                <a:tc rowSpan="2">
                  <a:txBody>
                    <a:bodyPr/>
                    <a:lstStyle/>
                    <a:p>
                      <a:pPr algn="ctr" fontAlgn="ct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景観の目標設定</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rowSpan="2">
                  <a:txBody>
                    <a:bodyPr/>
                    <a:lstStyle/>
                    <a:p>
                      <a:pPr algn="l"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景観の目標設定において、建物以外もどう見えるのかを考えるほうが良い。計画地は海に面した敷地であるため、建物はむしろ目立つ必要はなく、後ろの風景をいかにうまく見せるかに注力してほしい。</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対応状況</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検討中</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2CC"/>
                    </a:solidFill>
                  </a:tcPr>
                </a:tc>
                <a:extLst>
                  <a:ext uri="{0D108BD9-81ED-4DB2-BD59-A6C34878D82A}">
                    <a16:rowId xmlns:a16="http://schemas.microsoft.com/office/drawing/2014/main" val="3107492383"/>
                  </a:ext>
                </a:extLst>
              </a:tr>
              <a:tr h="671571">
                <a:tc vMerge="1">
                  <a:txBody>
                    <a:bodyPr/>
                    <a:lstStyle/>
                    <a:p>
                      <a:endParaRPr kumimoji="1" lang="ja-JP" altLang="en-US"/>
                    </a:p>
                  </a:txBody>
                  <a:tcPr/>
                </a:tc>
                <a:tc vMerge="1">
                  <a:txBody>
                    <a:bodyPr/>
                    <a:lstStyle/>
                    <a:p>
                      <a:endParaRPr kumimoji="1" lang="ja-JP" altLang="en-US"/>
                    </a:p>
                  </a:txBody>
                  <a:tcPr/>
                </a:tc>
                <a:tc gridSpan="2">
                  <a:txBody>
                    <a:bodyPr/>
                    <a:lstStyle/>
                    <a:p>
                      <a:pPr algn="l"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団地アプローチから大阪湾に向かって団地内道路を配置しその奥に広場を設けます。広場までの視界を遮らないよう配慮します。</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hMerge="1">
                  <a:txBody>
                    <a:bodyPr/>
                    <a:lstStyle/>
                    <a:p>
                      <a:endParaRPr kumimoji="1" lang="ja-JP" altLang="en-US"/>
                    </a:p>
                  </a:txBody>
                  <a:tcPr/>
                </a:tc>
                <a:extLst>
                  <a:ext uri="{0D108BD9-81ED-4DB2-BD59-A6C34878D82A}">
                    <a16:rowId xmlns:a16="http://schemas.microsoft.com/office/drawing/2014/main" val="1634855619"/>
                  </a:ext>
                </a:extLst>
              </a:tr>
              <a:tr h="376844">
                <a:tc rowSpan="2">
                  <a:txBody>
                    <a:bodyPr/>
                    <a:lstStyle/>
                    <a:p>
                      <a:pPr algn="ctr" fontAlgn="ct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ゴミ置場のデザインや配置</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rowSpan="2">
                  <a:txBody>
                    <a:bodyPr/>
                    <a:lstStyle/>
                    <a:p>
                      <a:pPr algn="l"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ゴミ置場を屋根付きの建築物とする場合は、デザインに尽力してほしい。デザインすることが難しいのであれば、少し道から離し、道との間に樹木を配置することや、窓が設置しやすい設備室と配置を入れ替えるなど、細かい配置と形状を考えてほしい。</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対応状況</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検討中</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2CC"/>
                    </a:solidFill>
                  </a:tcPr>
                </a:tc>
                <a:extLst>
                  <a:ext uri="{0D108BD9-81ED-4DB2-BD59-A6C34878D82A}">
                    <a16:rowId xmlns:a16="http://schemas.microsoft.com/office/drawing/2014/main" val="3774649070"/>
                  </a:ext>
                </a:extLst>
              </a:tr>
              <a:tr h="965662">
                <a:tc vMerge="1">
                  <a:txBody>
                    <a:bodyPr/>
                    <a:lstStyle/>
                    <a:p>
                      <a:endParaRPr kumimoji="1" lang="ja-JP" altLang="en-US"/>
                    </a:p>
                  </a:txBody>
                  <a:tcPr/>
                </a:tc>
                <a:tc vMerge="1">
                  <a:txBody>
                    <a:bodyPr/>
                    <a:lstStyle/>
                    <a:p>
                      <a:endParaRPr kumimoji="1" lang="ja-JP" altLang="en-US"/>
                    </a:p>
                  </a:txBody>
                  <a:tcPr/>
                </a:tc>
                <a:tc gridSpan="2">
                  <a:txBody>
                    <a:bodyPr/>
                    <a:lstStyle/>
                    <a:p>
                      <a:pPr algn="l"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ゴミ置場は屋根付とします。住棟の動線から離れた位置に配置して、間に樹木を配します。動線から直接見えないよう配慮します。また、ゴミ置場が大きすぎる為できるだけ目立たないように</a:t>
                      </a: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2</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か所に分けることで住民の動線にも配慮します。</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hMerge="1">
                  <a:txBody>
                    <a:bodyPr/>
                    <a:lstStyle/>
                    <a:p>
                      <a:endParaRPr kumimoji="1" lang="ja-JP" altLang="en-US"/>
                    </a:p>
                  </a:txBody>
                  <a:tcPr/>
                </a:tc>
                <a:extLst>
                  <a:ext uri="{0D108BD9-81ED-4DB2-BD59-A6C34878D82A}">
                    <a16:rowId xmlns:a16="http://schemas.microsoft.com/office/drawing/2014/main" val="706341307"/>
                  </a:ext>
                </a:extLst>
              </a:tr>
              <a:tr h="387927">
                <a:tc rowSpan="4">
                  <a:txBody>
                    <a:bodyPr/>
                    <a:lstStyle/>
                    <a:p>
                      <a:pPr algn="ctr" fontAlgn="ct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緑化等による環境配慮</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rowSpan="2">
                  <a:txBody>
                    <a:bodyPr/>
                    <a:lstStyle/>
                    <a:p>
                      <a:pPr algn="l"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公的施設は地域の緑の核となることが多いので、本敷地においても周辺に緑の風景を提供できるように考えてほしい。</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対応状況</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検討中</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2CC"/>
                    </a:solidFill>
                  </a:tcPr>
                </a:tc>
                <a:extLst>
                  <a:ext uri="{0D108BD9-81ED-4DB2-BD59-A6C34878D82A}">
                    <a16:rowId xmlns:a16="http://schemas.microsoft.com/office/drawing/2014/main" val="348179386"/>
                  </a:ext>
                </a:extLst>
              </a:tr>
              <a:tr h="554182">
                <a:tc vMerge="1">
                  <a:txBody>
                    <a:bodyPr/>
                    <a:lstStyle/>
                    <a:p>
                      <a:endParaRPr kumimoji="1" lang="ja-JP" altLang="en-US"/>
                    </a:p>
                  </a:txBody>
                  <a:tcPr/>
                </a:tc>
                <a:tc vMerge="1">
                  <a:txBody>
                    <a:bodyPr/>
                    <a:lstStyle/>
                    <a:p>
                      <a:endParaRPr kumimoji="1" lang="ja-JP" altLang="en-US"/>
                    </a:p>
                  </a:txBody>
                  <a:tcPr/>
                </a:tc>
                <a:tc gridSpan="2">
                  <a:txBody>
                    <a:bodyPr/>
                    <a:lstStyle/>
                    <a:p>
                      <a:pPr algn="l"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敷地沿いに樹木を設け団地内の広場・公園にも植栽を設けます。周辺に緑を提供する配慮を行います。</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hMerge="1">
                  <a:txBody>
                    <a:bodyPr/>
                    <a:lstStyle/>
                    <a:p>
                      <a:endParaRPr kumimoji="1" lang="ja-JP" altLang="en-US"/>
                    </a:p>
                  </a:txBody>
                  <a:tcPr/>
                </a:tc>
                <a:extLst>
                  <a:ext uri="{0D108BD9-81ED-4DB2-BD59-A6C34878D82A}">
                    <a16:rowId xmlns:a16="http://schemas.microsoft.com/office/drawing/2014/main" val="3715830280"/>
                  </a:ext>
                </a:extLst>
              </a:tr>
              <a:tr h="401782">
                <a:tc vMerge="1">
                  <a:txBody>
                    <a:bodyPr/>
                    <a:lstStyle/>
                    <a:p>
                      <a:endParaRPr kumimoji="1" lang="ja-JP" altLang="en-US"/>
                    </a:p>
                  </a:txBody>
                  <a:tcPr/>
                </a:tc>
                <a:tc rowSpan="2">
                  <a:txBody>
                    <a:bodyPr/>
                    <a:lstStyle/>
                    <a:p>
                      <a:pPr algn="l"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コンセプトに緑化等を含むのであれば、建築物の配置計画と同時に緑地の配置を検討するほうが良い。</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対応状況</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検討中</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2CC"/>
                    </a:solidFill>
                  </a:tcPr>
                </a:tc>
                <a:extLst>
                  <a:ext uri="{0D108BD9-81ED-4DB2-BD59-A6C34878D82A}">
                    <a16:rowId xmlns:a16="http://schemas.microsoft.com/office/drawing/2014/main" val="1264270673"/>
                  </a:ext>
                </a:extLst>
              </a:tr>
              <a:tr h="457734">
                <a:tc vMerge="1">
                  <a:txBody>
                    <a:bodyPr/>
                    <a:lstStyle/>
                    <a:p>
                      <a:endParaRPr kumimoji="1" lang="ja-JP" altLang="en-US"/>
                    </a:p>
                  </a:txBody>
                  <a:tcPr/>
                </a:tc>
                <a:tc vMerge="1">
                  <a:txBody>
                    <a:bodyPr/>
                    <a:lstStyle/>
                    <a:p>
                      <a:endParaRPr kumimoji="1" lang="ja-JP" altLang="en-US"/>
                    </a:p>
                  </a:txBody>
                  <a:tcPr/>
                </a:tc>
                <a:tc gridSpan="2">
                  <a:txBody>
                    <a:bodyPr/>
                    <a:lstStyle/>
                    <a:p>
                      <a:pPr algn="l"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建築物の配置計画と同時に緑地の配置案を検討し周辺に緑を提供するよう配慮します。</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hMerge="1">
                  <a:txBody>
                    <a:bodyPr/>
                    <a:lstStyle/>
                    <a:p>
                      <a:endParaRPr kumimoji="1" lang="ja-JP" altLang="en-US"/>
                    </a:p>
                  </a:txBody>
                  <a:tcPr/>
                </a:tc>
                <a:extLst>
                  <a:ext uri="{0D108BD9-81ED-4DB2-BD59-A6C34878D82A}">
                    <a16:rowId xmlns:a16="http://schemas.microsoft.com/office/drawing/2014/main" val="3674852487"/>
                  </a:ext>
                </a:extLst>
              </a:tr>
            </a:tbl>
          </a:graphicData>
        </a:graphic>
      </p:graphicFrame>
    </p:spTree>
    <p:extLst>
      <p:ext uri="{BB962C8B-B14F-4D97-AF65-F5344CB8AC3E}">
        <p14:creationId xmlns:p14="http://schemas.microsoft.com/office/powerpoint/2010/main" val="25464781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a:extLst>
              <a:ext uri="{FF2B5EF4-FFF2-40B4-BE49-F238E27FC236}">
                <a16:creationId xmlns:a16="http://schemas.microsoft.com/office/drawing/2014/main" id="{20075DC1-4161-4CA4-85CD-7D6FBFEB0938}"/>
              </a:ext>
            </a:extLst>
          </p:cNvPr>
          <p:cNvCxnSpPr/>
          <p:nvPr/>
        </p:nvCxnSpPr>
        <p:spPr>
          <a:xfrm>
            <a:off x="2369820" y="3390900"/>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テキスト ボックス 3">
            <a:extLst>
              <a:ext uri="{FF2B5EF4-FFF2-40B4-BE49-F238E27FC236}">
                <a16:creationId xmlns:a16="http://schemas.microsoft.com/office/drawing/2014/main" id="{16AC311B-4DE4-436F-892A-67EA831D551A}"/>
              </a:ext>
            </a:extLst>
          </p:cNvPr>
          <p:cNvSpPr txBox="1"/>
          <p:nvPr/>
        </p:nvSpPr>
        <p:spPr>
          <a:xfrm>
            <a:off x="147098" y="111470"/>
            <a:ext cx="5813127" cy="369332"/>
          </a:xfrm>
          <a:prstGeom prst="rect">
            <a:avLst/>
          </a:prstGeom>
          <a:noFill/>
        </p:spPr>
        <p:txBody>
          <a:bodyPr wrap="square">
            <a:spAutoFit/>
          </a:bodyPr>
          <a:lstStyle/>
          <a:p>
            <a:r>
              <a:rPr lang="ja-JP" altLang="en-US" dirty="0">
                <a:latin typeface="BIZ UDPゴシック" panose="020B0400000000000000" pitchFamily="50" charset="-128"/>
                <a:ea typeface="BIZ UDPゴシック" panose="020B0400000000000000" pitchFamily="50" charset="-128"/>
              </a:rPr>
              <a:t>対応状況　（景観景観アドバイス対応報告シートより抜粋）</a:t>
            </a:r>
          </a:p>
        </p:txBody>
      </p:sp>
      <p:sp>
        <p:nvSpPr>
          <p:cNvPr id="5" name="スライド番号プレースホルダー 1">
            <a:extLst>
              <a:ext uri="{FF2B5EF4-FFF2-40B4-BE49-F238E27FC236}">
                <a16:creationId xmlns:a16="http://schemas.microsoft.com/office/drawing/2014/main" id="{C11BE0BB-9C6C-4E9A-9222-C0CB58ABE002}"/>
              </a:ext>
            </a:extLst>
          </p:cNvPr>
          <p:cNvSpPr>
            <a:spLocks noGrp="1"/>
          </p:cNvSpPr>
          <p:nvPr>
            <p:ph type="sldNum" sz="quarter" idx="12"/>
          </p:nvPr>
        </p:nvSpPr>
        <p:spPr>
          <a:xfrm>
            <a:off x="8707120" y="6492875"/>
            <a:ext cx="436880" cy="365125"/>
          </a:xfrm>
        </p:spPr>
        <p:txBody>
          <a:bodyPr/>
          <a:lstStyle/>
          <a:p>
            <a:fld id="{4B8DC0EF-C52E-4308-841A-C05E0CC2FF9F}" type="slidenum">
              <a:rPr kumimoji="1" lang="ja-JP" altLang="en-US" smtClean="0">
                <a:latin typeface="BIZ UDPゴシック" panose="020B0400000000000000" pitchFamily="50" charset="-128"/>
                <a:ea typeface="BIZ UDPゴシック" panose="020B0400000000000000" pitchFamily="50" charset="-128"/>
              </a:rPr>
              <a:t>24</a:t>
            </a:fld>
            <a:endParaRPr kumimoji="1" lang="ja-JP" altLang="en-US" dirty="0">
              <a:latin typeface="BIZ UDPゴシック" panose="020B0400000000000000" pitchFamily="50" charset="-128"/>
              <a:ea typeface="BIZ UDPゴシック" panose="020B0400000000000000" pitchFamily="50" charset="-128"/>
            </a:endParaRPr>
          </a:p>
        </p:txBody>
      </p:sp>
      <p:graphicFrame>
        <p:nvGraphicFramePr>
          <p:cNvPr id="7" name="表 6">
            <a:extLst>
              <a:ext uri="{FF2B5EF4-FFF2-40B4-BE49-F238E27FC236}">
                <a16:creationId xmlns:a16="http://schemas.microsoft.com/office/drawing/2014/main" id="{9182E91D-2368-4FF8-A5E0-83EE8AAE9E43}"/>
              </a:ext>
            </a:extLst>
          </p:cNvPr>
          <p:cNvGraphicFramePr>
            <a:graphicFrameLocks noGrp="1"/>
          </p:cNvGraphicFramePr>
          <p:nvPr>
            <p:extLst>
              <p:ext uri="{D42A27DB-BD31-4B8C-83A1-F6EECF244321}">
                <p14:modId xmlns:p14="http://schemas.microsoft.com/office/powerpoint/2010/main" val="611661337"/>
              </p:ext>
            </p:extLst>
          </p:nvPr>
        </p:nvGraphicFramePr>
        <p:xfrm>
          <a:off x="145834" y="1002473"/>
          <a:ext cx="8739206" cy="4380768"/>
        </p:xfrm>
        <a:graphic>
          <a:graphicData uri="http://schemas.openxmlformats.org/drawingml/2006/table">
            <a:tbl>
              <a:tblPr/>
              <a:tblGrid>
                <a:gridCol w="1822662">
                  <a:extLst>
                    <a:ext uri="{9D8B030D-6E8A-4147-A177-3AD203B41FA5}">
                      <a16:colId xmlns:a16="http://schemas.microsoft.com/office/drawing/2014/main" val="1982425724"/>
                    </a:ext>
                  </a:extLst>
                </a:gridCol>
                <a:gridCol w="3440467">
                  <a:extLst>
                    <a:ext uri="{9D8B030D-6E8A-4147-A177-3AD203B41FA5}">
                      <a16:colId xmlns:a16="http://schemas.microsoft.com/office/drawing/2014/main" val="56733983"/>
                    </a:ext>
                  </a:extLst>
                </a:gridCol>
                <a:gridCol w="1747454">
                  <a:extLst>
                    <a:ext uri="{9D8B030D-6E8A-4147-A177-3AD203B41FA5}">
                      <a16:colId xmlns:a16="http://schemas.microsoft.com/office/drawing/2014/main" val="1947226624"/>
                    </a:ext>
                  </a:extLst>
                </a:gridCol>
                <a:gridCol w="1728623">
                  <a:extLst>
                    <a:ext uri="{9D8B030D-6E8A-4147-A177-3AD203B41FA5}">
                      <a16:colId xmlns:a16="http://schemas.microsoft.com/office/drawing/2014/main" val="882517849"/>
                    </a:ext>
                  </a:extLst>
                </a:gridCol>
              </a:tblGrid>
              <a:tr h="382386">
                <a:tc>
                  <a:txBody>
                    <a:bodyPr/>
                    <a:lstStyle/>
                    <a:p>
                      <a:pPr algn="ctr" fontAlgn="ct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項目</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アドバイザーからの意見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gridSpan="2">
                  <a:txBody>
                    <a:bodyPr/>
                    <a:lstStyle/>
                    <a:p>
                      <a:pPr algn="ctr" fontAlgn="ct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アドバイスへの対応</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1228801004"/>
                  </a:ext>
                </a:extLst>
              </a:tr>
              <a:tr h="407323">
                <a:tc gridSpan="4">
                  <a:txBody>
                    <a:bodyPr/>
                    <a:lstStyle/>
                    <a:p>
                      <a:pPr algn="ctr" fontAlgn="ct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景観の目標設定</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2926039800"/>
                  </a:ext>
                </a:extLst>
              </a:tr>
              <a:tr h="397838">
                <a:tc rowSpan="2">
                  <a:txBody>
                    <a:bodyPr/>
                    <a:lstStyle/>
                    <a:p>
                      <a:pPr algn="ctr" fontAlgn="ct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ボリューム感</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rowSpan="2">
                  <a:txBody>
                    <a:bodyPr/>
                    <a:lstStyle/>
                    <a:p>
                      <a:pPr algn="l"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竣工イメージの壁面が大きいボリューム感では、景観形成の目標に掲げる「周辺との調和」のなにを大事にしているかが疑問。例えば、周辺の住宅の大きさや、漁港に泊まっている船の大きさなどを考え、細かなスケールが繋がるようなイメージ図があると分かる。</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対応状況</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検討中</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dot"/>
                      <a:round/>
                      <a:headEnd type="none" w="med" len="med"/>
                      <a:tailEnd type="none" w="med" len="med"/>
                    </a:lnB>
                    <a:solidFill>
                      <a:srgbClr val="FFF2CC"/>
                    </a:solidFill>
                  </a:tcPr>
                </a:tc>
                <a:extLst>
                  <a:ext uri="{0D108BD9-81ED-4DB2-BD59-A6C34878D82A}">
                    <a16:rowId xmlns:a16="http://schemas.microsoft.com/office/drawing/2014/main" val="2288364261"/>
                  </a:ext>
                </a:extLst>
              </a:tr>
              <a:tr h="1634212">
                <a:tc vMerge="1">
                  <a:txBody>
                    <a:bodyPr/>
                    <a:lstStyle/>
                    <a:p>
                      <a:endParaRPr kumimoji="1" lang="ja-JP" altLang="en-US"/>
                    </a:p>
                  </a:txBody>
                  <a:tcPr/>
                </a:tc>
                <a:tc vMerge="1">
                  <a:txBody>
                    <a:bodyPr/>
                    <a:lstStyle/>
                    <a:p>
                      <a:endParaRPr kumimoji="1" lang="ja-JP" altLang="en-US"/>
                    </a:p>
                  </a:txBody>
                  <a:tcPr/>
                </a:tc>
                <a:tc gridSpan="2">
                  <a:txBody>
                    <a:bodyPr/>
                    <a:lstStyle/>
                    <a:p>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バルコニー面の表情に変化を加えて壁面が分断されているようなイメージになるよう配慮します。</a:t>
                      </a:r>
                      <a:endParaRPr kumimoji="1" lang="ja-JP" altLang="en-US"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lnT w="6350" cap="flat" cmpd="sng" algn="ctr">
                      <a:solidFill>
                        <a:srgbClr val="000000"/>
                      </a:solidFill>
                      <a:prstDash val="dot"/>
                      <a:round/>
                      <a:headEnd type="none" w="med" len="med"/>
                      <a:tailEnd type="none" w="med" len="med"/>
                    </a:lnT>
                  </a:tcPr>
                </a:tc>
                <a:extLst>
                  <a:ext uri="{0D108BD9-81ED-4DB2-BD59-A6C34878D82A}">
                    <a16:rowId xmlns:a16="http://schemas.microsoft.com/office/drawing/2014/main" val="2028296188"/>
                  </a:ext>
                </a:extLst>
              </a:tr>
              <a:tr h="397838">
                <a:tc rowSpan="2">
                  <a:txBody>
                    <a:bodyPr/>
                    <a:lstStyle/>
                    <a:p>
                      <a:pPr algn="ctr" fontAlgn="ct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緑地へのアクセス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rowSpan="2">
                  <a:txBody>
                    <a:bodyPr/>
                    <a:lstStyle/>
                    <a:p>
                      <a:pPr algn="l"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広場があるが駐車場の車越しにしか見えないため、気持ち良くアクセスできるものではない。戦略的に確保している緑地へアクセスしやすいよう配置を考えてほしい。</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対応状況</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検討中</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dot"/>
                      <a:round/>
                      <a:headEnd type="none" w="med" len="med"/>
                      <a:tailEnd type="none" w="med" len="med"/>
                    </a:lnB>
                    <a:solidFill>
                      <a:srgbClr val="FFF2CC"/>
                    </a:solidFill>
                  </a:tcPr>
                </a:tc>
                <a:extLst>
                  <a:ext uri="{0D108BD9-81ED-4DB2-BD59-A6C34878D82A}">
                    <a16:rowId xmlns:a16="http://schemas.microsoft.com/office/drawing/2014/main" val="3983019753"/>
                  </a:ext>
                </a:extLst>
              </a:tr>
              <a:tr h="1161171">
                <a:tc vMerge="1">
                  <a:txBody>
                    <a:bodyPr/>
                    <a:lstStyle/>
                    <a:p>
                      <a:endParaRPr kumimoji="1" lang="ja-JP" altLang="en-US"/>
                    </a:p>
                  </a:txBody>
                  <a:tcPr/>
                </a:tc>
                <a:tc vMerge="1">
                  <a:txBody>
                    <a:bodyPr/>
                    <a:lstStyle/>
                    <a:p>
                      <a:endParaRPr kumimoji="1" lang="ja-JP" altLang="en-US"/>
                    </a:p>
                  </a:txBody>
                  <a:tcPr/>
                </a:tc>
                <a:tc gridSpan="2">
                  <a:txBody>
                    <a:bodyPr/>
                    <a:lstStyle/>
                    <a:p>
                      <a:r>
                        <a:rPr lang="ja-JP" altLang="en-US" sz="1100" b="0" i="0" u="none" strike="noStrike" dirty="0">
                          <a:solidFill>
                            <a:schemeClr val="tx1"/>
                          </a:solidFill>
                          <a:effectLst/>
                          <a:latin typeface="游ゴシック" panose="020B0400000000000000" pitchFamily="50" charset="-128"/>
                          <a:ea typeface="游ゴシック" panose="020B0400000000000000" pitchFamily="50" charset="-128"/>
                        </a:rPr>
                        <a:t>駐車場の配置を見直すことは困難ですが、広場までの動線に沿って樹木を配置し、駐車場の車が視界に入らないよう緩和することに配慮します。</a:t>
                      </a:r>
                      <a:endParaRPr kumimoji="1" lang="ja-JP" altLang="en-US" dirty="0">
                        <a:solidFill>
                          <a:schemeClr val="tx1"/>
                        </a:solidFil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lnT w="6350" cap="flat" cmpd="sng" algn="ctr">
                      <a:solidFill>
                        <a:srgbClr val="000000"/>
                      </a:solidFill>
                      <a:prstDash val="dot"/>
                      <a:round/>
                      <a:headEnd type="none" w="med" len="med"/>
                      <a:tailEnd type="none" w="med" len="med"/>
                    </a:lnT>
                  </a:tcPr>
                </a:tc>
                <a:extLst>
                  <a:ext uri="{0D108BD9-81ED-4DB2-BD59-A6C34878D82A}">
                    <a16:rowId xmlns:a16="http://schemas.microsoft.com/office/drawing/2014/main" val="2328957181"/>
                  </a:ext>
                </a:extLst>
              </a:tr>
            </a:tbl>
          </a:graphicData>
        </a:graphic>
      </p:graphicFrame>
    </p:spTree>
    <p:extLst>
      <p:ext uri="{BB962C8B-B14F-4D97-AF65-F5344CB8AC3E}">
        <p14:creationId xmlns:p14="http://schemas.microsoft.com/office/powerpoint/2010/main" val="3813747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DCE0B486-EC5E-462C-88AE-0C48AFB615EE}"/>
              </a:ext>
            </a:extLst>
          </p:cNvPr>
          <p:cNvGraphicFramePr>
            <a:graphicFrameLocks noGrp="1"/>
          </p:cNvGraphicFramePr>
          <p:nvPr>
            <p:extLst>
              <p:ext uri="{D42A27DB-BD31-4B8C-83A1-F6EECF244321}">
                <p14:modId xmlns:p14="http://schemas.microsoft.com/office/powerpoint/2010/main" val="1116065469"/>
              </p:ext>
            </p:extLst>
          </p:nvPr>
        </p:nvGraphicFramePr>
        <p:xfrm>
          <a:off x="318407" y="1350661"/>
          <a:ext cx="8507185" cy="4608423"/>
        </p:xfrm>
        <a:graphic>
          <a:graphicData uri="http://schemas.openxmlformats.org/drawingml/2006/table">
            <a:tbl>
              <a:tblPr/>
              <a:tblGrid>
                <a:gridCol w="160746">
                  <a:extLst>
                    <a:ext uri="{9D8B030D-6E8A-4147-A177-3AD203B41FA5}">
                      <a16:colId xmlns:a16="http://schemas.microsoft.com/office/drawing/2014/main" val="4206714317"/>
                    </a:ext>
                  </a:extLst>
                </a:gridCol>
                <a:gridCol w="1414962">
                  <a:extLst>
                    <a:ext uri="{9D8B030D-6E8A-4147-A177-3AD203B41FA5}">
                      <a16:colId xmlns:a16="http://schemas.microsoft.com/office/drawing/2014/main" val="1120137109"/>
                    </a:ext>
                  </a:extLst>
                </a:gridCol>
                <a:gridCol w="947057">
                  <a:extLst>
                    <a:ext uri="{9D8B030D-6E8A-4147-A177-3AD203B41FA5}">
                      <a16:colId xmlns:a16="http://schemas.microsoft.com/office/drawing/2014/main" val="274409649"/>
                    </a:ext>
                  </a:extLst>
                </a:gridCol>
                <a:gridCol w="5984420">
                  <a:extLst>
                    <a:ext uri="{9D8B030D-6E8A-4147-A177-3AD203B41FA5}">
                      <a16:colId xmlns:a16="http://schemas.microsoft.com/office/drawing/2014/main" val="2195092386"/>
                    </a:ext>
                  </a:extLst>
                </a:gridCol>
              </a:tblGrid>
              <a:tr h="429989">
                <a:tc gridSpan="4">
                  <a:txBody>
                    <a:bodyPr/>
                    <a:lstStyle/>
                    <a:p>
                      <a:pPr algn="l" fontAlgn="ctr"/>
                      <a:r>
                        <a:rPr lang="ja-JP" altLang="en-US" sz="1200" b="1" i="0" u="none" strike="noStrike" dirty="0">
                          <a:solidFill>
                            <a:srgbClr val="000000"/>
                          </a:solidFill>
                          <a:effectLst/>
                          <a:latin typeface="游ゴシック" panose="020B0400000000000000" pitchFamily="50" charset="-128"/>
                          <a:ea typeface="游ゴシック" panose="020B0400000000000000" pitchFamily="50" charset="-128"/>
                        </a:rPr>
                        <a:t>３．事業地周辺の景観の特徴を確認する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25429902"/>
                  </a:ext>
                </a:extLst>
              </a:tr>
              <a:tr h="246333">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B4C6E7"/>
                    </a:solidFill>
                  </a:tcPr>
                </a:tc>
                <a:tc gridSpan="3">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事業地の立地特性や周辺のまちなみ・景観資源等の確認</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535220819"/>
                  </a:ext>
                </a:extLst>
              </a:tr>
              <a:tr h="246333">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4C6E7"/>
                    </a:solidFill>
                  </a:tcPr>
                </a:tc>
                <a:tc gridSpan="2">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計画地周辺の地形上の特徴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hMerge="1">
                  <a:txBody>
                    <a:bodyPr/>
                    <a:lstStyle/>
                    <a:p>
                      <a:endParaRPr kumimoji="1" lang="ja-JP" altLang="en-US"/>
                    </a:p>
                  </a:txBody>
                  <a:tcPr/>
                </a:tc>
                <a:tc>
                  <a:txBody>
                    <a:bodyPr/>
                    <a:lstStyle/>
                    <a:p>
                      <a:pPr algn="l"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大阪湾と車屋川に隣接</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199560791"/>
                  </a:ext>
                </a:extLst>
              </a:tr>
              <a:tr h="246333">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4C6E7"/>
                    </a:solidFill>
                  </a:tcPr>
                </a:tc>
                <a:tc gridSpan="2">
                  <a:txBody>
                    <a:bodyPr/>
                    <a:lstStyle/>
                    <a:p>
                      <a:pPr algn="l"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計画地周辺の景観を構成する主な要素</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hMerge="1">
                  <a:txBody>
                    <a:bodyPr/>
                    <a:lstStyle/>
                    <a:p>
                      <a:endParaRPr kumimoji="1" lang="ja-JP" altLang="en-US"/>
                    </a:p>
                  </a:txBody>
                  <a:tcPr/>
                </a:tc>
                <a:tc>
                  <a:txBody>
                    <a:bodyPr/>
                    <a:lstStyle/>
                    <a:p>
                      <a:pPr algn="l"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北側の海、西側の漁港、北東側の車屋川</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2444892"/>
                  </a:ext>
                </a:extLst>
              </a:tr>
              <a:tr h="246333">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4C6E7"/>
                    </a:solidFill>
                  </a:tcPr>
                </a:tc>
                <a:tc gridSpan="2">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計画地周辺の景観を構成する特徴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hMerge="1">
                  <a:txBody>
                    <a:bodyPr/>
                    <a:lstStyle/>
                    <a:p>
                      <a:endParaRPr kumimoji="1" lang="ja-JP" altLang="en-US"/>
                    </a:p>
                  </a:txBody>
                  <a:tcPr/>
                </a:tc>
                <a:tc>
                  <a:txBody>
                    <a:bodyPr/>
                    <a:lstStyle/>
                    <a:p>
                      <a:pPr algn="l" fontAlgn="ctr"/>
                      <a:r>
                        <a:rPr lang="zh-TW" altLang="en-US" sz="1100" b="0" i="0" u="none" strike="noStrike" dirty="0">
                          <a:solidFill>
                            <a:srgbClr val="000000"/>
                          </a:solidFill>
                          <a:effectLst/>
                          <a:latin typeface="游ゴシック" panose="020B0400000000000000" pitchFamily="50" charset="-128"/>
                          <a:ea typeface="游ゴシック" panose="020B0400000000000000" pitchFamily="50" charset="-128"/>
                        </a:rPr>
                        <a:t> 住宅地、府営住宅、</a:t>
                      </a:r>
                      <a:r>
                        <a:rPr lang="en-US" altLang="zh-TW" sz="1100" b="0" i="0" u="none" strike="noStrike" dirty="0">
                          <a:solidFill>
                            <a:srgbClr val="000000"/>
                          </a:solidFill>
                          <a:effectLst/>
                          <a:latin typeface="游ゴシック" panose="020B0400000000000000" pitchFamily="50" charset="-128"/>
                          <a:ea typeface="游ゴシック" panose="020B0400000000000000" pitchFamily="50" charset="-128"/>
                        </a:rPr>
                        <a:t>UR</a:t>
                      </a:r>
                      <a:r>
                        <a:rPr lang="zh-TW" altLang="en-US" sz="1100" b="0" i="0" u="none" strike="noStrike" dirty="0">
                          <a:solidFill>
                            <a:srgbClr val="000000"/>
                          </a:solidFill>
                          <a:effectLst/>
                          <a:latin typeface="游ゴシック" panose="020B0400000000000000" pitchFamily="50" charset="-128"/>
                          <a:ea typeface="游ゴシック" panose="020B0400000000000000" pitchFamily="50" charset="-128"/>
                        </a:rPr>
                        <a:t>（賃貸、分譲）住宅</a:t>
                      </a: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937630536"/>
                  </a:ext>
                </a:extLst>
              </a:tr>
              <a:tr h="246333">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4C6E7"/>
                    </a:solidFill>
                  </a:tcPr>
                </a:tc>
                <a:tc gridSpan="2">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道路（沿道）から計画地までの景観上の特徴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hMerge="1">
                  <a:txBody>
                    <a:bodyPr/>
                    <a:lstStyle/>
                    <a:p>
                      <a:endParaRPr kumimoji="1" lang="ja-JP" altLang="en-US"/>
                    </a:p>
                  </a:txBody>
                  <a:tcPr/>
                </a:tc>
                <a:tc>
                  <a:txBody>
                    <a:bodyPr/>
                    <a:lstStyle/>
                    <a:p>
                      <a:pPr algn="l"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北側の海に沿って、各住棟が南北軸に配置されている。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580009196"/>
                  </a:ext>
                </a:extLst>
              </a:tr>
              <a:tr h="246333">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4C6E7"/>
                    </a:solidFill>
                  </a:tcPr>
                </a:tc>
                <a:tc gridSpan="2">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計画地周辺の照明等、夜間景観の特徴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hMerge="1">
                  <a:txBody>
                    <a:bodyPr/>
                    <a:lstStyle/>
                    <a:p>
                      <a:endParaRPr kumimoji="1" lang="ja-JP" altLang="en-US"/>
                    </a:p>
                  </a:txBody>
                  <a:tcPr/>
                </a:tc>
                <a:tc>
                  <a:txBody>
                    <a:bodyPr/>
                    <a:lstStyle/>
                    <a:p>
                      <a:pPr algn="l"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住宅の建替えのため、住戸の光と街灯程度の落ち着いた雰囲気</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614534125"/>
                  </a:ext>
                </a:extLst>
              </a:tr>
              <a:tr h="439935">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4C6E7"/>
                    </a:solidFill>
                  </a:tcPr>
                </a:tc>
                <a:tc gridSpan="2">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その他</a:t>
                      </a:r>
                      <a:b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b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地域の風土、歴史、文化等、景観形成に影響のある、地域の成り立ちに関する要素を記載</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hMerge="1">
                  <a:txBody>
                    <a:bodyPr/>
                    <a:lstStyle/>
                    <a:p>
                      <a:endParaRPr kumimoji="1" lang="ja-JP" altLang="en-US"/>
                    </a:p>
                  </a:txBody>
                  <a:tcPr/>
                </a:tc>
                <a:tc>
                  <a:txBody>
                    <a:bodyPr/>
                    <a:lstStyle/>
                    <a:p>
                      <a:pPr algn="l"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453548097"/>
                  </a:ext>
                </a:extLst>
              </a:tr>
              <a:tr h="330757">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B4C6E7"/>
                    </a:solidFill>
                  </a:tcPr>
                </a:tc>
                <a:tc gridSpan="3">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事業地の周辺からの見え方の確認</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070522627"/>
                  </a:ext>
                </a:extLst>
              </a:tr>
              <a:tr h="246333">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4C6E7"/>
                    </a:solidFill>
                  </a:tcPr>
                </a:tc>
                <a:tc rowSpan="3">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計画地を望む主な視点場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遠景</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南海本線</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969491401"/>
                  </a:ext>
                </a:extLst>
              </a:tr>
              <a:tr h="246333">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4C6E7"/>
                    </a:solidFill>
                  </a:tcPr>
                </a:tc>
                <a:tc vMerge="1">
                  <a:txBody>
                    <a:bodyPr/>
                    <a:lstStyle/>
                    <a:p>
                      <a:endParaRPr kumimoji="1" lang="ja-JP" altLang="en-US"/>
                    </a:p>
                  </a:txBody>
                  <a:tcPr/>
                </a:tc>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中景</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zh-TW" altLang="en-US" sz="1100" b="0" i="0" u="none" strike="noStrike" dirty="0">
                          <a:solidFill>
                            <a:srgbClr val="000000"/>
                          </a:solidFill>
                          <a:effectLst/>
                          <a:latin typeface="游ゴシック" panose="020B0400000000000000" pitchFamily="50" charset="-128"/>
                          <a:ea typeface="游ゴシック" panose="020B0400000000000000" pitchFamily="50" charset="-128"/>
                        </a:rPr>
                        <a:t> 府道鳥取吉見泉佐野線</a:t>
                      </a: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309673978"/>
                  </a:ext>
                </a:extLst>
              </a:tr>
              <a:tr h="246333">
                <a:tc>
                  <a:txBody>
                    <a:bodyPr/>
                    <a:lstStyle/>
                    <a:p>
                      <a:pPr algn="l"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4C6E7"/>
                    </a:solidFill>
                  </a:tcPr>
                </a:tc>
                <a:tc vMerge="1">
                  <a:txBody>
                    <a:bodyPr/>
                    <a:lstStyle/>
                    <a:p>
                      <a:endParaRPr kumimoji="1" lang="ja-JP" altLang="en-US"/>
                    </a:p>
                  </a:txBody>
                  <a:tcPr/>
                </a:tc>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近景</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尾崎漁港</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742061202"/>
                  </a:ext>
                </a:extLst>
              </a:tr>
              <a:tr h="246333">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4C6E7"/>
                    </a:solidFill>
                  </a:tcPr>
                </a:tc>
                <a:tc rowSpan="3">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計画地の見え方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遠景</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100" b="0" i="0" u="none" strike="noStrike" dirty="0">
                          <a:solidFill>
                            <a:srgbClr val="000000"/>
                          </a:solidFill>
                          <a:effectLst/>
                          <a:latin typeface="游ゴシック" panose="020B0400000000000000" pitchFamily="50" charset="-128"/>
                          <a:ea typeface="+mn-ea"/>
                        </a:rPr>
                        <a:t> 低層住宅群の合間から住棟が確認できる。</a:t>
                      </a: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34793006"/>
                  </a:ext>
                </a:extLst>
              </a:tr>
              <a:tr h="246333">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4C6E7"/>
                    </a:solidFill>
                  </a:tcPr>
                </a:tc>
                <a:tc vMerge="1">
                  <a:txBody>
                    <a:bodyPr/>
                    <a:lstStyle/>
                    <a:p>
                      <a:endParaRPr kumimoji="1" lang="ja-JP" altLang="en-US"/>
                    </a:p>
                  </a:txBody>
                  <a:tcPr/>
                </a:tc>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中景</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100" b="0" i="0" u="none" strike="noStrike" dirty="0">
                          <a:solidFill>
                            <a:srgbClr val="000000"/>
                          </a:solidFill>
                          <a:effectLst/>
                          <a:latin typeface="游ゴシック" panose="020B0400000000000000" pitchFamily="50" charset="-128"/>
                          <a:ea typeface="+mn-ea"/>
                        </a:rPr>
                        <a:t> 住棟及び団地内へのアプローチが確認できる。</a:t>
                      </a: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744677286"/>
                  </a:ext>
                </a:extLst>
              </a:tr>
              <a:tr h="246333">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4C6E7"/>
                    </a:solidFill>
                  </a:tcPr>
                </a:tc>
                <a:tc vMerge="1">
                  <a:txBody>
                    <a:bodyPr/>
                    <a:lstStyle/>
                    <a:p>
                      <a:endParaRPr kumimoji="1" lang="ja-JP" altLang="en-US"/>
                    </a:p>
                  </a:txBody>
                  <a:tcPr/>
                </a:tc>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近景</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100" b="0" i="0" u="none" strike="noStrike" dirty="0">
                          <a:solidFill>
                            <a:srgbClr val="000000"/>
                          </a:solidFill>
                          <a:effectLst/>
                          <a:latin typeface="游ゴシック" panose="020B0400000000000000" pitchFamily="50" charset="-128"/>
                          <a:ea typeface="+mn-ea"/>
                        </a:rPr>
                        <a:t> 住棟及び敷地全体が確認できる。</a:t>
                      </a: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4282532194"/>
                  </a:ext>
                </a:extLst>
              </a:tr>
            </a:tbl>
          </a:graphicData>
        </a:graphic>
      </p:graphicFrame>
      <p:sp>
        <p:nvSpPr>
          <p:cNvPr id="3" name="スライド番号プレースホルダー 1">
            <a:extLst>
              <a:ext uri="{FF2B5EF4-FFF2-40B4-BE49-F238E27FC236}">
                <a16:creationId xmlns:a16="http://schemas.microsoft.com/office/drawing/2014/main" id="{98833FBC-D3F0-4EF3-801B-94262A506E74}"/>
              </a:ext>
            </a:extLst>
          </p:cNvPr>
          <p:cNvSpPr>
            <a:spLocks noGrp="1"/>
          </p:cNvSpPr>
          <p:nvPr>
            <p:ph type="sldNum" sz="quarter" idx="12"/>
          </p:nvPr>
        </p:nvSpPr>
        <p:spPr>
          <a:xfrm>
            <a:off x="8860266" y="6492875"/>
            <a:ext cx="283734" cy="365125"/>
          </a:xfrm>
        </p:spPr>
        <p:txBody>
          <a:bodyPr/>
          <a:lstStyle/>
          <a:p>
            <a:fld id="{4B8DC0EF-C52E-4308-841A-C05E0CC2FF9F}" type="slidenum">
              <a:rPr kumimoji="1" lang="ja-JP" altLang="en-US" smtClean="0">
                <a:latin typeface="BIZ UDPゴシック" panose="020B0400000000000000" pitchFamily="50" charset="-128"/>
                <a:ea typeface="BIZ UDPゴシック" panose="020B0400000000000000" pitchFamily="50" charset="-128"/>
              </a:rPr>
              <a:t>3</a:t>
            </a:fld>
            <a:endParaRPr kumimoji="1"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896321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グループ化 8">
            <a:extLst>
              <a:ext uri="{FF2B5EF4-FFF2-40B4-BE49-F238E27FC236}">
                <a16:creationId xmlns:a16="http://schemas.microsoft.com/office/drawing/2014/main" id="{857FBE2B-A0C4-449A-8658-8AEA64CE92E8}"/>
              </a:ext>
            </a:extLst>
          </p:cNvPr>
          <p:cNvGrpSpPr/>
          <p:nvPr/>
        </p:nvGrpSpPr>
        <p:grpSpPr>
          <a:xfrm>
            <a:off x="338988" y="214685"/>
            <a:ext cx="8466024" cy="6517984"/>
            <a:chOff x="338988" y="201758"/>
            <a:chExt cx="8466024" cy="6517984"/>
          </a:xfrm>
        </p:grpSpPr>
        <p:pic>
          <p:nvPicPr>
            <p:cNvPr id="5" name="図 4">
              <a:extLst>
                <a:ext uri="{FF2B5EF4-FFF2-40B4-BE49-F238E27FC236}">
                  <a16:creationId xmlns:a16="http://schemas.microsoft.com/office/drawing/2014/main" id="{DD73B633-8242-4180-AE1F-9343E55AF47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38988" y="201758"/>
              <a:ext cx="8466024" cy="6517984"/>
            </a:xfrm>
            <a:prstGeom prst="rect">
              <a:avLst/>
            </a:prstGeom>
          </p:spPr>
        </p:pic>
        <p:sp>
          <p:nvSpPr>
            <p:cNvPr id="7" name="フリーフォーム: 図形 6">
              <a:extLst>
                <a:ext uri="{FF2B5EF4-FFF2-40B4-BE49-F238E27FC236}">
                  <a16:creationId xmlns:a16="http://schemas.microsoft.com/office/drawing/2014/main" id="{BCAF451F-221A-413B-A08F-A05DF7AE6199}"/>
                </a:ext>
              </a:extLst>
            </p:cNvPr>
            <p:cNvSpPr/>
            <p:nvPr/>
          </p:nvSpPr>
          <p:spPr>
            <a:xfrm>
              <a:off x="2739390" y="4499610"/>
              <a:ext cx="990600" cy="931545"/>
            </a:xfrm>
            <a:custGeom>
              <a:avLst/>
              <a:gdLst>
                <a:gd name="connsiteX0" fmla="*/ 916305 w 990600"/>
                <a:gd name="connsiteY0" fmla="*/ 687705 h 931545"/>
                <a:gd name="connsiteX1" fmla="*/ 544830 w 990600"/>
                <a:gd name="connsiteY1" fmla="*/ 931545 h 931545"/>
                <a:gd name="connsiteX2" fmla="*/ 409575 w 990600"/>
                <a:gd name="connsiteY2" fmla="*/ 817245 h 931545"/>
                <a:gd name="connsiteX3" fmla="*/ 255270 w 990600"/>
                <a:gd name="connsiteY3" fmla="*/ 876300 h 931545"/>
                <a:gd name="connsiteX4" fmla="*/ 230505 w 990600"/>
                <a:gd name="connsiteY4" fmla="*/ 796290 h 931545"/>
                <a:gd name="connsiteX5" fmla="*/ 0 w 990600"/>
                <a:gd name="connsiteY5" fmla="*/ 613410 h 931545"/>
                <a:gd name="connsiteX6" fmla="*/ 384810 w 990600"/>
                <a:gd name="connsiteY6" fmla="*/ 108585 h 931545"/>
                <a:gd name="connsiteX7" fmla="*/ 438150 w 990600"/>
                <a:gd name="connsiteY7" fmla="*/ 156210 h 931545"/>
                <a:gd name="connsiteX8" fmla="*/ 558165 w 990600"/>
                <a:gd name="connsiteY8" fmla="*/ 0 h 931545"/>
                <a:gd name="connsiteX9" fmla="*/ 676275 w 990600"/>
                <a:gd name="connsiteY9" fmla="*/ 49530 h 931545"/>
                <a:gd name="connsiteX10" fmla="*/ 704850 w 990600"/>
                <a:gd name="connsiteY10" fmla="*/ 45720 h 931545"/>
                <a:gd name="connsiteX11" fmla="*/ 931545 w 990600"/>
                <a:gd name="connsiteY11" fmla="*/ 192405 h 931545"/>
                <a:gd name="connsiteX12" fmla="*/ 908685 w 990600"/>
                <a:gd name="connsiteY12" fmla="*/ 240030 h 931545"/>
                <a:gd name="connsiteX13" fmla="*/ 990600 w 990600"/>
                <a:gd name="connsiteY13" fmla="*/ 487680 h 931545"/>
                <a:gd name="connsiteX14" fmla="*/ 859155 w 990600"/>
                <a:gd name="connsiteY14" fmla="*/ 550545 h 931545"/>
                <a:gd name="connsiteX15" fmla="*/ 916305 w 990600"/>
                <a:gd name="connsiteY15" fmla="*/ 687705 h 93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90600" h="931545">
                  <a:moveTo>
                    <a:pt x="916305" y="687705"/>
                  </a:moveTo>
                  <a:lnTo>
                    <a:pt x="544830" y="931545"/>
                  </a:lnTo>
                  <a:lnTo>
                    <a:pt x="409575" y="817245"/>
                  </a:lnTo>
                  <a:lnTo>
                    <a:pt x="255270" y="876300"/>
                  </a:lnTo>
                  <a:lnTo>
                    <a:pt x="230505" y="796290"/>
                  </a:lnTo>
                  <a:lnTo>
                    <a:pt x="0" y="613410"/>
                  </a:lnTo>
                  <a:lnTo>
                    <a:pt x="384810" y="108585"/>
                  </a:lnTo>
                  <a:lnTo>
                    <a:pt x="438150" y="156210"/>
                  </a:lnTo>
                  <a:lnTo>
                    <a:pt x="558165" y="0"/>
                  </a:lnTo>
                  <a:lnTo>
                    <a:pt x="676275" y="49530"/>
                  </a:lnTo>
                  <a:lnTo>
                    <a:pt x="704850" y="45720"/>
                  </a:lnTo>
                  <a:lnTo>
                    <a:pt x="931545" y="192405"/>
                  </a:lnTo>
                  <a:lnTo>
                    <a:pt x="908685" y="240030"/>
                  </a:lnTo>
                  <a:lnTo>
                    <a:pt x="990600" y="487680"/>
                  </a:lnTo>
                  <a:lnTo>
                    <a:pt x="859155" y="550545"/>
                  </a:lnTo>
                  <a:lnTo>
                    <a:pt x="916305" y="687705"/>
                  </a:lnTo>
                  <a:close/>
                </a:path>
              </a:pathLst>
            </a:custGeom>
            <a:solidFill>
              <a:srgbClr val="FF0000">
                <a:alpha val="10196"/>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 name="テキスト ボックス 7">
            <a:extLst>
              <a:ext uri="{FF2B5EF4-FFF2-40B4-BE49-F238E27FC236}">
                <a16:creationId xmlns:a16="http://schemas.microsoft.com/office/drawing/2014/main" id="{92272FEF-E382-4F0E-8D24-64512B367C1D}"/>
              </a:ext>
            </a:extLst>
          </p:cNvPr>
          <p:cNvSpPr txBox="1"/>
          <p:nvPr/>
        </p:nvSpPr>
        <p:spPr>
          <a:xfrm flipH="1">
            <a:off x="2380161" y="4345721"/>
            <a:ext cx="718458" cy="307777"/>
          </a:xfrm>
          <a:prstGeom prst="rect">
            <a:avLst/>
          </a:prstGeom>
          <a:solidFill>
            <a:schemeClr val="bg1"/>
          </a:solidFill>
          <a:ln>
            <a:solidFill>
              <a:schemeClr val="tx1"/>
            </a:solidFill>
          </a:ln>
        </p:spPr>
        <p:txBody>
          <a:bodyPr wrap="square" rtlCol="0">
            <a:spAutoFit/>
          </a:bodyPr>
          <a:lstStyle/>
          <a:p>
            <a:r>
              <a:rPr kumimoji="1" lang="ja-JP" altLang="en-US" sz="1400" dirty="0"/>
              <a:t>計画地</a:t>
            </a:r>
          </a:p>
        </p:txBody>
      </p:sp>
      <p:sp>
        <p:nvSpPr>
          <p:cNvPr id="2" name="タイトル 1">
            <a:extLst>
              <a:ext uri="{FF2B5EF4-FFF2-40B4-BE49-F238E27FC236}">
                <a16:creationId xmlns:a16="http://schemas.microsoft.com/office/drawing/2014/main" id="{49D8FB87-F0FD-4739-A19D-283E35733F0F}"/>
              </a:ext>
            </a:extLst>
          </p:cNvPr>
          <p:cNvSpPr>
            <a:spLocks noGrp="1"/>
          </p:cNvSpPr>
          <p:nvPr>
            <p:ph type="title"/>
          </p:nvPr>
        </p:nvSpPr>
        <p:spPr>
          <a:xfrm>
            <a:off x="338988" y="184697"/>
            <a:ext cx="2427055" cy="548530"/>
          </a:xfrm>
          <a:solidFill>
            <a:schemeClr val="bg1"/>
          </a:solidFill>
          <a:ln>
            <a:noFill/>
          </a:ln>
        </p:spPr>
        <p:txBody>
          <a:bodyPr>
            <a:noAutofit/>
          </a:bodyPr>
          <a:lstStyle/>
          <a:p>
            <a:r>
              <a:rPr kumimoji="1" lang="ja-JP" altLang="en-US" sz="2000" dirty="0">
                <a:latin typeface="BIZ UDPゴシック" panose="020B0400000000000000" pitchFamily="50" charset="-128"/>
                <a:ea typeface="BIZ UDPゴシック" panose="020B0400000000000000" pitchFamily="50" charset="-128"/>
              </a:rPr>
              <a:t>景観計画区域</a:t>
            </a:r>
            <a:br>
              <a:rPr kumimoji="1" lang="en-US" altLang="ja-JP" sz="2000" dirty="0">
                <a:latin typeface="BIZ UDPゴシック" panose="020B0400000000000000" pitchFamily="50" charset="-128"/>
                <a:ea typeface="BIZ UDPゴシック" panose="020B0400000000000000" pitchFamily="50" charset="-128"/>
              </a:rPr>
            </a:br>
            <a:r>
              <a:rPr kumimoji="1" lang="ja-JP" altLang="en-US" sz="2000" dirty="0">
                <a:latin typeface="BIZ UDPゴシック" panose="020B0400000000000000" pitchFamily="50" charset="-128"/>
                <a:ea typeface="BIZ UDPゴシック" panose="020B0400000000000000" pitchFamily="50" charset="-128"/>
              </a:rPr>
              <a:t>（大阪湾岸区域）</a:t>
            </a:r>
          </a:p>
        </p:txBody>
      </p:sp>
      <p:sp>
        <p:nvSpPr>
          <p:cNvPr id="10" name="スライド番号プレースホルダー 1">
            <a:extLst>
              <a:ext uri="{FF2B5EF4-FFF2-40B4-BE49-F238E27FC236}">
                <a16:creationId xmlns:a16="http://schemas.microsoft.com/office/drawing/2014/main" id="{B21FD44E-7894-4C2A-839C-790855406077}"/>
              </a:ext>
            </a:extLst>
          </p:cNvPr>
          <p:cNvSpPr>
            <a:spLocks noGrp="1"/>
          </p:cNvSpPr>
          <p:nvPr>
            <p:ph type="sldNum" sz="quarter" idx="12"/>
          </p:nvPr>
        </p:nvSpPr>
        <p:spPr>
          <a:xfrm>
            <a:off x="8860266" y="6492875"/>
            <a:ext cx="283734" cy="365125"/>
          </a:xfrm>
        </p:spPr>
        <p:txBody>
          <a:bodyPr/>
          <a:lstStyle/>
          <a:p>
            <a:fld id="{4B8DC0EF-C52E-4308-841A-C05E0CC2FF9F}" type="slidenum">
              <a:rPr kumimoji="1" lang="ja-JP" altLang="en-US" smtClean="0">
                <a:latin typeface="BIZ UDPゴシック" panose="020B0400000000000000" pitchFamily="50" charset="-128"/>
                <a:ea typeface="BIZ UDPゴシック" panose="020B0400000000000000" pitchFamily="50" charset="-128"/>
              </a:rPr>
              <a:t>4</a:t>
            </a:fld>
            <a:endParaRPr kumimoji="1"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660578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DD087B05-882E-43E1-996A-0F92F2AE4F9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12445" y="479937"/>
            <a:ext cx="8119110" cy="5882885"/>
          </a:xfrm>
          <a:prstGeom prst="rect">
            <a:avLst/>
          </a:prstGeom>
        </p:spPr>
      </p:pic>
      <p:sp>
        <p:nvSpPr>
          <p:cNvPr id="6" name="フリーフォーム: 図形 5">
            <a:extLst>
              <a:ext uri="{FF2B5EF4-FFF2-40B4-BE49-F238E27FC236}">
                <a16:creationId xmlns:a16="http://schemas.microsoft.com/office/drawing/2014/main" id="{1199733C-54E9-4B63-A001-EC6C42A26119}"/>
              </a:ext>
            </a:extLst>
          </p:cNvPr>
          <p:cNvSpPr/>
          <p:nvPr/>
        </p:nvSpPr>
        <p:spPr>
          <a:xfrm>
            <a:off x="4183380" y="2861310"/>
            <a:ext cx="1221035" cy="1148715"/>
          </a:xfrm>
          <a:custGeom>
            <a:avLst/>
            <a:gdLst>
              <a:gd name="connsiteX0" fmla="*/ 1163955 w 1383030"/>
              <a:gd name="connsiteY0" fmla="*/ 784860 h 1301115"/>
              <a:gd name="connsiteX1" fmla="*/ 1280160 w 1383030"/>
              <a:gd name="connsiteY1" fmla="*/ 986790 h 1301115"/>
              <a:gd name="connsiteX2" fmla="*/ 752475 w 1383030"/>
              <a:gd name="connsiteY2" fmla="*/ 1301115 h 1301115"/>
              <a:gd name="connsiteX3" fmla="*/ 560070 w 1383030"/>
              <a:gd name="connsiteY3" fmla="*/ 1154430 h 1301115"/>
              <a:gd name="connsiteX4" fmla="*/ 375285 w 1383030"/>
              <a:gd name="connsiteY4" fmla="*/ 1236345 h 1301115"/>
              <a:gd name="connsiteX5" fmla="*/ 333375 w 1383030"/>
              <a:gd name="connsiteY5" fmla="*/ 1102995 h 1301115"/>
              <a:gd name="connsiteX6" fmla="*/ 0 w 1383030"/>
              <a:gd name="connsiteY6" fmla="*/ 855345 h 1301115"/>
              <a:gd name="connsiteX7" fmla="*/ 514350 w 1383030"/>
              <a:gd name="connsiteY7" fmla="*/ 163830 h 1301115"/>
              <a:gd name="connsiteX8" fmla="*/ 603885 w 1383030"/>
              <a:gd name="connsiteY8" fmla="*/ 220980 h 1301115"/>
              <a:gd name="connsiteX9" fmla="*/ 779145 w 1383030"/>
              <a:gd name="connsiteY9" fmla="*/ 0 h 1301115"/>
              <a:gd name="connsiteX10" fmla="*/ 914400 w 1383030"/>
              <a:gd name="connsiteY10" fmla="*/ 60960 h 1301115"/>
              <a:gd name="connsiteX11" fmla="*/ 942975 w 1383030"/>
              <a:gd name="connsiteY11" fmla="*/ 36195 h 1301115"/>
              <a:gd name="connsiteX12" fmla="*/ 1295400 w 1383030"/>
              <a:gd name="connsiteY12" fmla="*/ 289560 h 1301115"/>
              <a:gd name="connsiteX13" fmla="*/ 1272540 w 1383030"/>
              <a:gd name="connsiteY13" fmla="*/ 342900 h 1301115"/>
              <a:gd name="connsiteX14" fmla="*/ 1383030 w 1383030"/>
              <a:gd name="connsiteY14" fmla="*/ 672465 h 1301115"/>
              <a:gd name="connsiteX15" fmla="*/ 1163955 w 1383030"/>
              <a:gd name="connsiteY15" fmla="*/ 784860 h 1301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83030" h="1301115">
                <a:moveTo>
                  <a:pt x="1163955" y="784860"/>
                </a:moveTo>
                <a:lnTo>
                  <a:pt x="1280160" y="986790"/>
                </a:lnTo>
                <a:lnTo>
                  <a:pt x="752475" y="1301115"/>
                </a:lnTo>
                <a:lnTo>
                  <a:pt x="560070" y="1154430"/>
                </a:lnTo>
                <a:lnTo>
                  <a:pt x="375285" y="1236345"/>
                </a:lnTo>
                <a:lnTo>
                  <a:pt x="333375" y="1102995"/>
                </a:lnTo>
                <a:lnTo>
                  <a:pt x="0" y="855345"/>
                </a:lnTo>
                <a:lnTo>
                  <a:pt x="514350" y="163830"/>
                </a:lnTo>
                <a:lnTo>
                  <a:pt x="603885" y="220980"/>
                </a:lnTo>
                <a:lnTo>
                  <a:pt x="779145" y="0"/>
                </a:lnTo>
                <a:lnTo>
                  <a:pt x="914400" y="60960"/>
                </a:lnTo>
                <a:lnTo>
                  <a:pt x="942975" y="36195"/>
                </a:lnTo>
                <a:lnTo>
                  <a:pt x="1295400" y="289560"/>
                </a:lnTo>
                <a:lnTo>
                  <a:pt x="1272540" y="342900"/>
                </a:lnTo>
                <a:lnTo>
                  <a:pt x="1383030" y="672465"/>
                </a:lnTo>
                <a:lnTo>
                  <a:pt x="1163955" y="784860"/>
                </a:lnTo>
                <a:close/>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テキスト ボックス 6">
            <a:extLst>
              <a:ext uri="{FF2B5EF4-FFF2-40B4-BE49-F238E27FC236}">
                <a16:creationId xmlns:a16="http://schemas.microsoft.com/office/drawing/2014/main" id="{571FEFD4-2C80-4E55-A756-43E1479010FC}"/>
              </a:ext>
            </a:extLst>
          </p:cNvPr>
          <p:cNvSpPr txBox="1"/>
          <p:nvPr/>
        </p:nvSpPr>
        <p:spPr>
          <a:xfrm flipH="1">
            <a:off x="3853542" y="2696527"/>
            <a:ext cx="718458" cy="307777"/>
          </a:xfrm>
          <a:prstGeom prst="rect">
            <a:avLst/>
          </a:prstGeom>
          <a:solidFill>
            <a:schemeClr val="bg1"/>
          </a:solidFill>
          <a:ln>
            <a:solidFill>
              <a:schemeClr val="tx1"/>
            </a:solidFill>
          </a:ln>
        </p:spPr>
        <p:txBody>
          <a:bodyPr wrap="square" rtlCol="0">
            <a:spAutoFit/>
          </a:bodyPr>
          <a:lstStyle/>
          <a:p>
            <a:r>
              <a:rPr kumimoji="1" lang="ja-JP" altLang="en-US" sz="1400" dirty="0">
                <a:latin typeface="BIZ UDPゴシック" panose="020B0400000000000000" pitchFamily="50" charset="-128"/>
                <a:ea typeface="BIZ UDPゴシック" panose="020B0400000000000000" pitchFamily="50" charset="-128"/>
              </a:rPr>
              <a:t>計画地</a:t>
            </a:r>
          </a:p>
        </p:txBody>
      </p:sp>
      <p:sp>
        <p:nvSpPr>
          <p:cNvPr id="8" name="テキスト ボックス 7">
            <a:extLst>
              <a:ext uri="{FF2B5EF4-FFF2-40B4-BE49-F238E27FC236}">
                <a16:creationId xmlns:a16="http://schemas.microsoft.com/office/drawing/2014/main" id="{601660CB-B2E7-4A84-B195-C96B8B4F3B97}"/>
              </a:ext>
            </a:extLst>
          </p:cNvPr>
          <p:cNvSpPr txBox="1"/>
          <p:nvPr/>
        </p:nvSpPr>
        <p:spPr>
          <a:xfrm flipH="1">
            <a:off x="7407775" y="5668208"/>
            <a:ext cx="678701" cy="276999"/>
          </a:xfrm>
          <a:prstGeom prst="rect">
            <a:avLst/>
          </a:prstGeom>
          <a:solidFill>
            <a:schemeClr val="bg1"/>
          </a:solidFill>
          <a:ln>
            <a:solidFill>
              <a:schemeClr val="tx1"/>
            </a:solidFill>
          </a:ln>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男里川</a:t>
            </a:r>
          </a:p>
        </p:txBody>
      </p:sp>
      <p:sp>
        <p:nvSpPr>
          <p:cNvPr id="9" name="テキスト ボックス 8">
            <a:extLst>
              <a:ext uri="{FF2B5EF4-FFF2-40B4-BE49-F238E27FC236}">
                <a16:creationId xmlns:a16="http://schemas.microsoft.com/office/drawing/2014/main" id="{2565D249-901A-4666-B58A-91A19E48B1BE}"/>
              </a:ext>
            </a:extLst>
          </p:cNvPr>
          <p:cNvSpPr txBox="1"/>
          <p:nvPr/>
        </p:nvSpPr>
        <p:spPr>
          <a:xfrm flipH="1">
            <a:off x="5404414" y="5000985"/>
            <a:ext cx="813505" cy="276999"/>
          </a:xfrm>
          <a:prstGeom prst="rect">
            <a:avLst/>
          </a:prstGeom>
          <a:solidFill>
            <a:schemeClr val="bg1"/>
          </a:solidFill>
          <a:ln>
            <a:noFill/>
          </a:ln>
        </p:spPr>
        <p:txBody>
          <a:bodyPr wrap="square" rtlCol="0">
            <a:spAutoFit/>
          </a:bodyPr>
          <a:lstStyle/>
          <a:p>
            <a:r>
              <a:rPr lang="ja-JP" altLang="en-US" sz="1200" dirty="0">
                <a:latin typeface="BIZ UDPゴシック" panose="020B0400000000000000" pitchFamily="50" charset="-128"/>
                <a:ea typeface="BIZ UDPゴシック" panose="020B0400000000000000" pitchFamily="50" charset="-128"/>
              </a:rPr>
              <a:t>南海本線</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11" name="フリーフォーム: 図形 10">
            <a:extLst>
              <a:ext uri="{FF2B5EF4-FFF2-40B4-BE49-F238E27FC236}">
                <a16:creationId xmlns:a16="http://schemas.microsoft.com/office/drawing/2014/main" id="{0C641E41-DFBE-4BBC-A638-87667A460B1B}"/>
              </a:ext>
            </a:extLst>
          </p:cNvPr>
          <p:cNvSpPr/>
          <p:nvPr/>
        </p:nvSpPr>
        <p:spPr>
          <a:xfrm>
            <a:off x="723568" y="912310"/>
            <a:ext cx="286247" cy="724614"/>
          </a:xfrm>
          <a:custGeom>
            <a:avLst/>
            <a:gdLst>
              <a:gd name="connsiteX0" fmla="*/ 182880 w 357808"/>
              <a:gd name="connsiteY0" fmla="*/ 898498 h 898498"/>
              <a:gd name="connsiteX1" fmla="*/ 182880 w 357808"/>
              <a:gd name="connsiteY1" fmla="*/ 0 h 898498"/>
              <a:gd name="connsiteX2" fmla="*/ 0 w 357808"/>
              <a:gd name="connsiteY2" fmla="*/ 524786 h 898498"/>
              <a:gd name="connsiteX3" fmla="*/ 357808 w 357808"/>
              <a:gd name="connsiteY3" fmla="*/ 492981 h 898498"/>
              <a:gd name="connsiteX0" fmla="*/ 182880 w 349857"/>
              <a:gd name="connsiteY0" fmla="*/ 898498 h 898498"/>
              <a:gd name="connsiteX1" fmla="*/ 182880 w 349857"/>
              <a:gd name="connsiteY1" fmla="*/ 0 h 898498"/>
              <a:gd name="connsiteX2" fmla="*/ 0 w 349857"/>
              <a:gd name="connsiteY2" fmla="*/ 524786 h 898498"/>
              <a:gd name="connsiteX3" fmla="*/ 349857 w 349857"/>
              <a:gd name="connsiteY3" fmla="*/ 516835 h 898498"/>
              <a:gd name="connsiteX0" fmla="*/ 182880 w 349857"/>
              <a:gd name="connsiteY0" fmla="*/ 898498 h 898498"/>
              <a:gd name="connsiteX1" fmla="*/ 182880 w 349857"/>
              <a:gd name="connsiteY1" fmla="*/ 0 h 898498"/>
              <a:gd name="connsiteX2" fmla="*/ 0 w 349857"/>
              <a:gd name="connsiteY2" fmla="*/ 524786 h 898498"/>
              <a:gd name="connsiteX3" fmla="*/ 349857 w 349857"/>
              <a:gd name="connsiteY3" fmla="*/ 516835 h 898498"/>
              <a:gd name="connsiteX0" fmla="*/ 182880 w 349857"/>
              <a:gd name="connsiteY0" fmla="*/ 898498 h 898498"/>
              <a:gd name="connsiteX1" fmla="*/ 182880 w 349857"/>
              <a:gd name="connsiteY1" fmla="*/ 0 h 898498"/>
              <a:gd name="connsiteX2" fmla="*/ 0 w 349857"/>
              <a:gd name="connsiteY2" fmla="*/ 524786 h 898498"/>
              <a:gd name="connsiteX3" fmla="*/ 349857 w 349857"/>
              <a:gd name="connsiteY3" fmla="*/ 532075 h 898498"/>
              <a:gd name="connsiteX0" fmla="*/ 182880 w 344777"/>
              <a:gd name="connsiteY0" fmla="*/ 898498 h 898498"/>
              <a:gd name="connsiteX1" fmla="*/ 182880 w 344777"/>
              <a:gd name="connsiteY1" fmla="*/ 0 h 898498"/>
              <a:gd name="connsiteX2" fmla="*/ 0 w 344777"/>
              <a:gd name="connsiteY2" fmla="*/ 524786 h 898498"/>
              <a:gd name="connsiteX3" fmla="*/ 344777 w 344777"/>
              <a:gd name="connsiteY3" fmla="*/ 516835 h 898498"/>
              <a:gd name="connsiteX0" fmla="*/ 182880 w 354937"/>
              <a:gd name="connsiteY0" fmla="*/ 898498 h 898498"/>
              <a:gd name="connsiteX1" fmla="*/ 182880 w 354937"/>
              <a:gd name="connsiteY1" fmla="*/ 0 h 898498"/>
              <a:gd name="connsiteX2" fmla="*/ 0 w 354937"/>
              <a:gd name="connsiteY2" fmla="*/ 524786 h 898498"/>
              <a:gd name="connsiteX3" fmla="*/ 354937 w 354937"/>
              <a:gd name="connsiteY3" fmla="*/ 526995 h 898498"/>
            </a:gdLst>
            <a:ahLst/>
            <a:cxnLst>
              <a:cxn ang="0">
                <a:pos x="connsiteX0" y="connsiteY0"/>
              </a:cxn>
              <a:cxn ang="0">
                <a:pos x="connsiteX1" y="connsiteY1"/>
              </a:cxn>
              <a:cxn ang="0">
                <a:pos x="connsiteX2" y="connsiteY2"/>
              </a:cxn>
              <a:cxn ang="0">
                <a:pos x="connsiteX3" y="connsiteY3"/>
              </a:cxn>
            </a:cxnLst>
            <a:rect l="l" t="t" r="r" b="b"/>
            <a:pathLst>
              <a:path w="354937" h="898498">
                <a:moveTo>
                  <a:pt x="182880" y="898498"/>
                </a:moveTo>
                <a:lnTo>
                  <a:pt x="182880" y="0"/>
                </a:lnTo>
                <a:lnTo>
                  <a:pt x="0" y="524786"/>
                </a:lnTo>
                <a:lnTo>
                  <a:pt x="354937" y="526995"/>
                </a:lnTo>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タイトル 1">
            <a:extLst>
              <a:ext uri="{FF2B5EF4-FFF2-40B4-BE49-F238E27FC236}">
                <a16:creationId xmlns:a16="http://schemas.microsoft.com/office/drawing/2014/main" id="{73CA72B7-C1CC-454E-B0FA-8805391EE629}"/>
              </a:ext>
            </a:extLst>
          </p:cNvPr>
          <p:cNvSpPr txBox="1">
            <a:spLocks/>
          </p:cNvSpPr>
          <p:nvPr/>
        </p:nvSpPr>
        <p:spPr>
          <a:xfrm>
            <a:off x="337516" y="220913"/>
            <a:ext cx="1720400" cy="548530"/>
          </a:xfrm>
          <a:prstGeom prst="rect">
            <a:avLst/>
          </a:prstGeom>
          <a:solidFill>
            <a:schemeClr val="bg1"/>
          </a:solidFill>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000" dirty="0">
                <a:latin typeface="BIZ UDPゴシック" panose="020B0400000000000000" pitchFamily="50" charset="-128"/>
                <a:ea typeface="BIZ UDPゴシック" panose="020B0400000000000000" pitchFamily="50" charset="-128"/>
              </a:rPr>
              <a:t>付近見取図</a:t>
            </a:r>
            <a:br>
              <a:rPr lang="en-US" altLang="ja-JP" sz="2000" dirty="0">
                <a:latin typeface="BIZ UDPゴシック" panose="020B0400000000000000" pitchFamily="50" charset="-128"/>
                <a:ea typeface="BIZ UDPゴシック" panose="020B0400000000000000" pitchFamily="50" charset="-128"/>
              </a:rPr>
            </a:br>
            <a:r>
              <a:rPr lang="ja-JP" altLang="en-US" sz="2000" dirty="0">
                <a:latin typeface="BIZ UDPゴシック" panose="020B0400000000000000" pitchFamily="50" charset="-128"/>
                <a:ea typeface="BIZ UDPゴシック" panose="020B0400000000000000" pitchFamily="50" charset="-128"/>
              </a:rPr>
              <a:t>（航空写真）</a:t>
            </a:r>
          </a:p>
        </p:txBody>
      </p:sp>
      <p:sp>
        <p:nvSpPr>
          <p:cNvPr id="13" name="テキスト ボックス 12">
            <a:extLst>
              <a:ext uri="{FF2B5EF4-FFF2-40B4-BE49-F238E27FC236}">
                <a16:creationId xmlns:a16="http://schemas.microsoft.com/office/drawing/2014/main" id="{B1E24C50-41CD-45BD-BDB6-63631CBEF844}"/>
              </a:ext>
            </a:extLst>
          </p:cNvPr>
          <p:cNvSpPr txBox="1"/>
          <p:nvPr/>
        </p:nvSpPr>
        <p:spPr>
          <a:xfrm flipH="1">
            <a:off x="4793897" y="1521508"/>
            <a:ext cx="1085243" cy="230832"/>
          </a:xfrm>
          <a:prstGeom prst="rect">
            <a:avLst/>
          </a:prstGeom>
          <a:solidFill>
            <a:schemeClr val="bg1"/>
          </a:solidFill>
          <a:ln>
            <a:noFill/>
          </a:ln>
        </p:spPr>
        <p:txBody>
          <a:bodyPr wrap="square" rtlCol="0">
            <a:spAutoFit/>
          </a:bodyPr>
          <a:lstStyle/>
          <a:p>
            <a:r>
              <a:rPr lang="en-US" altLang="ja-JP" sz="900" dirty="0">
                <a:latin typeface="BIZ UDPゴシック" panose="020B0400000000000000" pitchFamily="50" charset="-128"/>
                <a:ea typeface="BIZ UDPゴシック" panose="020B0400000000000000" pitchFamily="50" charset="-128"/>
              </a:rPr>
              <a:t>UR</a:t>
            </a:r>
            <a:r>
              <a:rPr lang="ja-JP" altLang="en-US" sz="900" dirty="0">
                <a:latin typeface="BIZ UDPゴシック" panose="020B0400000000000000" pitchFamily="50" charset="-128"/>
                <a:ea typeface="BIZ UDPゴシック" panose="020B0400000000000000" pitchFamily="50" charset="-128"/>
              </a:rPr>
              <a:t>泉南尾崎団地</a:t>
            </a:r>
            <a:endParaRPr kumimoji="1" lang="ja-JP" altLang="en-US" sz="900" dirty="0">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B954227A-4D4B-4DBB-A38D-45C4AD8E6787}"/>
              </a:ext>
            </a:extLst>
          </p:cNvPr>
          <p:cNvSpPr txBox="1"/>
          <p:nvPr/>
        </p:nvSpPr>
        <p:spPr>
          <a:xfrm flipH="1">
            <a:off x="3477160" y="4101656"/>
            <a:ext cx="662023" cy="230832"/>
          </a:xfrm>
          <a:prstGeom prst="rect">
            <a:avLst/>
          </a:prstGeom>
          <a:solidFill>
            <a:schemeClr val="bg1"/>
          </a:solidFill>
          <a:ln>
            <a:noFill/>
          </a:ln>
        </p:spPr>
        <p:txBody>
          <a:bodyPr wrap="square" rtlCol="0">
            <a:spAutoFit/>
          </a:bodyPr>
          <a:lstStyle/>
          <a:p>
            <a:r>
              <a:rPr kumimoji="1" lang="ja-JP" altLang="en-US" sz="900" dirty="0">
                <a:latin typeface="BIZ UDPゴシック" panose="020B0400000000000000" pitchFamily="50" charset="-128"/>
                <a:ea typeface="BIZ UDPゴシック" panose="020B0400000000000000" pitchFamily="50" charset="-128"/>
              </a:rPr>
              <a:t>尾崎漁港</a:t>
            </a:r>
          </a:p>
        </p:txBody>
      </p:sp>
      <p:sp>
        <p:nvSpPr>
          <p:cNvPr id="15" name="テキスト ボックス 14">
            <a:extLst>
              <a:ext uri="{FF2B5EF4-FFF2-40B4-BE49-F238E27FC236}">
                <a16:creationId xmlns:a16="http://schemas.microsoft.com/office/drawing/2014/main" id="{526F0AD4-5A1A-45A8-B86A-4DCD323BB9EB}"/>
              </a:ext>
            </a:extLst>
          </p:cNvPr>
          <p:cNvSpPr txBox="1"/>
          <p:nvPr/>
        </p:nvSpPr>
        <p:spPr>
          <a:xfrm flipH="1">
            <a:off x="6638937" y="3391886"/>
            <a:ext cx="768838" cy="230832"/>
          </a:xfrm>
          <a:prstGeom prst="rect">
            <a:avLst/>
          </a:prstGeom>
          <a:solidFill>
            <a:schemeClr val="bg1"/>
          </a:solidFill>
          <a:ln>
            <a:noFill/>
          </a:ln>
        </p:spPr>
        <p:txBody>
          <a:bodyPr wrap="square" rtlCol="0">
            <a:spAutoFit/>
          </a:bodyPr>
          <a:lstStyle/>
          <a:p>
            <a:r>
              <a:rPr kumimoji="1" lang="ja-JP" altLang="en-US" sz="900" dirty="0">
                <a:latin typeface="BIZ UDPゴシック" panose="020B0400000000000000" pitchFamily="50" charset="-128"/>
                <a:ea typeface="BIZ UDPゴシック" panose="020B0400000000000000" pitchFamily="50" charset="-128"/>
              </a:rPr>
              <a:t>尾崎小学校</a:t>
            </a:r>
          </a:p>
        </p:txBody>
      </p:sp>
      <p:sp>
        <p:nvSpPr>
          <p:cNvPr id="16" name="テキスト ボックス 15">
            <a:extLst>
              <a:ext uri="{FF2B5EF4-FFF2-40B4-BE49-F238E27FC236}">
                <a16:creationId xmlns:a16="http://schemas.microsoft.com/office/drawing/2014/main" id="{E78BF481-1308-4728-B9FC-D299F1115ECB}"/>
              </a:ext>
            </a:extLst>
          </p:cNvPr>
          <p:cNvSpPr txBox="1"/>
          <p:nvPr/>
        </p:nvSpPr>
        <p:spPr>
          <a:xfrm flipH="1">
            <a:off x="5487963" y="3161218"/>
            <a:ext cx="492580" cy="215444"/>
          </a:xfrm>
          <a:prstGeom prst="rect">
            <a:avLst/>
          </a:prstGeom>
          <a:solidFill>
            <a:schemeClr val="bg1"/>
          </a:solidFill>
          <a:ln>
            <a:noFill/>
          </a:ln>
        </p:spPr>
        <p:txBody>
          <a:bodyPr wrap="square" rtlCol="0">
            <a:spAutoFit/>
          </a:bodyPr>
          <a:lstStyle/>
          <a:p>
            <a:r>
              <a:rPr kumimoji="1" lang="ja-JP" altLang="en-US" sz="800" dirty="0">
                <a:latin typeface="BIZ UDPゴシック" panose="020B0400000000000000" pitchFamily="50" charset="-128"/>
                <a:ea typeface="BIZ UDPゴシック" panose="020B0400000000000000" pitchFamily="50" charset="-128"/>
              </a:rPr>
              <a:t>車屋川</a:t>
            </a:r>
          </a:p>
        </p:txBody>
      </p:sp>
      <p:sp>
        <p:nvSpPr>
          <p:cNvPr id="17" name="スライド番号プレースホルダー 1">
            <a:extLst>
              <a:ext uri="{FF2B5EF4-FFF2-40B4-BE49-F238E27FC236}">
                <a16:creationId xmlns:a16="http://schemas.microsoft.com/office/drawing/2014/main" id="{1BFC025B-5A7A-4FA6-84B8-E23BD7E0D036}"/>
              </a:ext>
            </a:extLst>
          </p:cNvPr>
          <p:cNvSpPr>
            <a:spLocks noGrp="1"/>
          </p:cNvSpPr>
          <p:nvPr>
            <p:ph type="sldNum" sz="quarter" idx="12"/>
          </p:nvPr>
        </p:nvSpPr>
        <p:spPr>
          <a:xfrm>
            <a:off x="8860266" y="6492875"/>
            <a:ext cx="283734" cy="365125"/>
          </a:xfrm>
        </p:spPr>
        <p:txBody>
          <a:bodyPr/>
          <a:lstStyle/>
          <a:p>
            <a:fld id="{4B8DC0EF-C52E-4308-841A-C05E0CC2FF9F}" type="slidenum">
              <a:rPr kumimoji="1" lang="ja-JP" altLang="en-US" smtClean="0">
                <a:latin typeface="BIZ UDPゴシック" panose="020B0400000000000000" pitchFamily="50" charset="-128"/>
                <a:ea typeface="BIZ UDPゴシック" panose="020B0400000000000000" pitchFamily="50" charset="-128"/>
              </a:rPr>
              <a:t>5</a:t>
            </a:fld>
            <a:endParaRPr kumimoji="1"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48529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EE6D0705-F5D9-4CF7-8193-E1CE8D6AD43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10100" y="842838"/>
            <a:ext cx="8484043" cy="5104738"/>
          </a:xfrm>
          <a:prstGeom prst="rect">
            <a:avLst/>
          </a:prstGeom>
        </p:spPr>
      </p:pic>
      <p:sp>
        <p:nvSpPr>
          <p:cNvPr id="7" name="フリーフォーム: 図形 6">
            <a:extLst>
              <a:ext uri="{FF2B5EF4-FFF2-40B4-BE49-F238E27FC236}">
                <a16:creationId xmlns:a16="http://schemas.microsoft.com/office/drawing/2014/main" id="{4C164317-BBF6-476E-A3E8-A58EB1899ECE}"/>
              </a:ext>
            </a:extLst>
          </p:cNvPr>
          <p:cNvSpPr/>
          <p:nvPr/>
        </p:nvSpPr>
        <p:spPr>
          <a:xfrm>
            <a:off x="2938272" y="2353056"/>
            <a:ext cx="3499104" cy="2700528"/>
          </a:xfrm>
          <a:custGeom>
            <a:avLst/>
            <a:gdLst>
              <a:gd name="connsiteX0" fmla="*/ 0 w 3499104"/>
              <a:gd name="connsiteY0" fmla="*/ 963168 h 2700528"/>
              <a:gd name="connsiteX1" fmla="*/ 457200 w 3499104"/>
              <a:gd name="connsiteY1" fmla="*/ 1335024 h 2700528"/>
              <a:gd name="connsiteX2" fmla="*/ 304800 w 3499104"/>
              <a:gd name="connsiteY2" fmla="*/ 1505712 h 2700528"/>
              <a:gd name="connsiteX3" fmla="*/ 2359152 w 3499104"/>
              <a:gd name="connsiteY3" fmla="*/ 2700528 h 2700528"/>
              <a:gd name="connsiteX4" fmla="*/ 3060192 w 3499104"/>
              <a:gd name="connsiteY4" fmla="*/ 1883664 h 2700528"/>
              <a:gd name="connsiteX5" fmla="*/ 3364992 w 3499104"/>
              <a:gd name="connsiteY5" fmla="*/ 1773936 h 2700528"/>
              <a:gd name="connsiteX6" fmla="*/ 3060192 w 3499104"/>
              <a:gd name="connsiteY6" fmla="*/ 1420368 h 2700528"/>
              <a:gd name="connsiteX7" fmla="*/ 3499104 w 3499104"/>
              <a:gd name="connsiteY7" fmla="*/ 999744 h 2700528"/>
              <a:gd name="connsiteX8" fmla="*/ 2371344 w 3499104"/>
              <a:gd name="connsiteY8" fmla="*/ 115824 h 2700528"/>
              <a:gd name="connsiteX9" fmla="*/ 1987296 w 3499104"/>
              <a:gd name="connsiteY9" fmla="*/ 329184 h 2700528"/>
              <a:gd name="connsiteX10" fmla="*/ 1664208 w 3499104"/>
              <a:gd name="connsiteY10" fmla="*/ 0 h 2700528"/>
              <a:gd name="connsiteX11" fmla="*/ 768096 w 3499104"/>
              <a:gd name="connsiteY11" fmla="*/ 225552 h 2700528"/>
              <a:gd name="connsiteX12" fmla="*/ 646176 w 3499104"/>
              <a:gd name="connsiteY12" fmla="*/ 188976 h 2700528"/>
              <a:gd name="connsiteX13" fmla="*/ 73152 w 3499104"/>
              <a:gd name="connsiteY13" fmla="*/ 694944 h 2700528"/>
              <a:gd name="connsiteX14" fmla="*/ 103632 w 3499104"/>
              <a:gd name="connsiteY14" fmla="*/ 804672 h 2700528"/>
              <a:gd name="connsiteX15" fmla="*/ 0 w 3499104"/>
              <a:gd name="connsiteY15" fmla="*/ 963168 h 2700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99104" h="2700528">
                <a:moveTo>
                  <a:pt x="0" y="963168"/>
                </a:moveTo>
                <a:lnTo>
                  <a:pt x="457200" y="1335024"/>
                </a:lnTo>
                <a:lnTo>
                  <a:pt x="304800" y="1505712"/>
                </a:lnTo>
                <a:lnTo>
                  <a:pt x="2359152" y="2700528"/>
                </a:lnTo>
                <a:lnTo>
                  <a:pt x="3060192" y="1883664"/>
                </a:lnTo>
                <a:lnTo>
                  <a:pt x="3364992" y="1773936"/>
                </a:lnTo>
                <a:lnTo>
                  <a:pt x="3060192" y="1420368"/>
                </a:lnTo>
                <a:lnTo>
                  <a:pt x="3499104" y="999744"/>
                </a:lnTo>
                <a:lnTo>
                  <a:pt x="2371344" y="115824"/>
                </a:lnTo>
                <a:lnTo>
                  <a:pt x="1987296" y="329184"/>
                </a:lnTo>
                <a:lnTo>
                  <a:pt x="1664208" y="0"/>
                </a:lnTo>
                <a:lnTo>
                  <a:pt x="768096" y="225552"/>
                </a:lnTo>
                <a:lnTo>
                  <a:pt x="646176" y="188976"/>
                </a:lnTo>
                <a:lnTo>
                  <a:pt x="73152" y="694944"/>
                </a:lnTo>
                <a:lnTo>
                  <a:pt x="103632" y="804672"/>
                </a:lnTo>
                <a:lnTo>
                  <a:pt x="0" y="963168"/>
                </a:ln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フリーフォーム: 図形 9">
            <a:extLst>
              <a:ext uri="{FF2B5EF4-FFF2-40B4-BE49-F238E27FC236}">
                <a16:creationId xmlns:a16="http://schemas.microsoft.com/office/drawing/2014/main" id="{AB47B18B-4A94-4980-9582-2FBA5EFC7ED9}"/>
              </a:ext>
            </a:extLst>
          </p:cNvPr>
          <p:cNvSpPr/>
          <p:nvPr/>
        </p:nvSpPr>
        <p:spPr>
          <a:xfrm rot="20170631">
            <a:off x="582036" y="5288904"/>
            <a:ext cx="835047" cy="582428"/>
          </a:xfrm>
          <a:custGeom>
            <a:avLst/>
            <a:gdLst>
              <a:gd name="connsiteX0" fmla="*/ 946205 w 946205"/>
              <a:gd name="connsiteY0" fmla="*/ 659958 h 659958"/>
              <a:gd name="connsiteX1" fmla="*/ 0 w 946205"/>
              <a:gd name="connsiteY1" fmla="*/ 0 h 659958"/>
              <a:gd name="connsiteX2" fmla="*/ 397565 w 946205"/>
              <a:gd name="connsiteY2" fmla="*/ 485030 h 659958"/>
              <a:gd name="connsiteX3" fmla="*/ 691763 w 946205"/>
              <a:gd name="connsiteY3" fmla="*/ 222637 h 659958"/>
            </a:gdLst>
            <a:ahLst/>
            <a:cxnLst>
              <a:cxn ang="0">
                <a:pos x="connsiteX0" y="connsiteY0"/>
              </a:cxn>
              <a:cxn ang="0">
                <a:pos x="connsiteX1" y="connsiteY1"/>
              </a:cxn>
              <a:cxn ang="0">
                <a:pos x="connsiteX2" y="connsiteY2"/>
              </a:cxn>
              <a:cxn ang="0">
                <a:pos x="connsiteX3" y="connsiteY3"/>
              </a:cxn>
            </a:cxnLst>
            <a:rect l="l" t="t" r="r" b="b"/>
            <a:pathLst>
              <a:path w="946205" h="659958">
                <a:moveTo>
                  <a:pt x="946205" y="659958"/>
                </a:moveTo>
                <a:lnTo>
                  <a:pt x="0" y="0"/>
                </a:lnTo>
                <a:lnTo>
                  <a:pt x="397565" y="485030"/>
                </a:lnTo>
                <a:lnTo>
                  <a:pt x="691763" y="222637"/>
                </a:lnTo>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タイトル 1">
            <a:extLst>
              <a:ext uri="{FF2B5EF4-FFF2-40B4-BE49-F238E27FC236}">
                <a16:creationId xmlns:a16="http://schemas.microsoft.com/office/drawing/2014/main" id="{10AE1F2E-1DBC-4940-B67F-06FAFD9E60A7}"/>
              </a:ext>
            </a:extLst>
          </p:cNvPr>
          <p:cNvSpPr txBox="1">
            <a:spLocks/>
          </p:cNvSpPr>
          <p:nvPr/>
        </p:nvSpPr>
        <p:spPr>
          <a:xfrm>
            <a:off x="210294" y="218770"/>
            <a:ext cx="2000167" cy="548530"/>
          </a:xfrm>
          <a:prstGeom prst="rect">
            <a:avLst/>
          </a:prstGeom>
          <a:solidFill>
            <a:schemeClr val="bg1"/>
          </a:solidFill>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000" dirty="0">
                <a:latin typeface="BIZ UDPゴシック" panose="020B0400000000000000" pitchFamily="50" charset="-128"/>
                <a:ea typeface="BIZ UDPゴシック" panose="020B0400000000000000" pitchFamily="50" charset="-128"/>
              </a:rPr>
              <a:t>付近見取図</a:t>
            </a:r>
            <a:r>
              <a:rPr lang="en-US" altLang="ja-JP" sz="2000" dirty="0">
                <a:latin typeface="BIZ UDPゴシック" panose="020B0400000000000000" pitchFamily="50" charset="-128"/>
                <a:ea typeface="BIZ UDPゴシック" panose="020B0400000000000000" pitchFamily="50" charset="-128"/>
              </a:rPr>
              <a:t>3D</a:t>
            </a:r>
            <a:br>
              <a:rPr lang="en-US" altLang="ja-JP" sz="2000" dirty="0">
                <a:latin typeface="BIZ UDPゴシック" panose="020B0400000000000000" pitchFamily="50" charset="-128"/>
                <a:ea typeface="BIZ UDPゴシック" panose="020B0400000000000000" pitchFamily="50" charset="-128"/>
              </a:rPr>
            </a:br>
            <a:r>
              <a:rPr lang="ja-JP" altLang="en-US" sz="2000" dirty="0">
                <a:latin typeface="BIZ UDPゴシック" panose="020B0400000000000000" pitchFamily="50" charset="-128"/>
                <a:ea typeface="BIZ UDPゴシック" panose="020B0400000000000000" pitchFamily="50" charset="-128"/>
              </a:rPr>
              <a:t>（航空写真）</a:t>
            </a:r>
          </a:p>
        </p:txBody>
      </p:sp>
      <p:sp>
        <p:nvSpPr>
          <p:cNvPr id="6" name="スライド番号プレースホルダー 1">
            <a:extLst>
              <a:ext uri="{FF2B5EF4-FFF2-40B4-BE49-F238E27FC236}">
                <a16:creationId xmlns:a16="http://schemas.microsoft.com/office/drawing/2014/main" id="{AA277F94-1226-45C2-A173-25306D722500}"/>
              </a:ext>
            </a:extLst>
          </p:cNvPr>
          <p:cNvSpPr>
            <a:spLocks noGrp="1"/>
          </p:cNvSpPr>
          <p:nvPr>
            <p:ph type="sldNum" sz="quarter" idx="12"/>
          </p:nvPr>
        </p:nvSpPr>
        <p:spPr>
          <a:xfrm>
            <a:off x="8860266" y="6492875"/>
            <a:ext cx="283734" cy="365125"/>
          </a:xfrm>
        </p:spPr>
        <p:txBody>
          <a:bodyPr/>
          <a:lstStyle/>
          <a:p>
            <a:fld id="{4B8DC0EF-C52E-4308-841A-C05E0CC2FF9F}" type="slidenum">
              <a:rPr kumimoji="1" lang="ja-JP" altLang="en-US" smtClean="0">
                <a:latin typeface="BIZ UDPゴシック" panose="020B0400000000000000" pitchFamily="50" charset="-128"/>
                <a:ea typeface="BIZ UDPゴシック" panose="020B0400000000000000" pitchFamily="50" charset="-128"/>
              </a:rPr>
              <a:t>6</a:t>
            </a:fld>
            <a:endParaRPr kumimoji="1"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624467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43B22D71-4355-48B4-96F5-52C69DEDB71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77455"/>
            <a:ext cx="9144000" cy="6103089"/>
          </a:xfrm>
          <a:prstGeom prst="rect">
            <a:avLst/>
          </a:prstGeom>
        </p:spPr>
      </p:pic>
      <p:cxnSp>
        <p:nvCxnSpPr>
          <p:cNvPr id="3" name="直線矢印コネクタ 2">
            <a:extLst>
              <a:ext uri="{FF2B5EF4-FFF2-40B4-BE49-F238E27FC236}">
                <a16:creationId xmlns:a16="http://schemas.microsoft.com/office/drawing/2014/main" id="{042B8416-B502-40EB-82C5-77D0E867261D}"/>
              </a:ext>
            </a:extLst>
          </p:cNvPr>
          <p:cNvCxnSpPr>
            <a:cxnSpLocks/>
          </p:cNvCxnSpPr>
          <p:nvPr/>
        </p:nvCxnSpPr>
        <p:spPr>
          <a:xfrm flipH="1">
            <a:off x="4498554" y="1593773"/>
            <a:ext cx="110169" cy="363557"/>
          </a:xfrm>
          <a:prstGeom prst="straightConnector1">
            <a:avLst/>
          </a:prstGeom>
          <a:ln w="57150">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7" name="直線矢印コネクタ 6">
            <a:extLst>
              <a:ext uri="{FF2B5EF4-FFF2-40B4-BE49-F238E27FC236}">
                <a16:creationId xmlns:a16="http://schemas.microsoft.com/office/drawing/2014/main" id="{15928F21-7CF6-4550-B209-A321393EFE4C}"/>
              </a:ext>
            </a:extLst>
          </p:cNvPr>
          <p:cNvCxnSpPr>
            <a:cxnSpLocks/>
          </p:cNvCxnSpPr>
          <p:nvPr/>
        </p:nvCxnSpPr>
        <p:spPr>
          <a:xfrm>
            <a:off x="1766371" y="1593773"/>
            <a:ext cx="139547" cy="308473"/>
          </a:xfrm>
          <a:prstGeom prst="straightConnector1">
            <a:avLst/>
          </a:prstGeom>
          <a:ln w="57150">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9" name="直線矢印コネクタ 8">
            <a:extLst>
              <a:ext uri="{FF2B5EF4-FFF2-40B4-BE49-F238E27FC236}">
                <a16:creationId xmlns:a16="http://schemas.microsoft.com/office/drawing/2014/main" id="{D38A3BF7-B8C3-4FB5-851B-ABE8082305E4}"/>
              </a:ext>
            </a:extLst>
          </p:cNvPr>
          <p:cNvCxnSpPr>
            <a:cxnSpLocks/>
          </p:cNvCxnSpPr>
          <p:nvPr/>
        </p:nvCxnSpPr>
        <p:spPr>
          <a:xfrm flipH="1">
            <a:off x="7094864" y="1178805"/>
            <a:ext cx="154235" cy="312144"/>
          </a:xfrm>
          <a:prstGeom prst="straightConnector1">
            <a:avLst/>
          </a:prstGeom>
          <a:ln w="57150">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2" name="直線矢印コネクタ 11">
            <a:extLst>
              <a:ext uri="{FF2B5EF4-FFF2-40B4-BE49-F238E27FC236}">
                <a16:creationId xmlns:a16="http://schemas.microsoft.com/office/drawing/2014/main" id="{0C86FD5F-AEFB-4924-9E04-278AFE4D4722}"/>
              </a:ext>
            </a:extLst>
          </p:cNvPr>
          <p:cNvCxnSpPr>
            <a:cxnSpLocks/>
          </p:cNvCxnSpPr>
          <p:nvPr/>
        </p:nvCxnSpPr>
        <p:spPr>
          <a:xfrm flipV="1">
            <a:off x="4756450" y="3995114"/>
            <a:ext cx="163670" cy="316494"/>
          </a:xfrm>
          <a:prstGeom prst="straightConnector1">
            <a:avLst/>
          </a:prstGeom>
          <a:ln w="57150">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5" name="直線矢印コネクタ 14">
            <a:extLst>
              <a:ext uri="{FF2B5EF4-FFF2-40B4-BE49-F238E27FC236}">
                <a16:creationId xmlns:a16="http://schemas.microsoft.com/office/drawing/2014/main" id="{E5770799-B970-43CE-BF28-8E665AA563C7}"/>
              </a:ext>
            </a:extLst>
          </p:cNvPr>
          <p:cNvCxnSpPr>
            <a:cxnSpLocks/>
          </p:cNvCxnSpPr>
          <p:nvPr/>
        </p:nvCxnSpPr>
        <p:spPr>
          <a:xfrm>
            <a:off x="5242226" y="3995114"/>
            <a:ext cx="290935" cy="309788"/>
          </a:xfrm>
          <a:prstGeom prst="straightConnector1">
            <a:avLst/>
          </a:prstGeom>
          <a:ln w="57150">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7" name="直線矢印コネクタ 16">
            <a:extLst>
              <a:ext uri="{FF2B5EF4-FFF2-40B4-BE49-F238E27FC236}">
                <a16:creationId xmlns:a16="http://schemas.microsoft.com/office/drawing/2014/main" id="{38D124C2-367B-475C-B647-F21A4D9487F2}"/>
              </a:ext>
            </a:extLst>
          </p:cNvPr>
          <p:cNvCxnSpPr>
            <a:cxnSpLocks/>
          </p:cNvCxnSpPr>
          <p:nvPr/>
        </p:nvCxnSpPr>
        <p:spPr>
          <a:xfrm flipV="1">
            <a:off x="4596836" y="5569497"/>
            <a:ext cx="0" cy="390431"/>
          </a:xfrm>
          <a:prstGeom prst="straightConnector1">
            <a:avLst/>
          </a:prstGeom>
          <a:ln w="57150">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8" name="直線矢印コネクタ 17">
            <a:extLst>
              <a:ext uri="{FF2B5EF4-FFF2-40B4-BE49-F238E27FC236}">
                <a16:creationId xmlns:a16="http://schemas.microsoft.com/office/drawing/2014/main" id="{C17B3047-F76F-46D7-BACB-9EAC1385A50D}"/>
              </a:ext>
            </a:extLst>
          </p:cNvPr>
          <p:cNvCxnSpPr>
            <a:cxnSpLocks/>
          </p:cNvCxnSpPr>
          <p:nvPr/>
        </p:nvCxnSpPr>
        <p:spPr>
          <a:xfrm>
            <a:off x="2836784" y="5323647"/>
            <a:ext cx="310455" cy="1"/>
          </a:xfrm>
          <a:prstGeom prst="straightConnector1">
            <a:avLst/>
          </a:prstGeom>
          <a:ln w="57150">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22" name="タイトル 5">
            <a:extLst>
              <a:ext uri="{FF2B5EF4-FFF2-40B4-BE49-F238E27FC236}">
                <a16:creationId xmlns:a16="http://schemas.microsoft.com/office/drawing/2014/main" id="{DDD9493A-2574-40F9-B669-9C789C223926}"/>
              </a:ext>
            </a:extLst>
          </p:cNvPr>
          <p:cNvSpPr txBox="1">
            <a:spLocks/>
          </p:cNvSpPr>
          <p:nvPr/>
        </p:nvSpPr>
        <p:spPr>
          <a:xfrm>
            <a:off x="4416862" y="5959928"/>
            <a:ext cx="383721" cy="34000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800" b="1" dirty="0">
                <a:solidFill>
                  <a:srgbClr val="FF0000"/>
                </a:solidFill>
              </a:rPr>
              <a:t>①</a:t>
            </a:r>
          </a:p>
        </p:txBody>
      </p:sp>
      <p:sp>
        <p:nvSpPr>
          <p:cNvPr id="23" name="タイトル 5">
            <a:extLst>
              <a:ext uri="{FF2B5EF4-FFF2-40B4-BE49-F238E27FC236}">
                <a16:creationId xmlns:a16="http://schemas.microsoft.com/office/drawing/2014/main" id="{F5864857-87A4-49F3-8420-F3EF1A6D3218}"/>
              </a:ext>
            </a:extLst>
          </p:cNvPr>
          <p:cNvSpPr txBox="1">
            <a:spLocks/>
          </p:cNvSpPr>
          <p:nvPr/>
        </p:nvSpPr>
        <p:spPr>
          <a:xfrm>
            <a:off x="2453063" y="5229491"/>
            <a:ext cx="383721" cy="34000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800" b="1" dirty="0">
                <a:solidFill>
                  <a:srgbClr val="FF0000"/>
                </a:solidFill>
              </a:rPr>
              <a:t>②</a:t>
            </a:r>
          </a:p>
        </p:txBody>
      </p:sp>
      <p:sp>
        <p:nvSpPr>
          <p:cNvPr id="25" name="タイトル 5">
            <a:extLst>
              <a:ext uri="{FF2B5EF4-FFF2-40B4-BE49-F238E27FC236}">
                <a16:creationId xmlns:a16="http://schemas.microsoft.com/office/drawing/2014/main" id="{FF40F41E-9BB3-4C8B-B1B9-2D1AD4781031}"/>
              </a:ext>
            </a:extLst>
          </p:cNvPr>
          <p:cNvSpPr txBox="1">
            <a:spLocks/>
          </p:cNvSpPr>
          <p:nvPr/>
        </p:nvSpPr>
        <p:spPr>
          <a:xfrm>
            <a:off x="7171981" y="904114"/>
            <a:ext cx="383721" cy="34000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800" b="1" dirty="0">
                <a:solidFill>
                  <a:srgbClr val="FF0000"/>
                </a:solidFill>
              </a:rPr>
              <a:t>③</a:t>
            </a:r>
          </a:p>
        </p:txBody>
      </p:sp>
      <p:sp>
        <p:nvSpPr>
          <p:cNvPr id="26" name="タイトル 5">
            <a:extLst>
              <a:ext uri="{FF2B5EF4-FFF2-40B4-BE49-F238E27FC236}">
                <a16:creationId xmlns:a16="http://schemas.microsoft.com/office/drawing/2014/main" id="{FB9AFFC4-EEEE-4A7C-85AA-E9AE224014A6}"/>
              </a:ext>
            </a:extLst>
          </p:cNvPr>
          <p:cNvSpPr txBox="1">
            <a:spLocks/>
          </p:cNvSpPr>
          <p:nvPr/>
        </p:nvSpPr>
        <p:spPr>
          <a:xfrm>
            <a:off x="5149440" y="3692531"/>
            <a:ext cx="383721" cy="34000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800" b="1" dirty="0">
                <a:solidFill>
                  <a:srgbClr val="FF0000"/>
                </a:solidFill>
              </a:rPr>
              <a:t>④</a:t>
            </a:r>
          </a:p>
        </p:txBody>
      </p:sp>
      <p:sp>
        <p:nvSpPr>
          <p:cNvPr id="27" name="タイトル 5">
            <a:extLst>
              <a:ext uri="{FF2B5EF4-FFF2-40B4-BE49-F238E27FC236}">
                <a16:creationId xmlns:a16="http://schemas.microsoft.com/office/drawing/2014/main" id="{3FB17371-9010-4370-A626-CB78B2278E03}"/>
              </a:ext>
            </a:extLst>
          </p:cNvPr>
          <p:cNvSpPr txBox="1">
            <a:spLocks/>
          </p:cNvSpPr>
          <p:nvPr/>
        </p:nvSpPr>
        <p:spPr>
          <a:xfrm>
            <a:off x="4498554" y="4311608"/>
            <a:ext cx="383721" cy="34000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800" b="1" dirty="0">
                <a:solidFill>
                  <a:srgbClr val="FF0000"/>
                </a:solidFill>
              </a:rPr>
              <a:t>⑤</a:t>
            </a:r>
          </a:p>
        </p:txBody>
      </p:sp>
      <p:sp>
        <p:nvSpPr>
          <p:cNvPr id="28" name="タイトル 5">
            <a:extLst>
              <a:ext uri="{FF2B5EF4-FFF2-40B4-BE49-F238E27FC236}">
                <a16:creationId xmlns:a16="http://schemas.microsoft.com/office/drawing/2014/main" id="{93EF5C32-B8FC-485E-9375-777603995F4A}"/>
              </a:ext>
            </a:extLst>
          </p:cNvPr>
          <p:cNvSpPr txBox="1">
            <a:spLocks/>
          </p:cNvSpPr>
          <p:nvPr/>
        </p:nvSpPr>
        <p:spPr>
          <a:xfrm>
            <a:off x="4525449" y="1320946"/>
            <a:ext cx="383721" cy="34000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800" b="1" dirty="0">
                <a:solidFill>
                  <a:srgbClr val="FF0000"/>
                </a:solidFill>
              </a:rPr>
              <a:t>⑥</a:t>
            </a:r>
          </a:p>
        </p:txBody>
      </p:sp>
      <p:sp>
        <p:nvSpPr>
          <p:cNvPr id="29" name="タイトル 5">
            <a:extLst>
              <a:ext uri="{FF2B5EF4-FFF2-40B4-BE49-F238E27FC236}">
                <a16:creationId xmlns:a16="http://schemas.microsoft.com/office/drawing/2014/main" id="{97F56813-DA34-4DA3-8BA7-62340E1E5332}"/>
              </a:ext>
            </a:extLst>
          </p:cNvPr>
          <p:cNvSpPr txBox="1">
            <a:spLocks/>
          </p:cNvSpPr>
          <p:nvPr/>
        </p:nvSpPr>
        <p:spPr>
          <a:xfrm>
            <a:off x="1717403" y="1256916"/>
            <a:ext cx="383721" cy="34000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800" b="1" dirty="0">
                <a:solidFill>
                  <a:srgbClr val="FF0000"/>
                </a:solidFill>
              </a:rPr>
              <a:t>⑦</a:t>
            </a:r>
          </a:p>
        </p:txBody>
      </p:sp>
      <p:sp>
        <p:nvSpPr>
          <p:cNvPr id="2" name="テキスト ボックス 1">
            <a:extLst>
              <a:ext uri="{FF2B5EF4-FFF2-40B4-BE49-F238E27FC236}">
                <a16:creationId xmlns:a16="http://schemas.microsoft.com/office/drawing/2014/main" id="{89EC4AD0-E563-453F-9B59-94EA0B0D54DD}"/>
              </a:ext>
            </a:extLst>
          </p:cNvPr>
          <p:cNvSpPr txBox="1"/>
          <p:nvPr/>
        </p:nvSpPr>
        <p:spPr>
          <a:xfrm>
            <a:off x="96253" y="112295"/>
            <a:ext cx="1107996" cy="369332"/>
          </a:xfrm>
          <a:prstGeom prst="rect">
            <a:avLst/>
          </a:prstGeom>
          <a:noFill/>
        </p:spPr>
        <p:txBody>
          <a:bodyPr wrap="none" rtlCol="0">
            <a:spAutoFit/>
          </a:bodyPr>
          <a:lstStyle/>
          <a:p>
            <a:r>
              <a:rPr kumimoji="1" lang="ja-JP" altLang="en-US" dirty="0">
                <a:latin typeface="BIZ UDPゴシック" panose="020B0400000000000000" pitchFamily="50" charset="-128"/>
                <a:ea typeface="BIZ UDPゴシック" panose="020B0400000000000000" pitchFamily="50" charset="-128"/>
              </a:rPr>
              <a:t>撮影位置</a:t>
            </a:r>
          </a:p>
        </p:txBody>
      </p:sp>
      <p:sp>
        <p:nvSpPr>
          <p:cNvPr id="19" name="フリーフォーム: 図形 18">
            <a:extLst>
              <a:ext uri="{FF2B5EF4-FFF2-40B4-BE49-F238E27FC236}">
                <a16:creationId xmlns:a16="http://schemas.microsoft.com/office/drawing/2014/main" id="{E05DA9F5-70A0-459F-83C2-C5C97956F66C}"/>
              </a:ext>
            </a:extLst>
          </p:cNvPr>
          <p:cNvSpPr/>
          <p:nvPr/>
        </p:nvSpPr>
        <p:spPr>
          <a:xfrm rot="2275436">
            <a:off x="362116" y="598807"/>
            <a:ext cx="286247" cy="724614"/>
          </a:xfrm>
          <a:custGeom>
            <a:avLst/>
            <a:gdLst>
              <a:gd name="connsiteX0" fmla="*/ 182880 w 357808"/>
              <a:gd name="connsiteY0" fmla="*/ 898498 h 898498"/>
              <a:gd name="connsiteX1" fmla="*/ 182880 w 357808"/>
              <a:gd name="connsiteY1" fmla="*/ 0 h 898498"/>
              <a:gd name="connsiteX2" fmla="*/ 0 w 357808"/>
              <a:gd name="connsiteY2" fmla="*/ 524786 h 898498"/>
              <a:gd name="connsiteX3" fmla="*/ 357808 w 357808"/>
              <a:gd name="connsiteY3" fmla="*/ 492981 h 898498"/>
              <a:gd name="connsiteX0" fmla="*/ 182880 w 349857"/>
              <a:gd name="connsiteY0" fmla="*/ 898498 h 898498"/>
              <a:gd name="connsiteX1" fmla="*/ 182880 w 349857"/>
              <a:gd name="connsiteY1" fmla="*/ 0 h 898498"/>
              <a:gd name="connsiteX2" fmla="*/ 0 w 349857"/>
              <a:gd name="connsiteY2" fmla="*/ 524786 h 898498"/>
              <a:gd name="connsiteX3" fmla="*/ 349857 w 349857"/>
              <a:gd name="connsiteY3" fmla="*/ 516835 h 898498"/>
              <a:gd name="connsiteX0" fmla="*/ 182880 w 349857"/>
              <a:gd name="connsiteY0" fmla="*/ 898498 h 898498"/>
              <a:gd name="connsiteX1" fmla="*/ 182880 w 349857"/>
              <a:gd name="connsiteY1" fmla="*/ 0 h 898498"/>
              <a:gd name="connsiteX2" fmla="*/ 0 w 349857"/>
              <a:gd name="connsiteY2" fmla="*/ 524786 h 898498"/>
              <a:gd name="connsiteX3" fmla="*/ 349857 w 349857"/>
              <a:gd name="connsiteY3" fmla="*/ 516835 h 898498"/>
              <a:gd name="connsiteX0" fmla="*/ 182880 w 349857"/>
              <a:gd name="connsiteY0" fmla="*/ 898498 h 898498"/>
              <a:gd name="connsiteX1" fmla="*/ 182880 w 349857"/>
              <a:gd name="connsiteY1" fmla="*/ 0 h 898498"/>
              <a:gd name="connsiteX2" fmla="*/ 0 w 349857"/>
              <a:gd name="connsiteY2" fmla="*/ 524786 h 898498"/>
              <a:gd name="connsiteX3" fmla="*/ 349857 w 349857"/>
              <a:gd name="connsiteY3" fmla="*/ 532075 h 898498"/>
              <a:gd name="connsiteX0" fmla="*/ 182880 w 344777"/>
              <a:gd name="connsiteY0" fmla="*/ 898498 h 898498"/>
              <a:gd name="connsiteX1" fmla="*/ 182880 w 344777"/>
              <a:gd name="connsiteY1" fmla="*/ 0 h 898498"/>
              <a:gd name="connsiteX2" fmla="*/ 0 w 344777"/>
              <a:gd name="connsiteY2" fmla="*/ 524786 h 898498"/>
              <a:gd name="connsiteX3" fmla="*/ 344777 w 344777"/>
              <a:gd name="connsiteY3" fmla="*/ 516835 h 898498"/>
              <a:gd name="connsiteX0" fmla="*/ 182880 w 354937"/>
              <a:gd name="connsiteY0" fmla="*/ 898498 h 898498"/>
              <a:gd name="connsiteX1" fmla="*/ 182880 w 354937"/>
              <a:gd name="connsiteY1" fmla="*/ 0 h 898498"/>
              <a:gd name="connsiteX2" fmla="*/ 0 w 354937"/>
              <a:gd name="connsiteY2" fmla="*/ 524786 h 898498"/>
              <a:gd name="connsiteX3" fmla="*/ 354937 w 354937"/>
              <a:gd name="connsiteY3" fmla="*/ 526995 h 898498"/>
            </a:gdLst>
            <a:ahLst/>
            <a:cxnLst>
              <a:cxn ang="0">
                <a:pos x="connsiteX0" y="connsiteY0"/>
              </a:cxn>
              <a:cxn ang="0">
                <a:pos x="connsiteX1" y="connsiteY1"/>
              </a:cxn>
              <a:cxn ang="0">
                <a:pos x="connsiteX2" y="connsiteY2"/>
              </a:cxn>
              <a:cxn ang="0">
                <a:pos x="connsiteX3" y="connsiteY3"/>
              </a:cxn>
            </a:cxnLst>
            <a:rect l="l" t="t" r="r" b="b"/>
            <a:pathLst>
              <a:path w="354937" h="898498">
                <a:moveTo>
                  <a:pt x="182880" y="898498"/>
                </a:moveTo>
                <a:lnTo>
                  <a:pt x="182880" y="0"/>
                </a:lnTo>
                <a:lnTo>
                  <a:pt x="0" y="524786"/>
                </a:lnTo>
                <a:lnTo>
                  <a:pt x="354937" y="526995"/>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スライド番号プレースホルダー 1">
            <a:extLst>
              <a:ext uri="{FF2B5EF4-FFF2-40B4-BE49-F238E27FC236}">
                <a16:creationId xmlns:a16="http://schemas.microsoft.com/office/drawing/2014/main" id="{D7051E89-FD32-4609-8F5C-8E8C96DC8F62}"/>
              </a:ext>
            </a:extLst>
          </p:cNvPr>
          <p:cNvSpPr>
            <a:spLocks noGrp="1"/>
          </p:cNvSpPr>
          <p:nvPr>
            <p:ph type="sldNum" sz="quarter" idx="12"/>
          </p:nvPr>
        </p:nvSpPr>
        <p:spPr>
          <a:xfrm>
            <a:off x="8860266" y="6492875"/>
            <a:ext cx="283734" cy="365125"/>
          </a:xfrm>
        </p:spPr>
        <p:txBody>
          <a:bodyPr/>
          <a:lstStyle/>
          <a:p>
            <a:fld id="{4B8DC0EF-C52E-4308-841A-C05E0CC2FF9F}" type="slidenum">
              <a:rPr kumimoji="1" lang="ja-JP" altLang="en-US" smtClean="0">
                <a:latin typeface="BIZ UDPゴシック" panose="020B0400000000000000" pitchFamily="50" charset="-128"/>
                <a:ea typeface="BIZ UDPゴシック" panose="020B0400000000000000" pitchFamily="50" charset="-128"/>
              </a:rPr>
              <a:t>7</a:t>
            </a:fld>
            <a:endParaRPr kumimoji="1"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603667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3B65A0C7-794D-431C-9A92-002F938AEB88}"/>
              </a:ext>
            </a:extLst>
          </p:cNvPr>
          <p:cNvSpPr>
            <a:spLocks noGrp="1"/>
          </p:cNvSpPr>
          <p:nvPr>
            <p:ph type="title"/>
          </p:nvPr>
        </p:nvSpPr>
        <p:spPr>
          <a:xfrm>
            <a:off x="8578665" y="145787"/>
            <a:ext cx="644978" cy="571500"/>
          </a:xfrm>
        </p:spPr>
        <p:txBody>
          <a:bodyPr>
            <a:normAutofit/>
          </a:bodyPr>
          <a:lstStyle/>
          <a:p>
            <a:r>
              <a:rPr lang="ja-JP" altLang="en-US" sz="2800" dirty="0"/>
              <a:t>①</a:t>
            </a:r>
          </a:p>
        </p:txBody>
      </p:sp>
      <p:pic>
        <p:nvPicPr>
          <p:cNvPr id="5" name="コンテンツ プレースホルダー 4">
            <a:extLst>
              <a:ext uri="{FF2B5EF4-FFF2-40B4-BE49-F238E27FC236}">
                <a16:creationId xmlns:a16="http://schemas.microsoft.com/office/drawing/2014/main" id="{5865C69A-155C-4FEF-BC9D-9741E0FC7367}"/>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565335" y="431537"/>
            <a:ext cx="7994847" cy="5994925"/>
          </a:xfrm>
        </p:spPr>
      </p:pic>
      <p:pic>
        <p:nvPicPr>
          <p:cNvPr id="8" name="図 7">
            <a:extLst>
              <a:ext uri="{FF2B5EF4-FFF2-40B4-BE49-F238E27FC236}">
                <a16:creationId xmlns:a16="http://schemas.microsoft.com/office/drawing/2014/main" id="{068CCAD2-E3E2-46A1-846B-AC0CF208D45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72720" y="4257039"/>
            <a:ext cx="2671719" cy="2384823"/>
          </a:xfrm>
          <a:prstGeom prst="rect">
            <a:avLst/>
          </a:prstGeom>
          <a:ln>
            <a:solidFill>
              <a:schemeClr val="tx1"/>
            </a:solidFill>
          </a:ln>
        </p:spPr>
      </p:pic>
      <p:sp>
        <p:nvSpPr>
          <p:cNvPr id="4" name="二等辺三角形 3">
            <a:extLst>
              <a:ext uri="{FF2B5EF4-FFF2-40B4-BE49-F238E27FC236}">
                <a16:creationId xmlns:a16="http://schemas.microsoft.com/office/drawing/2014/main" id="{9716EE33-ADCA-42DB-84D3-351A4CC89C53}"/>
              </a:ext>
            </a:extLst>
          </p:cNvPr>
          <p:cNvSpPr/>
          <p:nvPr/>
        </p:nvSpPr>
        <p:spPr>
          <a:xfrm>
            <a:off x="1481443" y="6234442"/>
            <a:ext cx="176192" cy="29972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スライド番号プレースホルダー 1">
            <a:extLst>
              <a:ext uri="{FF2B5EF4-FFF2-40B4-BE49-F238E27FC236}">
                <a16:creationId xmlns:a16="http://schemas.microsoft.com/office/drawing/2014/main" id="{8B85FE70-AAA0-42E3-8409-8BED35C78466}"/>
              </a:ext>
            </a:extLst>
          </p:cNvPr>
          <p:cNvSpPr>
            <a:spLocks noGrp="1"/>
          </p:cNvSpPr>
          <p:nvPr>
            <p:ph type="sldNum" sz="quarter" idx="12"/>
          </p:nvPr>
        </p:nvSpPr>
        <p:spPr>
          <a:xfrm>
            <a:off x="8860266" y="6492875"/>
            <a:ext cx="283734" cy="365125"/>
          </a:xfrm>
        </p:spPr>
        <p:txBody>
          <a:bodyPr/>
          <a:lstStyle/>
          <a:p>
            <a:fld id="{4B8DC0EF-C52E-4308-841A-C05E0CC2FF9F}" type="slidenum">
              <a:rPr kumimoji="1" lang="ja-JP" altLang="en-US" smtClean="0">
                <a:latin typeface="BIZ UDPゴシック" panose="020B0400000000000000" pitchFamily="50" charset="-128"/>
                <a:ea typeface="BIZ UDPゴシック" panose="020B0400000000000000" pitchFamily="50" charset="-128"/>
              </a:rPr>
              <a:t>8</a:t>
            </a:fld>
            <a:endParaRPr kumimoji="1"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832915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a:extLst>
              <a:ext uri="{FF2B5EF4-FFF2-40B4-BE49-F238E27FC236}">
                <a16:creationId xmlns:a16="http://schemas.microsoft.com/office/drawing/2014/main" id="{8583C0D7-9A64-4E42-BCA6-F5D0BF14C627}"/>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505420" y="379065"/>
            <a:ext cx="8133160" cy="6099870"/>
          </a:xfrm>
        </p:spPr>
      </p:pic>
      <p:pic>
        <p:nvPicPr>
          <p:cNvPr id="4" name="図 3">
            <a:extLst>
              <a:ext uri="{FF2B5EF4-FFF2-40B4-BE49-F238E27FC236}">
                <a16:creationId xmlns:a16="http://schemas.microsoft.com/office/drawing/2014/main" id="{F93946D5-6E6F-419D-8AD3-E8D8FDA5D32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72720" y="4257039"/>
            <a:ext cx="2671719" cy="2384823"/>
          </a:xfrm>
          <a:prstGeom prst="rect">
            <a:avLst/>
          </a:prstGeom>
          <a:ln>
            <a:solidFill>
              <a:schemeClr val="tx1"/>
            </a:solidFill>
          </a:ln>
        </p:spPr>
      </p:pic>
      <p:sp>
        <p:nvSpPr>
          <p:cNvPr id="7" name="二等辺三角形 6">
            <a:extLst>
              <a:ext uri="{FF2B5EF4-FFF2-40B4-BE49-F238E27FC236}">
                <a16:creationId xmlns:a16="http://schemas.microsoft.com/office/drawing/2014/main" id="{7C6E46BF-98F1-4E9D-A383-DC79DAF2263A}"/>
              </a:ext>
            </a:extLst>
          </p:cNvPr>
          <p:cNvSpPr/>
          <p:nvPr/>
        </p:nvSpPr>
        <p:spPr>
          <a:xfrm rot="4409837">
            <a:off x="770242" y="6041403"/>
            <a:ext cx="176192" cy="29972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タイトル 5">
            <a:extLst>
              <a:ext uri="{FF2B5EF4-FFF2-40B4-BE49-F238E27FC236}">
                <a16:creationId xmlns:a16="http://schemas.microsoft.com/office/drawing/2014/main" id="{D1B3FBEB-93FD-4B88-800B-CA9D7FE20F3C}"/>
              </a:ext>
            </a:extLst>
          </p:cNvPr>
          <p:cNvSpPr txBox="1">
            <a:spLocks/>
          </p:cNvSpPr>
          <p:nvPr/>
        </p:nvSpPr>
        <p:spPr>
          <a:xfrm>
            <a:off x="8560182" y="93315"/>
            <a:ext cx="644978" cy="5715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a:t>②</a:t>
            </a:r>
          </a:p>
        </p:txBody>
      </p:sp>
      <p:sp>
        <p:nvSpPr>
          <p:cNvPr id="6" name="スライド番号プレースホルダー 1">
            <a:extLst>
              <a:ext uri="{FF2B5EF4-FFF2-40B4-BE49-F238E27FC236}">
                <a16:creationId xmlns:a16="http://schemas.microsoft.com/office/drawing/2014/main" id="{91CD2301-7D5F-4165-B4EA-81C4634AD7E6}"/>
              </a:ext>
            </a:extLst>
          </p:cNvPr>
          <p:cNvSpPr>
            <a:spLocks noGrp="1"/>
          </p:cNvSpPr>
          <p:nvPr>
            <p:ph type="sldNum" sz="quarter" idx="12"/>
          </p:nvPr>
        </p:nvSpPr>
        <p:spPr>
          <a:xfrm>
            <a:off x="8860266" y="6492875"/>
            <a:ext cx="283734" cy="365125"/>
          </a:xfrm>
        </p:spPr>
        <p:txBody>
          <a:bodyPr/>
          <a:lstStyle/>
          <a:p>
            <a:fld id="{4B8DC0EF-C52E-4308-841A-C05E0CC2FF9F}" type="slidenum">
              <a:rPr kumimoji="1" lang="ja-JP" altLang="en-US" smtClean="0">
                <a:latin typeface="BIZ UDPゴシック" panose="020B0400000000000000" pitchFamily="50" charset="-128"/>
                <a:ea typeface="BIZ UDPゴシック" panose="020B0400000000000000" pitchFamily="50" charset="-128"/>
              </a:rPr>
              <a:t>9</a:t>
            </a:fld>
            <a:endParaRPr kumimoji="1"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11198853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1166</TotalTime>
  <Words>1577</Words>
  <PresentationFormat>画面に合わせる (4:3)</PresentationFormat>
  <Paragraphs>193</Paragraphs>
  <Slides>24</Slides>
  <Notes>5</Notes>
  <HiddenSlides>0</HiddenSlides>
  <MMClips>0</MMClips>
  <ScaleCrop>false</ScaleCrop>
  <HeadingPairs>
    <vt:vector size="6" baseType="variant">
      <vt:variant>
        <vt:lpstr>使用されているフォント</vt:lpstr>
      </vt:variant>
      <vt:variant>
        <vt:i4>7</vt:i4>
      </vt:variant>
      <vt:variant>
        <vt:lpstr>テーマ</vt:lpstr>
      </vt:variant>
      <vt:variant>
        <vt:i4>2</vt:i4>
      </vt:variant>
      <vt:variant>
        <vt:lpstr>スライド タイトル</vt:lpstr>
      </vt:variant>
      <vt:variant>
        <vt:i4>24</vt:i4>
      </vt:variant>
    </vt:vector>
  </HeadingPairs>
  <TitlesOfParts>
    <vt:vector size="33" baseType="lpstr">
      <vt:lpstr>BIZ UDPゴシック</vt:lpstr>
      <vt:lpstr>BIZ UDゴシック</vt:lpstr>
      <vt:lpstr>游ゴシック</vt:lpstr>
      <vt:lpstr>游ゴシック Light</vt:lpstr>
      <vt:lpstr>Arial</vt:lpstr>
      <vt:lpstr>Calibri</vt:lpstr>
      <vt:lpstr>Calibri Light</vt:lpstr>
      <vt:lpstr>Office テーマ</vt:lpstr>
      <vt:lpstr>1_Office テーマ</vt:lpstr>
      <vt:lpstr>PowerPoint プレゼンテーション</vt:lpstr>
      <vt:lpstr>PowerPoint プレゼンテーション</vt:lpstr>
      <vt:lpstr>PowerPoint プレゼンテーション</vt:lpstr>
      <vt:lpstr>景観計画区域 （大阪湾岸区域）</vt:lpstr>
      <vt:lpstr>PowerPoint プレゼンテーション</vt:lpstr>
      <vt:lpstr>PowerPoint プレゼンテーション</vt:lpstr>
      <vt:lpstr>PowerPoint プレゼンテーション</vt:lpstr>
      <vt:lpstr>①</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2024-11-15T06:52:31Z</cp:lastPrinted>
  <dcterms:created xsi:type="dcterms:W3CDTF">2024-01-31T00:41:53Z</dcterms:created>
  <dcterms:modified xsi:type="dcterms:W3CDTF">2024-12-04T00:38:41Z</dcterms:modified>
</cp:coreProperties>
</file>