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709" r:id="rId2"/>
    <p:sldMasterId id="2147483746" r:id="rId3"/>
    <p:sldMasterId id="2147483770" r:id="rId4"/>
  </p:sldMasterIdLst>
  <p:notesMasterIdLst>
    <p:notesMasterId r:id="rId22"/>
  </p:notesMasterIdLst>
  <p:handoutMasterIdLst>
    <p:handoutMasterId r:id="rId23"/>
  </p:handoutMasterIdLst>
  <p:sldIdLst>
    <p:sldId id="388" r:id="rId5"/>
    <p:sldId id="438" r:id="rId6"/>
    <p:sldId id="448" r:id="rId7"/>
    <p:sldId id="449" r:id="rId8"/>
    <p:sldId id="450" r:id="rId9"/>
    <p:sldId id="451" r:id="rId10"/>
    <p:sldId id="452" r:id="rId11"/>
    <p:sldId id="410" r:id="rId12"/>
    <p:sldId id="433" r:id="rId13"/>
    <p:sldId id="435" r:id="rId14"/>
    <p:sldId id="361" r:id="rId15"/>
    <p:sldId id="436" r:id="rId16"/>
    <p:sldId id="443" r:id="rId17"/>
    <p:sldId id="444" r:id="rId18"/>
    <p:sldId id="445" r:id="rId19"/>
    <p:sldId id="446" r:id="rId20"/>
    <p:sldId id="447" r:id="rId21"/>
  </p:sldIdLst>
  <p:sldSz cx="9144000" cy="6858000" type="screen4x3"/>
  <p:notesSz cx="6807200" cy="9939338"/>
  <p:custDataLst>
    <p:tags r:id="rId24"/>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HRkDAnY9xpJlu0uw0wBMlQ==" hashData="7dtts9bce6YE0YBv0NeTD2fWk6sehDazm2kvoBJUzEOj+1ySr9ZjGlDVdnOImUBYEmskaRhGpQVwqzbvhu4/Aw=="/>
  <p:extLst>
    <p:ext uri="{EFAFB233-063F-42B5-8137-9DF3F51BA10A}">
      <p15:sldGuideLst xmlns:p15="http://schemas.microsoft.com/office/powerpoint/2012/main">
        <p15:guide id="1" orient="horz" pos="2160" userDrawn="1">
          <p15:clr>
            <a:srgbClr val="A4A3A4"/>
          </p15:clr>
        </p15:guide>
        <p15:guide id="2" pos="2881"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85E"/>
    <a:srgbClr val="B32425"/>
    <a:srgbClr val="000099"/>
    <a:srgbClr val="D6B845"/>
    <a:srgbClr val="FFFDE1"/>
    <a:srgbClr val="5B9F8A"/>
    <a:srgbClr val="3C7D9B"/>
    <a:srgbClr val="000000"/>
    <a:srgbClr val="101323"/>
    <a:srgbClr val="4FAD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04" autoAdjust="0"/>
  </p:normalViewPr>
  <p:slideViewPr>
    <p:cSldViewPr>
      <p:cViewPr varScale="1">
        <p:scale>
          <a:sx n="90" d="100"/>
          <a:sy n="90" d="100"/>
        </p:scale>
        <p:origin x="1162" y="53"/>
      </p:cViewPr>
      <p:guideLst>
        <p:guide orient="horz" pos="2160"/>
        <p:guide pos="2881"/>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928" y="-102"/>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0"/>
            <a:ext cx="2950374" cy="498966"/>
          </a:xfrm>
          <a:prstGeom prst="rect">
            <a:avLst/>
          </a:prstGeom>
        </p:spPr>
        <p:txBody>
          <a:bodyPr vert="horz" lIns="92236" tIns="46118" rIns="92236" bIns="46118" rtlCol="0"/>
          <a:lstStyle>
            <a:lvl1pPr algn="r">
              <a:defRPr sz="1200"/>
            </a:lvl1pPr>
          </a:lstStyle>
          <a:p>
            <a:fld id="{746FDA87-421D-4CFB-BB3E-33FE4AB339AD}" type="datetimeFigureOut">
              <a:rPr kumimoji="1" lang="ja-JP" altLang="en-US" smtClean="0"/>
              <a:t>2024/11/21</a:t>
            </a:fld>
            <a:endParaRPr kumimoji="1" lang="ja-JP" altLang="en-US"/>
          </a:p>
        </p:txBody>
      </p:sp>
      <p:sp>
        <p:nvSpPr>
          <p:cNvPr id="4" name="フッター プレースホルダー 3"/>
          <p:cNvSpPr>
            <a:spLocks noGrp="1"/>
          </p:cNvSpPr>
          <p:nvPr>
            <p:ph type="ftr" sz="quarter" idx="2"/>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8966"/>
          </a:xfrm>
          <a:prstGeom prst="rect">
            <a:avLst/>
          </a:prstGeom>
        </p:spPr>
        <p:txBody>
          <a:bodyPr vert="horz" lIns="92236" tIns="46118" rIns="92236" bIns="46118" rtlCol="0" anchor="b"/>
          <a:lstStyle>
            <a:lvl1pPr algn="r">
              <a:defRPr sz="1200"/>
            </a:lvl1pPr>
          </a:lstStyle>
          <a:p>
            <a:fld id="{870C89CD-C2A2-4250-B487-60E6EF391689}" type="slidenum">
              <a:rPr kumimoji="1" lang="ja-JP" altLang="en-US" smtClean="0"/>
              <a:t>‹#›</a:t>
            </a:fld>
            <a:endParaRPr kumimoji="1" lang="ja-JP" altLang="en-US"/>
          </a:p>
        </p:txBody>
      </p:sp>
    </p:spTree>
    <p:extLst>
      <p:ext uri="{BB962C8B-B14F-4D97-AF65-F5344CB8AC3E}">
        <p14:creationId xmlns:p14="http://schemas.microsoft.com/office/powerpoint/2010/main" val="130416430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206ACFC7-BD3E-4FBB-A92C-C6F06D2C0547}" type="datetimeFigureOut">
              <a:rPr kumimoji="1" lang="ja-JP" altLang="en-US" smtClean="0"/>
              <a:t>2024/11/21</a:t>
            </a:fld>
            <a:endParaRPr kumimoji="1" lang="ja-JP" altLang="en-US" dirty="0"/>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CDCFC374-814C-4296-BB26-A4ADC52CB336}" type="slidenum">
              <a:rPr kumimoji="1" lang="ja-JP" altLang="en-US" smtClean="0"/>
              <a:t>‹#›</a:t>
            </a:fld>
            <a:endParaRPr kumimoji="1" lang="ja-JP" altLang="en-US" dirty="0"/>
          </a:p>
        </p:txBody>
      </p:sp>
    </p:spTree>
    <p:extLst>
      <p:ext uri="{BB962C8B-B14F-4D97-AF65-F5344CB8AC3E}">
        <p14:creationId xmlns:p14="http://schemas.microsoft.com/office/powerpoint/2010/main" val="424865580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CA69F4-4EF9-264B-A3A2-B28016D02E5D}"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6503365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CA69F4-4EF9-264B-A3A2-B28016D02E5D}"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76264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CA69F4-4EF9-264B-A3A2-B28016D02E5D}"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4039122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13</a:t>
            </a:fld>
            <a:endParaRPr kumimoji="1" lang="ja-JP" altLang="en-US"/>
          </a:p>
        </p:txBody>
      </p:sp>
    </p:spTree>
    <p:extLst>
      <p:ext uri="{BB962C8B-B14F-4D97-AF65-F5344CB8AC3E}">
        <p14:creationId xmlns:p14="http://schemas.microsoft.com/office/powerpoint/2010/main" val="13968416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14</a:t>
            </a:fld>
            <a:endParaRPr kumimoji="1" lang="ja-JP" altLang="en-US"/>
          </a:p>
        </p:txBody>
      </p:sp>
    </p:spTree>
    <p:extLst>
      <p:ext uri="{BB962C8B-B14F-4D97-AF65-F5344CB8AC3E}">
        <p14:creationId xmlns:p14="http://schemas.microsoft.com/office/powerpoint/2010/main" val="20109795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15</a:t>
            </a:fld>
            <a:endParaRPr kumimoji="1" lang="ja-JP" altLang="en-US"/>
          </a:p>
        </p:txBody>
      </p:sp>
    </p:spTree>
    <p:extLst>
      <p:ext uri="{BB962C8B-B14F-4D97-AF65-F5344CB8AC3E}">
        <p14:creationId xmlns:p14="http://schemas.microsoft.com/office/powerpoint/2010/main" val="30872528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CA69F4-4EF9-264B-A3A2-B28016D02E5D}"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76264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CA69F4-4EF9-264B-A3A2-B28016D02E5D}"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403912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3</a:t>
            </a:fld>
            <a:endParaRPr kumimoji="1" lang="ja-JP" altLang="en-US"/>
          </a:p>
        </p:txBody>
      </p:sp>
    </p:spTree>
    <p:extLst>
      <p:ext uri="{BB962C8B-B14F-4D97-AF65-F5344CB8AC3E}">
        <p14:creationId xmlns:p14="http://schemas.microsoft.com/office/powerpoint/2010/main" val="13968416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4</a:t>
            </a:fld>
            <a:endParaRPr kumimoji="1" lang="ja-JP" altLang="en-US"/>
          </a:p>
        </p:txBody>
      </p:sp>
    </p:spTree>
    <p:extLst>
      <p:ext uri="{BB962C8B-B14F-4D97-AF65-F5344CB8AC3E}">
        <p14:creationId xmlns:p14="http://schemas.microsoft.com/office/powerpoint/2010/main" val="2010979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5</a:t>
            </a:fld>
            <a:endParaRPr kumimoji="1" lang="ja-JP" altLang="en-US"/>
          </a:p>
        </p:txBody>
      </p:sp>
    </p:spTree>
    <p:extLst>
      <p:ext uri="{BB962C8B-B14F-4D97-AF65-F5344CB8AC3E}">
        <p14:creationId xmlns:p14="http://schemas.microsoft.com/office/powerpoint/2010/main" val="3087252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pPr defTabSz="914328">
              <a:defRPr/>
            </a:pPr>
            <a:fld id="{12CA69F4-4EF9-264B-A3A2-B28016D02E5D}" type="slidenum">
              <a:rPr lang="ja-JP" altLang="en-US">
                <a:solidFill>
                  <a:prstClr val="black"/>
                </a:solidFill>
                <a:latin typeface="游ゴシック" panose="020F0502020204030204"/>
                <a:ea typeface="游ゴシック" panose="020B0400000000000000" pitchFamily="50" charset="-128"/>
              </a:rPr>
              <a:pPr defTabSz="914328">
                <a:defRPr/>
              </a:pPr>
              <a:t>6</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403912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pPr defTabSz="914328">
              <a:defRPr/>
            </a:pPr>
            <a:fld id="{12CA69F4-4EF9-264B-A3A2-B28016D02E5D}" type="slidenum">
              <a:rPr lang="ja-JP" altLang="en-US">
                <a:solidFill>
                  <a:prstClr val="black"/>
                </a:solidFill>
                <a:latin typeface="游ゴシック" panose="020F0502020204030204"/>
                <a:ea typeface="游ゴシック" panose="020B0400000000000000" pitchFamily="50" charset="-128"/>
              </a:rPr>
              <a:pPr defTabSz="914328">
                <a:defRPr/>
              </a:pPr>
              <a:t>7</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276264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8</a:t>
            </a:fld>
            <a:endParaRPr kumimoji="1" lang="ja-JP" altLang="en-US"/>
          </a:p>
        </p:txBody>
      </p:sp>
    </p:spTree>
    <p:extLst>
      <p:ext uri="{BB962C8B-B14F-4D97-AF65-F5344CB8AC3E}">
        <p14:creationId xmlns:p14="http://schemas.microsoft.com/office/powerpoint/2010/main" val="13968416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9</a:t>
            </a:fld>
            <a:endParaRPr kumimoji="1" lang="ja-JP" altLang="en-US"/>
          </a:p>
        </p:txBody>
      </p:sp>
    </p:spTree>
    <p:extLst>
      <p:ext uri="{BB962C8B-B14F-4D97-AF65-F5344CB8AC3E}">
        <p14:creationId xmlns:p14="http://schemas.microsoft.com/office/powerpoint/2010/main" val="20109795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10</a:t>
            </a:fld>
            <a:endParaRPr kumimoji="1" lang="ja-JP" altLang="en-US"/>
          </a:p>
        </p:txBody>
      </p:sp>
    </p:spTree>
    <p:extLst>
      <p:ext uri="{BB962C8B-B14F-4D97-AF65-F5344CB8AC3E}">
        <p14:creationId xmlns:p14="http://schemas.microsoft.com/office/powerpoint/2010/main" val="3087252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2"/>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1" y="3886200"/>
            <a:ext cx="6400800" cy="1752600"/>
          </a:xfrm>
        </p:spPr>
        <p:txBody>
          <a:bodyPr/>
          <a:lstStyle>
            <a:lvl1pPr marL="0" indent="0" algn="ctr">
              <a:buNone/>
              <a:defRPr>
                <a:solidFill>
                  <a:schemeClr val="tx1">
                    <a:tint val="75000"/>
                  </a:schemeClr>
                </a:solidFill>
              </a:defRPr>
            </a:lvl1pPr>
            <a:lvl2pPr marL="422247" indent="0" algn="ctr">
              <a:buNone/>
              <a:defRPr>
                <a:solidFill>
                  <a:schemeClr val="tx1">
                    <a:tint val="75000"/>
                  </a:schemeClr>
                </a:solidFill>
              </a:defRPr>
            </a:lvl2pPr>
            <a:lvl3pPr marL="844494" indent="0" algn="ctr">
              <a:buNone/>
              <a:defRPr>
                <a:solidFill>
                  <a:schemeClr val="tx1">
                    <a:tint val="75000"/>
                  </a:schemeClr>
                </a:solidFill>
              </a:defRPr>
            </a:lvl3pPr>
            <a:lvl4pPr marL="1266741" indent="0" algn="ctr">
              <a:buNone/>
              <a:defRPr>
                <a:solidFill>
                  <a:schemeClr val="tx1">
                    <a:tint val="75000"/>
                  </a:schemeClr>
                </a:solidFill>
              </a:defRPr>
            </a:lvl4pPr>
            <a:lvl5pPr marL="1688988" indent="0" algn="ctr">
              <a:buNone/>
              <a:defRPr>
                <a:solidFill>
                  <a:schemeClr val="tx1">
                    <a:tint val="75000"/>
                  </a:schemeClr>
                </a:solidFill>
              </a:defRPr>
            </a:lvl5pPr>
            <a:lvl6pPr marL="2111235" indent="0" algn="ctr">
              <a:buNone/>
              <a:defRPr>
                <a:solidFill>
                  <a:schemeClr val="tx1">
                    <a:tint val="75000"/>
                  </a:schemeClr>
                </a:solidFill>
              </a:defRPr>
            </a:lvl6pPr>
            <a:lvl7pPr marL="2533482" indent="0" algn="ctr">
              <a:buNone/>
              <a:defRPr>
                <a:solidFill>
                  <a:schemeClr val="tx1">
                    <a:tint val="75000"/>
                  </a:schemeClr>
                </a:solidFill>
              </a:defRPr>
            </a:lvl7pPr>
            <a:lvl8pPr marL="2955730" indent="0" algn="ctr">
              <a:buNone/>
              <a:defRPr>
                <a:solidFill>
                  <a:schemeClr val="tx1">
                    <a:tint val="75000"/>
                  </a:schemeClr>
                </a:solidFill>
              </a:defRPr>
            </a:lvl8pPr>
            <a:lvl9pPr marL="3377977"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8EAB8E2-8FCD-43E2-BC86-384EE10B11D4}" type="datetime1">
              <a:rPr kumimoji="1" lang="ja-JP" altLang="en-US" smtClean="0"/>
              <a:t>2024/11/21</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a:xfrm>
            <a:off x="6168022" y="6264794"/>
            <a:ext cx="2133600" cy="437133"/>
          </a:xfrm>
          <a:prstGeom prst="rect">
            <a:avLst/>
          </a:prstGeom>
        </p:spPr>
        <p:txBody>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32772BB-719F-4064-99D1-42E83E4D39EC}" type="datetime1">
              <a:rPr kumimoji="1" lang="ja-JP" altLang="en-US" smtClean="0"/>
              <a:t>2024/11/21</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a:xfrm>
            <a:off x="7232037" y="5517238"/>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1" y="274643"/>
            <a:ext cx="2057401"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2" y="274643"/>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4531BB1-C6A4-450E-BFF4-33A31E99FAE9}" type="datetime1">
              <a:rPr kumimoji="1" lang="ja-JP" altLang="en-US" smtClean="0"/>
              <a:t>2024/11/21</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a:xfrm>
            <a:off x="7232037" y="5517238"/>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C9ED7E-2192-4CC8-BC97-BE3110D00F66}" type="datetime1">
              <a:rPr kumimoji="1" lang="ja-JP" altLang="en-US" smtClean="0"/>
              <a:t>2024/11/21</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a:xfrm>
            <a:off x="7232037" y="5517238"/>
            <a:ext cx="2133600" cy="365125"/>
          </a:xfrm>
          <a:prstGeom prst="rect">
            <a:avLst/>
          </a:prstGeom>
        </p:spPr>
        <p:txBody>
          <a:bodyPr/>
          <a:lstStyle/>
          <a:p>
            <a:endParaRPr lang="ja-JP" altLang="en-US" dirty="0"/>
          </a:p>
        </p:txBody>
      </p:sp>
    </p:spTree>
    <p:extLst>
      <p:ext uri="{BB962C8B-B14F-4D97-AF65-F5344CB8AC3E}">
        <p14:creationId xmlns:p14="http://schemas.microsoft.com/office/powerpoint/2010/main" val="29432865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6130" y="2130429"/>
            <a:ext cx="777174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2261" y="3886200"/>
            <a:ext cx="6399481" cy="1752600"/>
          </a:xfrm>
        </p:spPr>
        <p:txBody>
          <a:bodyPr/>
          <a:lstStyle>
            <a:lvl1pPr marL="0" indent="0" algn="ctr">
              <a:buNone/>
              <a:defRPr>
                <a:solidFill>
                  <a:schemeClr val="tx1">
                    <a:tint val="75000"/>
                  </a:schemeClr>
                </a:solidFill>
              </a:defRPr>
            </a:lvl1pPr>
            <a:lvl2pPr marL="422247" indent="0" algn="ctr">
              <a:buNone/>
              <a:defRPr>
                <a:solidFill>
                  <a:schemeClr val="tx1">
                    <a:tint val="75000"/>
                  </a:schemeClr>
                </a:solidFill>
              </a:defRPr>
            </a:lvl2pPr>
            <a:lvl3pPr marL="844494" indent="0" algn="ctr">
              <a:buNone/>
              <a:defRPr>
                <a:solidFill>
                  <a:schemeClr val="tx1">
                    <a:tint val="75000"/>
                  </a:schemeClr>
                </a:solidFill>
              </a:defRPr>
            </a:lvl3pPr>
            <a:lvl4pPr marL="1266741" indent="0" algn="ctr">
              <a:buNone/>
              <a:defRPr>
                <a:solidFill>
                  <a:schemeClr val="tx1">
                    <a:tint val="75000"/>
                  </a:schemeClr>
                </a:solidFill>
              </a:defRPr>
            </a:lvl4pPr>
            <a:lvl5pPr marL="1688988" indent="0" algn="ctr">
              <a:buNone/>
              <a:defRPr>
                <a:solidFill>
                  <a:schemeClr val="tx1">
                    <a:tint val="75000"/>
                  </a:schemeClr>
                </a:solidFill>
              </a:defRPr>
            </a:lvl5pPr>
            <a:lvl6pPr marL="2111235" indent="0" algn="ctr">
              <a:buNone/>
              <a:defRPr>
                <a:solidFill>
                  <a:schemeClr val="tx1">
                    <a:tint val="75000"/>
                  </a:schemeClr>
                </a:solidFill>
              </a:defRPr>
            </a:lvl6pPr>
            <a:lvl7pPr marL="2533482" indent="0" algn="ctr">
              <a:buNone/>
              <a:defRPr>
                <a:solidFill>
                  <a:schemeClr val="tx1">
                    <a:tint val="75000"/>
                  </a:schemeClr>
                </a:solidFill>
              </a:defRPr>
            </a:lvl7pPr>
            <a:lvl8pPr marL="2955730" indent="0" algn="ctr">
              <a:buNone/>
              <a:defRPr>
                <a:solidFill>
                  <a:schemeClr val="tx1">
                    <a:tint val="75000"/>
                  </a:schemeClr>
                </a:solidFill>
              </a:defRPr>
            </a:lvl8pPr>
            <a:lvl9pPr marL="3377977"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0F3D4E6-B168-45EF-8724-6BFA4DA9469F}" type="datetimeFigureOut">
              <a:rPr kumimoji="1" lang="ja-JP" altLang="en-US" smtClean="0"/>
              <a:t>2024/11/21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F19B24-2F0A-4E04-8476-15FB98E8D36F}" type="slidenum">
              <a:rPr kumimoji="1" lang="ja-JP" altLang="en-US" smtClean="0"/>
              <a:t>‹#›</a:t>
            </a:fld>
            <a:endParaRPr kumimoji="1" lang="ja-JP" altLang="en-US"/>
          </a:p>
        </p:txBody>
      </p:sp>
    </p:spTree>
    <p:extLst>
      <p:ext uri="{BB962C8B-B14F-4D97-AF65-F5344CB8AC3E}">
        <p14:creationId xmlns:p14="http://schemas.microsoft.com/office/powerpoint/2010/main" val="29137641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F3D4E6-B168-45EF-8724-6BFA4DA9469F}" type="datetimeFigureOut">
              <a:rPr kumimoji="1" lang="ja-JP" altLang="en-US" smtClean="0"/>
              <a:t>2024/11/21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F19B24-2F0A-4E04-8476-15FB98E8D36F}" type="slidenum">
              <a:rPr kumimoji="1" lang="ja-JP" altLang="en-US" smtClean="0"/>
              <a:t>‹#›</a:t>
            </a:fld>
            <a:endParaRPr kumimoji="1" lang="ja-JP" altLang="en-US"/>
          </a:p>
        </p:txBody>
      </p:sp>
    </p:spTree>
    <p:extLst>
      <p:ext uri="{BB962C8B-B14F-4D97-AF65-F5344CB8AC3E}">
        <p14:creationId xmlns:p14="http://schemas.microsoft.com/office/powerpoint/2010/main" val="16381359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785" y="4406904"/>
            <a:ext cx="7771739" cy="1362075"/>
          </a:xfrm>
        </p:spPr>
        <p:txBody>
          <a:bodyPr anchor="t"/>
          <a:lstStyle>
            <a:lvl1pPr algn="l">
              <a:defRPr sz="3695"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785" y="2906713"/>
            <a:ext cx="7771739" cy="1500187"/>
          </a:xfrm>
        </p:spPr>
        <p:txBody>
          <a:bodyPr anchor="b"/>
          <a:lstStyle>
            <a:lvl1pPr marL="0" indent="0">
              <a:buNone/>
              <a:defRPr sz="1847">
                <a:solidFill>
                  <a:schemeClr val="tx1">
                    <a:tint val="75000"/>
                  </a:schemeClr>
                </a:solidFill>
              </a:defRPr>
            </a:lvl1pPr>
            <a:lvl2pPr marL="422247" indent="0">
              <a:buNone/>
              <a:defRPr sz="1663">
                <a:solidFill>
                  <a:schemeClr val="tx1">
                    <a:tint val="75000"/>
                  </a:schemeClr>
                </a:solidFill>
              </a:defRPr>
            </a:lvl2pPr>
            <a:lvl3pPr marL="844494" indent="0">
              <a:buNone/>
              <a:defRPr sz="1478">
                <a:solidFill>
                  <a:schemeClr val="tx1">
                    <a:tint val="75000"/>
                  </a:schemeClr>
                </a:solidFill>
              </a:defRPr>
            </a:lvl3pPr>
            <a:lvl4pPr marL="1266741" indent="0">
              <a:buNone/>
              <a:defRPr sz="1293">
                <a:solidFill>
                  <a:schemeClr val="tx1">
                    <a:tint val="75000"/>
                  </a:schemeClr>
                </a:solidFill>
              </a:defRPr>
            </a:lvl4pPr>
            <a:lvl5pPr marL="1688988" indent="0">
              <a:buNone/>
              <a:defRPr sz="1293">
                <a:solidFill>
                  <a:schemeClr val="tx1">
                    <a:tint val="75000"/>
                  </a:schemeClr>
                </a:solidFill>
              </a:defRPr>
            </a:lvl5pPr>
            <a:lvl6pPr marL="2111235" indent="0">
              <a:buNone/>
              <a:defRPr sz="1293">
                <a:solidFill>
                  <a:schemeClr val="tx1">
                    <a:tint val="75000"/>
                  </a:schemeClr>
                </a:solidFill>
              </a:defRPr>
            </a:lvl6pPr>
            <a:lvl7pPr marL="2533482" indent="0">
              <a:buNone/>
              <a:defRPr sz="1293">
                <a:solidFill>
                  <a:schemeClr val="tx1">
                    <a:tint val="75000"/>
                  </a:schemeClr>
                </a:solidFill>
              </a:defRPr>
            </a:lvl7pPr>
            <a:lvl8pPr marL="2955730" indent="0">
              <a:buNone/>
              <a:defRPr sz="1293">
                <a:solidFill>
                  <a:schemeClr val="tx1">
                    <a:tint val="75000"/>
                  </a:schemeClr>
                </a:solidFill>
              </a:defRPr>
            </a:lvl8pPr>
            <a:lvl9pPr marL="3377977" indent="0">
              <a:buNone/>
              <a:defRPr sz="1293">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0F3D4E6-B168-45EF-8724-6BFA4DA9469F}" type="datetimeFigureOut">
              <a:rPr kumimoji="1" lang="ja-JP" altLang="en-US" smtClean="0"/>
              <a:t>2024/11/21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F19B24-2F0A-4E04-8476-15FB98E8D36F}" type="slidenum">
              <a:rPr kumimoji="1" lang="ja-JP" altLang="en-US" smtClean="0"/>
              <a:t>‹#›</a:t>
            </a:fld>
            <a:endParaRPr kumimoji="1" lang="ja-JP" altLang="en-US"/>
          </a:p>
        </p:txBody>
      </p:sp>
    </p:spTree>
    <p:extLst>
      <p:ext uri="{BB962C8B-B14F-4D97-AF65-F5344CB8AC3E}">
        <p14:creationId xmlns:p14="http://schemas.microsoft.com/office/powerpoint/2010/main" val="40962923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422" y="1600204"/>
            <a:ext cx="4043474" cy="4525963"/>
          </a:xfrm>
        </p:spPr>
        <p:txBody>
          <a:bodyPr/>
          <a:lstStyle>
            <a:lvl1pPr>
              <a:defRPr sz="2586"/>
            </a:lvl1pPr>
            <a:lvl2pPr>
              <a:defRPr sz="2216"/>
            </a:lvl2pPr>
            <a:lvl3pPr>
              <a:defRPr sz="1847"/>
            </a:lvl3pPr>
            <a:lvl4pPr>
              <a:defRPr sz="1663"/>
            </a:lvl4pPr>
            <a:lvl5pPr>
              <a:defRPr sz="1663"/>
            </a:lvl5pPr>
            <a:lvl6pPr>
              <a:defRPr sz="1663"/>
            </a:lvl6pPr>
            <a:lvl7pPr>
              <a:defRPr sz="1663"/>
            </a:lvl7pPr>
            <a:lvl8pPr>
              <a:defRPr sz="1663"/>
            </a:lvl8pPr>
            <a:lvl9pPr>
              <a:defRPr sz="166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1641" y="1600204"/>
            <a:ext cx="4044941" cy="4525963"/>
          </a:xfrm>
        </p:spPr>
        <p:txBody>
          <a:bodyPr/>
          <a:lstStyle>
            <a:lvl1pPr>
              <a:defRPr sz="2586"/>
            </a:lvl1pPr>
            <a:lvl2pPr>
              <a:defRPr sz="2216"/>
            </a:lvl2pPr>
            <a:lvl3pPr>
              <a:defRPr sz="1847"/>
            </a:lvl3pPr>
            <a:lvl4pPr>
              <a:defRPr sz="1663"/>
            </a:lvl4pPr>
            <a:lvl5pPr>
              <a:defRPr sz="1663"/>
            </a:lvl5pPr>
            <a:lvl6pPr>
              <a:defRPr sz="1663"/>
            </a:lvl6pPr>
            <a:lvl7pPr>
              <a:defRPr sz="1663"/>
            </a:lvl7pPr>
            <a:lvl8pPr>
              <a:defRPr sz="1663"/>
            </a:lvl8pPr>
            <a:lvl9pPr>
              <a:defRPr sz="166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0F3D4E6-B168-45EF-8724-6BFA4DA9469F}" type="datetimeFigureOut">
              <a:rPr kumimoji="1" lang="ja-JP" altLang="en-US" smtClean="0"/>
              <a:t>2024/11/21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DF19B24-2F0A-4E04-8476-15FB98E8D36F}" type="slidenum">
              <a:rPr kumimoji="1" lang="ja-JP" altLang="en-US" smtClean="0"/>
              <a:t>‹#›</a:t>
            </a:fld>
            <a:endParaRPr kumimoji="1" lang="ja-JP" altLang="en-US"/>
          </a:p>
        </p:txBody>
      </p:sp>
    </p:spTree>
    <p:extLst>
      <p:ext uri="{BB962C8B-B14F-4D97-AF65-F5344CB8AC3E}">
        <p14:creationId xmlns:p14="http://schemas.microsoft.com/office/powerpoint/2010/main" val="7232965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420" y="1535113"/>
            <a:ext cx="4040543" cy="639762"/>
          </a:xfrm>
        </p:spPr>
        <p:txBody>
          <a:bodyPr anchor="b"/>
          <a:lstStyle>
            <a:lvl1pPr marL="0" indent="0">
              <a:buNone/>
              <a:defRPr sz="2216" b="1"/>
            </a:lvl1pPr>
            <a:lvl2pPr marL="422247" indent="0">
              <a:buNone/>
              <a:defRPr sz="1847" b="1"/>
            </a:lvl2pPr>
            <a:lvl3pPr marL="844494" indent="0">
              <a:buNone/>
              <a:defRPr sz="1663" b="1"/>
            </a:lvl3pPr>
            <a:lvl4pPr marL="1266741" indent="0">
              <a:buNone/>
              <a:defRPr sz="1478" b="1"/>
            </a:lvl4pPr>
            <a:lvl5pPr marL="1688988" indent="0">
              <a:buNone/>
              <a:defRPr sz="1478" b="1"/>
            </a:lvl5pPr>
            <a:lvl6pPr marL="2111235" indent="0">
              <a:buNone/>
              <a:defRPr sz="1478" b="1"/>
            </a:lvl6pPr>
            <a:lvl7pPr marL="2533482" indent="0">
              <a:buNone/>
              <a:defRPr sz="1478" b="1"/>
            </a:lvl7pPr>
            <a:lvl8pPr marL="2955730" indent="0">
              <a:buNone/>
              <a:defRPr sz="1478" b="1"/>
            </a:lvl8pPr>
            <a:lvl9pPr marL="3377977" indent="0">
              <a:buNone/>
              <a:defRPr sz="1478"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420" y="2174875"/>
            <a:ext cx="4040543" cy="3951288"/>
          </a:xfrm>
        </p:spPr>
        <p:txBody>
          <a:bodyPr/>
          <a:lstStyle>
            <a:lvl1pPr>
              <a:defRPr sz="2216"/>
            </a:lvl1pPr>
            <a:lvl2pPr>
              <a:defRPr sz="1847"/>
            </a:lvl2pPr>
            <a:lvl3pPr>
              <a:defRPr sz="1663"/>
            </a:lvl3pPr>
            <a:lvl4pPr>
              <a:defRPr sz="1478"/>
            </a:lvl4pPr>
            <a:lvl5pPr>
              <a:defRPr sz="1478"/>
            </a:lvl5pPr>
            <a:lvl6pPr>
              <a:defRPr sz="1478"/>
            </a:lvl6pPr>
            <a:lvl7pPr>
              <a:defRPr sz="1478"/>
            </a:lvl7pPr>
            <a:lvl8pPr>
              <a:defRPr sz="1478"/>
            </a:lvl8pPr>
            <a:lvl9pPr>
              <a:defRPr sz="147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4573" y="1535113"/>
            <a:ext cx="4042009" cy="639762"/>
          </a:xfrm>
        </p:spPr>
        <p:txBody>
          <a:bodyPr anchor="b"/>
          <a:lstStyle>
            <a:lvl1pPr marL="0" indent="0">
              <a:buNone/>
              <a:defRPr sz="2216" b="1"/>
            </a:lvl1pPr>
            <a:lvl2pPr marL="422247" indent="0">
              <a:buNone/>
              <a:defRPr sz="1847" b="1"/>
            </a:lvl2pPr>
            <a:lvl3pPr marL="844494" indent="0">
              <a:buNone/>
              <a:defRPr sz="1663" b="1"/>
            </a:lvl3pPr>
            <a:lvl4pPr marL="1266741" indent="0">
              <a:buNone/>
              <a:defRPr sz="1478" b="1"/>
            </a:lvl4pPr>
            <a:lvl5pPr marL="1688988" indent="0">
              <a:buNone/>
              <a:defRPr sz="1478" b="1"/>
            </a:lvl5pPr>
            <a:lvl6pPr marL="2111235" indent="0">
              <a:buNone/>
              <a:defRPr sz="1478" b="1"/>
            </a:lvl6pPr>
            <a:lvl7pPr marL="2533482" indent="0">
              <a:buNone/>
              <a:defRPr sz="1478" b="1"/>
            </a:lvl7pPr>
            <a:lvl8pPr marL="2955730" indent="0">
              <a:buNone/>
              <a:defRPr sz="1478" b="1"/>
            </a:lvl8pPr>
            <a:lvl9pPr marL="3377977" indent="0">
              <a:buNone/>
              <a:defRPr sz="1478"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4573" y="2174875"/>
            <a:ext cx="4042009" cy="3951288"/>
          </a:xfrm>
        </p:spPr>
        <p:txBody>
          <a:bodyPr/>
          <a:lstStyle>
            <a:lvl1pPr>
              <a:defRPr sz="2216"/>
            </a:lvl1pPr>
            <a:lvl2pPr>
              <a:defRPr sz="1847"/>
            </a:lvl2pPr>
            <a:lvl3pPr>
              <a:defRPr sz="1663"/>
            </a:lvl3pPr>
            <a:lvl4pPr>
              <a:defRPr sz="1478"/>
            </a:lvl4pPr>
            <a:lvl5pPr>
              <a:defRPr sz="1478"/>
            </a:lvl5pPr>
            <a:lvl6pPr>
              <a:defRPr sz="1478"/>
            </a:lvl6pPr>
            <a:lvl7pPr>
              <a:defRPr sz="1478"/>
            </a:lvl7pPr>
            <a:lvl8pPr>
              <a:defRPr sz="1478"/>
            </a:lvl8pPr>
            <a:lvl9pPr>
              <a:defRPr sz="147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0F3D4E6-B168-45EF-8724-6BFA4DA9469F}" type="datetimeFigureOut">
              <a:rPr kumimoji="1" lang="ja-JP" altLang="en-US" smtClean="0"/>
              <a:t>2024/11/21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DF19B24-2F0A-4E04-8476-15FB98E8D36F}" type="slidenum">
              <a:rPr kumimoji="1" lang="ja-JP" altLang="en-US" smtClean="0"/>
              <a:t>‹#›</a:t>
            </a:fld>
            <a:endParaRPr kumimoji="1" lang="ja-JP" altLang="en-US"/>
          </a:p>
        </p:txBody>
      </p:sp>
    </p:spTree>
    <p:extLst>
      <p:ext uri="{BB962C8B-B14F-4D97-AF65-F5344CB8AC3E}">
        <p14:creationId xmlns:p14="http://schemas.microsoft.com/office/powerpoint/2010/main" val="21006851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0F3D4E6-B168-45EF-8724-6BFA4DA9469F}" type="datetimeFigureOut">
              <a:rPr kumimoji="1" lang="ja-JP" altLang="en-US" smtClean="0"/>
              <a:t>2024/11/21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DF19B24-2F0A-4E04-8476-15FB98E8D36F}" type="slidenum">
              <a:rPr kumimoji="1" lang="ja-JP" altLang="en-US" smtClean="0"/>
              <a:t>‹#›</a:t>
            </a:fld>
            <a:endParaRPr kumimoji="1" lang="ja-JP" altLang="en-US"/>
          </a:p>
        </p:txBody>
      </p:sp>
    </p:spTree>
    <p:extLst>
      <p:ext uri="{BB962C8B-B14F-4D97-AF65-F5344CB8AC3E}">
        <p14:creationId xmlns:p14="http://schemas.microsoft.com/office/powerpoint/2010/main" val="27626129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0F3D4E6-B168-45EF-8724-6BFA4DA9469F}" type="datetimeFigureOut">
              <a:rPr kumimoji="1" lang="ja-JP" altLang="en-US" smtClean="0"/>
              <a:t>2024/11/21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DF19B24-2F0A-4E04-8476-15FB98E8D36F}" type="slidenum">
              <a:rPr kumimoji="1" lang="ja-JP" altLang="en-US" smtClean="0"/>
              <a:t>‹#›</a:t>
            </a:fld>
            <a:endParaRPr kumimoji="1" lang="ja-JP" altLang="en-US"/>
          </a:p>
        </p:txBody>
      </p:sp>
    </p:spTree>
    <p:extLst>
      <p:ext uri="{BB962C8B-B14F-4D97-AF65-F5344CB8AC3E}">
        <p14:creationId xmlns:p14="http://schemas.microsoft.com/office/powerpoint/2010/main" val="235357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a:xfrm>
            <a:off x="315943" y="1556794"/>
            <a:ext cx="8229600" cy="4525963"/>
          </a:xfrm>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337EB8C-4DF7-4D35-8D4D-C0E1B3E01FBB}" type="datetime1">
              <a:rPr kumimoji="1" lang="ja-JP" altLang="en-US" smtClean="0"/>
              <a:t>2024/11/21</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a:xfrm>
            <a:off x="7232037" y="5517238"/>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420" y="273050"/>
            <a:ext cx="3008416" cy="1162050"/>
          </a:xfrm>
        </p:spPr>
        <p:txBody>
          <a:bodyPr anchor="b"/>
          <a:lstStyle>
            <a:lvl1pPr algn="l">
              <a:defRPr sz="184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4328" y="273054"/>
            <a:ext cx="5112254" cy="5853113"/>
          </a:xfrm>
        </p:spPr>
        <p:txBody>
          <a:bodyPr/>
          <a:lstStyle>
            <a:lvl1pPr>
              <a:defRPr sz="2955"/>
            </a:lvl1pPr>
            <a:lvl2pPr>
              <a:defRPr sz="2586"/>
            </a:lvl2pPr>
            <a:lvl3pPr>
              <a:defRPr sz="2216"/>
            </a:lvl3pPr>
            <a:lvl4pPr>
              <a:defRPr sz="1847"/>
            </a:lvl4pPr>
            <a:lvl5pPr>
              <a:defRPr sz="1847"/>
            </a:lvl5pPr>
            <a:lvl6pPr>
              <a:defRPr sz="1847"/>
            </a:lvl6pPr>
            <a:lvl7pPr>
              <a:defRPr sz="1847"/>
            </a:lvl7pPr>
            <a:lvl8pPr>
              <a:defRPr sz="1847"/>
            </a:lvl8pPr>
            <a:lvl9pPr>
              <a:defRPr sz="184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420" y="1435103"/>
            <a:ext cx="3008416" cy="4691063"/>
          </a:xfrm>
        </p:spPr>
        <p:txBody>
          <a:bodyPr/>
          <a:lstStyle>
            <a:lvl1pPr marL="0" indent="0">
              <a:buNone/>
              <a:defRPr sz="1293"/>
            </a:lvl1pPr>
            <a:lvl2pPr marL="422247" indent="0">
              <a:buNone/>
              <a:defRPr sz="1109"/>
            </a:lvl2pPr>
            <a:lvl3pPr marL="844494" indent="0">
              <a:buNone/>
              <a:defRPr sz="923"/>
            </a:lvl3pPr>
            <a:lvl4pPr marL="1266741" indent="0">
              <a:buNone/>
              <a:defRPr sz="831"/>
            </a:lvl4pPr>
            <a:lvl5pPr marL="1688988" indent="0">
              <a:buNone/>
              <a:defRPr sz="831"/>
            </a:lvl5pPr>
            <a:lvl6pPr marL="2111235" indent="0">
              <a:buNone/>
              <a:defRPr sz="831"/>
            </a:lvl6pPr>
            <a:lvl7pPr marL="2533482" indent="0">
              <a:buNone/>
              <a:defRPr sz="831"/>
            </a:lvl7pPr>
            <a:lvl8pPr marL="2955730" indent="0">
              <a:buNone/>
              <a:defRPr sz="831"/>
            </a:lvl8pPr>
            <a:lvl9pPr marL="3377977"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0F3D4E6-B168-45EF-8724-6BFA4DA9469F}" type="datetimeFigureOut">
              <a:rPr kumimoji="1" lang="ja-JP" altLang="en-US" smtClean="0"/>
              <a:t>2024/11/21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DF19B24-2F0A-4E04-8476-15FB98E8D36F}" type="slidenum">
              <a:rPr kumimoji="1" lang="ja-JP" altLang="en-US" smtClean="0"/>
              <a:t>‹#›</a:t>
            </a:fld>
            <a:endParaRPr kumimoji="1" lang="ja-JP" altLang="en-US"/>
          </a:p>
        </p:txBody>
      </p:sp>
    </p:spTree>
    <p:extLst>
      <p:ext uri="{BB962C8B-B14F-4D97-AF65-F5344CB8AC3E}">
        <p14:creationId xmlns:p14="http://schemas.microsoft.com/office/powerpoint/2010/main" val="5899481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1563" y="4800600"/>
            <a:ext cx="5487573" cy="566738"/>
          </a:xfrm>
        </p:spPr>
        <p:txBody>
          <a:bodyPr anchor="b"/>
          <a:lstStyle>
            <a:lvl1pPr algn="l">
              <a:defRPr sz="1847" b="1"/>
            </a:lvl1pPr>
          </a:lstStyle>
          <a:p>
            <a:r>
              <a:rPr kumimoji="1" lang="ja-JP" altLang="en-US"/>
              <a:t>マスター タイトルの書式設定</a:t>
            </a:r>
          </a:p>
        </p:txBody>
      </p:sp>
      <p:sp>
        <p:nvSpPr>
          <p:cNvPr id="3" name="図プレースホルダー 2"/>
          <p:cNvSpPr>
            <a:spLocks noGrp="1"/>
          </p:cNvSpPr>
          <p:nvPr>
            <p:ph type="pic" idx="1"/>
          </p:nvPr>
        </p:nvSpPr>
        <p:spPr>
          <a:xfrm>
            <a:off x="1791563" y="612775"/>
            <a:ext cx="5487573" cy="4114800"/>
          </a:xfrm>
        </p:spPr>
        <p:txBody>
          <a:bodyPr/>
          <a:lstStyle>
            <a:lvl1pPr marL="0" indent="0">
              <a:buNone/>
              <a:defRPr sz="2955"/>
            </a:lvl1pPr>
            <a:lvl2pPr marL="422247" indent="0">
              <a:buNone/>
              <a:defRPr sz="2586"/>
            </a:lvl2pPr>
            <a:lvl3pPr marL="844494" indent="0">
              <a:buNone/>
              <a:defRPr sz="2216"/>
            </a:lvl3pPr>
            <a:lvl4pPr marL="1266741" indent="0">
              <a:buNone/>
              <a:defRPr sz="1847"/>
            </a:lvl4pPr>
            <a:lvl5pPr marL="1688988" indent="0">
              <a:buNone/>
              <a:defRPr sz="1847"/>
            </a:lvl5pPr>
            <a:lvl6pPr marL="2111235" indent="0">
              <a:buNone/>
              <a:defRPr sz="1847"/>
            </a:lvl6pPr>
            <a:lvl7pPr marL="2533482" indent="0">
              <a:buNone/>
              <a:defRPr sz="1847"/>
            </a:lvl7pPr>
            <a:lvl8pPr marL="2955730" indent="0">
              <a:buNone/>
              <a:defRPr sz="1847"/>
            </a:lvl8pPr>
            <a:lvl9pPr marL="3377977" indent="0">
              <a:buNone/>
              <a:defRPr sz="1847"/>
            </a:lvl9pPr>
          </a:lstStyle>
          <a:p>
            <a:endParaRPr kumimoji="1" lang="ja-JP" altLang="en-US"/>
          </a:p>
        </p:txBody>
      </p:sp>
      <p:sp>
        <p:nvSpPr>
          <p:cNvPr id="4" name="テキスト プレースホルダー 3"/>
          <p:cNvSpPr>
            <a:spLocks noGrp="1"/>
          </p:cNvSpPr>
          <p:nvPr>
            <p:ph type="body" sz="half" idx="2"/>
          </p:nvPr>
        </p:nvSpPr>
        <p:spPr>
          <a:xfrm>
            <a:off x="1791563" y="5367338"/>
            <a:ext cx="5487573" cy="804862"/>
          </a:xfrm>
        </p:spPr>
        <p:txBody>
          <a:bodyPr/>
          <a:lstStyle>
            <a:lvl1pPr marL="0" indent="0">
              <a:buNone/>
              <a:defRPr sz="1293"/>
            </a:lvl1pPr>
            <a:lvl2pPr marL="422247" indent="0">
              <a:buNone/>
              <a:defRPr sz="1109"/>
            </a:lvl2pPr>
            <a:lvl3pPr marL="844494" indent="0">
              <a:buNone/>
              <a:defRPr sz="923"/>
            </a:lvl3pPr>
            <a:lvl4pPr marL="1266741" indent="0">
              <a:buNone/>
              <a:defRPr sz="831"/>
            </a:lvl4pPr>
            <a:lvl5pPr marL="1688988" indent="0">
              <a:buNone/>
              <a:defRPr sz="831"/>
            </a:lvl5pPr>
            <a:lvl6pPr marL="2111235" indent="0">
              <a:buNone/>
              <a:defRPr sz="831"/>
            </a:lvl6pPr>
            <a:lvl7pPr marL="2533482" indent="0">
              <a:buNone/>
              <a:defRPr sz="831"/>
            </a:lvl7pPr>
            <a:lvl8pPr marL="2955730" indent="0">
              <a:buNone/>
              <a:defRPr sz="831"/>
            </a:lvl8pPr>
            <a:lvl9pPr marL="3377977"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0F3D4E6-B168-45EF-8724-6BFA4DA9469F}" type="datetimeFigureOut">
              <a:rPr kumimoji="1" lang="ja-JP" altLang="en-US" smtClean="0"/>
              <a:t>2024/11/21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DF19B24-2F0A-4E04-8476-15FB98E8D36F}" type="slidenum">
              <a:rPr kumimoji="1" lang="ja-JP" altLang="en-US" smtClean="0"/>
              <a:t>‹#›</a:t>
            </a:fld>
            <a:endParaRPr kumimoji="1" lang="ja-JP" altLang="en-US"/>
          </a:p>
        </p:txBody>
      </p:sp>
    </p:spTree>
    <p:extLst>
      <p:ext uri="{BB962C8B-B14F-4D97-AF65-F5344CB8AC3E}">
        <p14:creationId xmlns:p14="http://schemas.microsoft.com/office/powerpoint/2010/main" val="5874931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F3D4E6-B168-45EF-8724-6BFA4DA9469F}" type="datetimeFigureOut">
              <a:rPr kumimoji="1" lang="ja-JP" altLang="en-US" smtClean="0"/>
              <a:t>2024/11/21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F19B24-2F0A-4E04-8476-15FB98E8D36F}" type="slidenum">
              <a:rPr kumimoji="1" lang="ja-JP" altLang="en-US" smtClean="0"/>
              <a:t>‹#›</a:t>
            </a:fld>
            <a:endParaRPr kumimoji="1" lang="ja-JP" altLang="en-US"/>
          </a:p>
        </p:txBody>
      </p:sp>
    </p:spTree>
    <p:extLst>
      <p:ext uri="{BB962C8B-B14F-4D97-AF65-F5344CB8AC3E}">
        <p14:creationId xmlns:p14="http://schemas.microsoft.com/office/powerpoint/2010/main" val="42357055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658" y="274642"/>
            <a:ext cx="2056924"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422" y="274642"/>
            <a:ext cx="6031492"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F3D4E6-B168-45EF-8724-6BFA4DA9469F}" type="datetimeFigureOut">
              <a:rPr kumimoji="1" lang="ja-JP" altLang="en-US" smtClean="0"/>
              <a:t>2024/11/21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F19B24-2F0A-4E04-8476-15FB98E8D36F}" type="slidenum">
              <a:rPr kumimoji="1" lang="ja-JP" altLang="en-US" smtClean="0"/>
              <a:t>‹#›</a:t>
            </a:fld>
            <a:endParaRPr kumimoji="1" lang="ja-JP" altLang="en-US"/>
          </a:p>
        </p:txBody>
      </p:sp>
    </p:spTree>
    <p:extLst>
      <p:ext uri="{BB962C8B-B14F-4D97-AF65-F5344CB8AC3E}">
        <p14:creationId xmlns:p14="http://schemas.microsoft.com/office/powerpoint/2010/main" val="40098746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0F3D4E6-B168-45EF-8724-6BFA4DA9469F}" type="datetimeFigureOut">
              <a:rPr kumimoji="1" lang="ja-JP" altLang="en-US" smtClean="0"/>
              <a:t>2024/11/21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DF19B24-2F0A-4E04-8476-15FB98E8D36F}" type="slidenum">
              <a:rPr kumimoji="1" lang="ja-JP" altLang="en-US" smtClean="0"/>
              <a:t>‹#›</a:t>
            </a:fld>
            <a:endParaRPr kumimoji="1" lang="ja-JP" altLang="en-US"/>
          </a:p>
        </p:txBody>
      </p:sp>
    </p:spTree>
    <p:extLst>
      <p:ext uri="{BB962C8B-B14F-4D97-AF65-F5344CB8AC3E}">
        <p14:creationId xmlns:p14="http://schemas.microsoft.com/office/powerpoint/2010/main" val="38382254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6130" y="2130429"/>
            <a:ext cx="777174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2261" y="3886200"/>
            <a:ext cx="6399481" cy="1752600"/>
          </a:xfrm>
        </p:spPr>
        <p:txBody>
          <a:bodyPr/>
          <a:lstStyle>
            <a:lvl1pPr marL="0" indent="0" algn="ctr">
              <a:buNone/>
              <a:defRPr>
                <a:solidFill>
                  <a:schemeClr val="tx1">
                    <a:tint val="75000"/>
                  </a:schemeClr>
                </a:solidFill>
              </a:defRPr>
            </a:lvl1pPr>
            <a:lvl2pPr marL="422247" indent="0" algn="ctr">
              <a:buNone/>
              <a:defRPr>
                <a:solidFill>
                  <a:schemeClr val="tx1">
                    <a:tint val="75000"/>
                  </a:schemeClr>
                </a:solidFill>
              </a:defRPr>
            </a:lvl2pPr>
            <a:lvl3pPr marL="844494" indent="0" algn="ctr">
              <a:buNone/>
              <a:defRPr>
                <a:solidFill>
                  <a:schemeClr val="tx1">
                    <a:tint val="75000"/>
                  </a:schemeClr>
                </a:solidFill>
              </a:defRPr>
            </a:lvl3pPr>
            <a:lvl4pPr marL="1266741" indent="0" algn="ctr">
              <a:buNone/>
              <a:defRPr>
                <a:solidFill>
                  <a:schemeClr val="tx1">
                    <a:tint val="75000"/>
                  </a:schemeClr>
                </a:solidFill>
              </a:defRPr>
            </a:lvl4pPr>
            <a:lvl5pPr marL="1688988" indent="0" algn="ctr">
              <a:buNone/>
              <a:defRPr>
                <a:solidFill>
                  <a:schemeClr val="tx1">
                    <a:tint val="75000"/>
                  </a:schemeClr>
                </a:solidFill>
              </a:defRPr>
            </a:lvl5pPr>
            <a:lvl6pPr marL="2111235" indent="0" algn="ctr">
              <a:buNone/>
              <a:defRPr>
                <a:solidFill>
                  <a:schemeClr val="tx1">
                    <a:tint val="75000"/>
                  </a:schemeClr>
                </a:solidFill>
              </a:defRPr>
            </a:lvl6pPr>
            <a:lvl7pPr marL="2533482" indent="0" algn="ctr">
              <a:buNone/>
              <a:defRPr>
                <a:solidFill>
                  <a:schemeClr val="tx1">
                    <a:tint val="75000"/>
                  </a:schemeClr>
                </a:solidFill>
              </a:defRPr>
            </a:lvl7pPr>
            <a:lvl8pPr marL="2955730" indent="0" algn="ctr">
              <a:buNone/>
              <a:defRPr>
                <a:solidFill>
                  <a:schemeClr val="tx1">
                    <a:tint val="75000"/>
                  </a:schemeClr>
                </a:solidFill>
              </a:defRPr>
            </a:lvl8pPr>
            <a:lvl9pPr marL="3377977"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58E5BBB-9D27-48B5-8E8C-E3D53B13F0ED}" type="datetimeFigureOut">
              <a:rPr kumimoji="1" lang="ja-JP" altLang="en-US" smtClean="0"/>
              <a:t>2024/11/21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0F06E43-99F6-4AD4-B387-817D68BC88AF}" type="slidenum">
              <a:rPr kumimoji="1" lang="ja-JP" altLang="en-US" smtClean="0"/>
              <a:t>‹#›</a:t>
            </a:fld>
            <a:endParaRPr kumimoji="1" lang="ja-JP" altLang="en-US"/>
          </a:p>
        </p:txBody>
      </p:sp>
    </p:spTree>
    <p:extLst>
      <p:ext uri="{BB962C8B-B14F-4D97-AF65-F5344CB8AC3E}">
        <p14:creationId xmlns:p14="http://schemas.microsoft.com/office/powerpoint/2010/main" val="39661892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8E5BBB-9D27-48B5-8E8C-E3D53B13F0ED}" type="datetimeFigureOut">
              <a:rPr kumimoji="1" lang="ja-JP" altLang="en-US" smtClean="0"/>
              <a:t>2024/11/21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0F06E43-99F6-4AD4-B387-817D68BC88AF}" type="slidenum">
              <a:rPr kumimoji="1" lang="ja-JP" altLang="en-US" smtClean="0"/>
              <a:t>‹#›</a:t>
            </a:fld>
            <a:endParaRPr kumimoji="1" lang="ja-JP" altLang="en-US"/>
          </a:p>
        </p:txBody>
      </p:sp>
    </p:spTree>
    <p:extLst>
      <p:ext uri="{BB962C8B-B14F-4D97-AF65-F5344CB8AC3E}">
        <p14:creationId xmlns:p14="http://schemas.microsoft.com/office/powerpoint/2010/main" val="173912031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785" y="4406904"/>
            <a:ext cx="7771739" cy="1362075"/>
          </a:xfrm>
        </p:spPr>
        <p:txBody>
          <a:bodyPr anchor="t"/>
          <a:lstStyle>
            <a:lvl1pPr algn="l">
              <a:defRPr sz="3695"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785" y="2906713"/>
            <a:ext cx="7771739" cy="1500187"/>
          </a:xfrm>
        </p:spPr>
        <p:txBody>
          <a:bodyPr anchor="b"/>
          <a:lstStyle>
            <a:lvl1pPr marL="0" indent="0">
              <a:buNone/>
              <a:defRPr sz="1847">
                <a:solidFill>
                  <a:schemeClr val="tx1">
                    <a:tint val="75000"/>
                  </a:schemeClr>
                </a:solidFill>
              </a:defRPr>
            </a:lvl1pPr>
            <a:lvl2pPr marL="422247" indent="0">
              <a:buNone/>
              <a:defRPr sz="1663">
                <a:solidFill>
                  <a:schemeClr val="tx1">
                    <a:tint val="75000"/>
                  </a:schemeClr>
                </a:solidFill>
              </a:defRPr>
            </a:lvl2pPr>
            <a:lvl3pPr marL="844494" indent="0">
              <a:buNone/>
              <a:defRPr sz="1478">
                <a:solidFill>
                  <a:schemeClr val="tx1">
                    <a:tint val="75000"/>
                  </a:schemeClr>
                </a:solidFill>
              </a:defRPr>
            </a:lvl3pPr>
            <a:lvl4pPr marL="1266741" indent="0">
              <a:buNone/>
              <a:defRPr sz="1293">
                <a:solidFill>
                  <a:schemeClr val="tx1">
                    <a:tint val="75000"/>
                  </a:schemeClr>
                </a:solidFill>
              </a:defRPr>
            </a:lvl4pPr>
            <a:lvl5pPr marL="1688988" indent="0">
              <a:buNone/>
              <a:defRPr sz="1293">
                <a:solidFill>
                  <a:schemeClr val="tx1">
                    <a:tint val="75000"/>
                  </a:schemeClr>
                </a:solidFill>
              </a:defRPr>
            </a:lvl5pPr>
            <a:lvl6pPr marL="2111235" indent="0">
              <a:buNone/>
              <a:defRPr sz="1293">
                <a:solidFill>
                  <a:schemeClr val="tx1">
                    <a:tint val="75000"/>
                  </a:schemeClr>
                </a:solidFill>
              </a:defRPr>
            </a:lvl6pPr>
            <a:lvl7pPr marL="2533482" indent="0">
              <a:buNone/>
              <a:defRPr sz="1293">
                <a:solidFill>
                  <a:schemeClr val="tx1">
                    <a:tint val="75000"/>
                  </a:schemeClr>
                </a:solidFill>
              </a:defRPr>
            </a:lvl7pPr>
            <a:lvl8pPr marL="2955730" indent="0">
              <a:buNone/>
              <a:defRPr sz="1293">
                <a:solidFill>
                  <a:schemeClr val="tx1">
                    <a:tint val="75000"/>
                  </a:schemeClr>
                </a:solidFill>
              </a:defRPr>
            </a:lvl8pPr>
            <a:lvl9pPr marL="3377977" indent="0">
              <a:buNone/>
              <a:defRPr sz="1293">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58E5BBB-9D27-48B5-8E8C-E3D53B13F0ED}" type="datetimeFigureOut">
              <a:rPr kumimoji="1" lang="ja-JP" altLang="en-US" smtClean="0"/>
              <a:t>2024/11/21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0F06E43-99F6-4AD4-B387-817D68BC88AF}" type="slidenum">
              <a:rPr kumimoji="1" lang="ja-JP" altLang="en-US" smtClean="0"/>
              <a:t>‹#›</a:t>
            </a:fld>
            <a:endParaRPr kumimoji="1" lang="ja-JP" altLang="en-US"/>
          </a:p>
        </p:txBody>
      </p:sp>
    </p:spTree>
    <p:extLst>
      <p:ext uri="{BB962C8B-B14F-4D97-AF65-F5344CB8AC3E}">
        <p14:creationId xmlns:p14="http://schemas.microsoft.com/office/powerpoint/2010/main" val="196230784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422" y="1600204"/>
            <a:ext cx="4043474" cy="4525963"/>
          </a:xfrm>
        </p:spPr>
        <p:txBody>
          <a:bodyPr/>
          <a:lstStyle>
            <a:lvl1pPr>
              <a:defRPr sz="2586"/>
            </a:lvl1pPr>
            <a:lvl2pPr>
              <a:defRPr sz="2216"/>
            </a:lvl2pPr>
            <a:lvl3pPr>
              <a:defRPr sz="1847"/>
            </a:lvl3pPr>
            <a:lvl4pPr>
              <a:defRPr sz="1663"/>
            </a:lvl4pPr>
            <a:lvl5pPr>
              <a:defRPr sz="1663"/>
            </a:lvl5pPr>
            <a:lvl6pPr>
              <a:defRPr sz="1663"/>
            </a:lvl6pPr>
            <a:lvl7pPr>
              <a:defRPr sz="1663"/>
            </a:lvl7pPr>
            <a:lvl8pPr>
              <a:defRPr sz="1663"/>
            </a:lvl8pPr>
            <a:lvl9pPr>
              <a:defRPr sz="166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1641" y="1600204"/>
            <a:ext cx="4044941" cy="4525963"/>
          </a:xfrm>
        </p:spPr>
        <p:txBody>
          <a:bodyPr/>
          <a:lstStyle>
            <a:lvl1pPr>
              <a:defRPr sz="2586"/>
            </a:lvl1pPr>
            <a:lvl2pPr>
              <a:defRPr sz="2216"/>
            </a:lvl2pPr>
            <a:lvl3pPr>
              <a:defRPr sz="1847"/>
            </a:lvl3pPr>
            <a:lvl4pPr>
              <a:defRPr sz="1663"/>
            </a:lvl4pPr>
            <a:lvl5pPr>
              <a:defRPr sz="1663"/>
            </a:lvl5pPr>
            <a:lvl6pPr>
              <a:defRPr sz="1663"/>
            </a:lvl6pPr>
            <a:lvl7pPr>
              <a:defRPr sz="1663"/>
            </a:lvl7pPr>
            <a:lvl8pPr>
              <a:defRPr sz="1663"/>
            </a:lvl8pPr>
            <a:lvl9pPr>
              <a:defRPr sz="166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58E5BBB-9D27-48B5-8E8C-E3D53B13F0ED}" type="datetimeFigureOut">
              <a:rPr kumimoji="1" lang="ja-JP" altLang="en-US" smtClean="0"/>
              <a:t>2024/11/21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0F06E43-99F6-4AD4-B387-817D68BC88AF}" type="slidenum">
              <a:rPr kumimoji="1" lang="ja-JP" altLang="en-US" smtClean="0"/>
              <a:t>‹#›</a:t>
            </a:fld>
            <a:endParaRPr kumimoji="1" lang="ja-JP" altLang="en-US"/>
          </a:p>
        </p:txBody>
      </p:sp>
    </p:spTree>
    <p:extLst>
      <p:ext uri="{BB962C8B-B14F-4D97-AF65-F5344CB8AC3E}">
        <p14:creationId xmlns:p14="http://schemas.microsoft.com/office/powerpoint/2010/main" val="27742620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420" y="1535113"/>
            <a:ext cx="4040543" cy="639762"/>
          </a:xfrm>
        </p:spPr>
        <p:txBody>
          <a:bodyPr anchor="b"/>
          <a:lstStyle>
            <a:lvl1pPr marL="0" indent="0">
              <a:buNone/>
              <a:defRPr sz="2216" b="1"/>
            </a:lvl1pPr>
            <a:lvl2pPr marL="422247" indent="0">
              <a:buNone/>
              <a:defRPr sz="1847" b="1"/>
            </a:lvl2pPr>
            <a:lvl3pPr marL="844494" indent="0">
              <a:buNone/>
              <a:defRPr sz="1663" b="1"/>
            </a:lvl3pPr>
            <a:lvl4pPr marL="1266741" indent="0">
              <a:buNone/>
              <a:defRPr sz="1478" b="1"/>
            </a:lvl4pPr>
            <a:lvl5pPr marL="1688988" indent="0">
              <a:buNone/>
              <a:defRPr sz="1478" b="1"/>
            </a:lvl5pPr>
            <a:lvl6pPr marL="2111235" indent="0">
              <a:buNone/>
              <a:defRPr sz="1478" b="1"/>
            </a:lvl6pPr>
            <a:lvl7pPr marL="2533482" indent="0">
              <a:buNone/>
              <a:defRPr sz="1478" b="1"/>
            </a:lvl7pPr>
            <a:lvl8pPr marL="2955730" indent="0">
              <a:buNone/>
              <a:defRPr sz="1478" b="1"/>
            </a:lvl8pPr>
            <a:lvl9pPr marL="3377977" indent="0">
              <a:buNone/>
              <a:defRPr sz="1478"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420" y="2174875"/>
            <a:ext cx="4040543" cy="3951288"/>
          </a:xfrm>
        </p:spPr>
        <p:txBody>
          <a:bodyPr/>
          <a:lstStyle>
            <a:lvl1pPr>
              <a:defRPr sz="2216"/>
            </a:lvl1pPr>
            <a:lvl2pPr>
              <a:defRPr sz="1847"/>
            </a:lvl2pPr>
            <a:lvl3pPr>
              <a:defRPr sz="1663"/>
            </a:lvl3pPr>
            <a:lvl4pPr>
              <a:defRPr sz="1478"/>
            </a:lvl4pPr>
            <a:lvl5pPr>
              <a:defRPr sz="1478"/>
            </a:lvl5pPr>
            <a:lvl6pPr>
              <a:defRPr sz="1478"/>
            </a:lvl6pPr>
            <a:lvl7pPr>
              <a:defRPr sz="1478"/>
            </a:lvl7pPr>
            <a:lvl8pPr>
              <a:defRPr sz="1478"/>
            </a:lvl8pPr>
            <a:lvl9pPr>
              <a:defRPr sz="147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4573" y="1535113"/>
            <a:ext cx="4042009" cy="639762"/>
          </a:xfrm>
        </p:spPr>
        <p:txBody>
          <a:bodyPr anchor="b"/>
          <a:lstStyle>
            <a:lvl1pPr marL="0" indent="0">
              <a:buNone/>
              <a:defRPr sz="2216" b="1"/>
            </a:lvl1pPr>
            <a:lvl2pPr marL="422247" indent="0">
              <a:buNone/>
              <a:defRPr sz="1847" b="1"/>
            </a:lvl2pPr>
            <a:lvl3pPr marL="844494" indent="0">
              <a:buNone/>
              <a:defRPr sz="1663" b="1"/>
            </a:lvl3pPr>
            <a:lvl4pPr marL="1266741" indent="0">
              <a:buNone/>
              <a:defRPr sz="1478" b="1"/>
            </a:lvl4pPr>
            <a:lvl5pPr marL="1688988" indent="0">
              <a:buNone/>
              <a:defRPr sz="1478" b="1"/>
            </a:lvl5pPr>
            <a:lvl6pPr marL="2111235" indent="0">
              <a:buNone/>
              <a:defRPr sz="1478" b="1"/>
            </a:lvl6pPr>
            <a:lvl7pPr marL="2533482" indent="0">
              <a:buNone/>
              <a:defRPr sz="1478" b="1"/>
            </a:lvl7pPr>
            <a:lvl8pPr marL="2955730" indent="0">
              <a:buNone/>
              <a:defRPr sz="1478" b="1"/>
            </a:lvl8pPr>
            <a:lvl9pPr marL="3377977" indent="0">
              <a:buNone/>
              <a:defRPr sz="1478"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4573" y="2174875"/>
            <a:ext cx="4042009" cy="3951288"/>
          </a:xfrm>
        </p:spPr>
        <p:txBody>
          <a:bodyPr/>
          <a:lstStyle>
            <a:lvl1pPr>
              <a:defRPr sz="2216"/>
            </a:lvl1pPr>
            <a:lvl2pPr>
              <a:defRPr sz="1847"/>
            </a:lvl2pPr>
            <a:lvl3pPr>
              <a:defRPr sz="1663"/>
            </a:lvl3pPr>
            <a:lvl4pPr>
              <a:defRPr sz="1478"/>
            </a:lvl4pPr>
            <a:lvl5pPr>
              <a:defRPr sz="1478"/>
            </a:lvl5pPr>
            <a:lvl6pPr>
              <a:defRPr sz="1478"/>
            </a:lvl6pPr>
            <a:lvl7pPr>
              <a:defRPr sz="1478"/>
            </a:lvl7pPr>
            <a:lvl8pPr>
              <a:defRPr sz="1478"/>
            </a:lvl8pPr>
            <a:lvl9pPr>
              <a:defRPr sz="147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58E5BBB-9D27-48B5-8E8C-E3D53B13F0ED}" type="datetimeFigureOut">
              <a:rPr kumimoji="1" lang="ja-JP" altLang="en-US" smtClean="0"/>
              <a:t>2024/11/21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0F06E43-99F6-4AD4-B387-817D68BC88AF}" type="slidenum">
              <a:rPr kumimoji="1" lang="ja-JP" altLang="en-US" smtClean="0"/>
              <a:t>‹#›</a:t>
            </a:fld>
            <a:endParaRPr kumimoji="1" lang="ja-JP" altLang="en-US"/>
          </a:p>
        </p:txBody>
      </p:sp>
    </p:spTree>
    <p:extLst>
      <p:ext uri="{BB962C8B-B14F-4D97-AF65-F5344CB8AC3E}">
        <p14:creationId xmlns:p14="http://schemas.microsoft.com/office/powerpoint/2010/main" val="1372371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7"/>
            <a:ext cx="7772400" cy="1362075"/>
          </a:xfrm>
        </p:spPr>
        <p:txBody>
          <a:bodyPr anchor="t"/>
          <a:lstStyle>
            <a:lvl1pPr algn="l">
              <a:defRPr sz="3695"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1847">
                <a:solidFill>
                  <a:schemeClr val="tx1">
                    <a:tint val="75000"/>
                  </a:schemeClr>
                </a:solidFill>
              </a:defRPr>
            </a:lvl1pPr>
            <a:lvl2pPr marL="422247" indent="0">
              <a:buNone/>
              <a:defRPr sz="1663">
                <a:solidFill>
                  <a:schemeClr val="tx1">
                    <a:tint val="75000"/>
                  </a:schemeClr>
                </a:solidFill>
              </a:defRPr>
            </a:lvl2pPr>
            <a:lvl3pPr marL="844494" indent="0">
              <a:buNone/>
              <a:defRPr sz="1478">
                <a:solidFill>
                  <a:schemeClr val="tx1">
                    <a:tint val="75000"/>
                  </a:schemeClr>
                </a:solidFill>
              </a:defRPr>
            </a:lvl3pPr>
            <a:lvl4pPr marL="1266741" indent="0">
              <a:buNone/>
              <a:defRPr sz="1293">
                <a:solidFill>
                  <a:schemeClr val="tx1">
                    <a:tint val="75000"/>
                  </a:schemeClr>
                </a:solidFill>
              </a:defRPr>
            </a:lvl4pPr>
            <a:lvl5pPr marL="1688988" indent="0">
              <a:buNone/>
              <a:defRPr sz="1293">
                <a:solidFill>
                  <a:schemeClr val="tx1">
                    <a:tint val="75000"/>
                  </a:schemeClr>
                </a:solidFill>
              </a:defRPr>
            </a:lvl5pPr>
            <a:lvl6pPr marL="2111235" indent="0">
              <a:buNone/>
              <a:defRPr sz="1293">
                <a:solidFill>
                  <a:schemeClr val="tx1">
                    <a:tint val="75000"/>
                  </a:schemeClr>
                </a:solidFill>
              </a:defRPr>
            </a:lvl6pPr>
            <a:lvl7pPr marL="2533482" indent="0">
              <a:buNone/>
              <a:defRPr sz="1293">
                <a:solidFill>
                  <a:schemeClr val="tx1">
                    <a:tint val="75000"/>
                  </a:schemeClr>
                </a:solidFill>
              </a:defRPr>
            </a:lvl7pPr>
            <a:lvl8pPr marL="2955730" indent="0">
              <a:buNone/>
              <a:defRPr sz="1293">
                <a:solidFill>
                  <a:schemeClr val="tx1">
                    <a:tint val="75000"/>
                  </a:schemeClr>
                </a:solidFill>
              </a:defRPr>
            </a:lvl8pPr>
            <a:lvl9pPr marL="3377977" indent="0">
              <a:buNone/>
              <a:defRPr sz="1293">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59E7C00-2761-4501-A328-39F53606DD85}" type="datetime1">
              <a:rPr kumimoji="1" lang="ja-JP" altLang="en-US" smtClean="0"/>
              <a:t>2024/11/21</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a:xfrm>
            <a:off x="7232037" y="5517238"/>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58E5BBB-9D27-48B5-8E8C-E3D53B13F0ED}" type="datetimeFigureOut">
              <a:rPr kumimoji="1" lang="ja-JP" altLang="en-US" smtClean="0"/>
              <a:t>2024/11/21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0F06E43-99F6-4AD4-B387-817D68BC88AF}" type="slidenum">
              <a:rPr kumimoji="1" lang="ja-JP" altLang="en-US" smtClean="0"/>
              <a:t>‹#›</a:t>
            </a:fld>
            <a:endParaRPr kumimoji="1" lang="ja-JP" altLang="en-US"/>
          </a:p>
        </p:txBody>
      </p:sp>
    </p:spTree>
    <p:extLst>
      <p:ext uri="{BB962C8B-B14F-4D97-AF65-F5344CB8AC3E}">
        <p14:creationId xmlns:p14="http://schemas.microsoft.com/office/powerpoint/2010/main" val="43933877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58E5BBB-9D27-48B5-8E8C-E3D53B13F0ED}" type="datetimeFigureOut">
              <a:rPr kumimoji="1" lang="ja-JP" altLang="en-US" smtClean="0"/>
              <a:t>2024/11/21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0F06E43-99F6-4AD4-B387-817D68BC88AF}" type="slidenum">
              <a:rPr kumimoji="1" lang="ja-JP" altLang="en-US" smtClean="0"/>
              <a:t>‹#›</a:t>
            </a:fld>
            <a:endParaRPr kumimoji="1" lang="ja-JP" altLang="en-US"/>
          </a:p>
        </p:txBody>
      </p:sp>
    </p:spTree>
    <p:extLst>
      <p:ext uri="{BB962C8B-B14F-4D97-AF65-F5344CB8AC3E}">
        <p14:creationId xmlns:p14="http://schemas.microsoft.com/office/powerpoint/2010/main" val="25034625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420" y="273050"/>
            <a:ext cx="3008416" cy="1162050"/>
          </a:xfrm>
        </p:spPr>
        <p:txBody>
          <a:bodyPr anchor="b"/>
          <a:lstStyle>
            <a:lvl1pPr algn="l">
              <a:defRPr sz="184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4328" y="273054"/>
            <a:ext cx="5112254" cy="5853113"/>
          </a:xfrm>
        </p:spPr>
        <p:txBody>
          <a:bodyPr/>
          <a:lstStyle>
            <a:lvl1pPr>
              <a:defRPr sz="2955"/>
            </a:lvl1pPr>
            <a:lvl2pPr>
              <a:defRPr sz="2586"/>
            </a:lvl2pPr>
            <a:lvl3pPr>
              <a:defRPr sz="2216"/>
            </a:lvl3pPr>
            <a:lvl4pPr>
              <a:defRPr sz="1847"/>
            </a:lvl4pPr>
            <a:lvl5pPr>
              <a:defRPr sz="1847"/>
            </a:lvl5pPr>
            <a:lvl6pPr>
              <a:defRPr sz="1847"/>
            </a:lvl6pPr>
            <a:lvl7pPr>
              <a:defRPr sz="1847"/>
            </a:lvl7pPr>
            <a:lvl8pPr>
              <a:defRPr sz="1847"/>
            </a:lvl8pPr>
            <a:lvl9pPr>
              <a:defRPr sz="184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420" y="1435103"/>
            <a:ext cx="3008416" cy="4691063"/>
          </a:xfrm>
        </p:spPr>
        <p:txBody>
          <a:bodyPr/>
          <a:lstStyle>
            <a:lvl1pPr marL="0" indent="0">
              <a:buNone/>
              <a:defRPr sz="1293"/>
            </a:lvl1pPr>
            <a:lvl2pPr marL="422247" indent="0">
              <a:buNone/>
              <a:defRPr sz="1109"/>
            </a:lvl2pPr>
            <a:lvl3pPr marL="844494" indent="0">
              <a:buNone/>
              <a:defRPr sz="923"/>
            </a:lvl3pPr>
            <a:lvl4pPr marL="1266741" indent="0">
              <a:buNone/>
              <a:defRPr sz="831"/>
            </a:lvl4pPr>
            <a:lvl5pPr marL="1688988" indent="0">
              <a:buNone/>
              <a:defRPr sz="831"/>
            </a:lvl5pPr>
            <a:lvl6pPr marL="2111235" indent="0">
              <a:buNone/>
              <a:defRPr sz="831"/>
            </a:lvl6pPr>
            <a:lvl7pPr marL="2533482" indent="0">
              <a:buNone/>
              <a:defRPr sz="831"/>
            </a:lvl7pPr>
            <a:lvl8pPr marL="2955730" indent="0">
              <a:buNone/>
              <a:defRPr sz="831"/>
            </a:lvl8pPr>
            <a:lvl9pPr marL="3377977"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8E5BBB-9D27-48B5-8E8C-E3D53B13F0ED}" type="datetimeFigureOut">
              <a:rPr kumimoji="1" lang="ja-JP" altLang="en-US" smtClean="0"/>
              <a:t>2024/11/21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0F06E43-99F6-4AD4-B387-817D68BC88AF}" type="slidenum">
              <a:rPr kumimoji="1" lang="ja-JP" altLang="en-US" smtClean="0"/>
              <a:t>‹#›</a:t>
            </a:fld>
            <a:endParaRPr kumimoji="1" lang="ja-JP" altLang="en-US"/>
          </a:p>
        </p:txBody>
      </p:sp>
    </p:spTree>
    <p:extLst>
      <p:ext uri="{BB962C8B-B14F-4D97-AF65-F5344CB8AC3E}">
        <p14:creationId xmlns:p14="http://schemas.microsoft.com/office/powerpoint/2010/main" val="302371044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1563" y="4800600"/>
            <a:ext cx="5487573" cy="566738"/>
          </a:xfrm>
        </p:spPr>
        <p:txBody>
          <a:bodyPr anchor="b"/>
          <a:lstStyle>
            <a:lvl1pPr algn="l">
              <a:defRPr sz="1847" b="1"/>
            </a:lvl1pPr>
          </a:lstStyle>
          <a:p>
            <a:r>
              <a:rPr kumimoji="1" lang="ja-JP" altLang="en-US"/>
              <a:t>マスター タイトルの書式設定</a:t>
            </a:r>
          </a:p>
        </p:txBody>
      </p:sp>
      <p:sp>
        <p:nvSpPr>
          <p:cNvPr id="3" name="図プレースホルダー 2"/>
          <p:cNvSpPr>
            <a:spLocks noGrp="1"/>
          </p:cNvSpPr>
          <p:nvPr>
            <p:ph type="pic" idx="1"/>
          </p:nvPr>
        </p:nvSpPr>
        <p:spPr>
          <a:xfrm>
            <a:off x="1791563" y="612775"/>
            <a:ext cx="5487573" cy="4114800"/>
          </a:xfrm>
        </p:spPr>
        <p:txBody>
          <a:bodyPr/>
          <a:lstStyle>
            <a:lvl1pPr marL="0" indent="0">
              <a:buNone/>
              <a:defRPr sz="2955"/>
            </a:lvl1pPr>
            <a:lvl2pPr marL="422247" indent="0">
              <a:buNone/>
              <a:defRPr sz="2586"/>
            </a:lvl2pPr>
            <a:lvl3pPr marL="844494" indent="0">
              <a:buNone/>
              <a:defRPr sz="2216"/>
            </a:lvl3pPr>
            <a:lvl4pPr marL="1266741" indent="0">
              <a:buNone/>
              <a:defRPr sz="1847"/>
            </a:lvl4pPr>
            <a:lvl5pPr marL="1688988" indent="0">
              <a:buNone/>
              <a:defRPr sz="1847"/>
            </a:lvl5pPr>
            <a:lvl6pPr marL="2111235" indent="0">
              <a:buNone/>
              <a:defRPr sz="1847"/>
            </a:lvl6pPr>
            <a:lvl7pPr marL="2533482" indent="0">
              <a:buNone/>
              <a:defRPr sz="1847"/>
            </a:lvl7pPr>
            <a:lvl8pPr marL="2955730" indent="0">
              <a:buNone/>
              <a:defRPr sz="1847"/>
            </a:lvl8pPr>
            <a:lvl9pPr marL="3377977" indent="0">
              <a:buNone/>
              <a:defRPr sz="1847"/>
            </a:lvl9pPr>
          </a:lstStyle>
          <a:p>
            <a:endParaRPr kumimoji="1" lang="ja-JP" altLang="en-US"/>
          </a:p>
        </p:txBody>
      </p:sp>
      <p:sp>
        <p:nvSpPr>
          <p:cNvPr id="4" name="テキスト プレースホルダー 3"/>
          <p:cNvSpPr>
            <a:spLocks noGrp="1"/>
          </p:cNvSpPr>
          <p:nvPr>
            <p:ph type="body" sz="half" idx="2"/>
          </p:nvPr>
        </p:nvSpPr>
        <p:spPr>
          <a:xfrm>
            <a:off x="1791563" y="5367338"/>
            <a:ext cx="5487573" cy="804862"/>
          </a:xfrm>
        </p:spPr>
        <p:txBody>
          <a:bodyPr/>
          <a:lstStyle>
            <a:lvl1pPr marL="0" indent="0">
              <a:buNone/>
              <a:defRPr sz="1293"/>
            </a:lvl1pPr>
            <a:lvl2pPr marL="422247" indent="0">
              <a:buNone/>
              <a:defRPr sz="1109"/>
            </a:lvl2pPr>
            <a:lvl3pPr marL="844494" indent="0">
              <a:buNone/>
              <a:defRPr sz="923"/>
            </a:lvl3pPr>
            <a:lvl4pPr marL="1266741" indent="0">
              <a:buNone/>
              <a:defRPr sz="831"/>
            </a:lvl4pPr>
            <a:lvl5pPr marL="1688988" indent="0">
              <a:buNone/>
              <a:defRPr sz="831"/>
            </a:lvl5pPr>
            <a:lvl6pPr marL="2111235" indent="0">
              <a:buNone/>
              <a:defRPr sz="831"/>
            </a:lvl6pPr>
            <a:lvl7pPr marL="2533482" indent="0">
              <a:buNone/>
              <a:defRPr sz="831"/>
            </a:lvl7pPr>
            <a:lvl8pPr marL="2955730" indent="0">
              <a:buNone/>
              <a:defRPr sz="831"/>
            </a:lvl8pPr>
            <a:lvl9pPr marL="3377977"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8E5BBB-9D27-48B5-8E8C-E3D53B13F0ED}" type="datetimeFigureOut">
              <a:rPr kumimoji="1" lang="ja-JP" altLang="en-US" smtClean="0"/>
              <a:t>2024/11/21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0F06E43-99F6-4AD4-B387-817D68BC88AF}" type="slidenum">
              <a:rPr kumimoji="1" lang="ja-JP" altLang="en-US" smtClean="0"/>
              <a:t>‹#›</a:t>
            </a:fld>
            <a:endParaRPr kumimoji="1" lang="ja-JP" altLang="en-US"/>
          </a:p>
        </p:txBody>
      </p:sp>
    </p:spTree>
    <p:extLst>
      <p:ext uri="{BB962C8B-B14F-4D97-AF65-F5344CB8AC3E}">
        <p14:creationId xmlns:p14="http://schemas.microsoft.com/office/powerpoint/2010/main" val="303541460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8E5BBB-9D27-48B5-8E8C-E3D53B13F0ED}" type="datetimeFigureOut">
              <a:rPr kumimoji="1" lang="ja-JP" altLang="en-US" smtClean="0"/>
              <a:t>2024/11/21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0F06E43-99F6-4AD4-B387-817D68BC88AF}" type="slidenum">
              <a:rPr kumimoji="1" lang="ja-JP" altLang="en-US" smtClean="0"/>
              <a:t>‹#›</a:t>
            </a:fld>
            <a:endParaRPr kumimoji="1" lang="ja-JP" altLang="en-US"/>
          </a:p>
        </p:txBody>
      </p:sp>
    </p:spTree>
    <p:extLst>
      <p:ext uri="{BB962C8B-B14F-4D97-AF65-F5344CB8AC3E}">
        <p14:creationId xmlns:p14="http://schemas.microsoft.com/office/powerpoint/2010/main" val="18337348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658" y="274642"/>
            <a:ext cx="2056924"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422" y="274642"/>
            <a:ext cx="6031492"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8E5BBB-9D27-48B5-8E8C-E3D53B13F0ED}" type="datetimeFigureOut">
              <a:rPr kumimoji="1" lang="ja-JP" altLang="en-US" smtClean="0"/>
              <a:t>2024/11/21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0F06E43-99F6-4AD4-B387-817D68BC88AF}" type="slidenum">
              <a:rPr kumimoji="1" lang="ja-JP" altLang="en-US" smtClean="0"/>
              <a:t>‹#›</a:t>
            </a:fld>
            <a:endParaRPr kumimoji="1" lang="ja-JP" altLang="en-US"/>
          </a:p>
        </p:txBody>
      </p:sp>
    </p:spTree>
    <p:extLst>
      <p:ext uri="{BB962C8B-B14F-4D97-AF65-F5344CB8AC3E}">
        <p14:creationId xmlns:p14="http://schemas.microsoft.com/office/powerpoint/2010/main" val="423439671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3C876B8-0F41-6E43-9D97-1003C10A765E}" type="datetime1">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r>
              <a:rPr kumimoji="1" lang="en" altLang="ja-JP"/>
              <a:t>ABC inc.</a:t>
            </a:r>
            <a:endParaRPr kumimoji="1" lang="ja-JP" altLang="en-US"/>
          </a:p>
        </p:txBody>
      </p:sp>
      <p:sp>
        <p:nvSpPr>
          <p:cNvPr id="6" name="Slide Number Placeholder 5"/>
          <p:cNvSpPr>
            <a:spLocks noGrp="1"/>
          </p:cNvSpPr>
          <p:nvPr>
            <p:ph type="sldNum" sz="quarter" idx="12"/>
          </p:nvPr>
        </p:nvSpPr>
        <p:spPr/>
        <p:txBody>
          <a:bodyPr/>
          <a:lstStyle/>
          <a:p>
            <a:fld id="{4EB632ED-E61E-774B-B535-8EE1079002FE}" type="slidenum">
              <a:rPr kumimoji="1" lang="ja-JP" altLang="en-US" smtClean="0"/>
              <a:t>‹#›</a:t>
            </a:fld>
            <a:endParaRPr kumimoji="1" lang="ja-JP" altLang="en-US"/>
          </a:p>
        </p:txBody>
      </p:sp>
    </p:spTree>
    <p:extLst>
      <p:ext uri="{BB962C8B-B14F-4D97-AF65-F5344CB8AC3E}">
        <p14:creationId xmlns:p14="http://schemas.microsoft.com/office/powerpoint/2010/main" val="217473174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FAE863F-7F8B-7749-A159-43EA5BD29127}" type="datetime1">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r>
              <a:rPr lang="en" altLang="ja-JP"/>
              <a:t>ABC inc.</a:t>
            </a:r>
            <a:endParaRPr lang="ja-JP" altLang="en-US"/>
          </a:p>
        </p:txBody>
      </p:sp>
      <p:sp>
        <p:nvSpPr>
          <p:cNvPr id="6" name="Slide Number Placeholder 5"/>
          <p:cNvSpPr>
            <a:spLocks noGrp="1"/>
          </p:cNvSpPr>
          <p:nvPr>
            <p:ph type="sldNum" sz="quarter" idx="12"/>
          </p:nvPr>
        </p:nvSpPr>
        <p:spPr/>
        <p:txBody>
          <a:bodyPr/>
          <a:lstStyle/>
          <a:p>
            <a:fld id="{4EB632ED-E61E-774B-B535-8EE1079002FE}" type="slidenum">
              <a:rPr lang="ja-JP" altLang="en-US" smtClean="0"/>
              <a:pPr/>
              <a:t>‹#›</a:t>
            </a:fld>
            <a:endParaRPr lang="ja-JP" altLang="en-US"/>
          </a:p>
        </p:txBody>
      </p:sp>
      <p:pic>
        <p:nvPicPr>
          <p:cNvPr id="7" name="図 6" descr="傘, 屋外のオブジェ, 大きい, 開く が含まれている画像&#10;&#10;自動的に生成された説明">
            <a:extLst>
              <a:ext uri="{FF2B5EF4-FFF2-40B4-BE49-F238E27FC236}">
                <a16:creationId xmlns:a16="http://schemas.microsoft.com/office/drawing/2014/main" id="{FDC69162-6AF2-4965-8789-00B50DDDCE5F}"/>
              </a:ext>
            </a:extLst>
          </p:cNvPr>
          <p:cNvPicPr>
            <a:picLocks noChangeAspect="1"/>
          </p:cNvPicPr>
          <p:nvPr userDrawn="1"/>
        </p:nvPicPr>
        <p:blipFill>
          <a:blip/>
          <a:srcRect t="15656" b="40099"/>
          <a:stretch>
            <a:fillRect/>
          </a:stretch>
        </p:blipFill>
        <p:spPr>
          <a:xfrm>
            <a:off x="3314700" y="233364"/>
            <a:ext cx="5829300" cy="681037"/>
          </a:xfrm>
          <a:custGeom>
            <a:avLst/>
            <a:gdLst>
              <a:gd name="connsiteX0" fmla="*/ 0 w 7772400"/>
              <a:gd name="connsiteY0" fmla="*/ 0 h 681037"/>
              <a:gd name="connsiteX1" fmla="*/ 7772400 w 7772400"/>
              <a:gd name="connsiteY1" fmla="*/ 0 h 681037"/>
              <a:gd name="connsiteX2" fmla="*/ 7772400 w 7772400"/>
              <a:gd name="connsiteY2" fmla="*/ 681037 h 681037"/>
              <a:gd name="connsiteX3" fmla="*/ 0 w 7772400"/>
              <a:gd name="connsiteY3" fmla="*/ 681037 h 681037"/>
            </a:gdLst>
            <a:ahLst/>
            <a:cxnLst>
              <a:cxn ang="0">
                <a:pos x="connsiteX0" y="connsiteY0"/>
              </a:cxn>
              <a:cxn ang="0">
                <a:pos x="connsiteX1" y="connsiteY1"/>
              </a:cxn>
              <a:cxn ang="0">
                <a:pos x="connsiteX2" y="connsiteY2"/>
              </a:cxn>
              <a:cxn ang="0">
                <a:pos x="connsiteX3" y="connsiteY3"/>
              </a:cxn>
            </a:cxnLst>
            <a:rect l="l" t="t" r="r" b="b"/>
            <a:pathLst>
              <a:path w="7772400" h="681037">
                <a:moveTo>
                  <a:pt x="0" y="0"/>
                </a:moveTo>
                <a:lnTo>
                  <a:pt x="7772400" y="0"/>
                </a:lnTo>
                <a:lnTo>
                  <a:pt x="7772400" y="681037"/>
                </a:lnTo>
                <a:lnTo>
                  <a:pt x="0" y="681037"/>
                </a:lnTo>
                <a:close/>
              </a:path>
            </a:pathLst>
          </a:custGeom>
        </p:spPr>
      </p:pic>
      <p:cxnSp>
        <p:nvCxnSpPr>
          <p:cNvPr id="8" name="直線コネクタ 7">
            <a:extLst>
              <a:ext uri="{FF2B5EF4-FFF2-40B4-BE49-F238E27FC236}">
                <a16:creationId xmlns:a16="http://schemas.microsoft.com/office/drawing/2014/main" id="{979069CB-634D-452D-9F2F-7D0FD447E8EF}"/>
              </a:ext>
            </a:extLst>
          </p:cNvPr>
          <p:cNvCxnSpPr>
            <a:cxnSpLocks/>
          </p:cNvCxnSpPr>
          <p:nvPr userDrawn="1"/>
        </p:nvCxnSpPr>
        <p:spPr>
          <a:xfrm>
            <a:off x="0" y="6207443"/>
            <a:ext cx="9144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6E1E6596-E425-4918-9EEA-15F00E925EA4}"/>
              </a:ext>
            </a:extLst>
          </p:cNvPr>
          <p:cNvCxnSpPr>
            <a:cxnSpLocks/>
          </p:cNvCxnSpPr>
          <p:nvPr userDrawn="1"/>
        </p:nvCxnSpPr>
        <p:spPr>
          <a:xfrm>
            <a:off x="0" y="757829"/>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図 9" descr="傘, 大きい, 座る, 暗い が含まれている画像&#10;&#10;自動的に生成された説明">
            <a:extLst>
              <a:ext uri="{FF2B5EF4-FFF2-40B4-BE49-F238E27FC236}">
                <a16:creationId xmlns:a16="http://schemas.microsoft.com/office/drawing/2014/main" id="{AFAE2454-6B94-4A70-A751-8B9E46696870}"/>
              </a:ext>
            </a:extLst>
          </p:cNvPr>
          <p:cNvPicPr>
            <a:picLocks noChangeAspect="1"/>
          </p:cNvPicPr>
          <p:nvPr userDrawn="1"/>
        </p:nvPicPr>
        <p:blipFill>
          <a:blip/>
          <a:stretch>
            <a:fillRect/>
          </a:stretch>
        </p:blipFill>
        <p:spPr>
          <a:xfrm>
            <a:off x="4407108" y="-498634"/>
            <a:ext cx="4736892" cy="1250791"/>
          </a:xfrm>
          <a:prstGeom prst="rect">
            <a:avLst/>
          </a:prstGeom>
        </p:spPr>
      </p:pic>
    </p:spTree>
    <p:extLst>
      <p:ext uri="{BB962C8B-B14F-4D97-AF65-F5344CB8AC3E}">
        <p14:creationId xmlns:p14="http://schemas.microsoft.com/office/powerpoint/2010/main" val="422441956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AE41AAD-075E-264E-B8B0-F390AD8D2C20}" type="datetime1">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r>
              <a:rPr kumimoji="1" lang="en" altLang="ja-JP"/>
              <a:t>ABC inc.</a:t>
            </a:r>
            <a:endParaRPr kumimoji="1" lang="ja-JP" altLang="en-US"/>
          </a:p>
        </p:txBody>
      </p:sp>
      <p:sp>
        <p:nvSpPr>
          <p:cNvPr id="6" name="Slide Number Placeholder 5"/>
          <p:cNvSpPr>
            <a:spLocks noGrp="1"/>
          </p:cNvSpPr>
          <p:nvPr>
            <p:ph type="sldNum" sz="quarter" idx="12"/>
          </p:nvPr>
        </p:nvSpPr>
        <p:spPr/>
        <p:txBody>
          <a:bodyPr/>
          <a:lstStyle/>
          <a:p>
            <a:fld id="{4EB632ED-E61E-774B-B535-8EE1079002FE}" type="slidenum">
              <a:rPr kumimoji="1" lang="ja-JP" altLang="en-US" smtClean="0"/>
              <a:t>‹#›</a:t>
            </a:fld>
            <a:endParaRPr kumimoji="1" lang="ja-JP" altLang="en-US"/>
          </a:p>
        </p:txBody>
      </p:sp>
    </p:spTree>
    <p:extLst>
      <p:ext uri="{BB962C8B-B14F-4D97-AF65-F5344CB8AC3E}">
        <p14:creationId xmlns:p14="http://schemas.microsoft.com/office/powerpoint/2010/main" val="19332261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13D7F08-2490-4943-BC7E-7957EF20ECA5}" type="datetime1">
              <a:rPr kumimoji="1" lang="ja-JP" altLang="en-US" smtClean="0"/>
              <a:t>2024/11/21</a:t>
            </a:fld>
            <a:endParaRPr kumimoji="1" lang="ja-JP" altLang="en-US"/>
          </a:p>
        </p:txBody>
      </p:sp>
      <p:sp>
        <p:nvSpPr>
          <p:cNvPr id="6" name="Footer Placeholder 5"/>
          <p:cNvSpPr>
            <a:spLocks noGrp="1"/>
          </p:cNvSpPr>
          <p:nvPr>
            <p:ph type="ftr" sz="quarter" idx="11"/>
          </p:nvPr>
        </p:nvSpPr>
        <p:spPr/>
        <p:txBody>
          <a:bodyPr/>
          <a:lstStyle/>
          <a:p>
            <a:r>
              <a:rPr kumimoji="1" lang="en" altLang="ja-JP"/>
              <a:t>ABC inc.</a:t>
            </a:r>
            <a:endParaRPr kumimoji="1" lang="ja-JP" altLang="en-US"/>
          </a:p>
        </p:txBody>
      </p:sp>
      <p:sp>
        <p:nvSpPr>
          <p:cNvPr id="7" name="Slide Number Placeholder 6"/>
          <p:cNvSpPr>
            <a:spLocks noGrp="1"/>
          </p:cNvSpPr>
          <p:nvPr>
            <p:ph type="sldNum" sz="quarter" idx="12"/>
          </p:nvPr>
        </p:nvSpPr>
        <p:spPr/>
        <p:txBody>
          <a:bodyPr/>
          <a:lstStyle/>
          <a:p>
            <a:fld id="{4EB632ED-E61E-774B-B535-8EE1079002FE}" type="slidenum">
              <a:rPr kumimoji="1" lang="ja-JP" altLang="en-US" smtClean="0"/>
              <a:t>‹#›</a:t>
            </a:fld>
            <a:endParaRPr kumimoji="1" lang="ja-JP" altLang="en-US"/>
          </a:p>
        </p:txBody>
      </p:sp>
    </p:spTree>
    <p:extLst>
      <p:ext uri="{BB962C8B-B14F-4D97-AF65-F5344CB8AC3E}">
        <p14:creationId xmlns:p14="http://schemas.microsoft.com/office/powerpoint/2010/main" val="203245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2" y="1600206"/>
            <a:ext cx="4038600" cy="4525963"/>
          </a:xfrm>
        </p:spPr>
        <p:txBody>
          <a:bodyPr/>
          <a:lstStyle>
            <a:lvl1pPr>
              <a:defRPr sz="2586"/>
            </a:lvl1pPr>
            <a:lvl2pPr>
              <a:defRPr sz="2216"/>
            </a:lvl2pPr>
            <a:lvl3pPr>
              <a:defRPr sz="1847"/>
            </a:lvl3pPr>
            <a:lvl4pPr>
              <a:defRPr sz="1663"/>
            </a:lvl4pPr>
            <a:lvl5pPr>
              <a:defRPr sz="1663"/>
            </a:lvl5pPr>
            <a:lvl6pPr>
              <a:defRPr sz="1663"/>
            </a:lvl6pPr>
            <a:lvl7pPr>
              <a:defRPr sz="1663"/>
            </a:lvl7pPr>
            <a:lvl8pPr>
              <a:defRPr sz="1663"/>
            </a:lvl8pPr>
            <a:lvl9pPr>
              <a:defRPr sz="166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6"/>
            <a:ext cx="4038600" cy="4525963"/>
          </a:xfrm>
        </p:spPr>
        <p:txBody>
          <a:bodyPr/>
          <a:lstStyle>
            <a:lvl1pPr>
              <a:defRPr sz="2586"/>
            </a:lvl1pPr>
            <a:lvl2pPr>
              <a:defRPr sz="2216"/>
            </a:lvl2pPr>
            <a:lvl3pPr>
              <a:defRPr sz="1847"/>
            </a:lvl3pPr>
            <a:lvl4pPr>
              <a:defRPr sz="1663"/>
            </a:lvl4pPr>
            <a:lvl5pPr>
              <a:defRPr sz="1663"/>
            </a:lvl5pPr>
            <a:lvl6pPr>
              <a:defRPr sz="1663"/>
            </a:lvl6pPr>
            <a:lvl7pPr>
              <a:defRPr sz="1663"/>
            </a:lvl7pPr>
            <a:lvl8pPr>
              <a:defRPr sz="1663"/>
            </a:lvl8pPr>
            <a:lvl9pPr>
              <a:defRPr sz="166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78BB92E-592D-4B0A-A65D-7414D1B22715}" type="datetime1">
              <a:rPr kumimoji="1" lang="ja-JP" altLang="en-US" smtClean="0"/>
              <a:t>2024/11/21</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a:xfrm>
            <a:off x="7232037" y="5517238"/>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A0F2BC4-AF1F-6E41-9755-2AB984337CE6}" type="datetime1">
              <a:rPr kumimoji="1" lang="ja-JP" altLang="en-US" smtClean="0"/>
              <a:t>2024/11/21</a:t>
            </a:fld>
            <a:endParaRPr kumimoji="1" lang="ja-JP" altLang="en-US"/>
          </a:p>
        </p:txBody>
      </p:sp>
      <p:sp>
        <p:nvSpPr>
          <p:cNvPr id="8" name="Footer Placeholder 7"/>
          <p:cNvSpPr>
            <a:spLocks noGrp="1"/>
          </p:cNvSpPr>
          <p:nvPr>
            <p:ph type="ftr" sz="quarter" idx="11"/>
          </p:nvPr>
        </p:nvSpPr>
        <p:spPr/>
        <p:txBody>
          <a:bodyPr/>
          <a:lstStyle/>
          <a:p>
            <a:r>
              <a:rPr kumimoji="1" lang="en" altLang="ja-JP"/>
              <a:t>ABC inc.</a:t>
            </a:r>
            <a:endParaRPr kumimoji="1" lang="ja-JP" altLang="en-US"/>
          </a:p>
        </p:txBody>
      </p:sp>
      <p:sp>
        <p:nvSpPr>
          <p:cNvPr id="9" name="Slide Number Placeholder 8"/>
          <p:cNvSpPr>
            <a:spLocks noGrp="1"/>
          </p:cNvSpPr>
          <p:nvPr>
            <p:ph type="sldNum" sz="quarter" idx="12"/>
          </p:nvPr>
        </p:nvSpPr>
        <p:spPr/>
        <p:txBody>
          <a:bodyPr/>
          <a:lstStyle/>
          <a:p>
            <a:fld id="{4EB632ED-E61E-774B-B535-8EE1079002FE}" type="slidenum">
              <a:rPr kumimoji="1" lang="ja-JP" altLang="en-US" smtClean="0"/>
              <a:t>‹#›</a:t>
            </a:fld>
            <a:endParaRPr kumimoji="1" lang="ja-JP" altLang="en-US"/>
          </a:p>
        </p:txBody>
      </p:sp>
    </p:spTree>
    <p:extLst>
      <p:ext uri="{BB962C8B-B14F-4D97-AF65-F5344CB8AC3E}">
        <p14:creationId xmlns:p14="http://schemas.microsoft.com/office/powerpoint/2010/main" val="229612035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7D27510-4105-AF4C-9848-DABB69145234}" type="datetime1">
              <a:rPr kumimoji="1" lang="ja-JP" altLang="en-US" smtClean="0"/>
              <a:t>2024/11/21</a:t>
            </a:fld>
            <a:endParaRPr kumimoji="1" lang="ja-JP" altLang="en-US"/>
          </a:p>
        </p:txBody>
      </p:sp>
      <p:sp>
        <p:nvSpPr>
          <p:cNvPr id="4" name="Footer Placeholder 3"/>
          <p:cNvSpPr>
            <a:spLocks noGrp="1"/>
          </p:cNvSpPr>
          <p:nvPr>
            <p:ph type="ftr" sz="quarter" idx="11"/>
          </p:nvPr>
        </p:nvSpPr>
        <p:spPr/>
        <p:txBody>
          <a:bodyPr/>
          <a:lstStyle/>
          <a:p>
            <a:r>
              <a:rPr kumimoji="1" lang="en" altLang="ja-JP"/>
              <a:t>ABC inc.</a:t>
            </a:r>
            <a:endParaRPr kumimoji="1" lang="ja-JP" altLang="en-US"/>
          </a:p>
        </p:txBody>
      </p:sp>
      <p:sp>
        <p:nvSpPr>
          <p:cNvPr id="5" name="Slide Number Placeholder 4"/>
          <p:cNvSpPr>
            <a:spLocks noGrp="1"/>
          </p:cNvSpPr>
          <p:nvPr>
            <p:ph type="sldNum" sz="quarter" idx="12"/>
          </p:nvPr>
        </p:nvSpPr>
        <p:spPr/>
        <p:txBody>
          <a:bodyPr/>
          <a:lstStyle/>
          <a:p>
            <a:fld id="{4EB632ED-E61E-774B-B535-8EE1079002FE}" type="slidenum">
              <a:rPr kumimoji="1" lang="ja-JP" altLang="en-US" smtClean="0"/>
              <a:t>‹#›</a:t>
            </a:fld>
            <a:endParaRPr kumimoji="1" lang="ja-JP" altLang="en-US"/>
          </a:p>
        </p:txBody>
      </p:sp>
    </p:spTree>
    <p:extLst>
      <p:ext uri="{BB962C8B-B14F-4D97-AF65-F5344CB8AC3E}">
        <p14:creationId xmlns:p14="http://schemas.microsoft.com/office/powerpoint/2010/main" val="3942219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330F58-7992-8240-B4B1-B83B4C84E86E}" type="datetime1">
              <a:rPr kumimoji="1" lang="ja-JP" altLang="en-US" smtClean="0"/>
              <a:t>2024/11/21</a:t>
            </a:fld>
            <a:endParaRPr kumimoji="1" lang="ja-JP" altLang="en-US"/>
          </a:p>
        </p:txBody>
      </p:sp>
      <p:sp>
        <p:nvSpPr>
          <p:cNvPr id="3" name="Footer Placeholder 2"/>
          <p:cNvSpPr>
            <a:spLocks noGrp="1"/>
          </p:cNvSpPr>
          <p:nvPr>
            <p:ph type="ftr" sz="quarter" idx="11"/>
          </p:nvPr>
        </p:nvSpPr>
        <p:spPr/>
        <p:txBody>
          <a:bodyPr/>
          <a:lstStyle/>
          <a:p>
            <a:r>
              <a:rPr kumimoji="1" lang="en" altLang="ja-JP"/>
              <a:t>ABC inc.</a:t>
            </a:r>
            <a:endParaRPr kumimoji="1" lang="ja-JP" altLang="en-US"/>
          </a:p>
        </p:txBody>
      </p:sp>
      <p:sp>
        <p:nvSpPr>
          <p:cNvPr id="4" name="Slide Number Placeholder 3"/>
          <p:cNvSpPr>
            <a:spLocks noGrp="1"/>
          </p:cNvSpPr>
          <p:nvPr>
            <p:ph type="sldNum" sz="quarter" idx="12"/>
          </p:nvPr>
        </p:nvSpPr>
        <p:spPr/>
        <p:txBody>
          <a:bodyPr/>
          <a:lstStyle/>
          <a:p>
            <a:fld id="{4EB632ED-E61E-774B-B535-8EE1079002FE}" type="slidenum">
              <a:rPr kumimoji="1" lang="ja-JP" altLang="en-US" smtClean="0"/>
              <a:t>‹#›</a:t>
            </a:fld>
            <a:endParaRPr kumimoji="1" lang="ja-JP" altLang="en-US"/>
          </a:p>
        </p:txBody>
      </p:sp>
    </p:spTree>
    <p:extLst>
      <p:ext uri="{BB962C8B-B14F-4D97-AF65-F5344CB8AC3E}">
        <p14:creationId xmlns:p14="http://schemas.microsoft.com/office/powerpoint/2010/main" val="100695829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8872117-2799-2743-A817-2925537C824E}" type="datetime1">
              <a:rPr kumimoji="1" lang="ja-JP" altLang="en-US" smtClean="0"/>
              <a:t>2024/11/21</a:t>
            </a:fld>
            <a:endParaRPr kumimoji="1" lang="ja-JP" altLang="en-US"/>
          </a:p>
        </p:txBody>
      </p:sp>
      <p:sp>
        <p:nvSpPr>
          <p:cNvPr id="6" name="Footer Placeholder 5"/>
          <p:cNvSpPr>
            <a:spLocks noGrp="1"/>
          </p:cNvSpPr>
          <p:nvPr>
            <p:ph type="ftr" sz="quarter" idx="11"/>
          </p:nvPr>
        </p:nvSpPr>
        <p:spPr/>
        <p:txBody>
          <a:bodyPr/>
          <a:lstStyle/>
          <a:p>
            <a:r>
              <a:rPr kumimoji="1" lang="en" altLang="ja-JP"/>
              <a:t>ABC inc.</a:t>
            </a:r>
            <a:endParaRPr kumimoji="1" lang="ja-JP" altLang="en-US"/>
          </a:p>
        </p:txBody>
      </p:sp>
      <p:sp>
        <p:nvSpPr>
          <p:cNvPr id="7" name="Slide Number Placeholder 6"/>
          <p:cNvSpPr>
            <a:spLocks noGrp="1"/>
          </p:cNvSpPr>
          <p:nvPr>
            <p:ph type="sldNum" sz="quarter" idx="12"/>
          </p:nvPr>
        </p:nvSpPr>
        <p:spPr/>
        <p:txBody>
          <a:bodyPr/>
          <a:lstStyle/>
          <a:p>
            <a:fld id="{4EB632ED-E61E-774B-B535-8EE1079002FE}" type="slidenum">
              <a:rPr kumimoji="1" lang="ja-JP" altLang="en-US" smtClean="0"/>
              <a:t>‹#›</a:t>
            </a:fld>
            <a:endParaRPr kumimoji="1" lang="ja-JP" altLang="en-US"/>
          </a:p>
        </p:txBody>
      </p:sp>
    </p:spTree>
    <p:extLst>
      <p:ext uri="{BB962C8B-B14F-4D97-AF65-F5344CB8AC3E}">
        <p14:creationId xmlns:p14="http://schemas.microsoft.com/office/powerpoint/2010/main" val="123182111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D8C9CC-0C42-0048-90CB-658A33FC09F6}" type="datetime1">
              <a:rPr kumimoji="1" lang="ja-JP" altLang="en-US" smtClean="0"/>
              <a:t>2024/11/21</a:t>
            </a:fld>
            <a:endParaRPr kumimoji="1" lang="ja-JP" altLang="en-US"/>
          </a:p>
        </p:txBody>
      </p:sp>
      <p:sp>
        <p:nvSpPr>
          <p:cNvPr id="6" name="Footer Placeholder 5"/>
          <p:cNvSpPr>
            <a:spLocks noGrp="1"/>
          </p:cNvSpPr>
          <p:nvPr>
            <p:ph type="ftr" sz="quarter" idx="11"/>
          </p:nvPr>
        </p:nvSpPr>
        <p:spPr/>
        <p:txBody>
          <a:bodyPr/>
          <a:lstStyle/>
          <a:p>
            <a:r>
              <a:rPr kumimoji="1" lang="en" altLang="ja-JP"/>
              <a:t>ABC inc.</a:t>
            </a:r>
            <a:endParaRPr kumimoji="1" lang="ja-JP" altLang="en-US"/>
          </a:p>
        </p:txBody>
      </p:sp>
      <p:sp>
        <p:nvSpPr>
          <p:cNvPr id="7" name="Slide Number Placeholder 6"/>
          <p:cNvSpPr>
            <a:spLocks noGrp="1"/>
          </p:cNvSpPr>
          <p:nvPr>
            <p:ph type="sldNum" sz="quarter" idx="12"/>
          </p:nvPr>
        </p:nvSpPr>
        <p:spPr/>
        <p:txBody>
          <a:bodyPr/>
          <a:lstStyle/>
          <a:p>
            <a:fld id="{4EB632ED-E61E-774B-B535-8EE1079002FE}" type="slidenum">
              <a:rPr kumimoji="1" lang="ja-JP" altLang="en-US" smtClean="0"/>
              <a:t>‹#›</a:t>
            </a:fld>
            <a:endParaRPr kumimoji="1" lang="ja-JP" altLang="en-US"/>
          </a:p>
        </p:txBody>
      </p:sp>
    </p:spTree>
    <p:extLst>
      <p:ext uri="{BB962C8B-B14F-4D97-AF65-F5344CB8AC3E}">
        <p14:creationId xmlns:p14="http://schemas.microsoft.com/office/powerpoint/2010/main" val="142139598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F4012DA-8A1D-A942-8546-3D58F0DC9061}" type="datetime1">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r>
              <a:rPr kumimoji="1" lang="en" altLang="ja-JP"/>
              <a:t>ABC inc.</a:t>
            </a:r>
            <a:endParaRPr kumimoji="1" lang="ja-JP" altLang="en-US"/>
          </a:p>
        </p:txBody>
      </p:sp>
      <p:sp>
        <p:nvSpPr>
          <p:cNvPr id="6" name="Slide Number Placeholder 5"/>
          <p:cNvSpPr>
            <a:spLocks noGrp="1"/>
          </p:cNvSpPr>
          <p:nvPr>
            <p:ph type="sldNum" sz="quarter" idx="12"/>
          </p:nvPr>
        </p:nvSpPr>
        <p:spPr/>
        <p:txBody>
          <a:bodyPr/>
          <a:lstStyle/>
          <a:p>
            <a:fld id="{4EB632ED-E61E-774B-B535-8EE1079002FE}" type="slidenum">
              <a:rPr kumimoji="1" lang="ja-JP" altLang="en-US" smtClean="0"/>
              <a:t>‹#›</a:t>
            </a:fld>
            <a:endParaRPr kumimoji="1" lang="ja-JP" altLang="en-US"/>
          </a:p>
        </p:txBody>
      </p:sp>
    </p:spTree>
    <p:extLst>
      <p:ext uri="{BB962C8B-B14F-4D97-AF65-F5344CB8AC3E}">
        <p14:creationId xmlns:p14="http://schemas.microsoft.com/office/powerpoint/2010/main" val="349957195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DCB20FE-A536-8A4E-8670-DC34A33A0FFF}" type="datetime1">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r>
              <a:rPr kumimoji="1" lang="en" altLang="ja-JP"/>
              <a:t>ABC inc.</a:t>
            </a:r>
            <a:endParaRPr kumimoji="1" lang="ja-JP" altLang="en-US"/>
          </a:p>
        </p:txBody>
      </p:sp>
      <p:sp>
        <p:nvSpPr>
          <p:cNvPr id="6" name="Slide Number Placeholder 5"/>
          <p:cNvSpPr>
            <a:spLocks noGrp="1"/>
          </p:cNvSpPr>
          <p:nvPr>
            <p:ph type="sldNum" sz="quarter" idx="12"/>
          </p:nvPr>
        </p:nvSpPr>
        <p:spPr/>
        <p:txBody>
          <a:bodyPr/>
          <a:lstStyle/>
          <a:p>
            <a:fld id="{4EB632ED-E61E-774B-B535-8EE1079002FE}" type="slidenum">
              <a:rPr kumimoji="1" lang="ja-JP" altLang="en-US" smtClean="0"/>
              <a:t>‹#›</a:t>
            </a:fld>
            <a:endParaRPr kumimoji="1" lang="ja-JP" altLang="en-US"/>
          </a:p>
        </p:txBody>
      </p:sp>
    </p:spTree>
    <p:extLst>
      <p:ext uri="{BB962C8B-B14F-4D97-AF65-F5344CB8AC3E}">
        <p14:creationId xmlns:p14="http://schemas.microsoft.com/office/powerpoint/2010/main" val="2574819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216" b="1"/>
            </a:lvl1pPr>
            <a:lvl2pPr marL="422247" indent="0">
              <a:buNone/>
              <a:defRPr sz="1847" b="1"/>
            </a:lvl2pPr>
            <a:lvl3pPr marL="844494" indent="0">
              <a:buNone/>
              <a:defRPr sz="1663" b="1"/>
            </a:lvl3pPr>
            <a:lvl4pPr marL="1266741" indent="0">
              <a:buNone/>
              <a:defRPr sz="1478" b="1"/>
            </a:lvl4pPr>
            <a:lvl5pPr marL="1688988" indent="0">
              <a:buNone/>
              <a:defRPr sz="1478" b="1"/>
            </a:lvl5pPr>
            <a:lvl6pPr marL="2111235" indent="0">
              <a:buNone/>
              <a:defRPr sz="1478" b="1"/>
            </a:lvl6pPr>
            <a:lvl7pPr marL="2533482" indent="0">
              <a:buNone/>
              <a:defRPr sz="1478" b="1"/>
            </a:lvl7pPr>
            <a:lvl8pPr marL="2955730" indent="0">
              <a:buNone/>
              <a:defRPr sz="1478" b="1"/>
            </a:lvl8pPr>
            <a:lvl9pPr marL="3377977" indent="0">
              <a:buNone/>
              <a:defRPr sz="1478"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216"/>
            </a:lvl1pPr>
            <a:lvl2pPr>
              <a:defRPr sz="1847"/>
            </a:lvl2pPr>
            <a:lvl3pPr>
              <a:defRPr sz="1663"/>
            </a:lvl3pPr>
            <a:lvl4pPr>
              <a:defRPr sz="1478"/>
            </a:lvl4pPr>
            <a:lvl5pPr>
              <a:defRPr sz="1478"/>
            </a:lvl5pPr>
            <a:lvl6pPr>
              <a:defRPr sz="1478"/>
            </a:lvl6pPr>
            <a:lvl7pPr>
              <a:defRPr sz="1478"/>
            </a:lvl7pPr>
            <a:lvl8pPr>
              <a:defRPr sz="1478"/>
            </a:lvl8pPr>
            <a:lvl9pPr>
              <a:defRPr sz="1478"/>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7" y="1535113"/>
            <a:ext cx="4041776" cy="639762"/>
          </a:xfrm>
        </p:spPr>
        <p:txBody>
          <a:bodyPr anchor="b"/>
          <a:lstStyle>
            <a:lvl1pPr marL="0" indent="0">
              <a:buNone/>
              <a:defRPr sz="2216" b="1"/>
            </a:lvl1pPr>
            <a:lvl2pPr marL="422247" indent="0">
              <a:buNone/>
              <a:defRPr sz="1847" b="1"/>
            </a:lvl2pPr>
            <a:lvl3pPr marL="844494" indent="0">
              <a:buNone/>
              <a:defRPr sz="1663" b="1"/>
            </a:lvl3pPr>
            <a:lvl4pPr marL="1266741" indent="0">
              <a:buNone/>
              <a:defRPr sz="1478" b="1"/>
            </a:lvl4pPr>
            <a:lvl5pPr marL="1688988" indent="0">
              <a:buNone/>
              <a:defRPr sz="1478" b="1"/>
            </a:lvl5pPr>
            <a:lvl6pPr marL="2111235" indent="0">
              <a:buNone/>
              <a:defRPr sz="1478" b="1"/>
            </a:lvl6pPr>
            <a:lvl7pPr marL="2533482" indent="0">
              <a:buNone/>
              <a:defRPr sz="1478" b="1"/>
            </a:lvl7pPr>
            <a:lvl8pPr marL="2955730" indent="0">
              <a:buNone/>
              <a:defRPr sz="1478" b="1"/>
            </a:lvl8pPr>
            <a:lvl9pPr marL="3377977" indent="0">
              <a:buNone/>
              <a:defRPr sz="1478"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7" y="2174875"/>
            <a:ext cx="4041776" cy="3951288"/>
          </a:xfrm>
        </p:spPr>
        <p:txBody>
          <a:bodyPr/>
          <a:lstStyle>
            <a:lvl1pPr>
              <a:defRPr sz="2216"/>
            </a:lvl1pPr>
            <a:lvl2pPr>
              <a:defRPr sz="1847"/>
            </a:lvl2pPr>
            <a:lvl3pPr>
              <a:defRPr sz="1663"/>
            </a:lvl3pPr>
            <a:lvl4pPr>
              <a:defRPr sz="1478"/>
            </a:lvl4pPr>
            <a:lvl5pPr>
              <a:defRPr sz="1478"/>
            </a:lvl5pPr>
            <a:lvl6pPr>
              <a:defRPr sz="1478"/>
            </a:lvl6pPr>
            <a:lvl7pPr>
              <a:defRPr sz="1478"/>
            </a:lvl7pPr>
            <a:lvl8pPr>
              <a:defRPr sz="1478"/>
            </a:lvl8pPr>
            <a:lvl9pPr>
              <a:defRPr sz="1478"/>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F95C4C8-AC08-4C00-90F9-516823EEE03A}" type="datetime1">
              <a:rPr kumimoji="1" lang="ja-JP" altLang="en-US" smtClean="0"/>
              <a:t>2024/11/21</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a:xfrm>
            <a:off x="7232037" y="5517238"/>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6FAB7439-AB59-4F5D-99F5-D54732C0DE38}" type="datetime1">
              <a:rPr kumimoji="1" lang="ja-JP" altLang="en-US" smtClean="0"/>
              <a:t>2024/11/21</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a:xfrm>
            <a:off x="7232037" y="5517238"/>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74656E9-A61F-42A8-8EA7-54669B66C789}" type="datetime1">
              <a:rPr kumimoji="1" lang="ja-JP" altLang="en-US" smtClean="0"/>
              <a:t>2024/11/21</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a:xfrm>
            <a:off x="7232037" y="5517238"/>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1847" b="1"/>
            </a:lvl1pPr>
          </a:lstStyle>
          <a:p>
            <a:r>
              <a:rPr kumimoji="1" lang="ja-JP" altLang="en-US"/>
              <a:t>マスタ タイトルの書式設定</a:t>
            </a:r>
          </a:p>
        </p:txBody>
      </p:sp>
      <p:sp>
        <p:nvSpPr>
          <p:cNvPr id="3" name="コンテンツ プレースホルダ 2"/>
          <p:cNvSpPr>
            <a:spLocks noGrp="1"/>
          </p:cNvSpPr>
          <p:nvPr>
            <p:ph idx="1"/>
          </p:nvPr>
        </p:nvSpPr>
        <p:spPr>
          <a:xfrm>
            <a:off x="3575053" y="273056"/>
            <a:ext cx="5111750" cy="5853113"/>
          </a:xfrm>
        </p:spPr>
        <p:txBody>
          <a:bodyPr/>
          <a:lstStyle>
            <a:lvl1pPr>
              <a:defRPr sz="2955"/>
            </a:lvl1pPr>
            <a:lvl2pPr>
              <a:defRPr sz="2586"/>
            </a:lvl2pPr>
            <a:lvl3pPr>
              <a:defRPr sz="2216"/>
            </a:lvl3pPr>
            <a:lvl4pPr>
              <a:defRPr sz="1847"/>
            </a:lvl4pPr>
            <a:lvl5pPr>
              <a:defRPr sz="1847"/>
            </a:lvl5pPr>
            <a:lvl6pPr>
              <a:defRPr sz="1847"/>
            </a:lvl6pPr>
            <a:lvl7pPr>
              <a:defRPr sz="1847"/>
            </a:lvl7pPr>
            <a:lvl8pPr>
              <a:defRPr sz="1847"/>
            </a:lvl8pPr>
            <a:lvl9pPr>
              <a:defRPr sz="184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2" y="1435103"/>
            <a:ext cx="3008313" cy="4691063"/>
          </a:xfrm>
        </p:spPr>
        <p:txBody>
          <a:bodyPr/>
          <a:lstStyle>
            <a:lvl1pPr marL="0" indent="0">
              <a:buNone/>
              <a:defRPr sz="1293"/>
            </a:lvl1pPr>
            <a:lvl2pPr marL="422247" indent="0">
              <a:buNone/>
              <a:defRPr sz="1109"/>
            </a:lvl2pPr>
            <a:lvl3pPr marL="844494" indent="0">
              <a:buNone/>
              <a:defRPr sz="923"/>
            </a:lvl3pPr>
            <a:lvl4pPr marL="1266741" indent="0">
              <a:buNone/>
              <a:defRPr sz="831"/>
            </a:lvl4pPr>
            <a:lvl5pPr marL="1688988" indent="0">
              <a:buNone/>
              <a:defRPr sz="831"/>
            </a:lvl5pPr>
            <a:lvl6pPr marL="2111235" indent="0">
              <a:buNone/>
              <a:defRPr sz="831"/>
            </a:lvl6pPr>
            <a:lvl7pPr marL="2533482" indent="0">
              <a:buNone/>
              <a:defRPr sz="831"/>
            </a:lvl7pPr>
            <a:lvl8pPr marL="2955730" indent="0">
              <a:buNone/>
              <a:defRPr sz="831"/>
            </a:lvl8pPr>
            <a:lvl9pPr marL="3377977" indent="0">
              <a:buNone/>
              <a:defRPr sz="831"/>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0B4B9A6-D963-4E50-9D60-8A0735E2185D}" type="datetime1">
              <a:rPr kumimoji="1" lang="ja-JP" altLang="en-US" smtClean="0"/>
              <a:t>2024/11/21</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a:xfrm>
            <a:off x="7232037" y="5517238"/>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9" y="4800600"/>
            <a:ext cx="5486400" cy="566738"/>
          </a:xfrm>
        </p:spPr>
        <p:txBody>
          <a:bodyPr anchor="b"/>
          <a:lstStyle>
            <a:lvl1pPr algn="l">
              <a:defRPr sz="1847" b="1"/>
            </a:lvl1pPr>
          </a:lstStyle>
          <a:p>
            <a:r>
              <a:rPr kumimoji="1" lang="ja-JP" altLang="en-US"/>
              <a:t>マスタ タイトルの書式設定</a:t>
            </a:r>
          </a:p>
        </p:txBody>
      </p:sp>
      <p:sp>
        <p:nvSpPr>
          <p:cNvPr id="3" name="図プレースホルダ 2"/>
          <p:cNvSpPr>
            <a:spLocks noGrp="1"/>
          </p:cNvSpPr>
          <p:nvPr>
            <p:ph type="pic" idx="1"/>
          </p:nvPr>
        </p:nvSpPr>
        <p:spPr>
          <a:xfrm>
            <a:off x="1792289" y="612775"/>
            <a:ext cx="5486400" cy="4114800"/>
          </a:xfrm>
        </p:spPr>
        <p:txBody>
          <a:bodyPr/>
          <a:lstStyle>
            <a:lvl1pPr marL="0" indent="0">
              <a:buNone/>
              <a:defRPr sz="2955"/>
            </a:lvl1pPr>
            <a:lvl2pPr marL="422247" indent="0">
              <a:buNone/>
              <a:defRPr sz="2586"/>
            </a:lvl2pPr>
            <a:lvl3pPr marL="844494" indent="0">
              <a:buNone/>
              <a:defRPr sz="2216"/>
            </a:lvl3pPr>
            <a:lvl4pPr marL="1266741" indent="0">
              <a:buNone/>
              <a:defRPr sz="1847"/>
            </a:lvl4pPr>
            <a:lvl5pPr marL="1688988" indent="0">
              <a:buNone/>
              <a:defRPr sz="1847"/>
            </a:lvl5pPr>
            <a:lvl6pPr marL="2111235" indent="0">
              <a:buNone/>
              <a:defRPr sz="1847"/>
            </a:lvl6pPr>
            <a:lvl7pPr marL="2533482" indent="0">
              <a:buNone/>
              <a:defRPr sz="1847"/>
            </a:lvl7pPr>
            <a:lvl8pPr marL="2955730" indent="0">
              <a:buNone/>
              <a:defRPr sz="1847"/>
            </a:lvl8pPr>
            <a:lvl9pPr marL="3377977" indent="0">
              <a:buNone/>
              <a:defRPr sz="1847"/>
            </a:lvl9pPr>
          </a:lstStyle>
          <a:p>
            <a:endParaRPr kumimoji="1" lang="ja-JP" altLang="en-US" dirty="0"/>
          </a:p>
        </p:txBody>
      </p:sp>
      <p:sp>
        <p:nvSpPr>
          <p:cNvPr id="4" name="テキスト プレースホルダ 3"/>
          <p:cNvSpPr>
            <a:spLocks noGrp="1"/>
          </p:cNvSpPr>
          <p:nvPr>
            <p:ph type="body" sz="half" idx="2"/>
          </p:nvPr>
        </p:nvSpPr>
        <p:spPr>
          <a:xfrm>
            <a:off x="1792289" y="5367338"/>
            <a:ext cx="5486400" cy="804862"/>
          </a:xfrm>
        </p:spPr>
        <p:txBody>
          <a:bodyPr/>
          <a:lstStyle>
            <a:lvl1pPr marL="0" indent="0">
              <a:buNone/>
              <a:defRPr sz="1293"/>
            </a:lvl1pPr>
            <a:lvl2pPr marL="422247" indent="0">
              <a:buNone/>
              <a:defRPr sz="1109"/>
            </a:lvl2pPr>
            <a:lvl3pPr marL="844494" indent="0">
              <a:buNone/>
              <a:defRPr sz="923"/>
            </a:lvl3pPr>
            <a:lvl4pPr marL="1266741" indent="0">
              <a:buNone/>
              <a:defRPr sz="831"/>
            </a:lvl4pPr>
            <a:lvl5pPr marL="1688988" indent="0">
              <a:buNone/>
              <a:defRPr sz="831"/>
            </a:lvl5pPr>
            <a:lvl6pPr marL="2111235" indent="0">
              <a:buNone/>
              <a:defRPr sz="831"/>
            </a:lvl6pPr>
            <a:lvl7pPr marL="2533482" indent="0">
              <a:buNone/>
              <a:defRPr sz="831"/>
            </a:lvl7pPr>
            <a:lvl8pPr marL="2955730" indent="0">
              <a:buNone/>
              <a:defRPr sz="831"/>
            </a:lvl8pPr>
            <a:lvl9pPr marL="3377977" indent="0">
              <a:buNone/>
              <a:defRPr sz="831"/>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C669795-F5CF-4248-ADBD-C526F9F421AF}" type="datetime1">
              <a:rPr kumimoji="1" lang="ja-JP" altLang="en-US" smtClean="0"/>
              <a:t>2024/11/21</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a:xfrm>
            <a:off x="7232037" y="5517238"/>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457202" y="6356357"/>
            <a:ext cx="2133600" cy="365125"/>
          </a:xfrm>
          <a:prstGeom prst="rect">
            <a:avLst/>
          </a:prstGeom>
        </p:spPr>
        <p:txBody>
          <a:bodyPr vert="horz" lIns="91440" tIns="45720" rIns="91440" bIns="45720" rtlCol="0" anchor="ctr"/>
          <a:lstStyle>
            <a:lvl1pPr algn="l">
              <a:defRPr sz="1109">
                <a:solidFill>
                  <a:schemeClr val="tx1">
                    <a:tint val="75000"/>
                  </a:schemeClr>
                </a:solidFill>
              </a:defRPr>
            </a:lvl1pPr>
          </a:lstStyle>
          <a:p>
            <a:fld id="{0AC9ED7E-2192-4CC8-BC97-BE3110D00F66}" type="datetime1">
              <a:rPr kumimoji="1" lang="ja-JP" altLang="en-US" smtClean="0"/>
              <a:t>2024/11/21</a:t>
            </a:fld>
            <a:endParaRPr kumimoji="1" lang="ja-JP" altLang="en-US" dirty="0"/>
          </a:p>
        </p:txBody>
      </p:sp>
      <p:sp>
        <p:nvSpPr>
          <p:cNvPr id="5" name="フッター プレースホルダ 4"/>
          <p:cNvSpPr>
            <a:spLocks noGrp="1"/>
          </p:cNvSpPr>
          <p:nvPr>
            <p:ph type="ftr" sz="quarter" idx="3"/>
          </p:nvPr>
        </p:nvSpPr>
        <p:spPr>
          <a:xfrm>
            <a:off x="3124200" y="6356357"/>
            <a:ext cx="2895600" cy="365125"/>
          </a:xfrm>
          <a:prstGeom prst="rect">
            <a:avLst/>
          </a:prstGeom>
        </p:spPr>
        <p:txBody>
          <a:bodyPr vert="horz" lIns="91440" tIns="45720" rIns="91440" bIns="45720" rtlCol="0" anchor="ctr"/>
          <a:lstStyle>
            <a:lvl1pPr algn="ctr">
              <a:defRPr sz="1109">
                <a:solidFill>
                  <a:schemeClr val="tx1">
                    <a:tint val="75000"/>
                  </a:schemeClr>
                </a:solidFill>
              </a:defRPr>
            </a:lvl1pPr>
          </a:lstStyle>
          <a:p>
            <a:endParaRPr kumimoji="1" lang="ja-JP" altLang="en-US" dirty="0"/>
          </a:p>
        </p:txBody>
      </p:sp>
      <p:sp>
        <p:nvSpPr>
          <p:cNvPr id="7" name="スライド番号プレースホルダ 5"/>
          <p:cNvSpPr txBox="1">
            <a:spLocks/>
          </p:cNvSpPr>
          <p:nvPr userDrawn="1"/>
        </p:nvSpPr>
        <p:spPr>
          <a:xfrm>
            <a:off x="7076996" y="6535214"/>
            <a:ext cx="21336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D2D8002D-B5B0-4BAC-B1F6-782DDCCE6D9C}" type="slidenum">
              <a:rPr lang="ja-JP" altLang="en-US" sz="1663" smtClean="0"/>
              <a:pPr algn="r"/>
              <a:t>‹#›</a:t>
            </a:fld>
            <a:endParaRPr lang="ja-JP" altLang="en-US" sz="1663"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844494" rtl="0" eaLnBrk="1" latinLnBrk="0" hangingPunct="1">
        <a:spcBef>
          <a:spcPct val="0"/>
        </a:spcBef>
        <a:buNone/>
        <a:defRPr kumimoji="1" sz="4064" kern="1200">
          <a:solidFill>
            <a:schemeClr val="tx1"/>
          </a:solidFill>
          <a:latin typeface="+mj-lt"/>
          <a:ea typeface="+mj-ea"/>
          <a:cs typeface="+mj-cs"/>
        </a:defRPr>
      </a:lvl1pPr>
    </p:titleStyle>
    <p:bodyStyle>
      <a:lvl1pPr marL="316685" indent="-316685" algn="l" defTabSz="844494" rtl="0" eaLnBrk="1" latinLnBrk="0" hangingPunct="1">
        <a:spcBef>
          <a:spcPct val="20000"/>
        </a:spcBef>
        <a:buFont typeface="Arial" pitchFamily="34" charset="0"/>
        <a:buChar char="•"/>
        <a:defRPr kumimoji="1" sz="2955" kern="1200">
          <a:solidFill>
            <a:schemeClr val="tx1"/>
          </a:solidFill>
          <a:latin typeface="+mn-lt"/>
          <a:ea typeface="+mn-ea"/>
          <a:cs typeface="+mn-cs"/>
        </a:defRPr>
      </a:lvl1pPr>
      <a:lvl2pPr marL="686152" indent="-263905" algn="l" defTabSz="844494" rtl="0" eaLnBrk="1" latinLnBrk="0" hangingPunct="1">
        <a:spcBef>
          <a:spcPct val="20000"/>
        </a:spcBef>
        <a:buFont typeface="Arial" pitchFamily="34" charset="0"/>
        <a:buChar char="–"/>
        <a:defRPr kumimoji="1" sz="2586" kern="1200">
          <a:solidFill>
            <a:schemeClr val="tx1"/>
          </a:solidFill>
          <a:latin typeface="+mn-lt"/>
          <a:ea typeface="+mn-ea"/>
          <a:cs typeface="+mn-cs"/>
        </a:defRPr>
      </a:lvl2pPr>
      <a:lvl3pPr marL="1055618" indent="-211124" algn="l" defTabSz="844494" rtl="0" eaLnBrk="1" latinLnBrk="0" hangingPunct="1">
        <a:spcBef>
          <a:spcPct val="20000"/>
        </a:spcBef>
        <a:buFont typeface="Arial" pitchFamily="34" charset="0"/>
        <a:buChar char="•"/>
        <a:defRPr kumimoji="1" sz="2216" kern="1200">
          <a:solidFill>
            <a:schemeClr val="tx1"/>
          </a:solidFill>
          <a:latin typeface="+mn-lt"/>
          <a:ea typeface="+mn-ea"/>
          <a:cs typeface="+mn-cs"/>
        </a:defRPr>
      </a:lvl3pPr>
      <a:lvl4pPr marL="1477865" indent="-211124" algn="l" defTabSz="844494" rtl="0" eaLnBrk="1" latinLnBrk="0" hangingPunct="1">
        <a:spcBef>
          <a:spcPct val="20000"/>
        </a:spcBef>
        <a:buFont typeface="Arial" pitchFamily="34" charset="0"/>
        <a:buChar char="–"/>
        <a:defRPr kumimoji="1" sz="1847" kern="1200">
          <a:solidFill>
            <a:schemeClr val="tx1"/>
          </a:solidFill>
          <a:latin typeface="+mn-lt"/>
          <a:ea typeface="+mn-ea"/>
          <a:cs typeface="+mn-cs"/>
        </a:defRPr>
      </a:lvl4pPr>
      <a:lvl5pPr marL="1900112" indent="-211124" algn="l" defTabSz="844494" rtl="0" eaLnBrk="1" latinLnBrk="0" hangingPunct="1">
        <a:spcBef>
          <a:spcPct val="20000"/>
        </a:spcBef>
        <a:buFont typeface="Arial" pitchFamily="34" charset="0"/>
        <a:buChar char="»"/>
        <a:defRPr kumimoji="1" sz="1847" kern="1200">
          <a:solidFill>
            <a:schemeClr val="tx1"/>
          </a:solidFill>
          <a:latin typeface="+mn-lt"/>
          <a:ea typeface="+mn-ea"/>
          <a:cs typeface="+mn-cs"/>
        </a:defRPr>
      </a:lvl5pPr>
      <a:lvl6pPr marL="2322359" indent="-211124" algn="l" defTabSz="844494" rtl="0" eaLnBrk="1" latinLnBrk="0" hangingPunct="1">
        <a:spcBef>
          <a:spcPct val="20000"/>
        </a:spcBef>
        <a:buFont typeface="Arial" pitchFamily="34" charset="0"/>
        <a:buChar char="•"/>
        <a:defRPr kumimoji="1" sz="1847" kern="1200">
          <a:solidFill>
            <a:schemeClr val="tx1"/>
          </a:solidFill>
          <a:latin typeface="+mn-lt"/>
          <a:ea typeface="+mn-ea"/>
          <a:cs typeface="+mn-cs"/>
        </a:defRPr>
      </a:lvl6pPr>
      <a:lvl7pPr marL="2744606" indent="-211124" algn="l" defTabSz="844494" rtl="0" eaLnBrk="1" latinLnBrk="0" hangingPunct="1">
        <a:spcBef>
          <a:spcPct val="20000"/>
        </a:spcBef>
        <a:buFont typeface="Arial" pitchFamily="34" charset="0"/>
        <a:buChar char="•"/>
        <a:defRPr kumimoji="1" sz="1847" kern="1200">
          <a:solidFill>
            <a:schemeClr val="tx1"/>
          </a:solidFill>
          <a:latin typeface="+mn-lt"/>
          <a:ea typeface="+mn-ea"/>
          <a:cs typeface="+mn-cs"/>
        </a:defRPr>
      </a:lvl7pPr>
      <a:lvl8pPr marL="3166853" indent="-211124" algn="l" defTabSz="844494" rtl="0" eaLnBrk="1" latinLnBrk="0" hangingPunct="1">
        <a:spcBef>
          <a:spcPct val="20000"/>
        </a:spcBef>
        <a:buFont typeface="Arial" pitchFamily="34" charset="0"/>
        <a:buChar char="•"/>
        <a:defRPr kumimoji="1" sz="1847" kern="1200">
          <a:solidFill>
            <a:schemeClr val="tx1"/>
          </a:solidFill>
          <a:latin typeface="+mn-lt"/>
          <a:ea typeface="+mn-ea"/>
          <a:cs typeface="+mn-cs"/>
        </a:defRPr>
      </a:lvl8pPr>
      <a:lvl9pPr marL="3589100" indent="-211124" algn="l" defTabSz="844494" rtl="0" eaLnBrk="1" latinLnBrk="0" hangingPunct="1">
        <a:spcBef>
          <a:spcPct val="20000"/>
        </a:spcBef>
        <a:buFont typeface="Arial" pitchFamily="34" charset="0"/>
        <a:buChar char="•"/>
        <a:defRPr kumimoji="1" sz="1847" kern="1200">
          <a:solidFill>
            <a:schemeClr val="tx1"/>
          </a:solidFill>
          <a:latin typeface="+mn-lt"/>
          <a:ea typeface="+mn-ea"/>
          <a:cs typeface="+mn-cs"/>
        </a:defRPr>
      </a:lvl9pPr>
    </p:bodyStyle>
    <p:otherStyle>
      <a:defPPr>
        <a:defRPr lang="ja-JP"/>
      </a:defPPr>
      <a:lvl1pPr marL="0" algn="l" defTabSz="844494" rtl="0" eaLnBrk="1" latinLnBrk="0" hangingPunct="1">
        <a:defRPr kumimoji="1" sz="1663" kern="1200">
          <a:solidFill>
            <a:schemeClr val="tx1"/>
          </a:solidFill>
          <a:latin typeface="+mn-lt"/>
          <a:ea typeface="+mn-ea"/>
          <a:cs typeface="+mn-cs"/>
        </a:defRPr>
      </a:lvl1pPr>
      <a:lvl2pPr marL="422247" algn="l" defTabSz="844494" rtl="0" eaLnBrk="1" latinLnBrk="0" hangingPunct="1">
        <a:defRPr kumimoji="1" sz="1663" kern="1200">
          <a:solidFill>
            <a:schemeClr val="tx1"/>
          </a:solidFill>
          <a:latin typeface="+mn-lt"/>
          <a:ea typeface="+mn-ea"/>
          <a:cs typeface="+mn-cs"/>
        </a:defRPr>
      </a:lvl2pPr>
      <a:lvl3pPr marL="844494" algn="l" defTabSz="844494" rtl="0" eaLnBrk="1" latinLnBrk="0" hangingPunct="1">
        <a:defRPr kumimoji="1" sz="1663" kern="1200">
          <a:solidFill>
            <a:schemeClr val="tx1"/>
          </a:solidFill>
          <a:latin typeface="+mn-lt"/>
          <a:ea typeface="+mn-ea"/>
          <a:cs typeface="+mn-cs"/>
        </a:defRPr>
      </a:lvl3pPr>
      <a:lvl4pPr marL="1266741" algn="l" defTabSz="844494" rtl="0" eaLnBrk="1" latinLnBrk="0" hangingPunct="1">
        <a:defRPr kumimoji="1" sz="1663" kern="1200">
          <a:solidFill>
            <a:schemeClr val="tx1"/>
          </a:solidFill>
          <a:latin typeface="+mn-lt"/>
          <a:ea typeface="+mn-ea"/>
          <a:cs typeface="+mn-cs"/>
        </a:defRPr>
      </a:lvl4pPr>
      <a:lvl5pPr marL="1688988" algn="l" defTabSz="844494" rtl="0" eaLnBrk="1" latinLnBrk="0" hangingPunct="1">
        <a:defRPr kumimoji="1" sz="1663" kern="1200">
          <a:solidFill>
            <a:schemeClr val="tx1"/>
          </a:solidFill>
          <a:latin typeface="+mn-lt"/>
          <a:ea typeface="+mn-ea"/>
          <a:cs typeface="+mn-cs"/>
        </a:defRPr>
      </a:lvl5pPr>
      <a:lvl6pPr marL="2111235" algn="l" defTabSz="844494" rtl="0" eaLnBrk="1" latinLnBrk="0" hangingPunct="1">
        <a:defRPr kumimoji="1" sz="1663" kern="1200">
          <a:solidFill>
            <a:schemeClr val="tx1"/>
          </a:solidFill>
          <a:latin typeface="+mn-lt"/>
          <a:ea typeface="+mn-ea"/>
          <a:cs typeface="+mn-cs"/>
        </a:defRPr>
      </a:lvl6pPr>
      <a:lvl7pPr marL="2533482" algn="l" defTabSz="844494" rtl="0" eaLnBrk="1" latinLnBrk="0" hangingPunct="1">
        <a:defRPr kumimoji="1" sz="1663" kern="1200">
          <a:solidFill>
            <a:schemeClr val="tx1"/>
          </a:solidFill>
          <a:latin typeface="+mn-lt"/>
          <a:ea typeface="+mn-ea"/>
          <a:cs typeface="+mn-cs"/>
        </a:defRPr>
      </a:lvl7pPr>
      <a:lvl8pPr marL="2955730" algn="l" defTabSz="844494" rtl="0" eaLnBrk="1" latinLnBrk="0" hangingPunct="1">
        <a:defRPr kumimoji="1" sz="1663" kern="1200">
          <a:solidFill>
            <a:schemeClr val="tx1"/>
          </a:solidFill>
          <a:latin typeface="+mn-lt"/>
          <a:ea typeface="+mn-ea"/>
          <a:cs typeface="+mn-cs"/>
        </a:defRPr>
      </a:lvl8pPr>
      <a:lvl9pPr marL="3377977" algn="l" defTabSz="844494" rtl="0" eaLnBrk="1" latinLnBrk="0" hangingPunct="1">
        <a:defRPr kumimoji="1" sz="166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420" y="274638"/>
            <a:ext cx="8229161"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420" y="1600204"/>
            <a:ext cx="8229161"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421" y="6356354"/>
            <a:ext cx="2133161" cy="365125"/>
          </a:xfrm>
          <a:prstGeom prst="rect">
            <a:avLst/>
          </a:prstGeom>
        </p:spPr>
        <p:txBody>
          <a:bodyPr vert="horz" lIns="91440" tIns="45720" rIns="91440" bIns="45720" rtlCol="0" anchor="ctr"/>
          <a:lstStyle>
            <a:lvl1pPr algn="l">
              <a:defRPr sz="1109">
                <a:solidFill>
                  <a:schemeClr val="tx1">
                    <a:tint val="75000"/>
                  </a:schemeClr>
                </a:solidFill>
              </a:defRPr>
            </a:lvl1pPr>
          </a:lstStyle>
          <a:p>
            <a:fld id="{80F3D4E6-B168-45EF-8724-6BFA4DA9469F}" type="datetimeFigureOut">
              <a:rPr kumimoji="1" lang="ja-JP" altLang="en-US" smtClean="0"/>
              <a:t>2024/11/21</a:t>
            </a:fld>
            <a:endParaRPr kumimoji="1" lang="ja-JP" altLang="en-US"/>
          </a:p>
        </p:txBody>
      </p:sp>
      <p:sp>
        <p:nvSpPr>
          <p:cNvPr id="5" name="フッター プレースホルダー 4"/>
          <p:cNvSpPr>
            <a:spLocks noGrp="1"/>
          </p:cNvSpPr>
          <p:nvPr>
            <p:ph type="ftr" sz="quarter" idx="3"/>
          </p:nvPr>
        </p:nvSpPr>
        <p:spPr>
          <a:xfrm>
            <a:off x="3124239" y="6356354"/>
            <a:ext cx="2895526" cy="365125"/>
          </a:xfrm>
          <a:prstGeom prst="rect">
            <a:avLst/>
          </a:prstGeom>
        </p:spPr>
        <p:txBody>
          <a:bodyPr vert="horz" lIns="91440" tIns="45720" rIns="91440" bIns="45720" rtlCol="0" anchor="ctr"/>
          <a:lstStyle>
            <a:lvl1pPr algn="ctr">
              <a:defRPr sz="1109">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420" y="6356354"/>
            <a:ext cx="2133161" cy="365125"/>
          </a:xfrm>
          <a:prstGeom prst="rect">
            <a:avLst/>
          </a:prstGeom>
        </p:spPr>
        <p:txBody>
          <a:bodyPr vert="horz" lIns="91440" tIns="45720" rIns="91440" bIns="45720" rtlCol="0" anchor="ctr"/>
          <a:lstStyle>
            <a:lvl1pPr algn="r">
              <a:defRPr sz="1109">
                <a:solidFill>
                  <a:schemeClr val="tx1">
                    <a:tint val="75000"/>
                  </a:schemeClr>
                </a:solidFill>
              </a:defRPr>
            </a:lvl1pPr>
          </a:lstStyle>
          <a:p>
            <a:fld id="{CDF19B24-2F0A-4E04-8476-15FB98E8D36F}" type="slidenum">
              <a:rPr kumimoji="1" lang="ja-JP" altLang="en-US" smtClean="0"/>
              <a:t>‹#›</a:t>
            </a:fld>
            <a:endParaRPr kumimoji="1" lang="ja-JP" altLang="en-US"/>
          </a:p>
        </p:txBody>
      </p:sp>
    </p:spTree>
    <p:extLst>
      <p:ext uri="{BB962C8B-B14F-4D97-AF65-F5344CB8AC3E}">
        <p14:creationId xmlns:p14="http://schemas.microsoft.com/office/powerpoint/2010/main" val="2154879684"/>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ctr" defTabSz="844494" rtl="0" eaLnBrk="1" latinLnBrk="0" hangingPunct="1">
        <a:spcBef>
          <a:spcPct val="0"/>
        </a:spcBef>
        <a:buNone/>
        <a:defRPr kumimoji="1" sz="4064" kern="1200">
          <a:solidFill>
            <a:schemeClr val="tx1"/>
          </a:solidFill>
          <a:latin typeface="+mj-lt"/>
          <a:ea typeface="+mj-ea"/>
          <a:cs typeface="+mj-cs"/>
        </a:defRPr>
      </a:lvl1pPr>
    </p:titleStyle>
    <p:bodyStyle>
      <a:lvl1pPr marL="316685" indent="-316685" algn="l" defTabSz="844494" rtl="0" eaLnBrk="1" latinLnBrk="0" hangingPunct="1">
        <a:spcBef>
          <a:spcPct val="20000"/>
        </a:spcBef>
        <a:buFont typeface="Arial" panose="020B0604020202020204" pitchFamily="34" charset="0"/>
        <a:buChar char="•"/>
        <a:defRPr kumimoji="1" sz="2955" kern="1200">
          <a:solidFill>
            <a:schemeClr val="tx1"/>
          </a:solidFill>
          <a:latin typeface="+mn-lt"/>
          <a:ea typeface="+mn-ea"/>
          <a:cs typeface="+mn-cs"/>
        </a:defRPr>
      </a:lvl1pPr>
      <a:lvl2pPr marL="686152" indent="-263905" algn="l" defTabSz="844494" rtl="0" eaLnBrk="1" latinLnBrk="0" hangingPunct="1">
        <a:spcBef>
          <a:spcPct val="20000"/>
        </a:spcBef>
        <a:buFont typeface="Arial" panose="020B0604020202020204" pitchFamily="34" charset="0"/>
        <a:buChar char="–"/>
        <a:defRPr kumimoji="1" sz="2586" kern="1200">
          <a:solidFill>
            <a:schemeClr val="tx1"/>
          </a:solidFill>
          <a:latin typeface="+mn-lt"/>
          <a:ea typeface="+mn-ea"/>
          <a:cs typeface="+mn-cs"/>
        </a:defRPr>
      </a:lvl2pPr>
      <a:lvl3pPr marL="1055618" indent="-211124" algn="l" defTabSz="844494" rtl="0" eaLnBrk="1" latinLnBrk="0" hangingPunct="1">
        <a:spcBef>
          <a:spcPct val="20000"/>
        </a:spcBef>
        <a:buFont typeface="Arial" panose="020B0604020202020204" pitchFamily="34" charset="0"/>
        <a:buChar char="•"/>
        <a:defRPr kumimoji="1" sz="2216" kern="1200">
          <a:solidFill>
            <a:schemeClr val="tx1"/>
          </a:solidFill>
          <a:latin typeface="+mn-lt"/>
          <a:ea typeface="+mn-ea"/>
          <a:cs typeface="+mn-cs"/>
        </a:defRPr>
      </a:lvl3pPr>
      <a:lvl4pPr marL="1477865" indent="-211124" algn="l" defTabSz="844494" rtl="0" eaLnBrk="1" latinLnBrk="0" hangingPunct="1">
        <a:spcBef>
          <a:spcPct val="20000"/>
        </a:spcBef>
        <a:buFont typeface="Arial" panose="020B0604020202020204" pitchFamily="34" charset="0"/>
        <a:buChar char="–"/>
        <a:defRPr kumimoji="1" sz="1847" kern="1200">
          <a:solidFill>
            <a:schemeClr val="tx1"/>
          </a:solidFill>
          <a:latin typeface="+mn-lt"/>
          <a:ea typeface="+mn-ea"/>
          <a:cs typeface="+mn-cs"/>
        </a:defRPr>
      </a:lvl4pPr>
      <a:lvl5pPr marL="1900112" indent="-211124" algn="l" defTabSz="844494" rtl="0" eaLnBrk="1" latinLnBrk="0" hangingPunct="1">
        <a:spcBef>
          <a:spcPct val="20000"/>
        </a:spcBef>
        <a:buFont typeface="Arial" panose="020B0604020202020204" pitchFamily="34" charset="0"/>
        <a:buChar char="»"/>
        <a:defRPr kumimoji="1" sz="1847" kern="1200">
          <a:solidFill>
            <a:schemeClr val="tx1"/>
          </a:solidFill>
          <a:latin typeface="+mn-lt"/>
          <a:ea typeface="+mn-ea"/>
          <a:cs typeface="+mn-cs"/>
        </a:defRPr>
      </a:lvl5pPr>
      <a:lvl6pPr marL="2322359" indent="-211124" algn="l" defTabSz="844494" rtl="0" eaLnBrk="1" latinLnBrk="0" hangingPunct="1">
        <a:spcBef>
          <a:spcPct val="20000"/>
        </a:spcBef>
        <a:buFont typeface="Arial" panose="020B0604020202020204" pitchFamily="34" charset="0"/>
        <a:buChar char="•"/>
        <a:defRPr kumimoji="1" sz="1847" kern="1200">
          <a:solidFill>
            <a:schemeClr val="tx1"/>
          </a:solidFill>
          <a:latin typeface="+mn-lt"/>
          <a:ea typeface="+mn-ea"/>
          <a:cs typeface="+mn-cs"/>
        </a:defRPr>
      </a:lvl6pPr>
      <a:lvl7pPr marL="2744606" indent="-211124" algn="l" defTabSz="844494" rtl="0" eaLnBrk="1" latinLnBrk="0" hangingPunct="1">
        <a:spcBef>
          <a:spcPct val="20000"/>
        </a:spcBef>
        <a:buFont typeface="Arial" panose="020B0604020202020204" pitchFamily="34" charset="0"/>
        <a:buChar char="•"/>
        <a:defRPr kumimoji="1" sz="1847" kern="1200">
          <a:solidFill>
            <a:schemeClr val="tx1"/>
          </a:solidFill>
          <a:latin typeface="+mn-lt"/>
          <a:ea typeface="+mn-ea"/>
          <a:cs typeface="+mn-cs"/>
        </a:defRPr>
      </a:lvl7pPr>
      <a:lvl8pPr marL="3166853" indent="-211124" algn="l" defTabSz="844494" rtl="0" eaLnBrk="1" latinLnBrk="0" hangingPunct="1">
        <a:spcBef>
          <a:spcPct val="20000"/>
        </a:spcBef>
        <a:buFont typeface="Arial" panose="020B0604020202020204" pitchFamily="34" charset="0"/>
        <a:buChar char="•"/>
        <a:defRPr kumimoji="1" sz="1847" kern="1200">
          <a:solidFill>
            <a:schemeClr val="tx1"/>
          </a:solidFill>
          <a:latin typeface="+mn-lt"/>
          <a:ea typeface="+mn-ea"/>
          <a:cs typeface="+mn-cs"/>
        </a:defRPr>
      </a:lvl8pPr>
      <a:lvl9pPr marL="3589100" indent="-211124" algn="l" defTabSz="844494" rtl="0" eaLnBrk="1" latinLnBrk="0" hangingPunct="1">
        <a:spcBef>
          <a:spcPct val="20000"/>
        </a:spcBef>
        <a:buFont typeface="Arial" panose="020B0604020202020204" pitchFamily="34" charset="0"/>
        <a:buChar char="•"/>
        <a:defRPr kumimoji="1" sz="1847" kern="1200">
          <a:solidFill>
            <a:schemeClr val="tx1"/>
          </a:solidFill>
          <a:latin typeface="+mn-lt"/>
          <a:ea typeface="+mn-ea"/>
          <a:cs typeface="+mn-cs"/>
        </a:defRPr>
      </a:lvl9pPr>
    </p:bodyStyle>
    <p:otherStyle>
      <a:defPPr>
        <a:defRPr lang="ja-JP"/>
      </a:defPPr>
      <a:lvl1pPr marL="0" algn="l" defTabSz="844494" rtl="0" eaLnBrk="1" latinLnBrk="0" hangingPunct="1">
        <a:defRPr kumimoji="1" sz="1663" kern="1200">
          <a:solidFill>
            <a:schemeClr val="tx1"/>
          </a:solidFill>
          <a:latin typeface="+mn-lt"/>
          <a:ea typeface="+mn-ea"/>
          <a:cs typeface="+mn-cs"/>
        </a:defRPr>
      </a:lvl1pPr>
      <a:lvl2pPr marL="422247" algn="l" defTabSz="844494" rtl="0" eaLnBrk="1" latinLnBrk="0" hangingPunct="1">
        <a:defRPr kumimoji="1" sz="1663" kern="1200">
          <a:solidFill>
            <a:schemeClr val="tx1"/>
          </a:solidFill>
          <a:latin typeface="+mn-lt"/>
          <a:ea typeface="+mn-ea"/>
          <a:cs typeface="+mn-cs"/>
        </a:defRPr>
      </a:lvl2pPr>
      <a:lvl3pPr marL="844494" algn="l" defTabSz="844494" rtl="0" eaLnBrk="1" latinLnBrk="0" hangingPunct="1">
        <a:defRPr kumimoji="1" sz="1663" kern="1200">
          <a:solidFill>
            <a:schemeClr val="tx1"/>
          </a:solidFill>
          <a:latin typeface="+mn-lt"/>
          <a:ea typeface="+mn-ea"/>
          <a:cs typeface="+mn-cs"/>
        </a:defRPr>
      </a:lvl3pPr>
      <a:lvl4pPr marL="1266741" algn="l" defTabSz="844494" rtl="0" eaLnBrk="1" latinLnBrk="0" hangingPunct="1">
        <a:defRPr kumimoji="1" sz="1663" kern="1200">
          <a:solidFill>
            <a:schemeClr val="tx1"/>
          </a:solidFill>
          <a:latin typeface="+mn-lt"/>
          <a:ea typeface="+mn-ea"/>
          <a:cs typeface="+mn-cs"/>
        </a:defRPr>
      </a:lvl4pPr>
      <a:lvl5pPr marL="1688988" algn="l" defTabSz="844494" rtl="0" eaLnBrk="1" latinLnBrk="0" hangingPunct="1">
        <a:defRPr kumimoji="1" sz="1663" kern="1200">
          <a:solidFill>
            <a:schemeClr val="tx1"/>
          </a:solidFill>
          <a:latin typeface="+mn-lt"/>
          <a:ea typeface="+mn-ea"/>
          <a:cs typeface="+mn-cs"/>
        </a:defRPr>
      </a:lvl5pPr>
      <a:lvl6pPr marL="2111235" algn="l" defTabSz="844494" rtl="0" eaLnBrk="1" latinLnBrk="0" hangingPunct="1">
        <a:defRPr kumimoji="1" sz="1663" kern="1200">
          <a:solidFill>
            <a:schemeClr val="tx1"/>
          </a:solidFill>
          <a:latin typeface="+mn-lt"/>
          <a:ea typeface="+mn-ea"/>
          <a:cs typeface="+mn-cs"/>
        </a:defRPr>
      </a:lvl6pPr>
      <a:lvl7pPr marL="2533482" algn="l" defTabSz="844494" rtl="0" eaLnBrk="1" latinLnBrk="0" hangingPunct="1">
        <a:defRPr kumimoji="1" sz="1663" kern="1200">
          <a:solidFill>
            <a:schemeClr val="tx1"/>
          </a:solidFill>
          <a:latin typeface="+mn-lt"/>
          <a:ea typeface="+mn-ea"/>
          <a:cs typeface="+mn-cs"/>
        </a:defRPr>
      </a:lvl7pPr>
      <a:lvl8pPr marL="2955730" algn="l" defTabSz="844494" rtl="0" eaLnBrk="1" latinLnBrk="0" hangingPunct="1">
        <a:defRPr kumimoji="1" sz="1663" kern="1200">
          <a:solidFill>
            <a:schemeClr val="tx1"/>
          </a:solidFill>
          <a:latin typeface="+mn-lt"/>
          <a:ea typeface="+mn-ea"/>
          <a:cs typeface="+mn-cs"/>
        </a:defRPr>
      </a:lvl8pPr>
      <a:lvl9pPr marL="3377977" algn="l" defTabSz="844494" rtl="0" eaLnBrk="1" latinLnBrk="0" hangingPunct="1">
        <a:defRPr kumimoji="1" sz="1663"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420" y="274638"/>
            <a:ext cx="8229161"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420" y="1600204"/>
            <a:ext cx="8229161"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421" y="6356354"/>
            <a:ext cx="2133161" cy="365125"/>
          </a:xfrm>
          <a:prstGeom prst="rect">
            <a:avLst/>
          </a:prstGeom>
        </p:spPr>
        <p:txBody>
          <a:bodyPr vert="horz" lIns="91440" tIns="45720" rIns="91440" bIns="45720" rtlCol="0" anchor="ctr"/>
          <a:lstStyle>
            <a:lvl1pPr algn="l">
              <a:defRPr sz="1109">
                <a:solidFill>
                  <a:schemeClr val="tx1">
                    <a:tint val="75000"/>
                  </a:schemeClr>
                </a:solidFill>
              </a:defRPr>
            </a:lvl1pPr>
          </a:lstStyle>
          <a:p>
            <a:fld id="{358E5BBB-9D27-48B5-8E8C-E3D53B13F0ED}" type="datetimeFigureOut">
              <a:rPr kumimoji="1" lang="ja-JP" altLang="en-US" smtClean="0"/>
              <a:t>2024/11/21</a:t>
            </a:fld>
            <a:endParaRPr kumimoji="1" lang="ja-JP" altLang="en-US"/>
          </a:p>
        </p:txBody>
      </p:sp>
      <p:sp>
        <p:nvSpPr>
          <p:cNvPr id="5" name="フッター プレースホルダー 4"/>
          <p:cNvSpPr>
            <a:spLocks noGrp="1"/>
          </p:cNvSpPr>
          <p:nvPr>
            <p:ph type="ftr" sz="quarter" idx="3"/>
          </p:nvPr>
        </p:nvSpPr>
        <p:spPr>
          <a:xfrm>
            <a:off x="3124239" y="6356354"/>
            <a:ext cx="2895526" cy="365125"/>
          </a:xfrm>
          <a:prstGeom prst="rect">
            <a:avLst/>
          </a:prstGeom>
        </p:spPr>
        <p:txBody>
          <a:bodyPr vert="horz" lIns="91440" tIns="45720" rIns="91440" bIns="45720" rtlCol="0" anchor="ctr"/>
          <a:lstStyle>
            <a:lvl1pPr algn="ctr">
              <a:defRPr sz="1109">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420" y="6356354"/>
            <a:ext cx="2133161" cy="365125"/>
          </a:xfrm>
          <a:prstGeom prst="rect">
            <a:avLst/>
          </a:prstGeom>
        </p:spPr>
        <p:txBody>
          <a:bodyPr vert="horz" lIns="91440" tIns="45720" rIns="91440" bIns="45720" rtlCol="0" anchor="ctr"/>
          <a:lstStyle>
            <a:lvl1pPr algn="r">
              <a:defRPr sz="1109">
                <a:solidFill>
                  <a:schemeClr val="tx1">
                    <a:tint val="75000"/>
                  </a:schemeClr>
                </a:solidFill>
              </a:defRPr>
            </a:lvl1pPr>
          </a:lstStyle>
          <a:p>
            <a:fld id="{B0F06E43-99F6-4AD4-B387-817D68BC88AF}" type="slidenum">
              <a:rPr kumimoji="1" lang="ja-JP" altLang="en-US" smtClean="0"/>
              <a:t>‹#›</a:t>
            </a:fld>
            <a:endParaRPr kumimoji="1" lang="ja-JP" altLang="en-US"/>
          </a:p>
        </p:txBody>
      </p:sp>
    </p:spTree>
    <p:extLst>
      <p:ext uri="{BB962C8B-B14F-4D97-AF65-F5344CB8AC3E}">
        <p14:creationId xmlns:p14="http://schemas.microsoft.com/office/powerpoint/2010/main" val="4261019859"/>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txStyles>
    <p:titleStyle>
      <a:lvl1pPr algn="ctr" defTabSz="844494" rtl="0" eaLnBrk="1" latinLnBrk="0" hangingPunct="1">
        <a:spcBef>
          <a:spcPct val="0"/>
        </a:spcBef>
        <a:buNone/>
        <a:defRPr kumimoji="1" sz="4064" kern="1200">
          <a:solidFill>
            <a:schemeClr val="tx1"/>
          </a:solidFill>
          <a:latin typeface="+mj-lt"/>
          <a:ea typeface="+mj-ea"/>
          <a:cs typeface="+mj-cs"/>
        </a:defRPr>
      </a:lvl1pPr>
    </p:titleStyle>
    <p:bodyStyle>
      <a:lvl1pPr marL="316685" indent="-316685" algn="l" defTabSz="844494" rtl="0" eaLnBrk="1" latinLnBrk="0" hangingPunct="1">
        <a:spcBef>
          <a:spcPct val="20000"/>
        </a:spcBef>
        <a:buFont typeface="Arial" panose="020B0604020202020204" pitchFamily="34" charset="0"/>
        <a:buChar char="•"/>
        <a:defRPr kumimoji="1" sz="2955" kern="1200">
          <a:solidFill>
            <a:schemeClr val="tx1"/>
          </a:solidFill>
          <a:latin typeface="+mn-lt"/>
          <a:ea typeface="+mn-ea"/>
          <a:cs typeface="+mn-cs"/>
        </a:defRPr>
      </a:lvl1pPr>
      <a:lvl2pPr marL="686152" indent="-263905" algn="l" defTabSz="844494" rtl="0" eaLnBrk="1" latinLnBrk="0" hangingPunct="1">
        <a:spcBef>
          <a:spcPct val="20000"/>
        </a:spcBef>
        <a:buFont typeface="Arial" panose="020B0604020202020204" pitchFamily="34" charset="0"/>
        <a:buChar char="–"/>
        <a:defRPr kumimoji="1" sz="2586" kern="1200">
          <a:solidFill>
            <a:schemeClr val="tx1"/>
          </a:solidFill>
          <a:latin typeface="+mn-lt"/>
          <a:ea typeface="+mn-ea"/>
          <a:cs typeface="+mn-cs"/>
        </a:defRPr>
      </a:lvl2pPr>
      <a:lvl3pPr marL="1055618" indent="-211124" algn="l" defTabSz="844494" rtl="0" eaLnBrk="1" latinLnBrk="0" hangingPunct="1">
        <a:spcBef>
          <a:spcPct val="20000"/>
        </a:spcBef>
        <a:buFont typeface="Arial" panose="020B0604020202020204" pitchFamily="34" charset="0"/>
        <a:buChar char="•"/>
        <a:defRPr kumimoji="1" sz="2216" kern="1200">
          <a:solidFill>
            <a:schemeClr val="tx1"/>
          </a:solidFill>
          <a:latin typeface="+mn-lt"/>
          <a:ea typeface="+mn-ea"/>
          <a:cs typeface="+mn-cs"/>
        </a:defRPr>
      </a:lvl3pPr>
      <a:lvl4pPr marL="1477865" indent="-211124" algn="l" defTabSz="844494" rtl="0" eaLnBrk="1" latinLnBrk="0" hangingPunct="1">
        <a:spcBef>
          <a:spcPct val="20000"/>
        </a:spcBef>
        <a:buFont typeface="Arial" panose="020B0604020202020204" pitchFamily="34" charset="0"/>
        <a:buChar char="–"/>
        <a:defRPr kumimoji="1" sz="1847" kern="1200">
          <a:solidFill>
            <a:schemeClr val="tx1"/>
          </a:solidFill>
          <a:latin typeface="+mn-lt"/>
          <a:ea typeface="+mn-ea"/>
          <a:cs typeface="+mn-cs"/>
        </a:defRPr>
      </a:lvl4pPr>
      <a:lvl5pPr marL="1900112" indent="-211124" algn="l" defTabSz="844494" rtl="0" eaLnBrk="1" latinLnBrk="0" hangingPunct="1">
        <a:spcBef>
          <a:spcPct val="20000"/>
        </a:spcBef>
        <a:buFont typeface="Arial" panose="020B0604020202020204" pitchFamily="34" charset="0"/>
        <a:buChar char="»"/>
        <a:defRPr kumimoji="1" sz="1847" kern="1200">
          <a:solidFill>
            <a:schemeClr val="tx1"/>
          </a:solidFill>
          <a:latin typeface="+mn-lt"/>
          <a:ea typeface="+mn-ea"/>
          <a:cs typeface="+mn-cs"/>
        </a:defRPr>
      </a:lvl5pPr>
      <a:lvl6pPr marL="2322359" indent="-211124" algn="l" defTabSz="844494" rtl="0" eaLnBrk="1" latinLnBrk="0" hangingPunct="1">
        <a:spcBef>
          <a:spcPct val="20000"/>
        </a:spcBef>
        <a:buFont typeface="Arial" panose="020B0604020202020204" pitchFamily="34" charset="0"/>
        <a:buChar char="•"/>
        <a:defRPr kumimoji="1" sz="1847" kern="1200">
          <a:solidFill>
            <a:schemeClr val="tx1"/>
          </a:solidFill>
          <a:latin typeface="+mn-lt"/>
          <a:ea typeface="+mn-ea"/>
          <a:cs typeface="+mn-cs"/>
        </a:defRPr>
      </a:lvl6pPr>
      <a:lvl7pPr marL="2744606" indent="-211124" algn="l" defTabSz="844494" rtl="0" eaLnBrk="1" latinLnBrk="0" hangingPunct="1">
        <a:spcBef>
          <a:spcPct val="20000"/>
        </a:spcBef>
        <a:buFont typeface="Arial" panose="020B0604020202020204" pitchFamily="34" charset="0"/>
        <a:buChar char="•"/>
        <a:defRPr kumimoji="1" sz="1847" kern="1200">
          <a:solidFill>
            <a:schemeClr val="tx1"/>
          </a:solidFill>
          <a:latin typeface="+mn-lt"/>
          <a:ea typeface="+mn-ea"/>
          <a:cs typeface="+mn-cs"/>
        </a:defRPr>
      </a:lvl7pPr>
      <a:lvl8pPr marL="3166853" indent="-211124" algn="l" defTabSz="844494" rtl="0" eaLnBrk="1" latinLnBrk="0" hangingPunct="1">
        <a:spcBef>
          <a:spcPct val="20000"/>
        </a:spcBef>
        <a:buFont typeface="Arial" panose="020B0604020202020204" pitchFamily="34" charset="0"/>
        <a:buChar char="•"/>
        <a:defRPr kumimoji="1" sz="1847" kern="1200">
          <a:solidFill>
            <a:schemeClr val="tx1"/>
          </a:solidFill>
          <a:latin typeface="+mn-lt"/>
          <a:ea typeface="+mn-ea"/>
          <a:cs typeface="+mn-cs"/>
        </a:defRPr>
      </a:lvl8pPr>
      <a:lvl9pPr marL="3589100" indent="-211124" algn="l" defTabSz="844494" rtl="0" eaLnBrk="1" latinLnBrk="0" hangingPunct="1">
        <a:spcBef>
          <a:spcPct val="20000"/>
        </a:spcBef>
        <a:buFont typeface="Arial" panose="020B0604020202020204" pitchFamily="34" charset="0"/>
        <a:buChar char="•"/>
        <a:defRPr kumimoji="1" sz="1847" kern="1200">
          <a:solidFill>
            <a:schemeClr val="tx1"/>
          </a:solidFill>
          <a:latin typeface="+mn-lt"/>
          <a:ea typeface="+mn-ea"/>
          <a:cs typeface="+mn-cs"/>
        </a:defRPr>
      </a:lvl9pPr>
    </p:bodyStyle>
    <p:otherStyle>
      <a:defPPr>
        <a:defRPr lang="ja-JP"/>
      </a:defPPr>
      <a:lvl1pPr marL="0" algn="l" defTabSz="844494" rtl="0" eaLnBrk="1" latinLnBrk="0" hangingPunct="1">
        <a:defRPr kumimoji="1" sz="1663" kern="1200">
          <a:solidFill>
            <a:schemeClr val="tx1"/>
          </a:solidFill>
          <a:latin typeface="+mn-lt"/>
          <a:ea typeface="+mn-ea"/>
          <a:cs typeface="+mn-cs"/>
        </a:defRPr>
      </a:lvl1pPr>
      <a:lvl2pPr marL="422247" algn="l" defTabSz="844494" rtl="0" eaLnBrk="1" latinLnBrk="0" hangingPunct="1">
        <a:defRPr kumimoji="1" sz="1663" kern="1200">
          <a:solidFill>
            <a:schemeClr val="tx1"/>
          </a:solidFill>
          <a:latin typeface="+mn-lt"/>
          <a:ea typeface="+mn-ea"/>
          <a:cs typeface="+mn-cs"/>
        </a:defRPr>
      </a:lvl2pPr>
      <a:lvl3pPr marL="844494" algn="l" defTabSz="844494" rtl="0" eaLnBrk="1" latinLnBrk="0" hangingPunct="1">
        <a:defRPr kumimoji="1" sz="1663" kern="1200">
          <a:solidFill>
            <a:schemeClr val="tx1"/>
          </a:solidFill>
          <a:latin typeface="+mn-lt"/>
          <a:ea typeface="+mn-ea"/>
          <a:cs typeface="+mn-cs"/>
        </a:defRPr>
      </a:lvl3pPr>
      <a:lvl4pPr marL="1266741" algn="l" defTabSz="844494" rtl="0" eaLnBrk="1" latinLnBrk="0" hangingPunct="1">
        <a:defRPr kumimoji="1" sz="1663" kern="1200">
          <a:solidFill>
            <a:schemeClr val="tx1"/>
          </a:solidFill>
          <a:latin typeface="+mn-lt"/>
          <a:ea typeface="+mn-ea"/>
          <a:cs typeface="+mn-cs"/>
        </a:defRPr>
      </a:lvl4pPr>
      <a:lvl5pPr marL="1688988" algn="l" defTabSz="844494" rtl="0" eaLnBrk="1" latinLnBrk="0" hangingPunct="1">
        <a:defRPr kumimoji="1" sz="1663" kern="1200">
          <a:solidFill>
            <a:schemeClr val="tx1"/>
          </a:solidFill>
          <a:latin typeface="+mn-lt"/>
          <a:ea typeface="+mn-ea"/>
          <a:cs typeface="+mn-cs"/>
        </a:defRPr>
      </a:lvl5pPr>
      <a:lvl6pPr marL="2111235" algn="l" defTabSz="844494" rtl="0" eaLnBrk="1" latinLnBrk="0" hangingPunct="1">
        <a:defRPr kumimoji="1" sz="1663" kern="1200">
          <a:solidFill>
            <a:schemeClr val="tx1"/>
          </a:solidFill>
          <a:latin typeface="+mn-lt"/>
          <a:ea typeface="+mn-ea"/>
          <a:cs typeface="+mn-cs"/>
        </a:defRPr>
      </a:lvl6pPr>
      <a:lvl7pPr marL="2533482" algn="l" defTabSz="844494" rtl="0" eaLnBrk="1" latinLnBrk="0" hangingPunct="1">
        <a:defRPr kumimoji="1" sz="1663" kern="1200">
          <a:solidFill>
            <a:schemeClr val="tx1"/>
          </a:solidFill>
          <a:latin typeface="+mn-lt"/>
          <a:ea typeface="+mn-ea"/>
          <a:cs typeface="+mn-cs"/>
        </a:defRPr>
      </a:lvl7pPr>
      <a:lvl8pPr marL="2955730" algn="l" defTabSz="844494" rtl="0" eaLnBrk="1" latinLnBrk="0" hangingPunct="1">
        <a:defRPr kumimoji="1" sz="1663" kern="1200">
          <a:solidFill>
            <a:schemeClr val="tx1"/>
          </a:solidFill>
          <a:latin typeface="+mn-lt"/>
          <a:ea typeface="+mn-ea"/>
          <a:cs typeface="+mn-cs"/>
        </a:defRPr>
      </a:lvl8pPr>
      <a:lvl9pPr marL="3377977" algn="l" defTabSz="844494" rtl="0" eaLnBrk="1" latinLnBrk="0" hangingPunct="1">
        <a:defRPr kumimoji="1" sz="1663"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C9ED7E-2192-4CC8-BC97-BE3110D00F66}" type="datetime1">
              <a:rPr kumimoji="1" lang="ja-JP" altLang="en-US" smtClean="0"/>
              <a:t>2024/11/21</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282028691"/>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notesSlide" Target="../notesSlides/notesSlide10.xml"/><Relationship Id="rId1" Type="http://schemas.openxmlformats.org/officeDocument/2006/relationships/slideLayout" Target="../slideLayouts/slideLayout36.xml"/></Relationships>
</file>

<file path=ppt/slides/_rels/slide12.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notesSlide" Target="../notesSlides/notesSlide11.xml"/><Relationship Id="rId1" Type="http://schemas.openxmlformats.org/officeDocument/2006/relationships/slideLayout" Target="../slideLayouts/slideLayout36.xml"/></Relationships>
</file>

<file path=ppt/slides/_rels/slide13.xml.rels><?xml version="1.0" encoding="UTF-8" standalone="yes"?>
<Relationships xmlns="http://schemas.openxmlformats.org/package/2006/relationships"><Relationship Id="rId3" Type="http://schemas.openxmlformats.org/officeDocument/2006/relationships/slide" Target="slide16.xml"/><Relationship Id="rId7" Type="http://schemas.openxmlformats.org/officeDocument/2006/relationships/image" Target="../media/image4.svg"/><Relationship Id="rId2" Type="http://schemas.openxmlformats.org/officeDocument/2006/relationships/notesSlide" Target="../notesSlides/notesSlide12.xml"/><Relationship Id="rId1" Type="http://schemas.openxmlformats.org/officeDocument/2006/relationships/slideLayout" Target="../slideLayouts/slideLayout36.xml"/><Relationship Id="rId6" Type="http://schemas.openxmlformats.org/officeDocument/2006/relationships/image" Target="../media/image3.png"/><Relationship Id="rId5" Type="http://schemas.openxmlformats.org/officeDocument/2006/relationships/slide" Target="slide15.xml"/><Relationship Id="rId4" Type="http://schemas.openxmlformats.org/officeDocument/2006/relationships/slide" Target="slide14.xml"/></Relationships>
</file>

<file path=ppt/slides/_rels/slide14.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13.xml"/><Relationship Id="rId1" Type="http://schemas.openxmlformats.org/officeDocument/2006/relationships/slideLayout" Target="../slideLayouts/slideLayout36.xml"/></Relationships>
</file>

<file path=ppt/slides/_rels/slide15.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14.xml"/><Relationship Id="rId1" Type="http://schemas.openxmlformats.org/officeDocument/2006/relationships/slideLayout" Target="../slideLayouts/slideLayout36.xml"/></Relationships>
</file>

<file path=ppt/slides/_rels/slide16.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15.xml"/><Relationship Id="rId1" Type="http://schemas.openxmlformats.org/officeDocument/2006/relationships/slideLayout" Target="../slideLayouts/slideLayout36.xml"/></Relationships>
</file>

<file path=ppt/slides/_rels/slide17.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16.xml"/><Relationship Id="rId1" Type="http://schemas.openxmlformats.org/officeDocument/2006/relationships/slideLayout" Target="../slideLayouts/slideLayout36.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3.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slide" Target="slide5.xml"/><Relationship Id="rId4" Type="http://schemas.openxmlformats.org/officeDocument/2006/relationships/slide" Target="slide7.xml"/></Relationships>
</file>

<file path=ppt/slides/_rels/slide4.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グループ化 10">
            <a:extLst>
              <a:ext uri="{FF2B5EF4-FFF2-40B4-BE49-F238E27FC236}">
                <a16:creationId xmlns:a16="http://schemas.microsoft.com/office/drawing/2014/main" id="{63F53874-37F9-44CF-98F5-C2B9AA846229}"/>
              </a:ext>
            </a:extLst>
          </p:cNvPr>
          <p:cNvGrpSpPr/>
          <p:nvPr/>
        </p:nvGrpSpPr>
        <p:grpSpPr>
          <a:xfrm>
            <a:off x="0" y="606232"/>
            <a:ext cx="9144000" cy="609041"/>
            <a:chOff x="6751" y="27316"/>
            <a:chExt cx="9144000" cy="609041"/>
          </a:xfrm>
        </p:grpSpPr>
        <p:sp>
          <p:nvSpPr>
            <p:cNvPr id="2" name="正方形/長方形 1">
              <a:extLst>
                <a:ext uri="{FF2B5EF4-FFF2-40B4-BE49-F238E27FC236}">
                  <a16:creationId xmlns:a16="http://schemas.microsoft.com/office/drawing/2014/main" id="{EE81DAD8-7A4F-8A40-A91B-83A8058F512D}"/>
                </a:ext>
              </a:extLst>
            </p:cNvPr>
            <p:cNvSpPr/>
            <p:nvPr/>
          </p:nvSpPr>
          <p:spPr>
            <a:xfrm>
              <a:off x="6751" y="27316"/>
              <a:ext cx="9144000" cy="609041"/>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defTabSz="685800" fontAlgn="auto">
                <a:spcBef>
                  <a:spcPts val="0"/>
                </a:spcBef>
                <a:spcAft>
                  <a:spcPts val="0"/>
                </a:spcAft>
              </a:pPr>
              <a:endParaRPr lang="ja-JP" altLang="en-US" sz="1350" u="none">
                <a:solidFill>
                  <a:srgbClr val="E7E5E3"/>
                </a:solidFill>
                <a:latin typeface="メイリオ" panose="020B0604030504040204" pitchFamily="50" charset="-128"/>
                <a:ea typeface="メイリオ" panose="020B0604030504040204" pitchFamily="50" charset="-128"/>
              </a:endParaRPr>
            </a:p>
          </p:txBody>
        </p:sp>
        <p:sp>
          <p:nvSpPr>
            <p:cNvPr id="21" name="タイトル 1">
              <a:extLst>
                <a:ext uri="{FF2B5EF4-FFF2-40B4-BE49-F238E27FC236}">
                  <a16:creationId xmlns:a16="http://schemas.microsoft.com/office/drawing/2014/main" id="{B36C6BB9-5AC3-6A51-B1D0-A8E59C4AEDC4}"/>
                </a:ext>
              </a:extLst>
            </p:cNvPr>
            <p:cNvSpPr txBox="1">
              <a:spLocks/>
            </p:cNvSpPr>
            <p:nvPr/>
          </p:nvSpPr>
          <p:spPr>
            <a:xfrm>
              <a:off x="1760367" y="111572"/>
              <a:ext cx="5636767" cy="505103"/>
            </a:xfrm>
            <a:prstGeom prst="rect">
              <a:avLst/>
            </a:prstGeom>
          </p:spPr>
          <p:txBody>
            <a:bodyPr vert="horz" lIns="68580" tIns="34290" rIns="68580" bIns="34290" rtlCol="0" anchor="ctr">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defTabSz="685783" fontAlgn="auto">
                <a:lnSpc>
                  <a:spcPct val="100000"/>
                </a:lnSpc>
                <a:spcAft>
                  <a:spcPts val="0"/>
                </a:spcAft>
              </a:pPr>
              <a:r>
                <a:rPr lang="ja-JP" altLang="en-US" sz="2100" b="1" u="none" dirty="0">
                  <a:solidFill>
                    <a:srgbClr val="FFFDE1"/>
                  </a:solidFill>
                  <a:latin typeface="メイリオ" panose="020B0604030504040204" pitchFamily="50" charset="-128"/>
                  <a:ea typeface="メイリオ" panose="020B0604030504040204" pitchFamily="50" charset="-128"/>
                </a:rPr>
                <a:t>大阪府版「にも包括」ポータルサイトについて（案）</a:t>
              </a:r>
              <a:endParaRPr lang="en-US" altLang="ja-JP" sz="2100" b="1" u="none" dirty="0">
                <a:solidFill>
                  <a:srgbClr val="FFFDE1"/>
                </a:solidFill>
                <a:latin typeface="メイリオ" panose="020B0604030504040204" pitchFamily="50" charset="-128"/>
                <a:ea typeface="メイリオ" panose="020B0604030504040204" pitchFamily="50" charset="-128"/>
              </a:endParaRPr>
            </a:p>
          </p:txBody>
        </p:sp>
      </p:grpSp>
      <p:sp>
        <p:nvSpPr>
          <p:cNvPr id="5" name="角丸四角形 4">
            <a:extLst>
              <a:ext uri="{FF2B5EF4-FFF2-40B4-BE49-F238E27FC236}">
                <a16:creationId xmlns:a16="http://schemas.microsoft.com/office/drawing/2014/main" id="{2A688331-6F5C-34A3-E85A-FD6D9E85BF5E}"/>
              </a:ext>
            </a:extLst>
          </p:cNvPr>
          <p:cNvSpPr/>
          <p:nvPr/>
        </p:nvSpPr>
        <p:spPr>
          <a:xfrm>
            <a:off x="254693" y="1700808"/>
            <a:ext cx="8550581" cy="1944216"/>
          </a:xfrm>
          <a:prstGeom prst="roundRect">
            <a:avLst>
              <a:gd name="adj" fmla="val 10600"/>
            </a:avLst>
          </a:prstGeom>
          <a:solidFill>
            <a:schemeClr val="bg1"/>
          </a:solidFill>
          <a:ln>
            <a:solidFill>
              <a:srgbClr val="B32425"/>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defTabSz="685800" fontAlgn="auto">
              <a:lnSpc>
                <a:spcPts val="1600"/>
              </a:lnSpc>
              <a:spcBef>
                <a:spcPts val="0"/>
              </a:spcBef>
              <a:spcAft>
                <a:spcPts val="0"/>
              </a:spcAft>
            </a:pPr>
            <a:endParaRPr lang="en-US" altLang="ja-JP" sz="1200" u="none" dirty="0">
              <a:solidFill>
                <a:prstClr val="black"/>
              </a:solidFill>
              <a:latin typeface="メイリオ" panose="020B0604030504040204" pitchFamily="50" charset="-128"/>
              <a:ea typeface="メイリオ" panose="020B0604030504040204" pitchFamily="50" charset="-128"/>
            </a:endParaRPr>
          </a:p>
          <a:p>
            <a:pPr algn="l" defTabSz="685800" fontAlgn="auto">
              <a:lnSpc>
                <a:spcPts val="1600"/>
              </a:lnSpc>
              <a:spcBef>
                <a:spcPts val="0"/>
              </a:spcBef>
              <a:spcAft>
                <a:spcPts val="0"/>
              </a:spcAft>
            </a:pPr>
            <a:r>
              <a:rPr lang="ja-JP" altLang="en-US" sz="1200" u="none" dirty="0">
                <a:solidFill>
                  <a:prstClr val="black"/>
                </a:solidFill>
                <a:latin typeface="メイリオ" panose="020B0604030504040204" pitchFamily="50" charset="-128"/>
                <a:ea typeface="メイリオ" panose="020B0604030504040204" pitchFamily="50" charset="-128"/>
              </a:rPr>
              <a:t>①「長期入院精神障がい者退院支援強化事業」による圏域・市町村支援の中で、生活基盤推進課職員や広域コーディネー　</a:t>
            </a:r>
            <a:br>
              <a:rPr lang="en-US" altLang="ja-JP" sz="1200" u="none" dirty="0">
                <a:solidFill>
                  <a:prstClr val="black"/>
                </a:solidFill>
                <a:latin typeface="メイリオ" panose="020B0604030504040204" pitchFamily="50" charset="-128"/>
                <a:ea typeface="メイリオ" panose="020B0604030504040204" pitchFamily="50" charset="-128"/>
              </a:rPr>
            </a:br>
            <a:r>
              <a:rPr lang="ja-JP" altLang="en-US" sz="1200" u="none" dirty="0">
                <a:solidFill>
                  <a:prstClr val="black"/>
                </a:solidFill>
                <a:latin typeface="メイリオ" panose="020B0604030504040204" pitchFamily="50" charset="-128"/>
                <a:ea typeface="メイリオ" panose="020B0604030504040204" pitchFamily="50" charset="-128"/>
              </a:rPr>
              <a:t>　ターが、各協議の場になるべく参加し、課題を集約することを継続している。</a:t>
            </a:r>
            <a:endParaRPr lang="en-US" altLang="ja-JP" sz="1200" u="none" dirty="0">
              <a:solidFill>
                <a:prstClr val="black"/>
              </a:solidFill>
              <a:latin typeface="メイリオ" panose="020B0604030504040204" pitchFamily="50" charset="-128"/>
              <a:ea typeface="メイリオ" panose="020B0604030504040204" pitchFamily="50" charset="-128"/>
            </a:endParaRPr>
          </a:p>
          <a:p>
            <a:pPr algn="l" defTabSz="685800" fontAlgn="auto">
              <a:lnSpc>
                <a:spcPts val="1600"/>
              </a:lnSpc>
              <a:spcBef>
                <a:spcPts val="0"/>
              </a:spcBef>
              <a:spcAft>
                <a:spcPts val="0"/>
              </a:spcAft>
            </a:pPr>
            <a:r>
              <a:rPr lang="ja-JP" altLang="en-US" sz="1200" dirty="0">
                <a:solidFill>
                  <a:prstClr val="black"/>
                </a:solidFill>
                <a:latin typeface="メイリオ" panose="020B0604030504040204" pitchFamily="50" charset="-128"/>
                <a:ea typeface="メイリオ" panose="020B0604030504040204" pitchFamily="50" charset="-128"/>
              </a:rPr>
              <a:t>②継続的に協議の場が開催される中で、同じ地域内での地域支援者同士の連携は強化されている。</a:t>
            </a:r>
            <a:endParaRPr lang="en-US" altLang="ja-JP" sz="1200" dirty="0">
              <a:solidFill>
                <a:prstClr val="black"/>
              </a:solidFill>
              <a:latin typeface="メイリオ" panose="020B0604030504040204" pitchFamily="50" charset="-128"/>
              <a:ea typeface="メイリオ" panose="020B0604030504040204" pitchFamily="50" charset="-128"/>
            </a:endParaRPr>
          </a:p>
          <a:p>
            <a:pPr algn="l" defTabSz="685800" fontAlgn="auto">
              <a:lnSpc>
                <a:spcPts val="1600"/>
              </a:lnSpc>
              <a:spcBef>
                <a:spcPts val="0"/>
              </a:spcBef>
              <a:spcAft>
                <a:spcPts val="0"/>
              </a:spcAft>
            </a:pPr>
            <a:r>
              <a:rPr lang="ja-JP" altLang="en-US" sz="1200" dirty="0">
                <a:solidFill>
                  <a:prstClr val="black"/>
                </a:solidFill>
                <a:latin typeface="メイリオ" panose="020B0604030504040204" pitchFamily="50" charset="-128"/>
                <a:ea typeface="メイリオ" panose="020B0604030504040204" pitchFamily="50" charset="-128"/>
              </a:rPr>
              <a:t>③しかし、地域によって地域移行支援の実施状況や、個別相談の対応状況にはばらつきがある。</a:t>
            </a:r>
            <a:endParaRPr lang="en-US" altLang="ja-JP" sz="1200" dirty="0">
              <a:solidFill>
                <a:prstClr val="black"/>
              </a:solidFill>
              <a:latin typeface="メイリオ" panose="020B0604030504040204" pitchFamily="50" charset="-128"/>
              <a:ea typeface="メイリオ" panose="020B0604030504040204" pitchFamily="50" charset="-128"/>
            </a:endParaRPr>
          </a:p>
          <a:p>
            <a:pPr algn="l" defTabSz="685800" fontAlgn="auto">
              <a:lnSpc>
                <a:spcPts val="1600"/>
              </a:lnSpc>
              <a:spcBef>
                <a:spcPts val="0"/>
              </a:spcBef>
              <a:spcAft>
                <a:spcPts val="0"/>
              </a:spcAft>
            </a:pPr>
            <a:r>
              <a:rPr lang="ja-JP" altLang="en-US" sz="1200" dirty="0">
                <a:solidFill>
                  <a:prstClr val="black"/>
                </a:solidFill>
                <a:latin typeface="メイリオ" panose="020B0604030504040204" pitchFamily="50" charset="-128"/>
                <a:ea typeface="メイリオ" panose="020B0604030504040204" pitchFamily="50" charset="-128"/>
              </a:rPr>
              <a:t>④このような状況下で、当課に</a:t>
            </a:r>
            <a:r>
              <a:rPr lang="ja-JP" altLang="en-US" sz="1200" u="none" dirty="0">
                <a:solidFill>
                  <a:prstClr val="black"/>
                </a:solidFill>
                <a:latin typeface="メイリオ" panose="020B0604030504040204" pitchFamily="50" charset="-128"/>
                <a:ea typeface="メイリオ" panose="020B0604030504040204" pitchFamily="50" charset="-128"/>
              </a:rPr>
              <a:t>「他の地域での、好事例的な活動や協議の場の状況などについて知ることが出来れば」と</a:t>
            </a:r>
            <a:br>
              <a:rPr lang="en-US" altLang="ja-JP" sz="1200" u="none" dirty="0">
                <a:solidFill>
                  <a:prstClr val="black"/>
                </a:solidFill>
                <a:latin typeface="メイリオ" panose="020B0604030504040204" pitchFamily="50" charset="-128"/>
                <a:ea typeface="メイリオ" panose="020B0604030504040204" pitchFamily="50" charset="-128"/>
              </a:rPr>
            </a:br>
            <a:r>
              <a:rPr lang="ja-JP" altLang="en-US" sz="1200" u="none" dirty="0">
                <a:solidFill>
                  <a:prstClr val="black"/>
                </a:solidFill>
                <a:latin typeface="メイリオ" panose="020B0604030504040204" pitchFamily="50" charset="-128"/>
                <a:ea typeface="メイリオ" panose="020B0604030504040204" pitchFamily="50" charset="-128"/>
              </a:rPr>
              <a:t>　いうリクエストを聞く機会が増えていった。</a:t>
            </a:r>
          </a:p>
        </p:txBody>
      </p:sp>
      <p:sp>
        <p:nvSpPr>
          <p:cNvPr id="4" name="角丸四角形 3">
            <a:extLst>
              <a:ext uri="{FF2B5EF4-FFF2-40B4-BE49-F238E27FC236}">
                <a16:creationId xmlns:a16="http://schemas.microsoft.com/office/drawing/2014/main" id="{9274FD4E-15EE-7EFB-5CBC-63E8CC459620}"/>
              </a:ext>
            </a:extLst>
          </p:cNvPr>
          <p:cNvSpPr/>
          <p:nvPr/>
        </p:nvSpPr>
        <p:spPr>
          <a:xfrm>
            <a:off x="437966" y="1470369"/>
            <a:ext cx="1941227" cy="360000"/>
          </a:xfrm>
          <a:prstGeom prst="roundRect">
            <a:avLst>
              <a:gd name="adj" fmla="val 50000"/>
            </a:avLst>
          </a:prstGeom>
          <a:solidFill>
            <a:srgbClr val="B32425"/>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tIns="90000" rtlCol="0" anchor="ctr"/>
          <a:lstStyle/>
          <a:p>
            <a:pPr algn="ctr" defTabSz="685800" fontAlgn="auto">
              <a:spcBef>
                <a:spcPts val="0"/>
              </a:spcBef>
              <a:spcAft>
                <a:spcPts val="0"/>
              </a:spcAft>
            </a:pPr>
            <a:r>
              <a:rPr lang="ja-JP" altLang="en-US" sz="1350" b="1" dirty="0">
                <a:solidFill>
                  <a:srgbClr val="FFFDE1"/>
                </a:solidFill>
                <a:latin typeface="メイリオ" panose="020B0604030504040204" pitchFamily="50" charset="-128"/>
                <a:ea typeface="メイリオ" panose="020B0604030504040204" pitchFamily="50" charset="-128"/>
              </a:rPr>
              <a:t>経過</a:t>
            </a:r>
            <a:endParaRPr lang="ja-JP" altLang="en-US" sz="1350" b="1" u="none" dirty="0">
              <a:solidFill>
                <a:srgbClr val="FFFDE1"/>
              </a:solidFill>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38EC2B93-BF42-4C46-A5C9-72818D8CBDF6}"/>
              </a:ext>
            </a:extLst>
          </p:cNvPr>
          <p:cNvSpPr txBox="1"/>
          <p:nvPr/>
        </p:nvSpPr>
        <p:spPr>
          <a:xfrm>
            <a:off x="254693" y="136369"/>
            <a:ext cx="4896036" cy="307777"/>
          </a:xfrm>
          <a:prstGeom prst="rect">
            <a:avLst/>
          </a:prstGeom>
          <a:noFill/>
          <a:ln>
            <a:noFill/>
          </a:ln>
        </p:spPr>
        <p:txBody>
          <a:bodyPr wrap="square" rtlCol="0">
            <a:spAutoFit/>
          </a:bodyPr>
          <a:lstStyle/>
          <a:p>
            <a:pPr algn="l"/>
            <a:r>
              <a:rPr lang="ja-JP" altLang="ja-JP" sz="1400" u="none" dirty="0">
                <a:latin typeface="メイリオ" panose="020B0604030504040204" pitchFamily="50" charset="-128"/>
                <a:ea typeface="メイリオ" panose="020B0604030504040204" pitchFamily="50" charset="-128"/>
              </a:rPr>
              <a:t>令和</a:t>
            </a:r>
            <a:r>
              <a:rPr lang="en-US" altLang="ja-JP" sz="1400" u="none" dirty="0">
                <a:latin typeface="メイリオ" panose="020B0604030504040204" pitchFamily="50" charset="-128"/>
                <a:ea typeface="メイリオ" panose="020B0604030504040204" pitchFamily="50" charset="-128"/>
              </a:rPr>
              <a:t>6</a:t>
            </a:r>
            <a:r>
              <a:rPr lang="ja-JP" altLang="ja-JP" sz="1400" u="none" dirty="0">
                <a:latin typeface="メイリオ" panose="020B0604030504040204" pitchFamily="50" charset="-128"/>
                <a:ea typeface="メイリオ" panose="020B0604030504040204" pitchFamily="50" charset="-128"/>
              </a:rPr>
              <a:t>年度</a:t>
            </a:r>
            <a:r>
              <a:rPr lang="ja-JP" altLang="en-US" sz="1400" u="none" dirty="0">
                <a:latin typeface="メイリオ" panose="020B0604030504040204" pitchFamily="50" charset="-128"/>
                <a:ea typeface="メイリオ" panose="020B0604030504040204" pitchFamily="50" charset="-128"/>
              </a:rPr>
              <a:t>第</a:t>
            </a:r>
            <a:r>
              <a:rPr lang="en-US" altLang="ja-JP" sz="1400" u="none" dirty="0">
                <a:latin typeface="メイリオ" panose="020B0604030504040204" pitchFamily="50" charset="-128"/>
                <a:ea typeface="メイリオ" panose="020B0604030504040204" pitchFamily="50" charset="-128"/>
              </a:rPr>
              <a:t>1</a:t>
            </a:r>
            <a:r>
              <a:rPr lang="ja-JP" altLang="en-US" sz="1400" u="none" dirty="0">
                <a:latin typeface="メイリオ" panose="020B0604030504040204" pitchFamily="50" charset="-128"/>
                <a:ea typeface="メイリオ" panose="020B0604030504040204" pitchFamily="50" charset="-128"/>
              </a:rPr>
              <a:t>回</a:t>
            </a:r>
            <a:r>
              <a:rPr lang="ja-JP" altLang="en-US" sz="1400" u="none" dirty="0" err="1">
                <a:latin typeface="メイリオ" panose="020B0604030504040204" pitchFamily="50" charset="-128"/>
                <a:ea typeface="メイリオ" panose="020B0604030504040204" pitchFamily="50" charset="-128"/>
              </a:rPr>
              <a:t>大阪府精神障がい</a:t>
            </a:r>
            <a:r>
              <a:rPr lang="ja-JP" altLang="en-US" sz="1400" u="none" dirty="0">
                <a:latin typeface="メイリオ" panose="020B0604030504040204" pitchFamily="50" charset="-128"/>
                <a:ea typeface="メイリオ" panose="020B0604030504040204" pitchFamily="50" charset="-128"/>
              </a:rPr>
              <a:t>者地域移行推進</a:t>
            </a:r>
            <a:r>
              <a:rPr lang="en-US" altLang="ja-JP" sz="1400" u="none" dirty="0">
                <a:latin typeface="メイリオ" panose="020B0604030504040204" pitchFamily="50" charset="-128"/>
                <a:ea typeface="メイリオ" panose="020B0604030504040204" pitchFamily="50" charset="-128"/>
              </a:rPr>
              <a:t>WG</a:t>
            </a:r>
            <a:endParaRPr lang="ja-JP" altLang="en-US" sz="1200" u="none" dirty="0">
              <a:latin typeface="メイリオ" panose="020B0604030504040204" pitchFamily="50" charset="-128"/>
              <a:ea typeface="メイリオ" panose="020B0604030504040204" pitchFamily="50" charset="-128"/>
            </a:endParaRPr>
          </a:p>
        </p:txBody>
      </p:sp>
      <p:sp>
        <p:nvSpPr>
          <p:cNvPr id="14" name="テキスト ボックス 13">
            <a:extLst>
              <a:ext uri="{FF2B5EF4-FFF2-40B4-BE49-F238E27FC236}">
                <a16:creationId xmlns:a16="http://schemas.microsoft.com/office/drawing/2014/main" id="{DC717817-84ED-483D-A593-DD510A832E14}"/>
              </a:ext>
            </a:extLst>
          </p:cNvPr>
          <p:cNvSpPr txBox="1"/>
          <p:nvPr/>
        </p:nvSpPr>
        <p:spPr>
          <a:xfrm>
            <a:off x="7884368" y="74148"/>
            <a:ext cx="1165823" cy="432220"/>
          </a:xfrm>
          <a:prstGeom prst="rect">
            <a:avLst/>
          </a:prstGeom>
          <a:noFill/>
          <a:ln>
            <a:solidFill>
              <a:schemeClr val="tx1"/>
            </a:solidFill>
          </a:ln>
        </p:spPr>
        <p:txBody>
          <a:bodyPr wrap="square" tIns="108000" rtlCol="0">
            <a:spAutoFit/>
          </a:bodyPr>
          <a:lstStyle/>
          <a:p>
            <a:pPr algn="ctr"/>
            <a:r>
              <a:rPr kumimoji="1" lang="ja-JP" altLang="en-US" u="none" dirty="0">
                <a:latin typeface="メイリオ" panose="020B0604030504040204" pitchFamily="50" charset="-128"/>
                <a:ea typeface="メイリオ" panose="020B0604030504040204" pitchFamily="50" charset="-128"/>
              </a:rPr>
              <a:t>資料</a:t>
            </a:r>
            <a:r>
              <a:rPr lang="en-US" altLang="ja-JP" dirty="0">
                <a:latin typeface="メイリオ" panose="020B0604030504040204" pitchFamily="50" charset="-128"/>
                <a:ea typeface="メイリオ" panose="020B0604030504040204" pitchFamily="50" charset="-128"/>
              </a:rPr>
              <a:t>2</a:t>
            </a:r>
            <a:endParaRPr kumimoji="1" lang="ja-JP" altLang="en-US" u="none" dirty="0">
              <a:latin typeface="メイリオ" panose="020B0604030504040204" pitchFamily="50" charset="-128"/>
              <a:ea typeface="メイリオ" panose="020B0604030504040204" pitchFamily="50" charset="-128"/>
            </a:endParaRPr>
          </a:p>
        </p:txBody>
      </p:sp>
      <p:sp>
        <p:nvSpPr>
          <p:cNvPr id="15" name="三角形 5">
            <a:extLst>
              <a:ext uri="{FF2B5EF4-FFF2-40B4-BE49-F238E27FC236}">
                <a16:creationId xmlns:a16="http://schemas.microsoft.com/office/drawing/2014/main" id="{22DF765D-3FAA-4A66-B874-7BE1325DD4DA}"/>
              </a:ext>
            </a:extLst>
          </p:cNvPr>
          <p:cNvSpPr/>
          <p:nvPr/>
        </p:nvSpPr>
        <p:spPr>
          <a:xfrm flipV="1">
            <a:off x="4211960" y="3791632"/>
            <a:ext cx="603956" cy="274526"/>
          </a:xfrm>
          <a:prstGeom prst="triangle">
            <a:avLst/>
          </a:prstGeom>
          <a:solidFill>
            <a:srgbClr val="D6B84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6" name="角丸四角形 4">
            <a:extLst>
              <a:ext uri="{FF2B5EF4-FFF2-40B4-BE49-F238E27FC236}">
                <a16:creationId xmlns:a16="http://schemas.microsoft.com/office/drawing/2014/main" id="{633B4801-2B10-487F-B3B8-43F9BB993AE0}"/>
              </a:ext>
            </a:extLst>
          </p:cNvPr>
          <p:cNvSpPr/>
          <p:nvPr/>
        </p:nvSpPr>
        <p:spPr>
          <a:xfrm>
            <a:off x="284285" y="4305890"/>
            <a:ext cx="8550581" cy="2477961"/>
          </a:xfrm>
          <a:prstGeom prst="roundRect">
            <a:avLst>
              <a:gd name="adj" fmla="val 10600"/>
            </a:avLst>
          </a:prstGeom>
          <a:solidFill>
            <a:schemeClr val="bg1"/>
          </a:solidFill>
          <a:ln>
            <a:solidFill>
              <a:srgbClr val="B32425"/>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defTabSz="685800" fontAlgn="auto">
              <a:lnSpc>
                <a:spcPts val="1600"/>
              </a:lnSpc>
              <a:spcBef>
                <a:spcPts val="0"/>
              </a:spcBef>
              <a:spcAft>
                <a:spcPts val="0"/>
              </a:spcAft>
            </a:pPr>
            <a:endParaRPr lang="en-US" altLang="ja-JP" sz="1200" u="none" dirty="0">
              <a:solidFill>
                <a:prstClr val="black"/>
              </a:solidFill>
              <a:latin typeface="メイリオ" panose="020B0604030504040204" pitchFamily="50" charset="-128"/>
              <a:ea typeface="メイリオ" panose="020B0604030504040204" pitchFamily="50" charset="-128"/>
            </a:endParaRPr>
          </a:p>
          <a:p>
            <a:pPr algn="l" defTabSz="685800" fontAlgn="auto">
              <a:lnSpc>
                <a:spcPts val="1600"/>
              </a:lnSpc>
              <a:spcBef>
                <a:spcPts val="0"/>
              </a:spcBef>
              <a:spcAft>
                <a:spcPts val="0"/>
              </a:spcAft>
            </a:pPr>
            <a:r>
              <a:rPr lang="ja-JP" altLang="en-US" sz="1200" u="none" dirty="0">
                <a:solidFill>
                  <a:prstClr val="black"/>
                </a:solidFill>
                <a:latin typeface="メイリオ" panose="020B0604030504040204" pitchFamily="50" charset="-128"/>
                <a:ea typeface="メイリオ" panose="020B0604030504040204" pitchFamily="50" charset="-128"/>
              </a:rPr>
              <a:t>　厚生労働省が運営している、「精神障害にも対応した地域包括ケアシステム」構築支援ポータルに掲載されている、</a:t>
            </a:r>
            <a:endParaRPr lang="en-US" altLang="ja-JP" sz="1200" u="none" dirty="0">
              <a:solidFill>
                <a:prstClr val="black"/>
              </a:solidFill>
              <a:latin typeface="メイリオ" panose="020B0604030504040204" pitchFamily="50" charset="-128"/>
              <a:ea typeface="メイリオ" panose="020B0604030504040204" pitchFamily="50" charset="-128"/>
            </a:endParaRPr>
          </a:p>
          <a:p>
            <a:pPr defTabSz="685800">
              <a:lnSpc>
                <a:spcPts val="1600"/>
              </a:lnSpc>
            </a:pPr>
            <a:r>
              <a:rPr lang="ja-JP" altLang="en-US" sz="1200" u="none" dirty="0">
                <a:solidFill>
                  <a:prstClr val="black"/>
                </a:solidFill>
                <a:latin typeface="メイリオ" panose="020B0604030504040204" pitchFamily="50" charset="-128"/>
                <a:ea typeface="メイリオ" panose="020B0604030504040204" pitchFamily="50" charset="-128"/>
              </a:rPr>
              <a:t>「各都道府県等の取組」のページのような</a:t>
            </a:r>
            <a:r>
              <a:rPr lang="ja-JP" altLang="en-US" sz="1200" dirty="0">
                <a:solidFill>
                  <a:prstClr val="black"/>
                </a:solidFill>
                <a:latin typeface="メイリオ" panose="020B0604030504040204" pitchFamily="50" charset="-128"/>
                <a:ea typeface="メイリオ" panose="020B0604030504040204" pitchFamily="50" charset="-128"/>
              </a:rPr>
              <a:t>、クリックすると地域</a:t>
            </a:r>
            <a:r>
              <a:rPr lang="ja-JP" altLang="en-US" sz="1200" u="none" dirty="0">
                <a:solidFill>
                  <a:prstClr val="black"/>
                </a:solidFill>
                <a:latin typeface="メイリオ" panose="020B0604030504040204" pitchFamily="50" charset="-128"/>
                <a:ea typeface="メイリオ" panose="020B0604030504040204" pitchFamily="50" charset="-128"/>
              </a:rPr>
              <a:t>の情報を</a:t>
            </a:r>
            <a:r>
              <a:rPr lang="ja-JP" altLang="en-US" sz="1200" dirty="0">
                <a:solidFill>
                  <a:prstClr val="black"/>
                </a:solidFill>
                <a:latin typeface="メイリオ" panose="020B0604030504040204" pitchFamily="50" charset="-128"/>
                <a:ea typeface="メイリオ" panose="020B0604030504040204" pitchFamily="50" charset="-128"/>
              </a:rPr>
              <a:t>得る</a:t>
            </a:r>
            <a:r>
              <a:rPr lang="ja-JP" altLang="en-US" sz="1200" u="none" dirty="0">
                <a:solidFill>
                  <a:prstClr val="black"/>
                </a:solidFill>
                <a:latin typeface="メイリオ" panose="020B0604030504040204" pitchFamily="50" charset="-128"/>
                <a:ea typeface="メイリオ" panose="020B0604030504040204" pitchFamily="50" charset="-128"/>
              </a:rPr>
              <a:t>ことが可能な＜大阪府版「にも包括」ポータルサイト＞を府ホームページ上に作成したい。</a:t>
            </a:r>
            <a:endParaRPr lang="en-US" altLang="ja-JP" sz="1200" u="none" dirty="0">
              <a:solidFill>
                <a:prstClr val="black"/>
              </a:solidFill>
              <a:latin typeface="メイリオ" panose="020B0604030504040204" pitchFamily="50" charset="-128"/>
              <a:ea typeface="メイリオ" panose="020B0604030504040204" pitchFamily="50" charset="-128"/>
            </a:endParaRPr>
          </a:p>
          <a:p>
            <a:pPr algn="l" defTabSz="685800" fontAlgn="auto">
              <a:lnSpc>
                <a:spcPts val="1600"/>
              </a:lnSpc>
              <a:spcBef>
                <a:spcPts val="0"/>
              </a:spcBef>
              <a:spcAft>
                <a:spcPts val="0"/>
              </a:spcAft>
            </a:pPr>
            <a:r>
              <a:rPr lang="ja-JP" altLang="en-US" sz="1200" dirty="0">
                <a:solidFill>
                  <a:prstClr val="black"/>
                </a:solidFill>
                <a:latin typeface="メイリオ" panose="020B0604030504040204" pitchFamily="50" charset="-128"/>
                <a:ea typeface="メイリオ" panose="020B0604030504040204" pitchFamily="50" charset="-128"/>
              </a:rPr>
              <a:t>　ついては、大阪府の協議の場の役割の一つである「好事例の横展開」の提案として、ポータルサイトを作成し、各市町村や圏域保健所へホームページ掲載用の資料提出依頼をかけたいと考える。</a:t>
            </a:r>
            <a:endParaRPr lang="en-US" altLang="ja-JP" sz="1200" dirty="0">
              <a:solidFill>
                <a:prstClr val="black"/>
              </a:solidFill>
              <a:latin typeface="メイリオ" panose="020B0604030504040204" pitchFamily="50" charset="-128"/>
              <a:ea typeface="メイリオ" panose="020B0604030504040204" pitchFamily="50" charset="-128"/>
            </a:endParaRPr>
          </a:p>
          <a:p>
            <a:pPr algn="l" defTabSz="685800" fontAlgn="auto">
              <a:lnSpc>
                <a:spcPts val="1600"/>
              </a:lnSpc>
              <a:spcBef>
                <a:spcPts val="0"/>
              </a:spcBef>
              <a:spcAft>
                <a:spcPts val="0"/>
              </a:spcAft>
            </a:pPr>
            <a:endParaRPr lang="en-US" altLang="ja-JP" sz="1200" u="none" dirty="0">
              <a:solidFill>
                <a:prstClr val="black"/>
              </a:solidFill>
              <a:latin typeface="メイリオ" panose="020B0604030504040204" pitchFamily="50" charset="-128"/>
              <a:ea typeface="メイリオ" panose="020B0604030504040204" pitchFamily="50" charset="-128"/>
            </a:endParaRPr>
          </a:p>
          <a:p>
            <a:pPr algn="l" defTabSz="685800" fontAlgn="auto">
              <a:lnSpc>
                <a:spcPts val="1600"/>
              </a:lnSpc>
              <a:spcBef>
                <a:spcPts val="0"/>
              </a:spcBef>
              <a:spcAft>
                <a:spcPts val="0"/>
              </a:spcAft>
            </a:pPr>
            <a:r>
              <a:rPr lang="ja-JP" altLang="en-US" sz="1200" dirty="0">
                <a:solidFill>
                  <a:prstClr val="black"/>
                </a:solidFill>
                <a:latin typeface="メイリオ" panose="020B0604030504040204" pitchFamily="50" charset="-128"/>
                <a:ea typeface="メイリオ" panose="020B0604030504040204" pitchFamily="50" charset="-128"/>
              </a:rPr>
              <a:t>参考：厚生労働省</a:t>
            </a:r>
            <a:r>
              <a:rPr lang="ja-JP" altLang="en-US" sz="1200" u="none" dirty="0">
                <a:solidFill>
                  <a:prstClr val="black"/>
                </a:solidFill>
                <a:latin typeface="メイリオ" panose="020B0604030504040204" pitchFamily="50" charset="-128"/>
                <a:ea typeface="メイリオ" panose="020B0604030504040204" pitchFamily="50" charset="-128"/>
              </a:rPr>
              <a:t>「精神障害にも対応した地域包括ケアシステム」構築支援ポータル</a:t>
            </a:r>
            <a:endParaRPr lang="en-US" altLang="ja-JP" sz="1200" u="none" dirty="0">
              <a:solidFill>
                <a:prstClr val="black"/>
              </a:solidFill>
              <a:latin typeface="メイリオ" panose="020B0604030504040204" pitchFamily="50" charset="-128"/>
              <a:ea typeface="メイリオ" panose="020B0604030504040204" pitchFamily="50" charset="-128"/>
            </a:endParaRPr>
          </a:p>
          <a:p>
            <a:pPr algn="l" defTabSz="685800" fontAlgn="auto">
              <a:lnSpc>
                <a:spcPts val="1600"/>
              </a:lnSpc>
              <a:spcBef>
                <a:spcPts val="0"/>
              </a:spcBef>
              <a:spcAft>
                <a:spcPts val="0"/>
              </a:spcAft>
            </a:pPr>
            <a:r>
              <a:rPr lang="ja-JP" altLang="en-US" sz="1200" dirty="0">
                <a:solidFill>
                  <a:prstClr val="black"/>
                </a:solidFill>
                <a:latin typeface="メイリオ" panose="020B0604030504040204" pitchFamily="50" charset="-128"/>
                <a:ea typeface="メイリオ" panose="020B0604030504040204" pitchFamily="50" charset="-128"/>
              </a:rPr>
              <a:t>　　　</a:t>
            </a:r>
            <a:r>
              <a:rPr lang="en-US" altLang="ja-JP" sz="1200" dirty="0">
                <a:solidFill>
                  <a:prstClr val="black"/>
                </a:solidFill>
                <a:latin typeface="メイリオ" panose="020B0604030504040204" pitchFamily="50" charset="-128"/>
                <a:ea typeface="メイリオ" panose="020B0604030504040204" pitchFamily="50" charset="-128"/>
              </a:rPr>
              <a:t>https://www.mhlw-houkatsucare-ikou.jp/</a:t>
            </a:r>
            <a:endParaRPr lang="en-US" altLang="ja-JP" sz="1200" u="none" dirty="0">
              <a:solidFill>
                <a:prstClr val="black"/>
              </a:solidFill>
              <a:latin typeface="メイリオ" panose="020B0604030504040204" pitchFamily="50" charset="-128"/>
              <a:ea typeface="メイリオ" panose="020B0604030504040204" pitchFamily="50" charset="-128"/>
            </a:endParaRPr>
          </a:p>
          <a:p>
            <a:pPr algn="l" defTabSz="685800" fontAlgn="auto">
              <a:lnSpc>
                <a:spcPts val="1600"/>
              </a:lnSpc>
              <a:spcBef>
                <a:spcPts val="0"/>
              </a:spcBef>
              <a:spcAft>
                <a:spcPts val="0"/>
              </a:spcAft>
            </a:pPr>
            <a:r>
              <a:rPr lang="ja-JP" altLang="en-US" sz="1200" dirty="0">
                <a:solidFill>
                  <a:prstClr val="black"/>
                </a:solidFill>
                <a:latin typeface="メイリオ" panose="020B0604030504040204" pitchFamily="50" charset="-128"/>
                <a:ea typeface="メイリオ" panose="020B0604030504040204" pitchFamily="50" charset="-128"/>
              </a:rPr>
              <a:t>　　　</a:t>
            </a:r>
            <a:r>
              <a:rPr lang="en-US" altLang="ja-JP" sz="1200" dirty="0">
                <a:solidFill>
                  <a:prstClr val="black"/>
                </a:solidFill>
                <a:latin typeface="メイリオ" panose="020B0604030504040204" pitchFamily="50" charset="-128"/>
                <a:ea typeface="メイリオ" panose="020B0604030504040204" pitchFamily="50" charset="-128"/>
              </a:rPr>
              <a:t>https://www.mhlw-houkatsucare-ikou.jp/aa/3a</a:t>
            </a:r>
            <a:endParaRPr lang="en-US" altLang="ja-JP" sz="1200" u="none" dirty="0">
              <a:solidFill>
                <a:prstClr val="black"/>
              </a:solidFill>
              <a:latin typeface="メイリオ" panose="020B0604030504040204" pitchFamily="50" charset="-128"/>
              <a:ea typeface="メイリオ" panose="020B0604030504040204" pitchFamily="50" charset="-128"/>
            </a:endParaRPr>
          </a:p>
        </p:txBody>
      </p:sp>
      <p:sp>
        <p:nvSpPr>
          <p:cNvPr id="17" name="角丸四角形 3">
            <a:extLst>
              <a:ext uri="{FF2B5EF4-FFF2-40B4-BE49-F238E27FC236}">
                <a16:creationId xmlns:a16="http://schemas.microsoft.com/office/drawing/2014/main" id="{6F436482-89D1-49C1-9216-27EF59903FBB}"/>
              </a:ext>
            </a:extLst>
          </p:cNvPr>
          <p:cNvSpPr/>
          <p:nvPr/>
        </p:nvSpPr>
        <p:spPr>
          <a:xfrm>
            <a:off x="467558" y="4075450"/>
            <a:ext cx="1941227" cy="538627"/>
          </a:xfrm>
          <a:prstGeom prst="roundRect">
            <a:avLst>
              <a:gd name="adj" fmla="val 50000"/>
            </a:avLst>
          </a:prstGeom>
          <a:solidFill>
            <a:srgbClr val="B32425"/>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tIns="90000" rtlCol="0" anchor="ctr"/>
          <a:lstStyle/>
          <a:p>
            <a:pPr algn="ctr" defTabSz="685800" fontAlgn="auto">
              <a:spcBef>
                <a:spcPts val="0"/>
              </a:spcBef>
              <a:spcAft>
                <a:spcPts val="0"/>
              </a:spcAft>
            </a:pPr>
            <a:r>
              <a:rPr lang="ja-JP" altLang="en-US" sz="1350" b="1" u="none" dirty="0">
                <a:solidFill>
                  <a:srgbClr val="FFFDE1"/>
                </a:solidFill>
                <a:latin typeface="メイリオ" panose="020B0604030504040204" pitchFamily="50" charset="-128"/>
                <a:ea typeface="メイリオ" panose="020B0604030504040204" pitchFamily="50" charset="-128"/>
              </a:rPr>
              <a:t>提案</a:t>
            </a:r>
          </a:p>
        </p:txBody>
      </p:sp>
    </p:spTree>
    <p:extLst>
      <p:ext uri="{BB962C8B-B14F-4D97-AF65-F5344CB8AC3E}">
        <p14:creationId xmlns:p14="http://schemas.microsoft.com/office/powerpoint/2010/main" val="1686386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140576" y="1106741"/>
            <a:ext cx="6862847" cy="810000"/>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100" b="1" dirty="0"/>
              <a:t>　　</a:t>
            </a:r>
            <a:endParaRPr lang="ja-JP" altLang="en-US" sz="21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013443" y="1246952"/>
            <a:ext cx="5670630" cy="669974"/>
          </a:xfrm>
          <a:prstGeom prst="rect">
            <a:avLst/>
          </a:prstGeom>
        </p:spPr>
        <p:txBody>
          <a:bodyPr vert="horz" lIns="68580" tIns="34290" rIns="68580" bIns="3429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1800" b="1" dirty="0">
                <a:solidFill>
                  <a:srgbClr val="D6B845"/>
                </a:solidFill>
                <a:latin typeface="+mn-ea"/>
                <a:ea typeface="+mn-ea"/>
              </a:rPr>
              <a:t>精神障がいにも対応した地域包括ケアシステムの構築のための</a:t>
            </a:r>
            <a:br>
              <a:rPr lang="en-US" altLang="ja-JP" sz="1800" b="1" dirty="0">
                <a:solidFill>
                  <a:srgbClr val="D6B845"/>
                </a:solidFill>
                <a:latin typeface="+mn-ea"/>
                <a:ea typeface="+mn-ea"/>
              </a:rPr>
            </a:br>
            <a:r>
              <a:rPr lang="ja-JP" altLang="en-US" sz="1800" b="1" dirty="0">
                <a:solidFill>
                  <a:srgbClr val="D6B845"/>
                </a:solidFill>
                <a:latin typeface="+mn-ea"/>
                <a:ea typeface="+mn-ea"/>
              </a:rPr>
              <a:t>協議の場について</a:t>
            </a:r>
          </a:p>
        </p:txBody>
      </p:sp>
      <p:sp>
        <p:nvSpPr>
          <p:cNvPr id="10" name="楕円 9">
            <a:hlinkClick r:id="rId3" action="ppaction://hlinksldjump"/>
            <a:extLst>
              <a:ext uri="{FF2B5EF4-FFF2-40B4-BE49-F238E27FC236}">
                <a16:creationId xmlns:a16="http://schemas.microsoft.com/office/drawing/2014/main" id="{A73912BB-2FAF-4919-BC39-7F531383164A}"/>
              </a:ext>
            </a:extLst>
          </p:cNvPr>
          <p:cNvSpPr>
            <a:spLocks noChangeAspect="1"/>
          </p:cNvSpPr>
          <p:nvPr/>
        </p:nvSpPr>
        <p:spPr>
          <a:xfrm>
            <a:off x="960428" y="1016432"/>
            <a:ext cx="999000" cy="999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600" dirty="0">
                <a:solidFill>
                  <a:srgbClr val="D6B845"/>
                </a:solidFill>
                <a:latin typeface="Segoe UI" panose="020B0502040204020203" pitchFamily="34" charset="0"/>
                <a:cs typeface="Segoe UI" panose="020B0502040204020203" pitchFamily="34" charset="0"/>
              </a:rPr>
              <a:t>02</a:t>
            </a:r>
            <a:endParaRPr lang="ja-JP" altLang="en-US" sz="3600" dirty="0">
              <a:solidFill>
                <a:srgbClr val="D6B845"/>
              </a:solidFill>
              <a:latin typeface="Segoe UI" panose="020B0502040204020203" pitchFamily="34" charset="0"/>
              <a:cs typeface="Segoe UI" panose="020B0502040204020203" pitchFamily="34" charset="0"/>
            </a:endParaRPr>
          </a:p>
        </p:txBody>
      </p:sp>
      <p:sp>
        <p:nvSpPr>
          <p:cNvPr id="9" name="正方形/長方形 8">
            <a:extLst>
              <a:ext uri="{FF2B5EF4-FFF2-40B4-BE49-F238E27FC236}">
                <a16:creationId xmlns:a16="http://schemas.microsoft.com/office/drawing/2014/main" id="{284544E2-71E9-442B-AC34-499585CEDA1D}"/>
              </a:ext>
            </a:extLst>
          </p:cNvPr>
          <p:cNvSpPr/>
          <p:nvPr/>
        </p:nvSpPr>
        <p:spPr>
          <a:xfrm>
            <a:off x="0" y="857250"/>
            <a:ext cx="231399" cy="51435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srgbClr val="D99E29"/>
              </a:solidFill>
              <a:latin typeface="游ゴシック" panose="020F0502020204030204"/>
              <a:ea typeface="游ゴシック" panose="020B0400000000000000" pitchFamily="50" charset="-128"/>
            </a:endParaRPr>
          </a:p>
        </p:txBody>
      </p:sp>
      <p:sp>
        <p:nvSpPr>
          <p:cNvPr id="12" name="角丸四角形 1">
            <a:extLst>
              <a:ext uri="{FF2B5EF4-FFF2-40B4-BE49-F238E27FC236}">
                <a16:creationId xmlns:a16="http://schemas.microsoft.com/office/drawing/2014/main" id="{743FA248-0EF4-4AEC-A993-E35A80C48345}"/>
              </a:ext>
            </a:extLst>
          </p:cNvPr>
          <p:cNvSpPr/>
          <p:nvPr/>
        </p:nvSpPr>
        <p:spPr>
          <a:xfrm>
            <a:off x="359533" y="2473810"/>
            <a:ext cx="2440394" cy="1080847"/>
          </a:xfrm>
          <a:prstGeom prst="roundRect">
            <a:avLst>
              <a:gd name="adj" fmla="val 5758"/>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prstClr val="white"/>
              </a:solidFill>
              <a:latin typeface="游ゴシック" panose="020F0502020204030204"/>
              <a:ea typeface="游ゴシック" panose="020B0400000000000000" pitchFamily="50" charset="-128"/>
            </a:endParaRPr>
          </a:p>
        </p:txBody>
      </p:sp>
      <p:sp>
        <p:nvSpPr>
          <p:cNvPr id="14" name="タイトル 1">
            <a:extLst>
              <a:ext uri="{FF2B5EF4-FFF2-40B4-BE49-F238E27FC236}">
                <a16:creationId xmlns:a16="http://schemas.microsoft.com/office/drawing/2014/main" id="{771BFA7B-02B8-456F-A82D-C4492167A638}"/>
              </a:ext>
            </a:extLst>
          </p:cNvPr>
          <p:cNvSpPr txBox="1">
            <a:spLocks/>
          </p:cNvSpPr>
          <p:nvPr/>
        </p:nvSpPr>
        <p:spPr>
          <a:xfrm>
            <a:off x="552493" y="2266753"/>
            <a:ext cx="2054472" cy="414116"/>
          </a:xfrm>
          <a:prstGeom prst="roundRect">
            <a:avLst>
              <a:gd name="adj" fmla="val 49068"/>
            </a:avLst>
          </a:prstGeom>
          <a:solidFill>
            <a:srgbClr val="D6B845"/>
          </a:solidFill>
        </p:spPr>
        <p:txBody>
          <a:bodyPr vert="horz" lIns="68580" tIns="54000" rIns="68580" bIns="3429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ja-JP" altLang="en-US" sz="1500" b="1" dirty="0">
                <a:solidFill>
                  <a:srgbClr val="FFFDE1"/>
                </a:solidFill>
                <a:latin typeface="メイリオ" panose="020B0604030504040204" pitchFamily="50" charset="-128"/>
                <a:ea typeface="メイリオ" panose="020B0604030504040204" pitchFamily="50" charset="-128"/>
              </a:rPr>
              <a:t>協議の場の名称</a:t>
            </a:r>
            <a:endParaRPr lang="en-US" altLang="ja-JP" sz="1500" b="1" dirty="0">
              <a:solidFill>
                <a:srgbClr val="FFFDE1"/>
              </a:solidFill>
              <a:latin typeface="メイリオ" panose="020B0604030504040204" pitchFamily="50" charset="-128"/>
              <a:ea typeface="メイリオ" panose="020B0604030504040204" pitchFamily="50" charset="-128"/>
            </a:endParaRPr>
          </a:p>
        </p:txBody>
      </p:sp>
      <p:sp>
        <p:nvSpPr>
          <p:cNvPr id="17" name="角丸四角形 1">
            <a:extLst>
              <a:ext uri="{FF2B5EF4-FFF2-40B4-BE49-F238E27FC236}">
                <a16:creationId xmlns:a16="http://schemas.microsoft.com/office/drawing/2014/main" id="{75894484-61C0-4696-88C1-AA2F17843510}"/>
              </a:ext>
            </a:extLst>
          </p:cNvPr>
          <p:cNvSpPr/>
          <p:nvPr/>
        </p:nvSpPr>
        <p:spPr>
          <a:xfrm>
            <a:off x="364147" y="4822381"/>
            <a:ext cx="2440394" cy="1090895"/>
          </a:xfrm>
          <a:prstGeom prst="roundRect">
            <a:avLst>
              <a:gd name="adj" fmla="val 5758"/>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prstClr val="white"/>
              </a:solidFill>
              <a:latin typeface="游ゴシック" panose="020F0502020204030204"/>
              <a:ea typeface="游ゴシック" panose="020B0400000000000000" pitchFamily="50" charset="-128"/>
            </a:endParaRPr>
          </a:p>
        </p:txBody>
      </p:sp>
      <p:sp>
        <p:nvSpPr>
          <p:cNvPr id="18" name="タイトル 1">
            <a:extLst>
              <a:ext uri="{FF2B5EF4-FFF2-40B4-BE49-F238E27FC236}">
                <a16:creationId xmlns:a16="http://schemas.microsoft.com/office/drawing/2014/main" id="{0BE32D83-5A05-4BD1-AC7B-07BE76B42EAD}"/>
              </a:ext>
            </a:extLst>
          </p:cNvPr>
          <p:cNvSpPr txBox="1">
            <a:spLocks/>
          </p:cNvSpPr>
          <p:nvPr/>
        </p:nvSpPr>
        <p:spPr>
          <a:xfrm>
            <a:off x="557108" y="4615324"/>
            <a:ext cx="2054472" cy="414116"/>
          </a:xfrm>
          <a:prstGeom prst="roundRect">
            <a:avLst>
              <a:gd name="adj" fmla="val 49068"/>
            </a:avLst>
          </a:prstGeom>
          <a:solidFill>
            <a:srgbClr val="D6B845"/>
          </a:solidFill>
        </p:spPr>
        <p:txBody>
          <a:bodyPr vert="horz" lIns="68580" tIns="54000" rIns="68580" bIns="3429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ja-JP" altLang="en-US" sz="1500" b="1" dirty="0">
                <a:solidFill>
                  <a:srgbClr val="FFFDE1"/>
                </a:solidFill>
                <a:latin typeface="メイリオ" panose="020B0604030504040204" pitchFamily="50" charset="-128"/>
                <a:ea typeface="メイリオ" panose="020B0604030504040204" pitchFamily="50" charset="-128"/>
              </a:rPr>
              <a:t>協議の場の構成員</a:t>
            </a:r>
            <a:endParaRPr lang="en-US" altLang="ja-JP" sz="1500" b="1" dirty="0">
              <a:solidFill>
                <a:srgbClr val="FFFDE1"/>
              </a:solidFill>
              <a:latin typeface="メイリオ" panose="020B0604030504040204" pitchFamily="50" charset="-128"/>
              <a:ea typeface="メイリオ" panose="020B0604030504040204" pitchFamily="50" charset="-128"/>
            </a:endParaRPr>
          </a:p>
        </p:txBody>
      </p:sp>
      <p:sp>
        <p:nvSpPr>
          <p:cNvPr id="19" name="タイトル 1">
            <a:extLst>
              <a:ext uri="{FF2B5EF4-FFF2-40B4-BE49-F238E27FC236}">
                <a16:creationId xmlns:a16="http://schemas.microsoft.com/office/drawing/2014/main" id="{E2DFA0D6-74BE-45F8-B57B-5AA3227CEFB9}"/>
              </a:ext>
            </a:extLst>
          </p:cNvPr>
          <p:cNvSpPr txBox="1">
            <a:spLocks/>
          </p:cNvSpPr>
          <p:nvPr/>
        </p:nvSpPr>
        <p:spPr>
          <a:xfrm>
            <a:off x="451518" y="5094914"/>
            <a:ext cx="2256422" cy="567042"/>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defTabSz="685783">
              <a:lnSpc>
                <a:spcPct val="100000"/>
              </a:lnSpc>
              <a:defRPr/>
            </a:pPr>
            <a:r>
              <a:rPr lang="ja-JP" altLang="en-US" sz="105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050"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r>
              <a:rPr lang="ja-JP" altLang="en-US" sz="105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050"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20" name="角丸四角形 1">
            <a:extLst>
              <a:ext uri="{FF2B5EF4-FFF2-40B4-BE49-F238E27FC236}">
                <a16:creationId xmlns:a16="http://schemas.microsoft.com/office/drawing/2014/main" id="{EC5ABB0A-CE79-463E-A0CF-F52BBB9DF4A7}"/>
              </a:ext>
            </a:extLst>
          </p:cNvPr>
          <p:cNvSpPr/>
          <p:nvPr/>
        </p:nvSpPr>
        <p:spPr>
          <a:xfrm>
            <a:off x="359533" y="3827191"/>
            <a:ext cx="2440394" cy="728481"/>
          </a:xfrm>
          <a:prstGeom prst="roundRect">
            <a:avLst>
              <a:gd name="adj" fmla="val 5758"/>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prstClr val="white"/>
              </a:solidFill>
              <a:latin typeface="游ゴシック" panose="020F0502020204030204"/>
              <a:ea typeface="游ゴシック" panose="020B0400000000000000" pitchFamily="50" charset="-128"/>
            </a:endParaRPr>
          </a:p>
        </p:txBody>
      </p:sp>
      <p:sp>
        <p:nvSpPr>
          <p:cNvPr id="21" name="タイトル 1">
            <a:extLst>
              <a:ext uri="{FF2B5EF4-FFF2-40B4-BE49-F238E27FC236}">
                <a16:creationId xmlns:a16="http://schemas.microsoft.com/office/drawing/2014/main" id="{F13989D2-6CE8-4CEE-9C09-9B6F44210125}"/>
              </a:ext>
            </a:extLst>
          </p:cNvPr>
          <p:cNvSpPr txBox="1">
            <a:spLocks/>
          </p:cNvSpPr>
          <p:nvPr/>
        </p:nvSpPr>
        <p:spPr>
          <a:xfrm>
            <a:off x="552493" y="3620133"/>
            <a:ext cx="2054472" cy="414116"/>
          </a:xfrm>
          <a:prstGeom prst="roundRect">
            <a:avLst>
              <a:gd name="adj" fmla="val 49068"/>
            </a:avLst>
          </a:prstGeom>
          <a:solidFill>
            <a:srgbClr val="D6B845"/>
          </a:solidFill>
        </p:spPr>
        <p:txBody>
          <a:bodyPr vert="horz" lIns="68580" tIns="54000" rIns="68580" bIns="3429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ja-JP" altLang="en-US" sz="1500" b="1" dirty="0">
                <a:solidFill>
                  <a:srgbClr val="FFFDE1"/>
                </a:solidFill>
                <a:latin typeface="メイリオ" panose="020B0604030504040204" pitchFamily="50" charset="-128"/>
                <a:ea typeface="メイリオ" panose="020B0604030504040204" pitchFamily="50" charset="-128"/>
              </a:rPr>
              <a:t>開催頻度</a:t>
            </a:r>
            <a:endParaRPr lang="en-US" altLang="ja-JP" sz="1500" b="1" dirty="0">
              <a:solidFill>
                <a:srgbClr val="FFFDE1"/>
              </a:solidFill>
              <a:latin typeface="メイリオ" panose="020B0604030504040204" pitchFamily="50" charset="-128"/>
              <a:ea typeface="メイリオ" panose="020B0604030504040204" pitchFamily="50" charset="-128"/>
            </a:endParaRPr>
          </a:p>
        </p:txBody>
      </p:sp>
      <p:sp>
        <p:nvSpPr>
          <p:cNvPr id="22" name="角丸四角形 1">
            <a:extLst>
              <a:ext uri="{FF2B5EF4-FFF2-40B4-BE49-F238E27FC236}">
                <a16:creationId xmlns:a16="http://schemas.microsoft.com/office/drawing/2014/main" id="{D7FA2747-4FDB-4132-B6EB-D67C41A4270C}"/>
              </a:ext>
            </a:extLst>
          </p:cNvPr>
          <p:cNvSpPr/>
          <p:nvPr/>
        </p:nvSpPr>
        <p:spPr>
          <a:xfrm>
            <a:off x="3118111" y="2473810"/>
            <a:ext cx="5828375" cy="3439466"/>
          </a:xfrm>
          <a:prstGeom prst="roundRect">
            <a:avLst>
              <a:gd name="adj" fmla="val 2940"/>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prstClr val="white"/>
              </a:solidFill>
              <a:latin typeface="游ゴシック" panose="020F0502020204030204"/>
              <a:ea typeface="游ゴシック" panose="020B0400000000000000" pitchFamily="50" charset="-128"/>
            </a:endParaRPr>
          </a:p>
        </p:txBody>
      </p:sp>
      <p:sp>
        <p:nvSpPr>
          <p:cNvPr id="23" name="タイトル 1">
            <a:extLst>
              <a:ext uri="{FF2B5EF4-FFF2-40B4-BE49-F238E27FC236}">
                <a16:creationId xmlns:a16="http://schemas.microsoft.com/office/drawing/2014/main" id="{B30B75B3-6A61-4F01-AF91-62494F86DE78}"/>
              </a:ext>
            </a:extLst>
          </p:cNvPr>
          <p:cNvSpPr txBox="1">
            <a:spLocks/>
          </p:cNvSpPr>
          <p:nvPr/>
        </p:nvSpPr>
        <p:spPr>
          <a:xfrm>
            <a:off x="3578959" y="2256067"/>
            <a:ext cx="4906679" cy="414116"/>
          </a:xfrm>
          <a:prstGeom prst="roundRect">
            <a:avLst>
              <a:gd name="adj" fmla="val 49068"/>
            </a:avLst>
          </a:prstGeom>
          <a:solidFill>
            <a:srgbClr val="D6B845"/>
          </a:solidFill>
        </p:spPr>
        <p:txBody>
          <a:bodyPr vert="horz" lIns="68580" tIns="54000" rIns="68580" bIns="3429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ja-JP" altLang="en-US" sz="1500" b="1" dirty="0">
                <a:solidFill>
                  <a:srgbClr val="FFFDE1"/>
                </a:solidFill>
                <a:latin typeface="メイリオ" panose="020B0604030504040204" pitchFamily="50" charset="-128"/>
                <a:ea typeface="メイリオ" panose="020B0604030504040204" pitchFamily="50" charset="-128"/>
              </a:rPr>
              <a:t>具体的な内容</a:t>
            </a:r>
            <a:endParaRPr lang="en-US" altLang="ja-JP" sz="1500" b="1" dirty="0">
              <a:solidFill>
                <a:srgbClr val="FFFDE1"/>
              </a:solidFill>
              <a:latin typeface="メイリオ" panose="020B0604030504040204" pitchFamily="50" charset="-128"/>
              <a:ea typeface="メイリオ" panose="020B0604030504040204" pitchFamily="50" charset="-128"/>
            </a:endParaRPr>
          </a:p>
        </p:txBody>
      </p:sp>
      <p:sp>
        <p:nvSpPr>
          <p:cNvPr id="24" name="タイトル 1">
            <a:extLst>
              <a:ext uri="{FF2B5EF4-FFF2-40B4-BE49-F238E27FC236}">
                <a16:creationId xmlns:a16="http://schemas.microsoft.com/office/drawing/2014/main" id="{C58BC26E-763B-4CE6-9470-D39EA3CC24AD}"/>
              </a:ext>
            </a:extLst>
          </p:cNvPr>
          <p:cNvSpPr txBox="1">
            <a:spLocks/>
          </p:cNvSpPr>
          <p:nvPr/>
        </p:nvSpPr>
        <p:spPr>
          <a:xfrm>
            <a:off x="3408057" y="2873627"/>
            <a:ext cx="2256422" cy="567042"/>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defTabSz="685783">
              <a:lnSpc>
                <a:spcPct val="100000"/>
              </a:lnSpc>
              <a:defRPr/>
            </a:pPr>
            <a:r>
              <a:rPr lang="ja-JP" altLang="en-US" sz="105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050"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r>
              <a:rPr lang="ja-JP" altLang="en-US" sz="105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050"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25" name="タイトル 1">
            <a:extLst>
              <a:ext uri="{FF2B5EF4-FFF2-40B4-BE49-F238E27FC236}">
                <a16:creationId xmlns:a16="http://schemas.microsoft.com/office/drawing/2014/main" id="{3D127DE6-322B-4DE0-A117-EB46B5C6A60B}"/>
              </a:ext>
            </a:extLst>
          </p:cNvPr>
          <p:cNvSpPr txBox="1">
            <a:spLocks/>
          </p:cNvSpPr>
          <p:nvPr/>
        </p:nvSpPr>
        <p:spPr>
          <a:xfrm>
            <a:off x="527272" y="4080482"/>
            <a:ext cx="2256422" cy="567042"/>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defTabSz="685783">
              <a:lnSpc>
                <a:spcPct val="100000"/>
              </a:lnSpc>
              <a:defRPr/>
            </a:pPr>
            <a:r>
              <a:rPr lang="ja-JP" altLang="en-US" sz="105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050"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r>
              <a:rPr lang="ja-JP" altLang="en-US" sz="105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050"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26" name="タイトル 1">
            <a:extLst>
              <a:ext uri="{FF2B5EF4-FFF2-40B4-BE49-F238E27FC236}">
                <a16:creationId xmlns:a16="http://schemas.microsoft.com/office/drawing/2014/main" id="{00432453-1E5B-4F3B-83D5-BA533CE43944}"/>
              </a:ext>
            </a:extLst>
          </p:cNvPr>
          <p:cNvSpPr txBox="1">
            <a:spLocks/>
          </p:cNvSpPr>
          <p:nvPr/>
        </p:nvSpPr>
        <p:spPr>
          <a:xfrm>
            <a:off x="565817" y="2918266"/>
            <a:ext cx="2256422" cy="567042"/>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defTabSz="685783">
              <a:lnSpc>
                <a:spcPct val="100000"/>
              </a:lnSpc>
              <a:defRPr/>
            </a:pPr>
            <a:r>
              <a:rPr lang="ja-JP" altLang="en-US" sz="105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050"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r>
              <a:rPr lang="ja-JP" altLang="en-US" sz="105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050" dirty="0">
              <a:solidFill>
                <a:srgbClr val="44546A">
                  <a:lumMod val="50000"/>
                </a:srgb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84607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タイトル 1">
            <a:extLst>
              <a:ext uri="{FF2B5EF4-FFF2-40B4-BE49-F238E27FC236}">
                <a16:creationId xmlns:a16="http://schemas.microsoft.com/office/drawing/2014/main" id="{B089C9FF-2908-0908-A437-F28D3B44A2D1}"/>
              </a:ext>
            </a:extLst>
          </p:cNvPr>
          <p:cNvSpPr txBox="1">
            <a:spLocks/>
          </p:cNvSpPr>
          <p:nvPr/>
        </p:nvSpPr>
        <p:spPr>
          <a:xfrm>
            <a:off x="5034616" y="1732073"/>
            <a:ext cx="4700884" cy="1889814"/>
          </a:xfrm>
          <a:prstGeom prst="rect">
            <a:avLst/>
          </a:prstGeom>
        </p:spPr>
        <p:txBody>
          <a:bodyPr vert="horz" lIns="68580" tIns="34290" rIns="68580" bIns="34290" rtlCol="0" anchor="ctr">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en-US" altLang="ja-JP" sz="10350" b="1" dirty="0">
                <a:solidFill>
                  <a:prstClr val="white"/>
                </a:solidFill>
                <a:latin typeface="Arial" panose="020B0604020202020204" pitchFamily="34" charset="0"/>
                <a:ea typeface="游ゴシック" panose="020B0400000000000000" pitchFamily="50" charset="-128"/>
                <a:cs typeface="Arial" panose="020B0604020202020204" pitchFamily="34" charset="0"/>
              </a:rPr>
              <a:t>20</a:t>
            </a:r>
            <a:r>
              <a:rPr lang="ja-JP" altLang="en-US" sz="5400" b="1" dirty="0">
                <a:solidFill>
                  <a:prstClr val="white"/>
                </a:solidFill>
                <a:latin typeface="Arial" panose="020B0604020202020204" pitchFamily="34" charset="0"/>
                <a:ea typeface="游ゴシック" panose="020B0400000000000000" pitchFamily="50" charset="-128"/>
                <a:cs typeface="Arial" panose="020B0604020202020204" pitchFamily="34" charset="0"/>
              </a:rPr>
              <a:t>兆円</a:t>
            </a:r>
          </a:p>
        </p:txBody>
      </p:sp>
      <p:sp>
        <p:nvSpPr>
          <p:cNvPr id="6" name="正方形/長方形 5">
            <a:extLst>
              <a:ext uri="{FF2B5EF4-FFF2-40B4-BE49-F238E27FC236}">
                <a16:creationId xmlns:a16="http://schemas.microsoft.com/office/drawing/2014/main" id="{06DF58B5-4348-3BBD-6EF2-4048E2645685}"/>
              </a:ext>
            </a:extLst>
          </p:cNvPr>
          <p:cNvSpPr/>
          <p:nvPr/>
        </p:nvSpPr>
        <p:spPr>
          <a:xfrm>
            <a:off x="0" y="857250"/>
            <a:ext cx="231399" cy="51435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srgbClr val="D99E29"/>
              </a:solidFill>
              <a:latin typeface="游ゴシック" panose="020F0502020204030204"/>
              <a:ea typeface="游ゴシック" panose="020B0400000000000000" pitchFamily="50" charset="-128"/>
            </a:endParaRPr>
          </a:p>
        </p:txBody>
      </p:sp>
      <p:sp>
        <p:nvSpPr>
          <p:cNvPr id="2" name="角丸四角形 1">
            <a:extLst>
              <a:ext uri="{FF2B5EF4-FFF2-40B4-BE49-F238E27FC236}">
                <a16:creationId xmlns:a16="http://schemas.microsoft.com/office/drawing/2014/main" id="{2EE94C60-AAF5-CD4B-6707-5AC966056DEE}"/>
              </a:ext>
            </a:extLst>
          </p:cNvPr>
          <p:cNvSpPr/>
          <p:nvPr/>
        </p:nvSpPr>
        <p:spPr>
          <a:xfrm>
            <a:off x="515392" y="2325292"/>
            <a:ext cx="2440394" cy="3215595"/>
          </a:xfrm>
          <a:prstGeom prst="roundRect">
            <a:avLst>
              <a:gd name="adj" fmla="val 5758"/>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prstClr val="white"/>
              </a:solidFill>
              <a:latin typeface="游ゴシック" panose="020F0502020204030204"/>
              <a:ea typeface="游ゴシック" panose="020B0400000000000000" pitchFamily="50" charset="-128"/>
            </a:endParaRPr>
          </a:p>
        </p:txBody>
      </p:sp>
      <p:sp>
        <p:nvSpPr>
          <p:cNvPr id="5" name="角丸四角形 4">
            <a:extLst>
              <a:ext uri="{FF2B5EF4-FFF2-40B4-BE49-F238E27FC236}">
                <a16:creationId xmlns:a16="http://schemas.microsoft.com/office/drawing/2014/main" id="{45552D4E-0F2B-25F7-9FFC-D0B22D28BD69}"/>
              </a:ext>
            </a:extLst>
          </p:cNvPr>
          <p:cNvSpPr/>
          <p:nvPr/>
        </p:nvSpPr>
        <p:spPr>
          <a:xfrm>
            <a:off x="3356884" y="2325291"/>
            <a:ext cx="2440394" cy="3215595"/>
          </a:xfrm>
          <a:prstGeom prst="roundRect">
            <a:avLst>
              <a:gd name="adj" fmla="val 5758"/>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prstClr val="white"/>
              </a:solidFill>
              <a:latin typeface="游ゴシック" panose="020F0502020204030204"/>
              <a:ea typeface="游ゴシック" panose="020B0400000000000000" pitchFamily="50" charset="-128"/>
            </a:endParaRPr>
          </a:p>
        </p:txBody>
      </p:sp>
      <p:sp>
        <p:nvSpPr>
          <p:cNvPr id="9" name="円/楕円 8">
            <a:extLst>
              <a:ext uri="{FF2B5EF4-FFF2-40B4-BE49-F238E27FC236}">
                <a16:creationId xmlns:a16="http://schemas.microsoft.com/office/drawing/2014/main" id="{ABE8E72B-85A6-FA41-FBA0-19EF4602FC40}"/>
              </a:ext>
            </a:extLst>
          </p:cNvPr>
          <p:cNvSpPr/>
          <p:nvPr/>
        </p:nvSpPr>
        <p:spPr>
          <a:xfrm>
            <a:off x="4244186" y="1975285"/>
            <a:ext cx="680283" cy="680283"/>
          </a:xfrm>
          <a:prstGeom prst="ellipse">
            <a:avLst/>
          </a:prstGeom>
          <a:solidFill>
            <a:srgbClr val="D6B845"/>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r>
              <a:rPr lang="en-US" altLang="ja-JP" sz="3000" b="1" dirty="0">
                <a:solidFill>
                  <a:srgbClr val="FFFDE1"/>
                </a:solidFill>
                <a:latin typeface="Segoe UI" panose="020B0502040204020203" pitchFamily="34" charset="0"/>
                <a:ea typeface="游ゴシック" panose="020B0400000000000000" pitchFamily="50" charset="-128"/>
                <a:cs typeface="Segoe UI" panose="020B0502040204020203" pitchFamily="34" charset="0"/>
              </a:rPr>
              <a:t>2</a:t>
            </a:r>
            <a:endParaRPr lang="ja-JP" altLang="en-US" sz="3000" b="1" dirty="0">
              <a:solidFill>
                <a:srgbClr val="FFFDE1"/>
              </a:solidFill>
              <a:latin typeface="Segoe UI" panose="020B0502040204020203" pitchFamily="34" charset="0"/>
              <a:ea typeface="游ゴシック" panose="020B0400000000000000" pitchFamily="50" charset="-128"/>
              <a:cs typeface="Segoe UI" panose="020B0502040204020203" pitchFamily="34" charset="0"/>
            </a:endParaRPr>
          </a:p>
        </p:txBody>
      </p:sp>
      <p:sp>
        <p:nvSpPr>
          <p:cNvPr id="10" name="角丸四角形 9">
            <a:extLst>
              <a:ext uri="{FF2B5EF4-FFF2-40B4-BE49-F238E27FC236}">
                <a16:creationId xmlns:a16="http://schemas.microsoft.com/office/drawing/2014/main" id="{C9071085-FC83-7E3D-153A-AB2D9A3F5617}"/>
              </a:ext>
            </a:extLst>
          </p:cNvPr>
          <p:cNvSpPr/>
          <p:nvPr/>
        </p:nvSpPr>
        <p:spPr>
          <a:xfrm>
            <a:off x="6198374" y="2325290"/>
            <a:ext cx="2440394" cy="3215595"/>
          </a:xfrm>
          <a:prstGeom prst="roundRect">
            <a:avLst>
              <a:gd name="adj" fmla="val 5758"/>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prstClr val="white"/>
              </a:solidFill>
              <a:latin typeface="游ゴシック" panose="020F0502020204030204"/>
              <a:ea typeface="游ゴシック" panose="020B0400000000000000" pitchFamily="50" charset="-128"/>
            </a:endParaRPr>
          </a:p>
        </p:txBody>
      </p:sp>
      <p:sp>
        <p:nvSpPr>
          <p:cNvPr id="12" name="円/楕円 11">
            <a:extLst>
              <a:ext uri="{FF2B5EF4-FFF2-40B4-BE49-F238E27FC236}">
                <a16:creationId xmlns:a16="http://schemas.microsoft.com/office/drawing/2014/main" id="{6BF01045-C8EE-51BE-3136-DDED16F14D12}"/>
              </a:ext>
            </a:extLst>
          </p:cNvPr>
          <p:cNvSpPr/>
          <p:nvPr/>
        </p:nvSpPr>
        <p:spPr>
          <a:xfrm>
            <a:off x="7085677" y="1983208"/>
            <a:ext cx="680283" cy="680283"/>
          </a:xfrm>
          <a:prstGeom prst="ellipse">
            <a:avLst/>
          </a:prstGeom>
          <a:solidFill>
            <a:srgbClr val="D6B845"/>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r>
              <a:rPr lang="en-US" altLang="ja-JP" sz="3000" b="1" dirty="0">
                <a:solidFill>
                  <a:srgbClr val="FFFDE1"/>
                </a:solidFill>
                <a:latin typeface="Segoe UI" panose="020B0502040204020203" pitchFamily="34" charset="0"/>
                <a:ea typeface="游ゴシック" panose="020B0400000000000000" pitchFamily="50" charset="-128"/>
                <a:cs typeface="Segoe UI" panose="020B0502040204020203" pitchFamily="34" charset="0"/>
              </a:rPr>
              <a:t>3</a:t>
            </a:r>
            <a:endParaRPr lang="ja-JP" altLang="en-US" sz="3000" b="1" dirty="0">
              <a:solidFill>
                <a:srgbClr val="FFFDE1"/>
              </a:solidFill>
              <a:latin typeface="Segoe UI" panose="020B0502040204020203" pitchFamily="34" charset="0"/>
              <a:ea typeface="游ゴシック" panose="020B0400000000000000" pitchFamily="50" charset="-128"/>
              <a:cs typeface="Segoe UI" panose="020B0502040204020203" pitchFamily="34" charset="0"/>
            </a:endParaRPr>
          </a:p>
        </p:txBody>
      </p:sp>
      <p:sp>
        <p:nvSpPr>
          <p:cNvPr id="17" name="タイトル 1">
            <a:extLst>
              <a:ext uri="{FF2B5EF4-FFF2-40B4-BE49-F238E27FC236}">
                <a16:creationId xmlns:a16="http://schemas.microsoft.com/office/drawing/2014/main" id="{D9C1A2DE-5D16-D410-6936-CBFFAEE38C1A}"/>
              </a:ext>
            </a:extLst>
          </p:cNvPr>
          <p:cNvSpPr txBox="1">
            <a:spLocks/>
          </p:cNvSpPr>
          <p:nvPr/>
        </p:nvSpPr>
        <p:spPr>
          <a:xfrm>
            <a:off x="733222" y="2724487"/>
            <a:ext cx="2054472" cy="414116"/>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ja-JP" altLang="en-US" sz="2100" b="1" dirty="0">
                <a:solidFill>
                  <a:prstClr val="black"/>
                </a:solidFill>
                <a:latin typeface="メイリオ" panose="020B0604030504040204" pitchFamily="50" charset="-128"/>
                <a:ea typeface="メイリオ" panose="020B0604030504040204" pitchFamily="50" charset="-128"/>
              </a:rPr>
              <a:t>小見出し</a:t>
            </a:r>
            <a:endParaRPr lang="en-US" altLang="ja-JP" sz="2100" b="1" dirty="0">
              <a:solidFill>
                <a:prstClr val="black"/>
              </a:solidFill>
              <a:latin typeface="メイリオ" panose="020B0604030504040204" pitchFamily="50" charset="-128"/>
              <a:ea typeface="メイリオ" panose="020B0604030504040204" pitchFamily="50" charset="-128"/>
            </a:endParaRPr>
          </a:p>
        </p:txBody>
      </p:sp>
      <p:sp>
        <p:nvSpPr>
          <p:cNvPr id="18" name="タイトル 1">
            <a:extLst>
              <a:ext uri="{FF2B5EF4-FFF2-40B4-BE49-F238E27FC236}">
                <a16:creationId xmlns:a16="http://schemas.microsoft.com/office/drawing/2014/main" id="{767AE674-A1D5-076D-24AF-4D0C0B4E1556}"/>
              </a:ext>
            </a:extLst>
          </p:cNvPr>
          <p:cNvSpPr txBox="1">
            <a:spLocks/>
          </p:cNvSpPr>
          <p:nvPr/>
        </p:nvSpPr>
        <p:spPr>
          <a:xfrm>
            <a:off x="631025" y="3201354"/>
            <a:ext cx="2256422" cy="1032558"/>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defTabSz="685783">
              <a:lnSpc>
                <a:spcPct val="100000"/>
              </a:lnSpc>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19" name="タイトル 1">
            <a:extLst>
              <a:ext uri="{FF2B5EF4-FFF2-40B4-BE49-F238E27FC236}">
                <a16:creationId xmlns:a16="http://schemas.microsoft.com/office/drawing/2014/main" id="{D52E1117-F3FE-7DF6-441A-B0FA7ABB00E2}"/>
              </a:ext>
            </a:extLst>
          </p:cNvPr>
          <p:cNvSpPr txBox="1">
            <a:spLocks/>
          </p:cNvSpPr>
          <p:nvPr/>
        </p:nvSpPr>
        <p:spPr>
          <a:xfrm>
            <a:off x="3544764" y="2724487"/>
            <a:ext cx="2054472" cy="414116"/>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ja-JP" altLang="en-US" sz="2100" b="1" dirty="0">
                <a:solidFill>
                  <a:prstClr val="black"/>
                </a:solidFill>
                <a:latin typeface="メイリオ" panose="020B0604030504040204" pitchFamily="50" charset="-128"/>
                <a:ea typeface="メイリオ" panose="020B0604030504040204" pitchFamily="50" charset="-128"/>
              </a:rPr>
              <a:t>小見出し</a:t>
            </a:r>
            <a:endParaRPr lang="en-US" altLang="ja-JP" sz="2100" b="1" dirty="0">
              <a:solidFill>
                <a:prstClr val="black"/>
              </a:solidFill>
              <a:latin typeface="メイリオ" panose="020B0604030504040204" pitchFamily="50" charset="-128"/>
              <a:ea typeface="メイリオ" panose="020B0604030504040204" pitchFamily="50" charset="-128"/>
            </a:endParaRPr>
          </a:p>
        </p:txBody>
      </p:sp>
      <p:sp>
        <p:nvSpPr>
          <p:cNvPr id="20" name="タイトル 1">
            <a:extLst>
              <a:ext uri="{FF2B5EF4-FFF2-40B4-BE49-F238E27FC236}">
                <a16:creationId xmlns:a16="http://schemas.microsoft.com/office/drawing/2014/main" id="{EECECC2F-082B-91D3-C27B-B510740B0DF6}"/>
              </a:ext>
            </a:extLst>
          </p:cNvPr>
          <p:cNvSpPr txBox="1">
            <a:spLocks/>
          </p:cNvSpPr>
          <p:nvPr/>
        </p:nvSpPr>
        <p:spPr>
          <a:xfrm>
            <a:off x="3442567" y="3201354"/>
            <a:ext cx="2256422" cy="1032558"/>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defTabSz="685783">
              <a:lnSpc>
                <a:spcPct val="100000"/>
              </a:lnSpc>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21" name="タイトル 1">
            <a:extLst>
              <a:ext uri="{FF2B5EF4-FFF2-40B4-BE49-F238E27FC236}">
                <a16:creationId xmlns:a16="http://schemas.microsoft.com/office/drawing/2014/main" id="{917B03A7-B6B4-1D95-C4AB-7E3DD82200F3}"/>
              </a:ext>
            </a:extLst>
          </p:cNvPr>
          <p:cNvSpPr txBox="1">
            <a:spLocks/>
          </p:cNvSpPr>
          <p:nvPr/>
        </p:nvSpPr>
        <p:spPr>
          <a:xfrm>
            <a:off x="6320008" y="2708722"/>
            <a:ext cx="2054472" cy="414116"/>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ja-JP" altLang="en-US" sz="2100" b="1" dirty="0">
                <a:solidFill>
                  <a:prstClr val="black"/>
                </a:solidFill>
                <a:latin typeface="メイリオ" panose="020B0604030504040204" pitchFamily="50" charset="-128"/>
                <a:ea typeface="メイリオ" panose="020B0604030504040204" pitchFamily="50" charset="-128"/>
              </a:rPr>
              <a:t>小見出し</a:t>
            </a:r>
            <a:endParaRPr lang="en-US" altLang="ja-JP" sz="2100" b="1" dirty="0">
              <a:solidFill>
                <a:prstClr val="black"/>
              </a:solidFill>
              <a:latin typeface="メイリオ" panose="020B0604030504040204" pitchFamily="50" charset="-128"/>
              <a:ea typeface="メイリオ" panose="020B0604030504040204" pitchFamily="50" charset="-128"/>
            </a:endParaRPr>
          </a:p>
        </p:txBody>
      </p:sp>
      <p:sp>
        <p:nvSpPr>
          <p:cNvPr id="22" name="タイトル 1">
            <a:extLst>
              <a:ext uri="{FF2B5EF4-FFF2-40B4-BE49-F238E27FC236}">
                <a16:creationId xmlns:a16="http://schemas.microsoft.com/office/drawing/2014/main" id="{10BF9D52-FF85-F06F-B5B4-B6CCBE9F8D5C}"/>
              </a:ext>
            </a:extLst>
          </p:cNvPr>
          <p:cNvSpPr txBox="1">
            <a:spLocks/>
          </p:cNvSpPr>
          <p:nvPr/>
        </p:nvSpPr>
        <p:spPr>
          <a:xfrm>
            <a:off x="6217811" y="3185589"/>
            <a:ext cx="2256422" cy="1032558"/>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defTabSz="685783">
              <a:lnSpc>
                <a:spcPct val="100000"/>
              </a:lnSpc>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23" name="円/楕円 22">
            <a:extLst>
              <a:ext uri="{FF2B5EF4-FFF2-40B4-BE49-F238E27FC236}">
                <a16:creationId xmlns:a16="http://schemas.microsoft.com/office/drawing/2014/main" id="{99941390-5261-4EBC-0C9E-2CE771A61CE5}"/>
              </a:ext>
            </a:extLst>
          </p:cNvPr>
          <p:cNvSpPr/>
          <p:nvPr/>
        </p:nvSpPr>
        <p:spPr>
          <a:xfrm>
            <a:off x="1433075" y="1952456"/>
            <a:ext cx="680283" cy="680283"/>
          </a:xfrm>
          <a:prstGeom prst="ellipse">
            <a:avLst/>
          </a:prstGeom>
          <a:solidFill>
            <a:srgbClr val="D6B845"/>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r>
              <a:rPr lang="en-US" altLang="ja-JP" sz="3000" b="1" dirty="0">
                <a:solidFill>
                  <a:srgbClr val="FFFDE1"/>
                </a:solidFill>
                <a:latin typeface="Segoe UI" panose="020B0502040204020203" pitchFamily="34" charset="0"/>
                <a:ea typeface="游ゴシック" panose="020B0400000000000000" pitchFamily="50" charset="-128"/>
                <a:cs typeface="Segoe UI" panose="020B0502040204020203" pitchFamily="34" charset="0"/>
              </a:rPr>
              <a:t>1</a:t>
            </a:r>
            <a:endParaRPr lang="ja-JP" altLang="en-US" sz="3000" b="1" dirty="0">
              <a:solidFill>
                <a:srgbClr val="FFFDE1"/>
              </a:solidFill>
              <a:latin typeface="Segoe UI" panose="020B0502040204020203" pitchFamily="34" charset="0"/>
              <a:ea typeface="游ゴシック" panose="020B0400000000000000" pitchFamily="50" charset="-128"/>
              <a:cs typeface="Segoe UI" panose="020B0502040204020203" pitchFamily="34" charset="0"/>
            </a:endParaRPr>
          </a:p>
        </p:txBody>
      </p:sp>
      <p:sp>
        <p:nvSpPr>
          <p:cNvPr id="24" name="角丸四角形 1">
            <a:extLst>
              <a:ext uri="{FF2B5EF4-FFF2-40B4-BE49-F238E27FC236}">
                <a16:creationId xmlns:a16="http://schemas.microsoft.com/office/drawing/2014/main" id="{50BA4E58-AE68-4F0D-B1D0-796A26A9FD70}"/>
              </a:ext>
            </a:extLst>
          </p:cNvPr>
          <p:cNvSpPr/>
          <p:nvPr/>
        </p:nvSpPr>
        <p:spPr>
          <a:xfrm>
            <a:off x="1140576" y="1106742"/>
            <a:ext cx="6862847" cy="810000"/>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100" b="1" dirty="0">
                <a:latin typeface="メイリオ" panose="020B0604030504040204" pitchFamily="50" charset="-128"/>
                <a:ea typeface="メイリオ" panose="020B0604030504040204" pitchFamily="50" charset="-128"/>
              </a:rPr>
              <a:t>　　</a:t>
            </a:r>
            <a:endParaRPr lang="ja-JP" altLang="en-US" sz="2100" b="1" dirty="0">
              <a:solidFill>
                <a:srgbClr val="FFFDE1"/>
              </a:solidFill>
              <a:latin typeface="メイリオ" panose="020B0604030504040204" pitchFamily="50" charset="-128"/>
              <a:ea typeface="メイリオ" panose="020B0604030504040204" pitchFamily="50" charset="-128"/>
            </a:endParaRPr>
          </a:p>
        </p:txBody>
      </p:sp>
      <p:sp>
        <p:nvSpPr>
          <p:cNvPr id="25" name="タイトル 1">
            <a:extLst>
              <a:ext uri="{FF2B5EF4-FFF2-40B4-BE49-F238E27FC236}">
                <a16:creationId xmlns:a16="http://schemas.microsoft.com/office/drawing/2014/main" id="{3A8BE68F-1C25-4D8F-A370-D9247A64F4B7}"/>
              </a:ext>
            </a:extLst>
          </p:cNvPr>
          <p:cNvSpPr txBox="1">
            <a:spLocks/>
          </p:cNvSpPr>
          <p:nvPr/>
        </p:nvSpPr>
        <p:spPr>
          <a:xfrm>
            <a:off x="2182893" y="1208458"/>
            <a:ext cx="4457713" cy="669974"/>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3300" b="1" dirty="0">
                <a:solidFill>
                  <a:srgbClr val="D6B845"/>
                </a:solidFill>
                <a:latin typeface="メイリオ" panose="020B0604030504040204" pitchFamily="50" charset="-128"/>
                <a:ea typeface="メイリオ" panose="020B0604030504040204" pitchFamily="50" charset="-128"/>
              </a:rPr>
              <a:t>情報提供</a:t>
            </a:r>
            <a:endParaRPr lang="en-US" altLang="ja-JP" sz="3300" b="1" dirty="0">
              <a:solidFill>
                <a:srgbClr val="D6B845"/>
              </a:solidFill>
              <a:latin typeface="メイリオ" panose="020B0604030504040204" pitchFamily="50" charset="-128"/>
              <a:ea typeface="メイリオ" panose="020B0604030504040204" pitchFamily="50" charset="-128"/>
            </a:endParaRPr>
          </a:p>
        </p:txBody>
      </p:sp>
      <p:sp>
        <p:nvSpPr>
          <p:cNvPr id="27" name="楕円 26">
            <a:hlinkClick r:id="rId3" action="ppaction://hlinksldjump"/>
            <a:extLst>
              <a:ext uri="{FF2B5EF4-FFF2-40B4-BE49-F238E27FC236}">
                <a16:creationId xmlns:a16="http://schemas.microsoft.com/office/drawing/2014/main" id="{581E6311-241F-4F35-825A-1A51D2309E5D}"/>
              </a:ext>
            </a:extLst>
          </p:cNvPr>
          <p:cNvSpPr>
            <a:spLocks noChangeAspect="1"/>
          </p:cNvSpPr>
          <p:nvPr/>
        </p:nvSpPr>
        <p:spPr>
          <a:xfrm>
            <a:off x="774216" y="985577"/>
            <a:ext cx="999000" cy="999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600" dirty="0">
                <a:solidFill>
                  <a:srgbClr val="D6B845"/>
                </a:solidFill>
                <a:latin typeface="Segoe UI" panose="020B0502040204020203" pitchFamily="34" charset="0"/>
                <a:ea typeface="メイリオ" panose="020B0604030504040204" pitchFamily="50" charset="-128"/>
                <a:cs typeface="Segoe UI" panose="020B0502040204020203" pitchFamily="34" charset="0"/>
              </a:rPr>
              <a:t>03</a:t>
            </a:r>
            <a:endParaRPr lang="ja-JP" altLang="en-US" sz="3600" dirty="0">
              <a:solidFill>
                <a:srgbClr val="D6B845"/>
              </a:solidFill>
              <a:latin typeface="Segoe UI" panose="020B0502040204020203" pitchFamily="34" charset="0"/>
              <a:ea typeface="メイリオ" panose="020B0604030504040204" pitchFamily="50" charset="-128"/>
              <a:cs typeface="Segoe UI" panose="020B0502040204020203" pitchFamily="34" charset="0"/>
            </a:endParaRPr>
          </a:p>
        </p:txBody>
      </p:sp>
    </p:spTree>
    <p:extLst>
      <p:ext uri="{BB962C8B-B14F-4D97-AF65-F5344CB8AC3E}">
        <p14:creationId xmlns:p14="http://schemas.microsoft.com/office/powerpoint/2010/main" val="85048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タイトル 1">
            <a:extLst>
              <a:ext uri="{FF2B5EF4-FFF2-40B4-BE49-F238E27FC236}">
                <a16:creationId xmlns:a16="http://schemas.microsoft.com/office/drawing/2014/main" id="{B089C9FF-2908-0908-A437-F28D3B44A2D1}"/>
              </a:ext>
            </a:extLst>
          </p:cNvPr>
          <p:cNvSpPr txBox="1">
            <a:spLocks/>
          </p:cNvSpPr>
          <p:nvPr/>
        </p:nvSpPr>
        <p:spPr>
          <a:xfrm>
            <a:off x="5034616" y="1732073"/>
            <a:ext cx="4700884" cy="1889814"/>
          </a:xfrm>
          <a:prstGeom prst="rect">
            <a:avLst/>
          </a:prstGeom>
        </p:spPr>
        <p:txBody>
          <a:bodyPr vert="horz" lIns="68580" tIns="34290" rIns="68580" bIns="34290" rtlCol="0" anchor="ctr">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en-US" altLang="ja-JP" sz="10350" b="1" dirty="0">
                <a:solidFill>
                  <a:prstClr val="white"/>
                </a:solidFill>
                <a:latin typeface="Arial" panose="020B0604020202020204" pitchFamily="34" charset="0"/>
                <a:ea typeface="游ゴシック" panose="020B0400000000000000" pitchFamily="50" charset="-128"/>
                <a:cs typeface="Arial" panose="020B0604020202020204" pitchFamily="34" charset="0"/>
              </a:rPr>
              <a:t>20</a:t>
            </a:r>
            <a:r>
              <a:rPr lang="ja-JP" altLang="en-US" sz="5400" b="1">
                <a:solidFill>
                  <a:prstClr val="white"/>
                </a:solidFill>
                <a:latin typeface="Arial" panose="020B0604020202020204" pitchFamily="34" charset="0"/>
                <a:ea typeface="游ゴシック" panose="020B0400000000000000" pitchFamily="50" charset="-128"/>
                <a:cs typeface="Arial" panose="020B0604020202020204" pitchFamily="34" charset="0"/>
              </a:rPr>
              <a:t>兆円</a:t>
            </a:r>
          </a:p>
        </p:txBody>
      </p:sp>
      <p:sp>
        <p:nvSpPr>
          <p:cNvPr id="6" name="正方形/長方形 5">
            <a:extLst>
              <a:ext uri="{FF2B5EF4-FFF2-40B4-BE49-F238E27FC236}">
                <a16:creationId xmlns:a16="http://schemas.microsoft.com/office/drawing/2014/main" id="{06DF58B5-4348-3BBD-6EF2-4048E2645685}"/>
              </a:ext>
            </a:extLst>
          </p:cNvPr>
          <p:cNvSpPr/>
          <p:nvPr/>
        </p:nvSpPr>
        <p:spPr>
          <a:xfrm>
            <a:off x="0" y="857250"/>
            <a:ext cx="231399" cy="51435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srgbClr val="D99E29"/>
              </a:solidFill>
              <a:latin typeface="游ゴシック" panose="020F0502020204030204"/>
              <a:ea typeface="游ゴシック" panose="020B0400000000000000" pitchFamily="50" charset="-128"/>
            </a:endParaRPr>
          </a:p>
        </p:txBody>
      </p:sp>
      <p:sp>
        <p:nvSpPr>
          <p:cNvPr id="2" name="角丸四角形 1">
            <a:extLst>
              <a:ext uri="{FF2B5EF4-FFF2-40B4-BE49-F238E27FC236}">
                <a16:creationId xmlns:a16="http://schemas.microsoft.com/office/drawing/2014/main" id="{2EE94C60-AAF5-CD4B-6707-5AC966056DEE}"/>
              </a:ext>
            </a:extLst>
          </p:cNvPr>
          <p:cNvSpPr/>
          <p:nvPr/>
        </p:nvSpPr>
        <p:spPr>
          <a:xfrm>
            <a:off x="608496" y="2382003"/>
            <a:ext cx="8161064" cy="1242137"/>
          </a:xfrm>
          <a:prstGeom prst="roundRect">
            <a:avLst>
              <a:gd name="adj" fmla="val 1496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prstClr val="white"/>
              </a:solidFill>
              <a:latin typeface="游ゴシック" panose="020F0502020204030204"/>
              <a:ea typeface="游ゴシック" panose="020B0400000000000000" pitchFamily="50" charset="-128"/>
            </a:endParaRPr>
          </a:p>
        </p:txBody>
      </p:sp>
      <p:sp>
        <p:nvSpPr>
          <p:cNvPr id="17" name="タイトル 1">
            <a:extLst>
              <a:ext uri="{FF2B5EF4-FFF2-40B4-BE49-F238E27FC236}">
                <a16:creationId xmlns:a16="http://schemas.microsoft.com/office/drawing/2014/main" id="{D9C1A2DE-5D16-D410-6936-CBFFAEE38C1A}"/>
              </a:ext>
            </a:extLst>
          </p:cNvPr>
          <p:cNvSpPr txBox="1">
            <a:spLocks/>
          </p:cNvSpPr>
          <p:nvPr/>
        </p:nvSpPr>
        <p:spPr>
          <a:xfrm>
            <a:off x="832975" y="2821312"/>
            <a:ext cx="2054472" cy="414116"/>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ja-JP" altLang="en-US" sz="2100" b="1" dirty="0">
                <a:solidFill>
                  <a:prstClr val="black"/>
                </a:solidFill>
                <a:latin typeface="メイリオ" panose="020B0604030504040204" pitchFamily="50" charset="-128"/>
                <a:ea typeface="メイリオ" panose="020B0604030504040204" pitchFamily="50" charset="-128"/>
              </a:rPr>
              <a:t>小見出し</a:t>
            </a:r>
            <a:endParaRPr lang="en-US" altLang="ja-JP" sz="2100" b="1" dirty="0">
              <a:solidFill>
                <a:prstClr val="black"/>
              </a:solidFill>
              <a:latin typeface="メイリオ" panose="020B0604030504040204" pitchFamily="50" charset="-128"/>
              <a:ea typeface="メイリオ" panose="020B0604030504040204" pitchFamily="50" charset="-128"/>
            </a:endParaRPr>
          </a:p>
        </p:txBody>
      </p:sp>
      <p:sp>
        <p:nvSpPr>
          <p:cNvPr id="18" name="タイトル 1">
            <a:extLst>
              <a:ext uri="{FF2B5EF4-FFF2-40B4-BE49-F238E27FC236}">
                <a16:creationId xmlns:a16="http://schemas.microsoft.com/office/drawing/2014/main" id="{767AE674-A1D5-076D-24AF-4D0C0B4E1556}"/>
              </a:ext>
            </a:extLst>
          </p:cNvPr>
          <p:cNvSpPr txBox="1">
            <a:spLocks/>
          </p:cNvSpPr>
          <p:nvPr/>
        </p:nvSpPr>
        <p:spPr>
          <a:xfrm>
            <a:off x="2778194" y="2774484"/>
            <a:ext cx="2256422" cy="1032558"/>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defTabSz="685783">
              <a:lnSpc>
                <a:spcPct val="100000"/>
              </a:lnSpc>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23" name="円/楕円 22">
            <a:extLst>
              <a:ext uri="{FF2B5EF4-FFF2-40B4-BE49-F238E27FC236}">
                <a16:creationId xmlns:a16="http://schemas.microsoft.com/office/drawing/2014/main" id="{99941390-5261-4EBC-0C9E-2CE771A61CE5}"/>
              </a:ext>
            </a:extLst>
          </p:cNvPr>
          <p:cNvSpPr/>
          <p:nvPr/>
        </p:nvSpPr>
        <p:spPr>
          <a:xfrm>
            <a:off x="265102" y="2634506"/>
            <a:ext cx="680283" cy="680283"/>
          </a:xfrm>
          <a:prstGeom prst="ellipse">
            <a:avLst/>
          </a:prstGeom>
          <a:solidFill>
            <a:srgbClr val="D6B845"/>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r>
              <a:rPr lang="en-US" altLang="ja-JP" sz="3000" b="1" dirty="0">
                <a:solidFill>
                  <a:srgbClr val="FFFDE1"/>
                </a:solidFill>
                <a:latin typeface="Segoe UI" panose="020B0502040204020203" pitchFamily="34" charset="0"/>
                <a:ea typeface="游ゴシック" panose="020B0400000000000000" pitchFamily="50" charset="-128"/>
                <a:cs typeface="Segoe UI" panose="020B0502040204020203" pitchFamily="34" charset="0"/>
              </a:rPr>
              <a:t>1</a:t>
            </a:r>
            <a:endParaRPr lang="ja-JP" altLang="en-US" sz="3000" b="1" dirty="0">
              <a:solidFill>
                <a:srgbClr val="FFFDE1"/>
              </a:solidFill>
              <a:latin typeface="Segoe UI" panose="020B0502040204020203" pitchFamily="34" charset="0"/>
              <a:ea typeface="游ゴシック" panose="020B0400000000000000" pitchFamily="50" charset="-128"/>
              <a:cs typeface="Segoe UI" panose="020B0502040204020203" pitchFamily="34" charset="0"/>
            </a:endParaRPr>
          </a:p>
        </p:txBody>
      </p:sp>
      <p:sp>
        <p:nvSpPr>
          <p:cNvPr id="24" name="角丸四角形 1">
            <a:extLst>
              <a:ext uri="{FF2B5EF4-FFF2-40B4-BE49-F238E27FC236}">
                <a16:creationId xmlns:a16="http://schemas.microsoft.com/office/drawing/2014/main" id="{50BA4E58-AE68-4F0D-B1D0-796A26A9FD70}"/>
              </a:ext>
            </a:extLst>
          </p:cNvPr>
          <p:cNvSpPr/>
          <p:nvPr/>
        </p:nvSpPr>
        <p:spPr>
          <a:xfrm>
            <a:off x="1140576" y="1106742"/>
            <a:ext cx="6862847" cy="810000"/>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100" b="1" dirty="0"/>
              <a:t>　　</a:t>
            </a:r>
            <a:endParaRPr lang="ja-JP" altLang="en-US" sz="2100" b="1" dirty="0">
              <a:solidFill>
                <a:srgbClr val="FFFDE1"/>
              </a:solidFill>
            </a:endParaRPr>
          </a:p>
        </p:txBody>
      </p:sp>
      <p:sp>
        <p:nvSpPr>
          <p:cNvPr id="25" name="タイトル 1">
            <a:extLst>
              <a:ext uri="{FF2B5EF4-FFF2-40B4-BE49-F238E27FC236}">
                <a16:creationId xmlns:a16="http://schemas.microsoft.com/office/drawing/2014/main" id="{3A8BE68F-1C25-4D8F-A370-D9247A64F4B7}"/>
              </a:ext>
            </a:extLst>
          </p:cNvPr>
          <p:cNvSpPr txBox="1">
            <a:spLocks/>
          </p:cNvSpPr>
          <p:nvPr/>
        </p:nvSpPr>
        <p:spPr>
          <a:xfrm>
            <a:off x="2182892" y="1258187"/>
            <a:ext cx="4457713" cy="669974"/>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3300" b="1" dirty="0">
                <a:solidFill>
                  <a:srgbClr val="D6B845"/>
                </a:solidFill>
                <a:latin typeface="メイリオ" panose="020B0604030504040204" pitchFamily="50" charset="-128"/>
                <a:ea typeface="メイリオ" panose="020B0604030504040204" pitchFamily="50" charset="-128"/>
              </a:rPr>
              <a:t>情報提供</a:t>
            </a:r>
            <a:endParaRPr lang="en-US" altLang="ja-JP" sz="3300" b="1" dirty="0">
              <a:solidFill>
                <a:srgbClr val="D6B845"/>
              </a:solidFill>
              <a:latin typeface="メイリオ" panose="020B0604030504040204" pitchFamily="50" charset="-128"/>
              <a:ea typeface="メイリオ" panose="020B0604030504040204" pitchFamily="50" charset="-128"/>
            </a:endParaRPr>
          </a:p>
        </p:txBody>
      </p:sp>
      <p:sp>
        <p:nvSpPr>
          <p:cNvPr id="27" name="楕円 26">
            <a:hlinkClick r:id="rId3" action="ppaction://hlinksldjump"/>
            <a:extLst>
              <a:ext uri="{FF2B5EF4-FFF2-40B4-BE49-F238E27FC236}">
                <a16:creationId xmlns:a16="http://schemas.microsoft.com/office/drawing/2014/main" id="{581E6311-241F-4F35-825A-1A51D2309E5D}"/>
              </a:ext>
            </a:extLst>
          </p:cNvPr>
          <p:cNvSpPr>
            <a:spLocks noChangeAspect="1"/>
          </p:cNvSpPr>
          <p:nvPr/>
        </p:nvSpPr>
        <p:spPr>
          <a:xfrm>
            <a:off x="774216" y="985577"/>
            <a:ext cx="999000" cy="999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600" dirty="0">
                <a:solidFill>
                  <a:srgbClr val="D6B845"/>
                </a:solidFill>
                <a:latin typeface="Segoe UI" panose="020B0502040204020203" pitchFamily="34" charset="0"/>
                <a:ea typeface="メイリオ" panose="020B0604030504040204" pitchFamily="50" charset="-128"/>
                <a:cs typeface="Segoe UI" panose="020B0502040204020203" pitchFamily="34" charset="0"/>
              </a:rPr>
              <a:t>03</a:t>
            </a:r>
            <a:endParaRPr lang="ja-JP" altLang="en-US" sz="3600" dirty="0">
              <a:solidFill>
                <a:srgbClr val="D6B845"/>
              </a:solidFill>
              <a:latin typeface="Segoe UI" panose="020B0502040204020203" pitchFamily="34" charset="0"/>
              <a:ea typeface="メイリオ" panose="020B0604030504040204" pitchFamily="50" charset="-128"/>
              <a:cs typeface="Segoe UI" panose="020B0502040204020203" pitchFamily="34" charset="0"/>
            </a:endParaRPr>
          </a:p>
        </p:txBody>
      </p:sp>
      <p:sp>
        <p:nvSpPr>
          <p:cNvPr id="26" name="角丸四角形 1">
            <a:extLst>
              <a:ext uri="{FF2B5EF4-FFF2-40B4-BE49-F238E27FC236}">
                <a16:creationId xmlns:a16="http://schemas.microsoft.com/office/drawing/2014/main" id="{F698F395-27B3-40BA-BC86-0583CAFC50F8}"/>
              </a:ext>
            </a:extLst>
          </p:cNvPr>
          <p:cNvSpPr/>
          <p:nvPr/>
        </p:nvSpPr>
        <p:spPr>
          <a:xfrm>
            <a:off x="626019" y="4175330"/>
            <a:ext cx="8161064" cy="1242137"/>
          </a:xfrm>
          <a:prstGeom prst="roundRect">
            <a:avLst>
              <a:gd name="adj" fmla="val 1496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prstClr val="white"/>
              </a:solidFill>
              <a:latin typeface="游ゴシック" panose="020F0502020204030204"/>
              <a:ea typeface="游ゴシック" panose="020B0400000000000000" pitchFamily="50" charset="-128"/>
            </a:endParaRPr>
          </a:p>
        </p:txBody>
      </p:sp>
      <p:sp>
        <p:nvSpPr>
          <p:cNvPr id="28" name="タイトル 1">
            <a:extLst>
              <a:ext uri="{FF2B5EF4-FFF2-40B4-BE49-F238E27FC236}">
                <a16:creationId xmlns:a16="http://schemas.microsoft.com/office/drawing/2014/main" id="{029575F4-0E45-4767-A258-4E7BCC89268B}"/>
              </a:ext>
            </a:extLst>
          </p:cNvPr>
          <p:cNvSpPr txBox="1">
            <a:spLocks/>
          </p:cNvSpPr>
          <p:nvPr/>
        </p:nvSpPr>
        <p:spPr>
          <a:xfrm>
            <a:off x="850498" y="4614640"/>
            <a:ext cx="2054472" cy="414116"/>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ja-JP" altLang="en-US" sz="2100" b="1" dirty="0">
                <a:solidFill>
                  <a:prstClr val="black"/>
                </a:solidFill>
                <a:latin typeface="メイリオ" panose="020B0604030504040204" pitchFamily="50" charset="-128"/>
                <a:ea typeface="メイリオ" panose="020B0604030504040204" pitchFamily="50" charset="-128"/>
              </a:rPr>
              <a:t>小見出し</a:t>
            </a:r>
            <a:endParaRPr lang="en-US" altLang="ja-JP" sz="2100" b="1" dirty="0">
              <a:solidFill>
                <a:prstClr val="black"/>
              </a:solidFill>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14AE2309-CA60-42F6-BB3B-0DEF8619EF19}"/>
              </a:ext>
            </a:extLst>
          </p:cNvPr>
          <p:cNvSpPr txBox="1">
            <a:spLocks/>
          </p:cNvSpPr>
          <p:nvPr/>
        </p:nvSpPr>
        <p:spPr>
          <a:xfrm>
            <a:off x="2795717" y="4567811"/>
            <a:ext cx="2256422" cy="1032558"/>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defTabSz="685783">
              <a:lnSpc>
                <a:spcPct val="100000"/>
              </a:lnSpc>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30" name="円/楕円 22">
            <a:extLst>
              <a:ext uri="{FF2B5EF4-FFF2-40B4-BE49-F238E27FC236}">
                <a16:creationId xmlns:a16="http://schemas.microsoft.com/office/drawing/2014/main" id="{3A62BE9F-F21A-4C2E-A9EE-8BE8C90E40D8}"/>
              </a:ext>
            </a:extLst>
          </p:cNvPr>
          <p:cNvSpPr/>
          <p:nvPr/>
        </p:nvSpPr>
        <p:spPr>
          <a:xfrm>
            <a:off x="282625" y="4427834"/>
            <a:ext cx="680283" cy="680283"/>
          </a:xfrm>
          <a:prstGeom prst="ellipse">
            <a:avLst/>
          </a:prstGeom>
          <a:solidFill>
            <a:srgbClr val="D6B845"/>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r>
              <a:rPr lang="en-US" altLang="ja-JP" sz="3000" b="1" dirty="0">
                <a:solidFill>
                  <a:srgbClr val="FFFDE1"/>
                </a:solidFill>
                <a:latin typeface="Segoe UI" panose="020B0502040204020203" pitchFamily="34" charset="0"/>
                <a:ea typeface="游ゴシック" panose="020B0400000000000000" pitchFamily="50" charset="-128"/>
                <a:cs typeface="Segoe UI" panose="020B0502040204020203" pitchFamily="34" charset="0"/>
              </a:rPr>
              <a:t>2</a:t>
            </a:r>
            <a:endParaRPr lang="ja-JP" altLang="en-US" sz="3000" b="1" dirty="0">
              <a:solidFill>
                <a:srgbClr val="FFFDE1"/>
              </a:solidFill>
              <a:latin typeface="Segoe UI" panose="020B0502040204020203" pitchFamily="34" charset="0"/>
              <a:ea typeface="游ゴシック" panose="020B0400000000000000" pitchFamily="50" charset="-128"/>
              <a:cs typeface="Segoe UI" panose="020B0502040204020203" pitchFamily="34" charset="0"/>
            </a:endParaRPr>
          </a:p>
        </p:txBody>
      </p:sp>
    </p:spTree>
    <p:extLst>
      <p:ext uri="{BB962C8B-B14F-4D97-AF65-F5344CB8AC3E}">
        <p14:creationId xmlns:p14="http://schemas.microsoft.com/office/powerpoint/2010/main" val="3446305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楕円 16">
            <a:hlinkClick r:id="rId3" action="ppaction://hlinksldjump"/>
            <a:extLst>
              <a:ext uri="{FF2B5EF4-FFF2-40B4-BE49-F238E27FC236}">
                <a16:creationId xmlns:a16="http://schemas.microsoft.com/office/drawing/2014/main" id="{16A7AD72-6DFE-4FB6-BC8E-2F873043C896}"/>
              </a:ext>
            </a:extLst>
          </p:cNvPr>
          <p:cNvSpPr/>
          <p:nvPr/>
        </p:nvSpPr>
        <p:spPr>
          <a:xfrm>
            <a:off x="6955004" y="2055492"/>
            <a:ext cx="1594827" cy="1594827"/>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600" dirty="0">
                <a:solidFill>
                  <a:srgbClr val="FFFDE1"/>
                </a:solidFill>
                <a:latin typeface="Segoe UI" panose="020B0502040204020203" pitchFamily="34" charset="0"/>
                <a:cs typeface="Segoe UI" panose="020B0502040204020203" pitchFamily="34" charset="0"/>
              </a:rPr>
              <a:t>03</a:t>
            </a:r>
            <a:endParaRPr lang="ja-JP" altLang="en-US" sz="3600" dirty="0">
              <a:solidFill>
                <a:srgbClr val="FFFDE1"/>
              </a:solidFill>
              <a:latin typeface="Segoe UI" panose="020B0502040204020203" pitchFamily="34" charset="0"/>
              <a:cs typeface="Segoe UI" panose="020B0502040204020203" pitchFamily="34" charset="0"/>
            </a:endParaRPr>
          </a:p>
        </p:txBody>
      </p:sp>
      <p:sp>
        <p:nvSpPr>
          <p:cNvPr id="7" name="楕円 6">
            <a:hlinkClick r:id="rId4" action="ppaction://hlinksldjump"/>
            <a:extLst>
              <a:ext uri="{FF2B5EF4-FFF2-40B4-BE49-F238E27FC236}">
                <a16:creationId xmlns:a16="http://schemas.microsoft.com/office/drawing/2014/main" id="{C3194EEB-9EC8-BA88-BEE2-7390BBE8EF6C}"/>
              </a:ext>
            </a:extLst>
          </p:cNvPr>
          <p:cNvSpPr/>
          <p:nvPr/>
        </p:nvSpPr>
        <p:spPr>
          <a:xfrm>
            <a:off x="2627747" y="2115282"/>
            <a:ext cx="1594827" cy="1594827"/>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600" dirty="0">
                <a:solidFill>
                  <a:srgbClr val="FFFDE1"/>
                </a:solidFill>
                <a:latin typeface="Segoe UI" panose="020B0502040204020203" pitchFamily="34" charset="0"/>
                <a:cs typeface="Segoe UI" panose="020B0502040204020203" pitchFamily="34" charset="0"/>
              </a:rPr>
              <a:t>01</a:t>
            </a:r>
            <a:endParaRPr lang="ja-JP" altLang="en-US" sz="3600" dirty="0">
              <a:solidFill>
                <a:srgbClr val="FFFDE1"/>
              </a:solidFill>
              <a:latin typeface="Segoe UI" panose="020B0502040204020203" pitchFamily="34" charset="0"/>
              <a:cs typeface="Segoe UI" panose="020B0502040204020203" pitchFamily="34" charset="0"/>
            </a:endParaRPr>
          </a:p>
        </p:txBody>
      </p:sp>
      <p:sp>
        <p:nvSpPr>
          <p:cNvPr id="8" name="タイトル 1">
            <a:extLst>
              <a:ext uri="{FF2B5EF4-FFF2-40B4-BE49-F238E27FC236}">
                <a16:creationId xmlns:a16="http://schemas.microsoft.com/office/drawing/2014/main" id="{C50E7355-7A27-644A-4B2D-93FF0DFC2468}"/>
              </a:ext>
            </a:extLst>
          </p:cNvPr>
          <p:cNvSpPr txBox="1">
            <a:spLocks/>
          </p:cNvSpPr>
          <p:nvPr/>
        </p:nvSpPr>
        <p:spPr>
          <a:xfrm>
            <a:off x="2345785" y="3869867"/>
            <a:ext cx="2089127" cy="687315"/>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2250"/>
              </a:lnSpc>
            </a:pPr>
            <a:r>
              <a:rPr lang="ja-JP" altLang="en-US" sz="1800" b="1" dirty="0">
                <a:solidFill>
                  <a:srgbClr val="3C7D9B"/>
                </a:solidFill>
                <a:latin typeface="メイリオ" panose="020B0604030504040204" pitchFamily="50" charset="-128"/>
                <a:ea typeface="メイリオ" panose="020B0604030504040204" pitchFamily="50" charset="-128"/>
              </a:rPr>
              <a:t>窓口</a:t>
            </a:r>
            <a:endParaRPr lang="en-US" altLang="ja-JP" sz="1800" b="1" dirty="0">
              <a:solidFill>
                <a:srgbClr val="3C7D9B"/>
              </a:solidFill>
              <a:latin typeface="メイリオ" panose="020B0604030504040204" pitchFamily="50" charset="-128"/>
              <a:ea typeface="メイリオ" panose="020B0604030504040204" pitchFamily="50" charset="-128"/>
            </a:endParaRPr>
          </a:p>
        </p:txBody>
      </p:sp>
      <p:sp>
        <p:nvSpPr>
          <p:cNvPr id="9" name="タイトル 1">
            <a:extLst>
              <a:ext uri="{FF2B5EF4-FFF2-40B4-BE49-F238E27FC236}">
                <a16:creationId xmlns:a16="http://schemas.microsoft.com/office/drawing/2014/main" id="{DD19519E-51F4-4043-4731-BF0D712162D5}"/>
              </a:ext>
            </a:extLst>
          </p:cNvPr>
          <p:cNvSpPr txBox="1">
            <a:spLocks/>
          </p:cNvSpPr>
          <p:nvPr/>
        </p:nvSpPr>
        <p:spPr>
          <a:xfrm>
            <a:off x="2380597" y="4628243"/>
            <a:ext cx="2089127" cy="797490"/>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200" dirty="0">
                <a:latin typeface="メイリオ" panose="020B0604030504040204" pitchFamily="50" charset="-128"/>
                <a:ea typeface="メイリオ" panose="020B0604030504040204" pitchFamily="50" charset="-128"/>
              </a:rPr>
              <a:t>精神保健福祉に関する相談窓口はこちらです</a:t>
            </a:r>
            <a:endParaRPr lang="en-US" altLang="ja-JP" sz="1200" dirty="0">
              <a:latin typeface="メイリオ" panose="020B0604030504040204" pitchFamily="50" charset="-128"/>
              <a:ea typeface="メイリオ" panose="020B0604030504040204" pitchFamily="50" charset="-128"/>
            </a:endParaRPr>
          </a:p>
        </p:txBody>
      </p:sp>
      <p:sp>
        <p:nvSpPr>
          <p:cNvPr id="36" name="タイトル 1">
            <a:extLst>
              <a:ext uri="{FF2B5EF4-FFF2-40B4-BE49-F238E27FC236}">
                <a16:creationId xmlns:a16="http://schemas.microsoft.com/office/drawing/2014/main" id="{B305AA47-E314-4D0B-CBD5-2C0E4A245FB0}"/>
              </a:ext>
            </a:extLst>
          </p:cNvPr>
          <p:cNvSpPr txBox="1">
            <a:spLocks/>
          </p:cNvSpPr>
          <p:nvPr/>
        </p:nvSpPr>
        <p:spPr>
          <a:xfrm>
            <a:off x="4479690" y="3869865"/>
            <a:ext cx="2218196" cy="687316"/>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2250"/>
              </a:lnSpc>
            </a:pPr>
            <a:r>
              <a:rPr lang="ja-JP" altLang="en-US" sz="1800" b="1" dirty="0">
                <a:solidFill>
                  <a:srgbClr val="3C7D9B"/>
                </a:solidFill>
                <a:latin typeface="メイリオ" panose="020B0604030504040204" pitchFamily="50" charset="-128"/>
                <a:ea typeface="メイリオ" panose="020B0604030504040204" pitchFamily="50" charset="-128"/>
              </a:rPr>
              <a:t>「にも包括」</a:t>
            </a:r>
            <a:br>
              <a:rPr lang="en-US" altLang="ja-JP" sz="1800" b="1" dirty="0">
                <a:solidFill>
                  <a:srgbClr val="3C7D9B"/>
                </a:solidFill>
                <a:latin typeface="メイリオ" panose="020B0604030504040204" pitchFamily="50" charset="-128"/>
                <a:ea typeface="メイリオ" panose="020B0604030504040204" pitchFamily="50" charset="-128"/>
              </a:rPr>
            </a:br>
            <a:r>
              <a:rPr lang="ja-JP" altLang="en-US" sz="1800" b="1" dirty="0">
                <a:solidFill>
                  <a:srgbClr val="3C7D9B"/>
                </a:solidFill>
                <a:latin typeface="メイリオ" panose="020B0604030504040204" pitchFamily="50" charset="-128"/>
                <a:ea typeface="メイリオ" panose="020B0604030504040204" pitchFamily="50" charset="-128"/>
              </a:rPr>
              <a:t>協議の場</a:t>
            </a:r>
            <a:endParaRPr lang="en-US" altLang="ja-JP" sz="1800" b="1" dirty="0">
              <a:solidFill>
                <a:srgbClr val="3C7D9B"/>
              </a:solidFill>
              <a:latin typeface="メイリオ" panose="020B0604030504040204" pitchFamily="50" charset="-128"/>
              <a:ea typeface="メイリオ" panose="020B0604030504040204" pitchFamily="50" charset="-128"/>
            </a:endParaRPr>
          </a:p>
        </p:txBody>
      </p:sp>
      <p:sp>
        <p:nvSpPr>
          <p:cNvPr id="37" name="タイトル 1">
            <a:extLst>
              <a:ext uri="{FF2B5EF4-FFF2-40B4-BE49-F238E27FC236}">
                <a16:creationId xmlns:a16="http://schemas.microsoft.com/office/drawing/2014/main" id="{509B671B-A2A9-4D51-F9C8-B863A7F59ABC}"/>
              </a:ext>
            </a:extLst>
          </p:cNvPr>
          <p:cNvSpPr txBox="1">
            <a:spLocks/>
          </p:cNvSpPr>
          <p:nvPr/>
        </p:nvSpPr>
        <p:spPr>
          <a:xfrm>
            <a:off x="4544225" y="4621847"/>
            <a:ext cx="2089127" cy="797490"/>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200" dirty="0">
                <a:latin typeface="メイリオ" panose="020B0604030504040204" pitchFamily="50" charset="-128"/>
                <a:ea typeface="メイリオ" panose="020B0604030504040204" pitchFamily="50" charset="-128"/>
              </a:rPr>
              <a:t>「にも包括」協議の場では、こんな活動をしています。</a:t>
            </a:r>
            <a:endParaRPr lang="en-US" altLang="ja-JP" sz="1200" dirty="0">
              <a:latin typeface="メイリオ" panose="020B0604030504040204" pitchFamily="50" charset="-128"/>
              <a:ea typeface="メイリオ" panose="020B0604030504040204" pitchFamily="50" charset="-128"/>
            </a:endParaRPr>
          </a:p>
        </p:txBody>
      </p:sp>
      <p:sp>
        <p:nvSpPr>
          <p:cNvPr id="39" name="タイトル 1">
            <a:extLst>
              <a:ext uri="{FF2B5EF4-FFF2-40B4-BE49-F238E27FC236}">
                <a16:creationId xmlns:a16="http://schemas.microsoft.com/office/drawing/2014/main" id="{F4419BFB-C12D-7629-A5F6-F663479A77AA}"/>
              </a:ext>
            </a:extLst>
          </p:cNvPr>
          <p:cNvSpPr txBox="1">
            <a:spLocks/>
          </p:cNvSpPr>
          <p:nvPr/>
        </p:nvSpPr>
        <p:spPr>
          <a:xfrm>
            <a:off x="6842470" y="3869865"/>
            <a:ext cx="1819892" cy="687316"/>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2250"/>
              </a:lnSpc>
            </a:pPr>
            <a:r>
              <a:rPr lang="ja-JP" altLang="en-US" sz="1800" b="1" dirty="0">
                <a:solidFill>
                  <a:srgbClr val="3C7D9B"/>
                </a:solidFill>
                <a:latin typeface="メイリオ" panose="020B0604030504040204" pitchFamily="50" charset="-128"/>
                <a:ea typeface="メイリオ" panose="020B0604030504040204" pitchFamily="50" charset="-128"/>
              </a:rPr>
              <a:t>情報</a:t>
            </a:r>
            <a:endParaRPr lang="en-US" altLang="ja-JP" sz="1800" b="1" dirty="0">
              <a:solidFill>
                <a:srgbClr val="3C7D9B"/>
              </a:solidFill>
              <a:latin typeface="メイリオ" panose="020B0604030504040204" pitchFamily="50" charset="-128"/>
              <a:ea typeface="メイリオ" panose="020B0604030504040204" pitchFamily="50" charset="-128"/>
            </a:endParaRPr>
          </a:p>
        </p:txBody>
      </p:sp>
      <p:sp>
        <p:nvSpPr>
          <p:cNvPr id="40" name="タイトル 1">
            <a:extLst>
              <a:ext uri="{FF2B5EF4-FFF2-40B4-BE49-F238E27FC236}">
                <a16:creationId xmlns:a16="http://schemas.microsoft.com/office/drawing/2014/main" id="{717CC069-A3B9-354F-B39D-7073AE2AD453}"/>
              </a:ext>
            </a:extLst>
          </p:cNvPr>
          <p:cNvSpPr txBox="1">
            <a:spLocks/>
          </p:cNvSpPr>
          <p:nvPr/>
        </p:nvSpPr>
        <p:spPr>
          <a:xfrm>
            <a:off x="6707854" y="4621847"/>
            <a:ext cx="2089127" cy="797490"/>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200" dirty="0">
                <a:latin typeface="メイリオ" panose="020B0604030504040204" pitchFamily="50" charset="-128"/>
                <a:ea typeface="メイリオ" panose="020B0604030504040204" pitchFamily="50" charset="-128"/>
              </a:rPr>
              <a:t>こんな情報があります。</a:t>
            </a:r>
            <a:endParaRPr lang="en-US" altLang="ja-JP" sz="1200" dirty="0">
              <a:latin typeface="メイリオ" panose="020B0604030504040204" pitchFamily="50" charset="-128"/>
              <a:ea typeface="メイリオ" panose="020B0604030504040204" pitchFamily="50" charset="-128"/>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627747" y="921169"/>
            <a:ext cx="6548718" cy="301556"/>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r">
              <a:lnSpc>
                <a:spcPct val="100000"/>
              </a:lnSpc>
            </a:pPr>
            <a:r>
              <a:rPr lang="ja-JP" altLang="en-US" sz="1500" b="1" dirty="0">
                <a:solidFill>
                  <a:srgbClr val="3C7D9B"/>
                </a:solidFill>
                <a:latin typeface="メイリオ" panose="020B0604030504040204" pitchFamily="50" charset="-128"/>
                <a:ea typeface="メイリオ" panose="020B0604030504040204" pitchFamily="50" charset="-128"/>
              </a:rPr>
              <a:t>大阪府版「にも包括」ポータルサイト　情報シート</a:t>
            </a:r>
            <a:endParaRPr lang="en-US" altLang="ja-JP" sz="1500" b="1" dirty="0">
              <a:solidFill>
                <a:srgbClr val="3C7D9B"/>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0A37DBC9-8E22-92FF-72D1-26FC9FB71FE4}"/>
              </a:ext>
            </a:extLst>
          </p:cNvPr>
          <p:cNvSpPr/>
          <p:nvPr/>
        </p:nvSpPr>
        <p:spPr>
          <a:xfrm>
            <a:off x="3" y="857250"/>
            <a:ext cx="2152357" cy="5143500"/>
          </a:xfrm>
          <a:prstGeom prst="rect">
            <a:avLst/>
          </a:prstGeom>
          <a:solidFill>
            <a:srgbClr val="3448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6" name="タイトル 1">
            <a:extLst>
              <a:ext uri="{FF2B5EF4-FFF2-40B4-BE49-F238E27FC236}">
                <a16:creationId xmlns:a16="http://schemas.microsoft.com/office/drawing/2014/main" id="{DBC39CDD-BF0F-8170-9D76-683C8769E69A}"/>
              </a:ext>
            </a:extLst>
          </p:cNvPr>
          <p:cNvSpPr txBox="1">
            <a:spLocks/>
          </p:cNvSpPr>
          <p:nvPr/>
        </p:nvSpPr>
        <p:spPr>
          <a:xfrm>
            <a:off x="245158" y="2673583"/>
            <a:ext cx="1813787" cy="478226"/>
          </a:xfrm>
          <a:prstGeom prst="rect">
            <a:avLst/>
          </a:prstGeom>
        </p:spPr>
        <p:txBody>
          <a:bodyPr vert="horz" lIns="68580" tIns="34290" rIns="68580" bIns="34290" rtlCol="0" anchor="t">
            <a:normAutofit fontScale="47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b="1" spc="225" dirty="0">
                <a:solidFill>
                  <a:srgbClr val="FFFDE1"/>
                </a:solidFill>
                <a:latin typeface="メイリオ" panose="020B0604030504040204" pitchFamily="50" charset="-128"/>
                <a:ea typeface="メイリオ" panose="020B0604030504040204" pitchFamily="50" charset="-128"/>
                <a:cs typeface="Arial" panose="020B0604020202020204" pitchFamily="34" charset="0"/>
              </a:rPr>
              <a:t>保健所名</a:t>
            </a:r>
            <a:endParaRPr lang="en-US" altLang="ja-JP" b="1" spc="225" dirty="0">
              <a:solidFill>
                <a:srgbClr val="FFFDE1"/>
              </a:solidFill>
              <a:latin typeface="メイリオ" panose="020B0604030504040204" pitchFamily="50" charset="-128"/>
              <a:ea typeface="メイリオ" panose="020B0604030504040204" pitchFamily="50" charset="-128"/>
              <a:cs typeface="Arial" panose="020B0604020202020204" pitchFamily="34" charset="0"/>
            </a:endParaRPr>
          </a:p>
        </p:txBody>
      </p:sp>
      <p:cxnSp>
        <p:nvCxnSpPr>
          <p:cNvPr id="10" name="直線コネクタ 9">
            <a:extLst>
              <a:ext uri="{FF2B5EF4-FFF2-40B4-BE49-F238E27FC236}">
                <a16:creationId xmlns:a16="http://schemas.microsoft.com/office/drawing/2014/main" id="{5AF966D6-B691-445C-014C-483EB1A8E97B}"/>
              </a:ext>
            </a:extLst>
          </p:cNvPr>
          <p:cNvCxnSpPr>
            <a:cxnSpLocks/>
          </p:cNvCxnSpPr>
          <p:nvPr/>
        </p:nvCxnSpPr>
        <p:spPr>
          <a:xfrm>
            <a:off x="2358457" y="1214754"/>
            <a:ext cx="6763406" cy="0"/>
          </a:xfrm>
          <a:prstGeom prst="line">
            <a:avLst/>
          </a:prstGeom>
          <a:ln>
            <a:solidFill>
              <a:srgbClr val="D6B845"/>
            </a:solidFill>
          </a:ln>
        </p:spPr>
        <p:style>
          <a:lnRef idx="1">
            <a:schemeClr val="accent1"/>
          </a:lnRef>
          <a:fillRef idx="0">
            <a:schemeClr val="accent1"/>
          </a:fillRef>
          <a:effectRef idx="0">
            <a:schemeClr val="accent1"/>
          </a:effectRef>
          <a:fontRef idx="minor">
            <a:schemeClr val="tx1"/>
          </a:fontRef>
        </p:style>
      </p:cxnSp>
      <p:sp>
        <p:nvSpPr>
          <p:cNvPr id="3" name="楕円 2">
            <a:extLst>
              <a:ext uri="{FF2B5EF4-FFF2-40B4-BE49-F238E27FC236}">
                <a16:creationId xmlns:a16="http://schemas.microsoft.com/office/drawing/2014/main" id="{5FDBDDD0-CFDC-05EF-3C99-44EE6B9AA43E}"/>
              </a:ext>
            </a:extLst>
          </p:cNvPr>
          <p:cNvSpPr/>
          <p:nvPr/>
        </p:nvSpPr>
        <p:spPr>
          <a:xfrm>
            <a:off x="412070" y="1241464"/>
            <a:ext cx="1328216" cy="1328216"/>
          </a:xfrm>
          <a:prstGeom prst="ellipse">
            <a:avLst/>
          </a:prstGeom>
          <a:solidFill>
            <a:srgbClr val="FFF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6" name="楕円 15">
            <a:hlinkClick r:id="rId5" action="ppaction://hlinksldjump"/>
            <a:extLst>
              <a:ext uri="{FF2B5EF4-FFF2-40B4-BE49-F238E27FC236}">
                <a16:creationId xmlns:a16="http://schemas.microsoft.com/office/drawing/2014/main" id="{61770FFB-076D-4D8E-A395-40A76EF1C214}"/>
              </a:ext>
            </a:extLst>
          </p:cNvPr>
          <p:cNvSpPr/>
          <p:nvPr/>
        </p:nvSpPr>
        <p:spPr>
          <a:xfrm>
            <a:off x="4791375" y="2055492"/>
            <a:ext cx="1594827" cy="1594827"/>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600" dirty="0">
                <a:solidFill>
                  <a:srgbClr val="FFFDE1"/>
                </a:solidFill>
                <a:latin typeface="Segoe UI" panose="020B0502040204020203" pitchFamily="34" charset="0"/>
                <a:cs typeface="Segoe UI" panose="020B0502040204020203" pitchFamily="34" charset="0"/>
              </a:rPr>
              <a:t>02</a:t>
            </a:r>
            <a:endParaRPr lang="ja-JP" altLang="en-US" sz="3600" dirty="0">
              <a:solidFill>
                <a:srgbClr val="FFFDE1"/>
              </a:solidFill>
              <a:latin typeface="Segoe UI" panose="020B0502040204020203" pitchFamily="34" charset="0"/>
              <a:cs typeface="Segoe UI" panose="020B0502040204020203" pitchFamily="34" charset="0"/>
            </a:endParaRPr>
          </a:p>
        </p:txBody>
      </p:sp>
      <p:pic>
        <p:nvPicPr>
          <p:cNvPr id="13" name="グラフィックス 12" descr="ダンス 単色塗りつぶし">
            <a:extLst>
              <a:ext uri="{FF2B5EF4-FFF2-40B4-BE49-F238E27FC236}">
                <a16:creationId xmlns:a16="http://schemas.microsoft.com/office/drawing/2014/main" id="{24D5522C-00A2-4CF6-9DF1-AACFE0B0D00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33278" y="1592745"/>
            <a:ext cx="685800" cy="685800"/>
          </a:xfrm>
          <a:prstGeom prst="rect">
            <a:avLst/>
          </a:prstGeom>
        </p:spPr>
      </p:pic>
    </p:spTree>
    <p:extLst>
      <p:ext uri="{BB962C8B-B14F-4D97-AF65-F5344CB8AC3E}">
        <p14:creationId xmlns:p14="http://schemas.microsoft.com/office/powerpoint/2010/main" val="15668735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140576" y="1106742"/>
            <a:ext cx="6862847" cy="1334902"/>
          </a:xfrm>
          <a:prstGeom prst="roundRect">
            <a:avLst>
              <a:gd name="adj" fmla="val 21554"/>
            </a:avLst>
          </a:prstGeom>
          <a:solidFill>
            <a:srgbClr val="34485E"/>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100" b="1" dirty="0"/>
              <a:t>　　</a:t>
            </a:r>
            <a:endParaRPr lang="ja-JP" altLang="en-US" sz="21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249742" y="1350851"/>
            <a:ext cx="4457713" cy="669974"/>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3300" b="1" dirty="0">
                <a:solidFill>
                  <a:srgbClr val="FFFDE1"/>
                </a:solidFill>
                <a:latin typeface="メイリオ" panose="020B0604030504040204" pitchFamily="50" charset="-128"/>
                <a:ea typeface="メイリオ" panose="020B0604030504040204" pitchFamily="50" charset="-128"/>
              </a:rPr>
              <a:t>窓口</a:t>
            </a:r>
            <a:endParaRPr lang="en-US" altLang="ja-JP" sz="3300" b="1" dirty="0">
              <a:solidFill>
                <a:srgbClr val="FFFDE1"/>
              </a:solidFill>
              <a:latin typeface="メイリオ" panose="020B0604030504040204" pitchFamily="50" charset="-128"/>
              <a:ea typeface="メイリオ" panose="020B0604030504040204" pitchFamily="50" charset="-128"/>
            </a:endParaRPr>
          </a:p>
        </p:txBody>
      </p:sp>
      <p:sp>
        <p:nvSpPr>
          <p:cNvPr id="3" name="角丸四角形 2">
            <a:extLst>
              <a:ext uri="{FF2B5EF4-FFF2-40B4-BE49-F238E27FC236}">
                <a16:creationId xmlns:a16="http://schemas.microsoft.com/office/drawing/2014/main" id="{667CA13B-45AF-2C66-CE56-17C9C4D9EEAC}"/>
              </a:ext>
            </a:extLst>
          </p:cNvPr>
          <p:cNvSpPr/>
          <p:nvPr/>
        </p:nvSpPr>
        <p:spPr>
          <a:xfrm>
            <a:off x="1140573" y="2803551"/>
            <a:ext cx="6862847" cy="2947708"/>
          </a:xfrm>
          <a:prstGeom prst="roundRect">
            <a:avLst>
              <a:gd name="adj" fmla="val 5612"/>
            </a:avLst>
          </a:prstGeom>
          <a:solidFill>
            <a:schemeClr val="bg1"/>
          </a:solidFill>
          <a:ln w="57150">
            <a:solidFill>
              <a:srgbClr val="34485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6" name="三角形 5">
            <a:extLst>
              <a:ext uri="{FF2B5EF4-FFF2-40B4-BE49-F238E27FC236}">
                <a16:creationId xmlns:a16="http://schemas.microsoft.com/office/drawing/2014/main" id="{6D764C04-8067-88A1-B865-FA78C4A09340}"/>
              </a:ext>
            </a:extLst>
          </p:cNvPr>
          <p:cNvSpPr/>
          <p:nvPr/>
        </p:nvSpPr>
        <p:spPr>
          <a:xfrm flipV="1">
            <a:off x="4270019" y="2391867"/>
            <a:ext cx="603956" cy="274526"/>
          </a:xfrm>
          <a:prstGeom prst="triangle">
            <a:avLst/>
          </a:prstGeom>
          <a:solidFill>
            <a:srgbClr val="5B9F8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solidFill>
                <a:srgbClr val="3C7D9B"/>
              </a:solidFill>
            </a:endParaRPr>
          </a:p>
        </p:txBody>
      </p:sp>
      <p:sp>
        <p:nvSpPr>
          <p:cNvPr id="8" name="テキスト ボックス 7">
            <a:extLst>
              <a:ext uri="{FF2B5EF4-FFF2-40B4-BE49-F238E27FC236}">
                <a16:creationId xmlns:a16="http://schemas.microsoft.com/office/drawing/2014/main" id="{A1F95F3B-732F-3643-0A9C-2FA96D55C1DF}"/>
              </a:ext>
            </a:extLst>
          </p:cNvPr>
          <p:cNvSpPr txBox="1"/>
          <p:nvPr/>
        </p:nvSpPr>
        <p:spPr>
          <a:xfrm>
            <a:off x="1271479" y="3087077"/>
            <a:ext cx="6601033" cy="1618264"/>
          </a:xfrm>
          <a:prstGeom prst="rect">
            <a:avLst/>
          </a:prstGeom>
          <a:noFill/>
        </p:spPr>
        <p:txBody>
          <a:bodyPr wrap="square">
            <a:spAutoFit/>
          </a:bodyPr>
          <a:lstStyle/>
          <a:p>
            <a:pPr algn="ctr">
              <a:lnSpc>
                <a:spcPct val="150000"/>
              </a:lnSpc>
            </a:pPr>
            <a:r>
              <a:rPr lang="ja-JP" altLang="en-US" b="1" dirty="0">
                <a:latin typeface="メイリオ" panose="020B0604030504040204" pitchFamily="50" charset="-128"/>
                <a:ea typeface="メイリオ" panose="020B0604030504040204" pitchFamily="50" charset="-128"/>
              </a:rPr>
              <a:t>〇〇保健所　地域保健課　精神保健福祉チーム</a:t>
            </a:r>
            <a:r>
              <a:rPr lang="ja-JP" altLang="en-US" sz="1350" b="1" dirty="0">
                <a:latin typeface="メイリオ" panose="020B0604030504040204" pitchFamily="50" charset="-128"/>
                <a:ea typeface="メイリオ" panose="020B0604030504040204" pitchFamily="50" charset="-128"/>
              </a:rPr>
              <a:t>　　</a:t>
            </a:r>
            <a:endParaRPr lang="en-US" altLang="ja-JP" sz="1350" b="1" dirty="0">
              <a:latin typeface="メイリオ" panose="020B0604030504040204" pitchFamily="50" charset="-128"/>
              <a:ea typeface="メイリオ" panose="020B0604030504040204" pitchFamily="50" charset="-128"/>
            </a:endParaRPr>
          </a:p>
          <a:p>
            <a:r>
              <a:rPr lang="ja-JP" altLang="en-US" sz="1350" b="1" dirty="0">
                <a:latin typeface="メイリオ" panose="020B0604030504040204" pitchFamily="50" charset="-128"/>
                <a:ea typeface="メイリオ" panose="020B0604030504040204" pitchFamily="50" charset="-128"/>
              </a:rPr>
              <a:t>　　</a:t>
            </a:r>
            <a:br>
              <a:rPr lang="en-US" altLang="ja-JP" sz="1350" b="1" dirty="0">
                <a:latin typeface="メイリオ" panose="020B0604030504040204" pitchFamily="50" charset="-128"/>
                <a:ea typeface="メイリオ" panose="020B0604030504040204" pitchFamily="50" charset="-128"/>
              </a:rPr>
            </a:br>
            <a:r>
              <a:rPr lang="ja-JP" altLang="en-US" sz="1350" b="1" dirty="0">
                <a:latin typeface="メイリオ" panose="020B0604030504040204" pitchFamily="50" charset="-128"/>
                <a:ea typeface="メイリオ" panose="020B0604030504040204" pitchFamily="50" charset="-128"/>
              </a:rPr>
              <a:t>　　住所　</a:t>
            </a:r>
            <a:endParaRPr lang="en-US" altLang="ja-JP" sz="1350" b="1" dirty="0">
              <a:latin typeface="メイリオ" panose="020B0604030504040204" pitchFamily="50" charset="-128"/>
              <a:ea typeface="メイリオ" panose="020B0604030504040204" pitchFamily="50" charset="-128"/>
            </a:endParaRPr>
          </a:p>
          <a:p>
            <a:r>
              <a:rPr lang="ja-JP" altLang="en-US" sz="1350" b="1" dirty="0">
                <a:latin typeface="メイリオ" panose="020B0604030504040204" pitchFamily="50" charset="-128"/>
                <a:ea typeface="メイリオ" panose="020B0604030504040204" pitchFamily="50" charset="-128"/>
              </a:rPr>
              <a:t>　　電話番号</a:t>
            </a:r>
            <a:endParaRPr lang="en-US" altLang="ja-JP" sz="1350" b="1" dirty="0">
              <a:latin typeface="メイリオ" panose="020B0604030504040204" pitchFamily="50" charset="-128"/>
              <a:ea typeface="メイリオ" panose="020B0604030504040204" pitchFamily="50" charset="-128"/>
            </a:endParaRPr>
          </a:p>
          <a:p>
            <a:r>
              <a:rPr lang="ja-JP" altLang="en-US" sz="1350" b="1" dirty="0">
                <a:latin typeface="メイリオ" panose="020B0604030504040204" pitchFamily="50" charset="-128"/>
                <a:ea typeface="メイリオ" panose="020B0604030504040204" pitchFamily="50" charset="-128"/>
              </a:rPr>
              <a:t>　　担当</a:t>
            </a:r>
            <a:endParaRPr lang="en-US" altLang="ja-JP" sz="1350" dirty="0">
              <a:latin typeface="メイリオ" panose="020B0604030504040204" pitchFamily="50" charset="-128"/>
              <a:ea typeface="メイリオ" panose="020B0604030504040204" pitchFamily="50" charset="-128"/>
            </a:endParaRPr>
          </a:p>
          <a:p>
            <a:pPr algn="ctr">
              <a:lnSpc>
                <a:spcPct val="150000"/>
              </a:lnSpc>
            </a:pPr>
            <a:endParaRPr lang="ja-JP" altLang="en-US" sz="1350" dirty="0">
              <a:latin typeface="メイリオ" panose="020B0604030504040204" pitchFamily="50" charset="-128"/>
              <a:ea typeface="メイリオ" panose="020B0604030504040204" pitchFamily="50" charset="-128"/>
            </a:endParaRPr>
          </a:p>
        </p:txBody>
      </p:sp>
      <p:sp>
        <p:nvSpPr>
          <p:cNvPr id="10" name="楕円 9">
            <a:hlinkClick r:id="rId3" action="ppaction://hlinksldjump"/>
            <a:extLst>
              <a:ext uri="{FF2B5EF4-FFF2-40B4-BE49-F238E27FC236}">
                <a16:creationId xmlns:a16="http://schemas.microsoft.com/office/drawing/2014/main" id="{A73912BB-2FAF-4919-BC39-7F531383164A}"/>
              </a:ext>
            </a:extLst>
          </p:cNvPr>
          <p:cNvSpPr>
            <a:spLocks noChangeAspect="1"/>
          </p:cNvSpPr>
          <p:nvPr/>
        </p:nvSpPr>
        <p:spPr>
          <a:xfrm>
            <a:off x="796154" y="921251"/>
            <a:ext cx="999000" cy="999000"/>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600" dirty="0">
                <a:solidFill>
                  <a:srgbClr val="FFFDE1"/>
                </a:solidFill>
                <a:latin typeface="Segoe UI" panose="020B0502040204020203" pitchFamily="34" charset="0"/>
                <a:cs typeface="Segoe UI" panose="020B0502040204020203" pitchFamily="34" charset="0"/>
              </a:rPr>
              <a:t>01</a:t>
            </a:r>
            <a:endParaRPr lang="ja-JP" altLang="en-US" sz="3600" dirty="0">
              <a:solidFill>
                <a:srgbClr val="FFFDE1"/>
              </a:solidFill>
              <a:latin typeface="Segoe UI" panose="020B0502040204020203" pitchFamily="34" charset="0"/>
              <a:cs typeface="Segoe UI" panose="020B0502040204020203" pitchFamily="34" charset="0"/>
            </a:endParaRPr>
          </a:p>
        </p:txBody>
      </p:sp>
      <p:sp>
        <p:nvSpPr>
          <p:cNvPr id="11" name="テキスト ボックス 10">
            <a:extLst>
              <a:ext uri="{FF2B5EF4-FFF2-40B4-BE49-F238E27FC236}">
                <a16:creationId xmlns:a16="http://schemas.microsoft.com/office/drawing/2014/main" id="{503C0805-2879-415D-882F-4C6263C65927}"/>
              </a:ext>
            </a:extLst>
          </p:cNvPr>
          <p:cNvSpPr txBox="1"/>
          <p:nvPr/>
        </p:nvSpPr>
        <p:spPr>
          <a:xfrm>
            <a:off x="1142226" y="1946403"/>
            <a:ext cx="6862847" cy="415498"/>
          </a:xfrm>
          <a:prstGeom prst="rect">
            <a:avLst/>
          </a:prstGeom>
          <a:noFill/>
        </p:spPr>
        <p:txBody>
          <a:bodyPr wrap="square" rtlCol="0">
            <a:spAutoFit/>
          </a:bodyPr>
          <a:lstStyle/>
          <a:p>
            <a:pPr algn="ctr"/>
            <a:r>
              <a:rPr lang="ja-JP" altLang="en-US" sz="2000" b="1" dirty="0">
                <a:solidFill>
                  <a:srgbClr val="FFFDE1"/>
                </a:solidFill>
                <a:latin typeface="メイリオ" panose="020B0604030504040204" pitchFamily="50" charset="-128"/>
                <a:ea typeface="メイリオ" panose="020B0604030504040204" pitchFamily="50" charset="-128"/>
              </a:rPr>
              <a:t>精神保健福祉に関する相談は、下記にご連絡ください。</a:t>
            </a:r>
            <a:endParaRPr lang="ja-JP" altLang="en-US" sz="1200" dirty="0">
              <a:latin typeface="メイリオ" panose="020B0604030504040204" pitchFamily="50" charset="-128"/>
              <a:ea typeface="メイリオ" panose="020B0604030504040204" pitchFamily="50" charset="-128"/>
            </a:endParaRPr>
          </a:p>
        </p:txBody>
      </p:sp>
      <p:sp>
        <p:nvSpPr>
          <p:cNvPr id="12" name="正方形/長方形 11">
            <a:extLst>
              <a:ext uri="{FF2B5EF4-FFF2-40B4-BE49-F238E27FC236}">
                <a16:creationId xmlns:a16="http://schemas.microsoft.com/office/drawing/2014/main" id="{97406EF9-5C39-414C-881C-12B79D7D6950}"/>
              </a:ext>
            </a:extLst>
          </p:cNvPr>
          <p:cNvSpPr/>
          <p:nvPr/>
        </p:nvSpPr>
        <p:spPr>
          <a:xfrm>
            <a:off x="0" y="857250"/>
            <a:ext cx="231399" cy="5143500"/>
          </a:xfrm>
          <a:prstGeom prst="rect">
            <a:avLst/>
          </a:prstGeom>
          <a:solidFill>
            <a:srgbClr val="3448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srgbClr val="D99E29"/>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7737361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140576" y="1106741"/>
            <a:ext cx="6862847" cy="810000"/>
          </a:xfrm>
          <a:prstGeom prst="roundRect">
            <a:avLst>
              <a:gd name="adj" fmla="val 21554"/>
            </a:avLst>
          </a:prstGeom>
          <a:solidFill>
            <a:srgbClr val="34485E"/>
          </a:solidFill>
          <a:ln w="57150">
            <a:solidFill>
              <a:srgbClr val="34485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100" b="1" dirty="0">
                <a:solidFill>
                  <a:srgbClr val="FFFDE1"/>
                </a:solidFill>
              </a:rPr>
              <a:t>　　</a:t>
            </a: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013443" y="1246952"/>
            <a:ext cx="5670630" cy="669974"/>
          </a:xfrm>
          <a:prstGeom prst="rect">
            <a:avLst/>
          </a:prstGeom>
        </p:spPr>
        <p:txBody>
          <a:bodyPr vert="horz" lIns="68580" tIns="34290" rIns="68580" bIns="3429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1800" b="1" dirty="0">
                <a:solidFill>
                  <a:srgbClr val="FFFDE1"/>
                </a:solidFill>
                <a:latin typeface="メイリオ" panose="020B0604030504040204" pitchFamily="50" charset="-128"/>
                <a:ea typeface="メイリオ" panose="020B0604030504040204" pitchFamily="50" charset="-128"/>
              </a:rPr>
              <a:t>精神障がいにも対応した地域包括ケアシステムの構築のための</a:t>
            </a:r>
            <a:br>
              <a:rPr lang="en-US" altLang="ja-JP" sz="1800" b="1" dirty="0">
                <a:solidFill>
                  <a:srgbClr val="FFFDE1"/>
                </a:solidFill>
                <a:latin typeface="メイリオ" panose="020B0604030504040204" pitchFamily="50" charset="-128"/>
                <a:ea typeface="メイリオ" panose="020B0604030504040204" pitchFamily="50" charset="-128"/>
              </a:rPr>
            </a:br>
            <a:r>
              <a:rPr lang="ja-JP" altLang="en-US" sz="1800" b="1" dirty="0">
                <a:solidFill>
                  <a:srgbClr val="FFFDE1"/>
                </a:solidFill>
                <a:latin typeface="メイリオ" panose="020B0604030504040204" pitchFamily="50" charset="-128"/>
                <a:ea typeface="メイリオ" panose="020B0604030504040204" pitchFamily="50" charset="-128"/>
              </a:rPr>
              <a:t>協議の場について</a:t>
            </a:r>
          </a:p>
        </p:txBody>
      </p:sp>
      <p:sp>
        <p:nvSpPr>
          <p:cNvPr id="10" name="楕円 9">
            <a:hlinkClick r:id="rId3" action="ppaction://hlinksldjump"/>
            <a:extLst>
              <a:ext uri="{FF2B5EF4-FFF2-40B4-BE49-F238E27FC236}">
                <a16:creationId xmlns:a16="http://schemas.microsoft.com/office/drawing/2014/main" id="{A73912BB-2FAF-4919-BC39-7F531383164A}"/>
              </a:ext>
            </a:extLst>
          </p:cNvPr>
          <p:cNvSpPr>
            <a:spLocks noChangeAspect="1"/>
          </p:cNvSpPr>
          <p:nvPr/>
        </p:nvSpPr>
        <p:spPr>
          <a:xfrm>
            <a:off x="960428" y="1016432"/>
            <a:ext cx="999000" cy="999000"/>
          </a:xfrm>
          <a:prstGeom prst="ellipse">
            <a:avLst/>
          </a:prstGeom>
          <a:solidFill>
            <a:srgbClr val="34485E"/>
          </a:solidFill>
          <a:ln>
            <a:solidFill>
              <a:srgbClr val="3448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600" dirty="0">
                <a:solidFill>
                  <a:srgbClr val="FFFDE1"/>
                </a:solidFill>
                <a:latin typeface="Segoe UI" panose="020B0502040204020203" pitchFamily="34" charset="0"/>
                <a:cs typeface="Segoe UI" panose="020B0502040204020203" pitchFamily="34" charset="0"/>
              </a:rPr>
              <a:t>02</a:t>
            </a:r>
            <a:endParaRPr lang="ja-JP" altLang="en-US" sz="3600" dirty="0">
              <a:solidFill>
                <a:srgbClr val="FFFDE1"/>
              </a:solidFill>
              <a:latin typeface="Segoe UI" panose="020B0502040204020203" pitchFamily="34" charset="0"/>
              <a:cs typeface="Segoe UI" panose="020B0502040204020203" pitchFamily="34" charset="0"/>
            </a:endParaRPr>
          </a:p>
        </p:txBody>
      </p:sp>
      <p:sp>
        <p:nvSpPr>
          <p:cNvPr id="9" name="正方形/長方形 8">
            <a:extLst>
              <a:ext uri="{FF2B5EF4-FFF2-40B4-BE49-F238E27FC236}">
                <a16:creationId xmlns:a16="http://schemas.microsoft.com/office/drawing/2014/main" id="{284544E2-71E9-442B-AC34-499585CEDA1D}"/>
              </a:ext>
            </a:extLst>
          </p:cNvPr>
          <p:cNvSpPr/>
          <p:nvPr/>
        </p:nvSpPr>
        <p:spPr>
          <a:xfrm>
            <a:off x="0" y="857250"/>
            <a:ext cx="231399" cy="5143500"/>
          </a:xfrm>
          <a:prstGeom prst="rect">
            <a:avLst/>
          </a:prstGeom>
          <a:solidFill>
            <a:srgbClr val="3448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srgbClr val="D99E29"/>
              </a:solidFill>
              <a:latin typeface="游ゴシック" panose="020F0502020204030204"/>
              <a:ea typeface="游ゴシック" panose="020B0400000000000000" pitchFamily="50" charset="-128"/>
            </a:endParaRPr>
          </a:p>
        </p:txBody>
      </p:sp>
      <p:sp>
        <p:nvSpPr>
          <p:cNvPr id="12" name="角丸四角形 1">
            <a:extLst>
              <a:ext uri="{FF2B5EF4-FFF2-40B4-BE49-F238E27FC236}">
                <a16:creationId xmlns:a16="http://schemas.microsoft.com/office/drawing/2014/main" id="{743FA248-0EF4-4AEC-A993-E35A80C48345}"/>
              </a:ext>
            </a:extLst>
          </p:cNvPr>
          <p:cNvSpPr/>
          <p:nvPr/>
        </p:nvSpPr>
        <p:spPr>
          <a:xfrm>
            <a:off x="377217" y="2463124"/>
            <a:ext cx="3060658" cy="642905"/>
          </a:xfrm>
          <a:prstGeom prst="roundRect">
            <a:avLst>
              <a:gd name="adj" fmla="val 9231"/>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prstClr val="white"/>
              </a:solidFill>
              <a:latin typeface="游ゴシック" panose="020F0502020204030204"/>
              <a:ea typeface="游ゴシック" panose="020B0400000000000000" pitchFamily="50" charset="-128"/>
            </a:endParaRPr>
          </a:p>
        </p:txBody>
      </p:sp>
      <p:sp>
        <p:nvSpPr>
          <p:cNvPr id="14" name="タイトル 1">
            <a:extLst>
              <a:ext uri="{FF2B5EF4-FFF2-40B4-BE49-F238E27FC236}">
                <a16:creationId xmlns:a16="http://schemas.microsoft.com/office/drawing/2014/main" id="{771BFA7B-02B8-456F-A82D-C4492167A638}"/>
              </a:ext>
            </a:extLst>
          </p:cNvPr>
          <p:cNvSpPr txBox="1">
            <a:spLocks/>
          </p:cNvSpPr>
          <p:nvPr/>
        </p:nvSpPr>
        <p:spPr>
          <a:xfrm>
            <a:off x="830746" y="2325311"/>
            <a:ext cx="2054472" cy="297000"/>
          </a:xfrm>
          <a:prstGeom prst="roundRect">
            <a:avLst>
              <a:gd name="adj" fmla="val 49068"/>
            </a:avLst>
          </a:prstGeom>
          <a:solidFill>
            <a:srgbClr val="5B9F8A"/>
          </a:solidFill>
          <a:ln>
            <a:solidFill>
              <a:srgbClr val="5B9F8A"/>
            </a:solidFill>
          </a:ln>
        </p:spPr>
        <p:txBody>
          <a:bodyPr vert="horz" lIns="68580" tIns="27000" rIns="68580" bIns="3429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ja-JP" altLang="en-US" sz="1350" b="1" dirty="0">
                <a:solidFill>
                  <a:srgbClr val="FFFDE1"/>
                </a:solidFill>
                <a:latin typeface="メイリオ" panose="020B0604030504040204" pitchFamily="50" charset="-128"/>
                <a:ea typeface="メイリオ" panose="020B0604030504040204" pitchFamily="50" charset="-128"/>
              </a:rPr>
              <a:t>協議の場の名称</a:t>
            </a:r>
            <a:endParaRPr lang="en-US" altLang="ja-JP" sz="1350" b="1" dirty="0">
              <a:solidFill>
                <a:srgbClr val="FFFDE1"/>
              </a:solidFill>
              <a:latin typeface="メイリオ" panose="020B0604030504040204" pitchFamily="50" charset="-128"/>
              <a:ea typeface="メイリオ" panose="020B0604030504040204" pitchFamily="50" charset="-128"/>
            </a:endParaRPr>
          </a:p>
        </p:txBody>
      </p:sp>
      <p:sp>
        <p:nvSpPr>
          <p:cNvPr id="17" name="角丸四角形 1">
            <a:extLst>
              <a:ext uri="{FF2B5EF4-FFF2-40B4-BE49-F238E27FC236}">
                <a16:creationId xmlns:a16="http://schemas.microsoft.com/office/drawing/2014/main" id="{75894484-61C0-4696-88C1-AA2F17843510}"/>
              </a:ext>
            </a:extLst>
          </p:cNvPr>
          <p:cNvSpPr/>
          <p:nvPr/>
        </p:nvSpPr>
        <p:spPr>
          <a:xfrm>
            <a:off x="364147" y="4822381"/>
            <a:ext cx="3073727" cy="1090895"/>
          </a:xfrm>
          <a:prstGeom prst="roundRect">
            <a:avLst>
              <a:gd name="adj" fmla="val 5758"/>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prstClr val="white"/>
              </a:solidFill>
              <a:latin typeface="游ゴシック" panose="020F0502020204030204"/>
              <a:ea typeface="游ゴシック" panose="020B0400000000000000" pitchFamily="50" charset="-128"/>
            </a:endParaRPr>
          </a:p>
        </p:txBody>
      </p:sp>
      <p:sp>
        <p:nvSpPr>
          <p:cNvPr id="18" name="タイトル 1">
            <a:extLst>
              <a:ext uri="{FF2B5EF4-FFF2-40B4-BE49-F238E27FC236}">
                <a16:creationId xmlns:a16="http://schemas.microsoft.com/office/drawing/2014/main" id="{0BE32D83-5A05-4BD1-AC7B-07BE76B42EAD}"/>
              </a:ext>
            </a:extLst>
          </p:cNvPr>
          <p:cNvSpPr txBox="1">
            <a:spLocks/>
          </p:cNvSpPr>
          <p:nvPr/>
        </p:nvSpPr>
        <p:spPr>
          <a:xfrm>
            <a:off x="835361" y="4673882"/>
            <a:ext cx="2054472" cy="297000"/>
          </a:xfrm>
          <a:prstGeom prst="roundRect">
            <a:avLst>
              <a:gd name="adj" fmla="val 49068"/>
            </a:avLst>
          </a:prstGeom>
          <a:solidFill>
            <a:srgbClr val="5B9F8A"/>
          </a:solidFill>
          <a:ln>
            <a:solidFill>
              <a:srgbClr val="5B9F8A"/>
            </a:solidFill>
          </a:ln>
        </p:spPr>
        <p:txBody>
          <a:bodyPr vert="horz" lIns="68580" tIns="27000" rIns="68580" bIns="3429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ja-JP" altLang="en-US" sz="1350" b="1" dirty="0">
                <a:solidFill>
                  <a:srgbClr val="FFFDE1"/>
                </a:solidFill>
                <a:latin typeface="メイリオ" panose="020B0604030504040204" pitchFamily="50" charset="-128"/>
                <a:ea typeface="メイリオ" panose="020B0604030504040204" pitchFamily="50" charset="-128"/>
              </a:rPr>
              <a:t>協議の場の構成員</a:t>
            </a:r>
            <a:endParaRPr lang="en-US" altLang="ja-JP" sz="1350" b="1" dirty="0">
              <a:solidFill>
                <a:srgbClr val="FFFDE1"/>
              </a:solidFill>
              <a:latin typeface="メイリオ" panose="020B0604030504040204" pitchFamily="50" charset="-128"/>
              <a:ea typeface="メイリオ" panose="020B0604030504040204" pitchFamily="50" charset="-128"/>
            </a:endParaRPr>
          </a:p>
        </p:txBody>
      </p:sp>
      <p:sp>
        <p:nvSpPr>
          <p:cNvPr id="19" name="タイトル 1">
            <a:extLst>
              <a:ext uri="{FF2B5EF4-FFF2-40B4-BE49-F238E27FC236}">
                <a16:creationId xmlns:a16="http://schemas.microsoft.com/office/drawing/2014/main" id="{E2DFA0D6-74BE-45F8-B57B-5AA3227CEFB9}"/>
              </a:ext>
            </a:extLst>
          </p:cNvPr>
          <p:cNvSpPr txBox="1">
            <a:spLocks/>
          </p:cNvSpPr>
          <p:nvPr/>
        </p:nvSpPr>
        <p:spPr>
          <a:xfrm>
            <a:off x="451518" y="5094914"/>
            <a:ext cx="2256422" cy="567042"/>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defTabSz="685783">
              <a:lnSpc>
                <a:spcPct val="100000"/>
              </a:lnSpc>
              <a:defRPr/>
            </a:pPr>
            <a:r>
              <a:rPr lang="ja-JP" altLang="en-US" sz="105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050"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r>
              <a:rPr lang="ja-JP" altLang="en-US" sz="105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050"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20" name="角丸四角形 1">
            <a:extLst>
              <a:ext uri="{FF2B5EF4-FFF2-40B4-BE49-F238E27FC236}">
                <a16:creationId xmlns:a16="http://schemas.microsoft.com/office/drawing/2014/main" id="{EC5ABB0A-CE79-463E-A0CF-F52BBB9DF4A7}"/>
              </a:ext>
            </a:extLst>
          </p:cNvPr>
          <p:cNvSpPr/>
          <p:nvPr/>
        </p:nvSpPr>
        <p:spPr>
          <a:xfrm>
            <a:off x="359532" y="3286604"/>
            <a:ext cx="3078342" cy="414116"/>
          </a:xfrm>
          <a:prstGeom prst="roundRect">
            <a:avLst>
              <a:gd name="adj" fmla="val 16492"/>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prstClr val="white"/>
              </a:solidFill>
              <a:latin typeface="游ゴシック" panose="020F0502020204030204"/>
              <a:ea typeface="游ゴシック" panose="020B0400000000000000" pitchFamily="50" charset="-128"/>
            </a:endParaRPr>
          </a:p>
        </p:txBody>
      </p:sp>
      <p:sp>
        <p:nvSpPr>
          <p:cNvPr id="21" name="タイトル 1">
            <a:extLst>
              <a:ext uri="{FF2B5EF4-FFF2-40B4-BE49-F238E27FC236}">
                <a16:creationId xmlns:a16="http://schemas.microsoft.com/office/drawing/2014/main" id="{F13989D2-6CE8-4CEE-9C09-9B6F44210125}"/>
              </a:ext>
            </a:extLst>
          </p:cNvPr>
          <p:cNvSpPr txBox="1">
            <a:spLocks/>
          </p:cNvSpPr>
          <p:nvPr/>
        </p:nvSpPr>
        <p:spPr>
          <a:xfrm>
            <a:off x="830746" y="3166651"/>
            <a:ext cx="2054472" cy="297000"/>
          </a:xfrm>
          <a:prstGeom prst="roundRect">
            <a:avLst>
              <a:gd name="adj" fmla="val 49068"/>
            </a:avLst>
          </a:prstGeom>
          <a:solidFill>
            <a:srgbClr val="5B9F8A"/>
          </a:solidFill>
          <a:ln>
            <a:solidFill>
              <a:srgbClr val="5B9F8A"/>
            </a:solidFill>
          </a:ln>
        </p:spPr>
        <p:txBody>
          <a:bodyPr vert="horz" lIns="68580" tIns="27000" rIns="68580" bIns="3429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ja-JP" altLang="en-US" sz="1350" b="1" dirty="0">
                <a:solidFill>
                  <a:srgbClr val="FFFDE1"/>
                </a:solidFill>
                <a:latin typeface="メイリオ" panose="020B0604030504040204" pitchFamily="50" charset="-128"/>
                <a:ea typeface="メイリオ" panose="020B0604030504040204" pitchFamily="50" charset="-128"/>
              </a:rPr>
              <a:t>開催頻度</a:t>
            </a:r>
            <a:endParaRPr lang="en-US" altLang="ja-JP" sz="1350" b="1" dirty="0">
              <a:solidFill>
                <a:srgbClr val="FFFDE1"/>
              </a:solidFill>
              <a:latin typeface="メイリオ" panose="020B0604030504040204" pitchFamily="50" charset="-128"/>
              <a:ea typeface="メイリオ" panose="020B0604030504040204" pitchFamily="50" charset="-128"/>
            </a:endParaRPr>
          </a:p>
        </p:txBody>
      </p:sp>
      <p:sp>
        <p:nvSpPr>
          <p:cNvPr id="22" name="角丸四角形 1">
            <a:extLst>
              <a:ext uri="{FF2B5EF4-FFF2-40B4-BE49-F238E27FC236}">
                <a16:creationId xmlns:a16="http://schemas.microsoft.com/office/drawing/2014/main" id="{D7FA2747-4FDB-4132-B6EB-D67C41A4270C}"/>
              </a:ext>
            </a:extLst>
          </p:cNvPr>
          <p:cNvSpPr/>
          <p:nvPr/>
        </p:nvSpPr>
        <p:spPr>
          <a:xfrm>
            <a:off x="3653898" y="2473810"/>
            <a:ext cx="5292588" cy="3439466"/>
          </a:xfrm>
          <a:prstGeom prst="roundRect">
            <a:avLst>
              <a:gd name="adj" fmla="val 2940"/>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prstClr val="white"/>
              </a:solidFill>
              <a:latin typeface="メイリオ" panose="020B0604030504040204" pitchFamily="50" charset="-128"/>
              <a:ea typeface="メイリオ" panose="020B0604030504040204" pitchFamily="50" charset="-128"/>
            </a:endParaRPr>
          </a:p>
        </p:txBody>
      </p:sp>
      <p:sp>
        <p:nvSpPr>
          <p:cNvPr id="23" name="タイトル 1">
            <a:extLst>
              <a:ext uri="{FF2B5EF4-FFF2-40B4-BE49-F238E27FC236}">
                <a16:creationId xmlns:a16="http://schemas.microsoft.com/office/drawing/2014/main" id="{B30B75B3-6A61-4F01-AF91-62494F86DE78}"/>
              </a:ext>
            </a:extLst>
          </p:cNvPr>
          <p:cNvSpPr txBox="1">
            <a:spLocks/>
          </p:cNvSpPr>
          <p:nvPr/>
        </p:nvSpPr>
        <p:spPr>
          <a:xfrm>
            <a:off x="4247964" y="2256067"/>
            <a:ext cx="4237674" cy="414116"/>
          </a:xfrm>
          <a:prstGeom prst="roundRect">
            <a:avLst>
              <a:gd name="adj" fmla="val 49068"/>
            </a:avLst>
          </a:prstGeom>
          <a:solidFill>
            <a:srgbClr val="5B9F8A"/>
          </a:solidFill>
          <a:ln>
            <a:solidFill>
              <a:srgbClr val="5B9F8A"/>
            </a:solidFill>
          </a:ln>
        </p:spPr>
        <p:txBody>
          <a:bodyPr vert="horz" lIns="68580" tIns="54000" rIns="68580" bIns="3429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ja-JP" altLang="en-US" sz="1500" b="1" dirty="0">
                <a:solidFill>
                  <a:srgbClr val="FFFDE1"/>
                </a:solidFill>
                <a:latin typeface="メイリオ" panose="020B0604030504040204" pitchFamily="50" charset="-128"/>
                <a:ea typeface="メイリオ" panose="020B0604030504040204" pitchFamily="50" charset="-128"/>
              </a:rPr>
              <a:t>具体的な内容</a:t>
            </a:r>
            <a:endParaRPr lang="en-US" altLang="ja-JP" sz="1500" b="1" dirty="0">
              <a:solidFill>
                <a:srgbClr val="FFFDE1"/>
              </a:solidFill>
              <a:latin typeface="メイリオ" panose="020B0604030504040204" pitchFamily="50" charset="-128"/>
              <a:ea typeface="メイリオ" panose="020B0604030504040204" pitchFamily="50" charset="-128"/>
            </a:endParaRPr>
          </a:p>
        </p:txBody>
      </p:sp>
      <p:sp>
        <p:nvSpPr>
          <p:cNvPr id="24" name="タイトル 1">
            <a:extLst>
              <a:ext uri="{FF2B5EF4-FFF2-40B4-BE49-F238E27FC236}">
                <a16:creationId xmlns:a16="http://schemas.microsoft.com/office/drawing/2014/main" id="{C58BC26E-763B-4CE6-9470-D39EA3CC24AD}"/>
              </a:ext>
            </a:extLst>
          </p:cNvPr>
          <p:cNvSpPr txBox="1">
            <a:spLocks/>
          </p:cNvSpPr>
          <p:nvPr/>
        </p:nvSpPr>
        <p:spPr>
          <a:xfrm>
            <a:off x="4247965" y="2822508"/>
            <a:ext cx="2256422" cy="567042"/>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defTabSz="685783">
              <a:lnSpc>
                <a:spcPct val="100000"/>
              </a:lnSpc>
              <a:defRPr/>
            </a:pPr>
            <a:r>
              <a:rPr lang="ja-JP" altLang="en-US" sz="105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050"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r>
              <a:rPr lang="ja-JP" altLang="en-US" sz="105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050"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25" name="タイトル 1">
            <a:extLst>
              <a:ext uri="{FF2B5EF4-FFF2-40B4-BE49-F238E27FC236}">
                <a16:creationId xmlns:a16="http://schemas.microsoft.com/office/drawing/2014/main" id="{3D127DE6-322B-4DE0-A117-EB46B5C6A60B}"/>
              </a:ext>
            </a:extLst>
          </p:cNvPr>
          <p:cNvSpPr txBox="1">
            <a:spLocks/>
          </p:cNvSpPr>
          <p:nvPr/>
        </p:nvSpPr>
        <p:spPr>
          <a:xfrm>
            <a:off x="525158" y="3483197"/>
            <a:ext cx="2256422" cy="283521"/>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defTabSz="685783">
              <a:lnSpc>
                <a:spcPct val="100000"/>
              </a:lnSpc>
              <a:defRPr/>
            </a:pPr>
            <a:r>
              <a:rPr lang="ja-JP" altLang="en-US" sz="105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050"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26" name="タイトル 1">
            <a:extLst>
              <a:ext uri="{FF2B5EF4-FFF2-40B4-BE49-F238E27FC236}">
                <a16:creationId xmlns:a16="http://schemas.microsoft.com/office/drawing/2014/main" id="{00432453-1E5B-4F3B-83D5-BA533CE43944}"/>
              </a:ext>
            </a:extLst>
          </p:cNvPr>
          <p:cNvSpPr txBox="1">
            <a:spLocks/>
          </p:cNvSpPr>
          <p:nvPr/>
        </p:nvSpPr>
        <p:spPr>
          <a:xfrm>
            <a:off x="507720" y="2643699"/>
            <a:ext cx="2149984" cy="407259"/>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defTabSz="685783">
              <a:lnSpc>
                <a:spcPct val="100000"/>
              </a:lnSpc>
              <a:defRPr/>
            </a:pPr>
            <a:r>
              <a:rPr lang="ja-JP" altLang="en-US" sz="105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050"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r>
              <a:rPr lang="ja-JP" altLang="en-US" sz="105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050"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27" name="角丸四角形 1">
            <a:extLst>
              <a:ext uri="{FF2B5EF4-FFF2-40B4-BE49-F238E27FC236}">
                <a16:creationId xmlns:a16="http://schemas.microsoft.com/office/drawing/2014/main" id="{036FC4B8-2A27-4E65-BB45-B479CE7CD9F9}"/>
              </a:ext>
            </a:extLst>
          </p:cNvPr>
          <p:cNvSpPr/>
          <p:nvPr/>
        </p:nvSpPr>
        <p:spPr>
          <a:xfrm>
            <a:off x="383877" y="3905202"/>
            <a:ext cx="3060658" cy="710200"/>
          </a:xfrm>
          <a:prstGeom prst="roundRect">
            <a:avLst>
              <a:gd name="adj" fmla="val 9231"/>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prstClr val="white"/>
              </a:solidFill>
              <a:latin typeface="游ゴシック" panose="020F0502020204030204"/>
              <a:ea typeface="游ゴシック" panose="020B0400000000000000" pitchFamily="50" charset="-128"/>
            </a:endParaRPr>
          </a:p>
        </p:txBody>
      </p:sp>
      <p:sp>
        <p:nvSpPr>
          <p:cNvPr id="28" name="タイトル 1">
            <a:extLst>
              <a:ext uri="{FF2B5EF4-FFF2-40B4-BE49-F238E27FC236}">
                <a16:creationId xmlns:a16="http://schemas.microsoft.com/office/drawing/2014/main" id="{AADAC408-05F9-4923-B553-6F1448BF7C7E}"/>
              </a:ext>
            </a:extLst>
          </p:cNvPr>
          <p:cNvSpPr txBox="1">
            <a:spLocks/>
          </p:cNvSpPr>
          <p:nvPr/>
        </p:nvSpPr>
        <p:spPr>
          <a:xfrm>
            <a:off x="837406" y="3767388"/>
            <a:ext cx="2054472" cy="297000"/>
          </a:xfrm>
          <a:prstGeom prst="roundRect">
            <a:avLst>
              <a:gd name="adj" fmla="val 49068"/>
            </a:avLst>
          </a:prstGeom>
          <a:solidFill>
            <a:srgbClr val="5B9F8A"/>
          </a:solidFill>
          <a:ln>
            <a:solidFill>
              <a:srgbClr val="5B9F8A"/>
            </a:solidFill>
          </a:ln>
        </p:spPr>
        <p:txBody>
          <a:bodyPr vert="horz" lIns="68580" tIns="27000" rIns="68580" bIns="3429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ja-JP" altLang="en-US" sz="1350" b="1" dirty="0">
                <a:solidFill>
                  <a:srgbClr val="FFFDE1"/>
                </a:solidFill>
                <a:latin typeface="メイリオ" panose="020B0604030504040204" pitchFamily="50" charset="-128"/>
                <a:ea typeface="メイリオ" panose="020B0604030504040204" pitchFamily="50" charset="-128"/>
              </a:rPr>
              <a:t>協議の場の事務局</a:t>
            </a:r>
            <a:endParaRPr lang="en-US" altLang="ja-JP" sz="1350" b="1" dirty="0">
              <a:solidFill>
                <a:srgbClr val="FFFDE1"/>
              </a:solidFill>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B7F17C7B-EC69-4253-851A-A69D57A1F53B}"/>
              </a:ext>
            </a:extLst>
          </p:cNvPr>
          <p:cNvSpPr txBox="1">
            <a:spLocks/>
          </p:cNvSpPr>
          <p:nvPr/>
        </p:nvSpPr>
        <p:spPr>
          <a:xfrm>
            <a:off x="560973" y="4150007"/>
            <a:ext cx="2149984" cy="407259"/>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defTabSz="685783">
              <a:lnSpc>
                <a:spcPct val="100000"/>
              </a:lnSpc>
              <a:defRPr/>
            </a:pPr>
            <a:r>
              <a:rPr lang="ja-JP" altLang="en-US" sz="105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050"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r>
              <a:rPr lang="ja-JP" altLang="en-US" sz="105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050" dirty="0">
              <a:solidFill>
                <a:srgbClr val="44546A">
                  <a:lumMod val="50000"/>
                </a:srgb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2043102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タイトル 1">
            <a:extLst>
              <a:ext uri="{FF2B5EF4-FFF2-40B4-BE49-F238E27FC236}">
                <a16:creationId xmlns:a16="http://schemas.microsoft.com/office/drawing/2014/main" id="{B089C9FF-2908-0908-A437-F28D3B44A2D1}"/>
              </a:ext>
            </a:extLst>
          </p:cNvPr>
          <p:cNvSpPr txBox="1">
            <a:spLocks/>
          </p:cNvSpPr>
          <p:nvPr/>
        </p:nvSpPr>
        <p:spPr>
          <a:xfrm>
            <a:off x="5034616" y="1732073"/>
            <a:ext cx="4700884" cy="1889814"/>
          </a:xfrm>
          <a:prstGeom prst="rect">
            <a:avLst/>
          </a:prstGeom>
        </p:spPr>
        <p:txBody>
          <a:bodyPr vert="horz" lIns="68580" tIns="34290" rIns="68580" bIns="34290" rtlCol="0" anchor="ctr">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en-US" altLang="ja-JP" sz="10350" b="1" dirty="0">
                <a:solidFill>
                  <a:prstClr val="white"/>
                </a:solidFill>
                <a:latin typeface="Arial" panose="020B0604020202020204" pitchFamily="34" charset="0"/>
                <a:ea typeface="游ゴシック" panose="020B0400000000000000" pitchFamily="50" charset="-128"/>
                <a:cs typeface="Arial" panose="020B0604020202020204" pitchFamily="34" charset="0"/>
              </a:rPr>
              <a:t>20</a:t>
            </a:r>
            <a:r>
              <a:rPr lang="ja-JP" altLang="en-US" sz="5400" b="1">
                <a:solidFill>
                  <a:prstClr val="white"/>
                </a:solidFill>
                <a:latin typeface="Arial" panose="020B0604020202020204" pitchFamily="34" charset="0"/>
                <a:ea typeface="游ゴシック" panose="020B0400000000000000" pitchFamily="50" charset="-128"/>
                <a:cs typeface="Arial" panose="020B0604020202020204" pitchFamily="34" charset="0"/>
              </a:rPr>
              <a:t>兆円</a:t>
            </a:r>
          </a:p>
        </p:txBody>
      </p:sp>
      <p:sp>
        <p:nvSpPr>
          <p:cNvPr id="6" name="正方形/長方形 5">
            <a:extLst>
              <a:ext uri="{FF2B5EF4-FFF2-40B4-BE49-F238E27FC236}">
                <a16:creationId xmlns:a16="http://schemas.microsoft.com/office/drawing/2014/main" id="{06DF58B5-4348-3BBD-6EF2-4048E2645685}"/>
              </a:ext>
            </a:extLst>
          </p:cNvPr>
          <p:cNvSpPr/>
          <p:nvPr/>
        </p:nvSpPr>
        <p:spPr>
          <a:xfrm>
            <a:off x="0" y="857250"/>
            <a:ext cx="231399" cy="5143500"/>
          </a:xfrm>
          <a:prstGeom prst="rect">
            <a:avLst/>
          </a:prstGeom>
          <a:solidFill>
            <a:srgbClr val="3448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srgbClr val="D99E29"/>
              </a:solidFill>
              <a:latin typeface="游ゴシック" panose="020F0502020204030204"/>
              <a:ea typeface="游ゴシック" panose="020B0400000000000000" pitchFamily="50" charset="-128"/>
            </a:endParaRPr>
          </a:p>
        </p:txBody>
      </p:sp>
      <p:sp>
        <p:nvSpPr>
          <p:cNvPr id="2" name="角丸四角形 1">
            <a:extLst>
              <a:ext uri="{FF2B5EF4-FFF2-40B4-BE49-F238E27FC236}">
                <a16:creationId xmlns:a16="http://schemas.microsoft.com/office/drawing/2014/main" id="{2EE94C60-AAF5-CD4B-6707-5AC966056DEE}"/>
              </a:ext>
            </a:extLst>
          </p:cNvPr>
          <p:cNvSpPr/>
          <p:nvPr/>
        </p:nvSpPr>
        <p:spPr>
          <a:xfrm>
            <a:off x="515392" y="2325292"/>
            <a:ext cx="2440394" cy="3215595"/>
          </a:xfrm>
          <a:prstGeom prst="roundRect">
            <a:avLst>
              <a:gd name="adj" fmla="val 5758"/>
            </a:avLst>
          </a:prstGeom>
          <a:no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prstClr val="white"/>
              </a:solidFill>
              <a:latin typeface="游ゴシック" panose="020F0502020204030204"/>
              <a:ea typeface="游ゴシック" panose="020B0400000000000000" pitchFamily="50" charset="-128"/>
            </a:endParaRPr>
          </a:p>
        </p:txBody>
      </p:sp>
      <p:sp>
        <p:nvSpPr>
          <p:cNvPr id="5" name="角丸四角形 4">
            <a:extLst>
              <a:ext uri="{FF2B5EF4-FFF2-40B4-BE49-F238E27FC236}">
                <a16:creationId xmlns:a16="http://schemas.microsoft.com/office/drawing/2014/main" id="{45552D4E-0F2B-25F7-9FFC-D0B22D28BD69}"/>
              </a:ext>
            </a:extLst>
          </p:cNvPr>
          <p:cNvSpPr/>
          <p:nvPr/>
        </p:nvSpPr>
        <p:spPr>
          <a:xfrm>
            <a:off x="3356884" y="2325291"/>
            <a:ext cx="2440394" cy="3215595"/>
          </a:xfrm>
          <a:prstGeom prst="roundRect">
            <a:avLst>
              <a:gd name="adj" fmla="val 5758"/>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prstClr val="white"/>
              </a:solidFill>
              <a:latin typeface="游ゴシック" panose="020F0502020204030204"/>
              <a:ea typeface="游ゴシック" panose="020B0400000000000000" pitchFamily="50" charset="-128"/>
            </a:endParaRPr>
          </a:p>
        </p:txBody>
      </p:sp>
      <p:sp>
        <p:nvSpPr>
          <p:cNvPr id="9" name="円/楕円 8">
            <a:extLst>
              <a:ext uri="{FF2B5EF4-FFF2-40B4-BE49-F238E27FC236}">
                <a16:creationId xmlns:a16="http://schemas.microsoft.com/office/drawing/2014/main" id="{ABE8E72B-85A6-FA41-FBA0-19EF4602FC40}"/>
              </a:ext>
            </a:extLst>
          </p:cNvPr>
          <p:cNvSpPr/>
          <p:nvPr/>
        </p:nvSpPr>
        <p:spPr>
          <a:xfrm>
            <a:off x="4244186" y="1975285"/>
            <a:ext cx="680283" cy="680283"/>
          </a:xfrm>
          <a:prstGeom prst="ellipse">
            <a:avLst/>
          </a:prstGeom>
          <a:solidFill>
            <a:srgbClr val="5B9F8A"/>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r>
              <a:rPr lang="en-US" altLang="ja-JP" sz="3000" b="1" dirty="0">
                <a:solidFill>
                  <a:srgbClr val="FFFDE1"/>
                </a:solidFill>
                <a:latin typeface="Arial" panose="020B0604020202020204" pitchFamily="34" charset="0"/>
                <a:ea typeface="游ゴシック" panose="020B0400000000000000" pitchFamily="50" charset="-128"/>
                <a:cs typeface="Arial" panose="020B0604020202020204" pitchFamily="34" charset="0"/>
              </a:rPr>
              <a:t>2</a:t>
            </a:r>
            <a:endParaRPr lang="ja-JP" altLang="en-US" sz="3000" b="1">
              <a:solidFill>
                <a:srgbClr val="FFFDE1"/>
              </a:solidFill>
              <a:latin typeface="Arial" panose="020B0604020202020204" pitchFamily="34" charset="0"/>
              <a:ea typeface="游ゴシック" panose="020B0400000000000000" pitchFamily="50" charset="-128"/>
              <a:cs typeface="Arial" panose="020B0604020202020204" pitchFamily="34" charset="0"/>
            </a:endParaRPr>
          </a:p>
        </p:txBody>
      </p:sp>
      <p:sp>
        <p:nvSpPr>
          <p:cNvPr id="10" name="角丸四角形 9">
            <a:extLst>
              <a:ext uri="{FF2B5EF4-FFF2-40B4-BE49-F238E27FC236}">
                <a16:creationId xmlns:a16="http://schemas.microsoft.com/office/drawing/2014/main" id="{C9071085-FC83-7E3D-153A-AB2D9A3F5617}"/>
              </a:ext>
            </a:extLst>
          </p:cNvPr>
          <p:cNvSpPr/>
          <p:nvPr/>
        </p:nvSpPr>
        <p:spPr>
          <a:xfrm>
            <a:off x="6198374" y="2325290"/>
            <a:ext cx="2440394" cy="3215595"/>
          </a:xfrm>
          <a:prstGeom prst="roundRect">
            <a:avLst>
              <a:gd name="adj" fmla="val 5758"/>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prstClr val="white"/>
              </a:solidFill>
              <a:latin typeface="游ゴシック" panose="020F0502020204030204"/>
              <a:ea typeface="游ゴシック" panose="020B0400000000000000" pitchFamily="50" charset="-128"/>
            </a:endParaRPr>
          </a:p>
        </p:txBody>
      </p:sp>
      <p:sp>
        <p:nvSpPr>
          <p:cNvPr id="12" name="円/楕円 11">
            <a:extLst>
              <a:ext uri="{FF2B5EF4-FFF2-40B4-BE49-F238E27FC236}">
                <a16:creationId xmlns:a16="http://schemas.microsoft.com/office/drawing/2014/main" id="{6BF01045-C8EE-51BE-3136-DDED16F14D12}"/>
              </a:ext>
            </a:extLst>
          </p:cNvPr>
          <p:cNvSpPr/>
          <p:nvPr/>
        </p:nvSpPr>
        <p:spPr>
          <a:xfrm>
            <a:off x="7085677" y="1983208"/>
            <a:ext cx="680283" cy="680283"/>
          </a:xfrm>
          <a:prstGeom prst="ellipse">
            <a:avLst/>
          </a:prstGeom>
          <a:solidFill>
            <a:srgbClr val="5B9F8A"/>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r>
              <a:rPr lang="en-US" altLang="ja-JP" sz="3000" b="1" dirty="0">
                <a:solidFill>
                  <a:srgbClr val="FFFDE1"/>
                </a:solidFill>
                <a:latin typeface="Arial" panose="020B0604020202020204" pitchFamily="34" charset="0"/>
                <a:ea typeface="游ゴシック" panose="020B0400000000000000" pitchFamily="50" charset="-128"/>
                <a:cs typeface="Arial" panose="020B0604020202020204" pitchFamily="34" charset="0"/>
              </a:rPr>
              <a:t>3</a:t>
            </a:r>
            <a:endParaRPr lang="ja-JP" altLang="en-US" sz="3000" b="1">
              <a:solidFill>
                <a:srgbClr val="FFFDE1"/>
              </a:solidFill>
              <a:latin typeface="Arial" panose="020B0604020202020204" pitchFamily="34" charset="0"/>
              <a:ea typeface="游ゴシック" panose="020B0400000000000000" pitchFamily="50" charset="-128"/>
              <a:cs typeface="Arial" panose="020B0604020202020204" pitchFamily="34" charset="0"/>
            </a:endParaRPr>
          </a:p>
        </p:txBody>
      </p:sp>
      <p:sp>
        <p:nvSpPr>
          <p:cNvPr id="17" name="タイトル 1">
            <a:extLst>
              <a:ext uri="{FF2B5EF4-FFF2-40B4-BE49-F238E27FC236}">
                <a16:creationId xmlns:a16="http://schemas.microsoft.com/office/drawing/2014/main" id="{D9C1A2DE-5D16-D410-6936-CBFFAEE38C1A}"/>
              </a:ext>
            </a:extLst>
          </p:cNvPr>
          <p:cNvSpPr txBox="1">
            <a:spLocks/>
          </p:cNvSpPr>
          <p:nvPr/>
        </p:nvSpPr>
        <p:spPr>
          <a:xfrm>
            <a:off x="733222" y="2724487"/>
            <a:ext cx="2054472" cy="414116"/>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ja-JP" altLang="en-US" sz="2100" b="1" dirty="0">
                <a:solidFill>
                  <a:prstClr val="black"/>
                </a:solidFill>
                <a:latin typeface="メイリオ" panose="020B0604030504040204" pitchFamily="50" charset="-128"/>
                <a:ea typeface="メイリオ" panose="020B0604030504040204" pitchFamily="50" charset="-128"/>
              </a:rPr>
              <a:t>小見出し</a:t>
            </a:r>
            <a:endParaRPr lang="en-US" altLang="ja-JP" sz="2100" b="1" dirty="0">
              <a:solidFill>
                <a:prstClr val="black"/>
              </a:solidFill>
              <a:latin typeface="メイリオ" panose="020B0604030504040204" pitchFamily="50" charset="-128"/>
              <a:ea typeface="メイリオ" panose="020B0604030504040204" pitchFamily="50" charset="-128"/>
            </a:endParaRPr>
          </a:p>
        </p:txBody>
      </p:sp>
      <p:sp>
        <p:nvSpPr>
          <p:cNvPr id="18" name="タイトル 1">
            <a:extLst>
              <a:ext uri="{FF2B5EF4-FFF2-40B4-BE49-F238E27FC236}">
                <a16:creationId xmlns:a16="http://schemas.microsoft.com/office/drawing/2014/main" id="{767AE674-A1D5-076D-24AF-4D0C0B4E1556}"/>
              </a:ext>
            </a:extLst>
          </p:cNvPr>
          <p:cNvSpPr txBox="1">
            <a:spLocks/>
          </p:cNvSpPr>
          <p:nvPr/>
        </p:nvSpPr>
        <p:spPr>
          <a:xfrm>
            <a:off x="631025" y="3201354"/>
            <a:ext cx="2256422" cy="1032558"/>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defTabSz="685783">
              <a:lnSpc>
                <a:spcPct val="100000"/>
              </a:lnSpc>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19" name="タイトル 1">
            <a:extLst>
              <a:ext uri="{FF2B5EF4-FFF2-40B4-BE49-F238E27FC236}">
                <a16:creationId xmlns:a16="http://schemas.microsoft.com/office/drawing/2014/main" id="{D52E1117-F3FE-7DF6-441A-B0FA7ABB00E2}"/>
              </a:ext>
            </a:extLst>
          </p:cNvPr>
          <p:cNvSpPr txBox="1">
            <a:spLocks/>
          </p:cNvSpPr>
          <p:nvPr/>
        </p:nvSpPr>
        <p:spPr>
          <a:xfrm>
            <a:off x="3544764" y="2724487"/>
            <a:ext cx="2054472" cy="414116"/>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ja-JP" altLang="en-US" sz="2100" b="1" dirty="0">
                <a:solidFill>
                  <a:prstClr val="black"/>
                </a:solidFill>
                <a:latin typeface="メイリオ" panose="020B0604030504040204" pitchFamily="50" charset="-128"/>
                <a:ea typeface="メイリオ" panose="020B0604030504040204" pitchFamily="50" charset="-128"/>
              </a:rPr>
              <a:t>小見出し</a:t>
            </a:r>
            <a:endParaRPr lang="en-US" altLang="ja-JP" sz="2100" b="1" dirty="0">
              <a:solidFill>
                <a:prstClr val="black"/>
              </a:solidFill>
              <a:latin typeface="メイリオ" panose="020B0604030504040204" pitchFamily="50" charset="-128"/>
              <a:ea typeface="メイリオ" panose="020B0604030504040204" pitchFamily="50" charset="-128"/>
            </a:endParaRPr>
          </a:p>
        </p:txBody>
      </p:sp>
      <p:sp>
        <p:nvSpPr>
          <p:cNvPr id="20" name="タイトル 1">
            <a:extLst>
              <a:ext uri="{FF2B5EF4-FFF2-40B4-BE49-F238E27FC236}">
                <a16:creationId xmlns:a16="http://schemas.microsoft.com/office/drawing/2014/main" id="{EECECC2F-082B-91D3-C27B-B510740B0DF6}"/>
              </a:ext>
            </a:extLst>
          </p:cNvPr>
          <p:cNvSpPr txBox="1">
            <a:spLocks/>
          </p:cNvSpPr>
          <p:nvPr/>
        </p:nvSpPr>
        <p:spPr>
          <a:xfrm>
            <a:off x="3442567" y="3201354"/>
            <a:ext cx="2256422" cy="1032558"/>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defTabSz="685783">
              <a:lnSpc>
                <a:spcPct val="100000"/>
              </a:lnSpc>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21" name="タイトル 1">
            <a:extLst>
              <a:ext uri="{FF2B5EF4-FFF2-40B4-BE49-F238E27FC236}">
                <a16:creationId xmlns:a16="http://schemas.microsoft.com/office/drawing/2014/main" id="{917B03A7-B6B4-1D95-C4AB-7E3DD82200F3}"/>
              </a:ext>
            </a:extLst>
          </p:cNvPr>
          <p:cNvSpPr txBox="1">
            <a:spLocks/>
          </p:cNvSpPr>
          <p:nvPr/>
        </p:nvSpPr>
        <p:spPr>
          <a:xfrm>
            <a:off x="6320008" y="2708722"/>
            <a:ext cx="2054472" cy="414116"/>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ja-JP" altLang="en-US" sz="2100" b="1" dirty="0">
                <a:solidFill>
                  <a:prstClr val="black"/>
                </a:solidFill>
                <a:latin typeface="メイリオ" panose="020B0604030504040204" pitchFamily="50" charset="-128"/>
                <a:ea typeface="メイリオ" panose="020B0604030504040204" pitchFamily="50" charset="-128"/>
              </a:rPr>
              <a:t>小見出し</a:t>
            </a:r>
            <a:endParaRPr lang="en-US" altLang="ja-JP" sz="2100" b="1" dirty="0">
              <a:solidFill>
                <a:prstClr val="black"/>
              </a:solidFill>
              <a:latin typeface="メイリオ" panose="020B0604030504040204" pitchFamily="50" charset="-128"/>
              <a:ea typeface="メイリオ" panose="020B0604030504040204" pitchFamily="50" charset="-128"/>
            </a:endParaRPr>
          </a:p>
        </p:txBody>
      </p:sp>
      <p:sp>
        <p:nvSpPr>
          <p:cNvPr id="22" name="タイトル 1">
            <a:extLst>
              <a:ext uri="{FF2B5EF4-FFF2-40B4-BE49-F238E27FC236}">
                <a16:creationId xmlns:a16="http://schemas.microsoft.com/office/drawing/2014/main" id="{10BF9D52-FF85-F06F-B5B4-B6CCBE9F8D5C}"/>
              </a:ext>
            </a:extLst>
          </p:cNvPr>
          <p:cNvSpPr txBox="1">
            <a:spLocks/>
          </p:cNvSpPr>
          <p:nvPr/>
        </p:nvSpPr>
        <p:spPr>
          <a:xfrm>
            <a:off x="6217811" y="3185589"/>
            <a:ext cx="2256422" cy="1032558"/>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defTabSz="685783">
              <a:lnSpc>
                <a:spcPct val="100000"/>
              </a:lnSpc>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23" name="円/楕円 22">
            <a:extLst>
              <a:ext uri="{FF2B5EF4-FFF2-40B4-BE49-F238E27FC236}">
                <a16:creationId xmlns:a16="http://schemas.microsoft.com/office/drawing/2014/main" id="{99941390-5261-4EBC-0C9E-2CE771A61CE5}"/>
              </a:ext>
            </a:extLst>
          </p:cNvPr>
          <p:cNvSpPr/>
          <p:nvPr/>
        </p:nvSpPr>
        <p:spPr>
          <a:xfrm>
            <a:off x="1433075" y="1952456"/>
            <a:ext cx="680283" cy="680283"/>
          </a:xfrm>
          <a:prstGeom prst="ellipse">
            <a:avLst/>
          </a:prstGeom>
          <a:solidFill>
            <a:srgbClr val="5B9F8A"/>
          </a:solidFill>
          <a:ln w="381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r>
              <a:rPr lang="en-US" altLang="ja-JP" sz="3000" b="1" dirty="0">
                <a:solidFill>
                  <a:srgbClr val="FFFDE1"/>
                </a:solidFill>
                <a:latin typeface="Arial" panose="020B0604020202020204" pitchFamily="34" charset="0"/>
                <a:ea typeface="游ゴシック" panose="020B0400000000000000" pitchFamily="50" charset="-128"/>
                <a:cs typeface="Arial" panose="020B0604020202020204" pitchFamily="34" charset="0"/>
              </a:rPr>
              <a:t>1</a:t>
            </a:r>
            <a:endParaRPr lang="ja-JP" altLang="en-US" sz="3000" b="1" dirty="0">
              <a:solidFill>
                <a:srgbClr val="FFFDE1"/>
              </a:solidFill>
              <a:latin typeface="Arial" panose="020B0604020202020204" pitchFamily="34" charset="0"/>
              <a:ea typeface="游ゴシック" panose="020B0400000000000000" pitchFamily="50" charset="-128"/>
              <a:cs typeface="Arial" panose="020B0604020202020204" pitchFamily="34" charset="0"/>
            </a:endParaRPr>
          </a:p>
        </p:txBody>
      </p:sp>
      <p:sp>
        <p:nvSpPr>
          <p:cNvPr id="24" name="角丸四角形 1">
            <a:extLst>
              <a:ext uri="{FF2B5EF4-FFF2-40B4-BE49-F238E27FC236}">
                <a16:creationId xmlns:a16="http://schemas.microsoft.com/office/drawing/2014/main" id="{50BA4E58-AE68-4F0D-B1D0-796A26A9FD70}"/>
              </a:ext>
            </a:extLst>
          </p:cNvPr>
          <p:cNvSpPr/>
          <p:nvPr/>
        </p:nvSpPr>
        <p:spPr>
          <a:xfrm>
            <a:off x="1140576" y="1106742"/>
            <a:ext cx="6862847" cy="810000"/>
          </a:xfrm>
          <a:prstGeom prst="roundRect">
            <a:avLst>
              <a:gd name="adj" fmla="val 21554"/>
            </a:avLst>
          </a:prstGeom>
          <a:solidFill>
            <a:srgbClr val="34485E"/>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100" b="1" dirty="0"/>
              <a:t>　　</a:t>
            </a:r>
            <a:endParaRPr lang="ja-JP" altLang="en-US" sz="2100" b="1" dirty="0">
              <a:solidFill>
                <a:srgbClr val="FFFDE1"/>
              </a:solidFill>
            </a:endParaRPr>
          </a:p>
        </p:txBody>
      </p:sp>
      <p:sp>
        <p:nvSpPr>
          <p:cNvPr id="25" name="タイトル 1">
            <a:extLst>
              <a:ext uri="{FF2B5EF4-FFF2-40B4-BE49-F238E27FC236}">
                <a16:creationId xmlns:a16="http://schemas.microsoft.com/office/drawing/2014/main" id="{3A8BE68F-1C25-4D8F-A370-D9247A64F4B7}"/>
              </a:ext>
            </a:extLst>
          </p:cNvPr>
          <p:cNvSpPr txBox="1">
            <a:spLocks/>
          </p:cNvSpPr>
          <p:nvPr/>
        </p:nvSpPr>
        <p:spPr>
          <a:xfrm>
            <a:off x="2182892" y="1267560"/>
            <a:ext cx="4457713" cy="669974"/>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3300" b="1" dirty="0">
                <a:solidFill>
                  <a:srgbClr val="FFFDE1"/>
                </a:solidFill>
                <a:latin typeface="メイリオ" panose="020B0604030504040204" pitchFamily="50" charset="-128"/>
                <a:ea typeface="メイリオ" panose="020B0604030504040204" pitchFamily="50" charset="-128"/>
              </a:rPr>
              <a:t>情報提供</a:t>
            </a:r>
            <a:endParaRPr lang="en-US" altLang="ja-JP" sz="3300" b="1" dirty="0">
              <a:solidFill>
                <a:srgbClr val="FFFDE1"/>
              </a:solidFill>
              <a:latin typeface="メイリオ" panose="020B0604030504040204" pitchFamily="50" charset="-128"/>
              <a:ea typeface="メイリオ" panose="020B0604030504040204" pitchFamily="50" charset="-128"/>
            </a:endParaRPr>
          </a:p>
        </p:txBody>
      </p:sp>
      <p:sp>
        <p:nvSpPr>
          <p:cNvPr id="27" name="楕円 26">
            <a:hlinkClick r:id="rId3" action="ppaction://hlinksldjump"/>
            <a:extLst>
              <a:ext uri="{FF2B5EF4-FFF2-40B4-BE49-F238E27FC236}">
                <a16:creationId xmlns:a16="http://schemas.microsoft.com/office/drawing/2014/main" id="{581E6311-241F-4F35-825A-1A51D2309E5D}"/>
              </a:ext>
            </a:extLst>
          </p:cNvPr>
          <p:cNvSpPr>
            <a:spLocks noChangeAspect="1"/>
          </p:cNvSpPr>
          <p:nvPr/>
        </p:nvSpPr>
        <p:spPr>
          <a:xfrm>
            <a:off x="774216" y="985577"/>
            <a:ext cx="999000" cy="999000"/>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600" dirty="0">
                <a:solidFill>
                  <a:srgbClr val="FFFDE1"/>
                </a:solidFill>
                <a:latin typeface="Segoe UI" panose="020B0502040204020203" pitchFamily="34" charset="0"/>
                <a:ea typeface="メイリオ" panose="020B0604030504040204" pitchFamily="50" charset="-128"/>
                <a:cs typeface="Segoe UI" panose="020B0502040204020203" pitchFamily="34" charset="0"/>
              </a:rPr>
              <a:t>03</a:t>
            </a:r>
            <a:endParaRPr lang="ja-JP" altLang="en-US" sz="3600" dirty="0">
              <a:solidFill>
                <a:srgbClr val="FFFDE1"/>
              </a:solidFill>
              <a:latin typeface="Segoe UI" panose="020B0502040204020203" pitchFamily="34" charset="0"/>
              <a:ea typeface="メイリオ" panose="020B0604030504040204" pitchFamily="50" charset="-128"/>
              <a:cs typeface="Segoe UI" panose="020B0502040204020203" pitchFamily="34" charset="0"/>
            </a:endParaRPr>
          </a:p>
        </p:txBody>
      </p:sp>
    </p:spTree>
    <p:extLst>
      <p:ext uri="{BB962C8B-B14F-4D97-AF65-F5344CB8AC3E}">
        <p14:creationId xmlns:p14="http://schemas.microsoft.com/office/powerpoint/2010/main" val="4074189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タイトル 1">
            <a:extLst>
              <a:ext uri="{FF2B5EF4-FFF2-40B4-BE49-F238E27FC236}">
                <a16:creationId xmlns:a16="http://schemas.microsoft.com/office/drawing/2014/main" id="{B089C9FF-2908-0908-A437-F28D3B44A2D1}"/>
              </a:ext>
            </a:extLst>
          </p:cNvPr>
          <p:cNvSpPr txBox="1">
            <a:spLocks/>
          </p:cNvSpPr>
          <p:nvPr/>
        </p:nvSpPr>
        <p:spPr>
          <a:xfrm>
            <a:off x="5034616" y="1732073"/>
            <a:ext cx="4700884" cy="1889814"/>
          </a:xfrm>
          <a:prstGeom prst="rect">
            <a:avLst/>
          </a:prstGeom>
        </p:spPr>
        <p:txBody>
          <a:bodyPr vert="horz" lIns="68580" tIns="34290" rIns="68580" bIns="34290" rtlCol="0" anchor="ctr">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en-US" altLang="ja-JP" sz="10350" b="1" dirty="0">
                <a:solidFill>
                  <a:prstClr val="white"/>
                </a:solidFill>
                <a:latin typeface="Arial" panose="020B0604020202020204" pitchFamily="34" charset="0"/>
                <a:ea typeface="游ゴシック" panose="020B0400000000000000" pitchFamily="50" charset="-128"/>
                <a:cs typeface="Arial" panose="020B0604020202020204" pitchFamily="34" charset="0"/>
              </a:rPr>
              <a:t>20</a:t>
            </a:r>
            <a:r>
              <a:rPr lang="ja-JP" altLang="en-US" sz="5400" b="1">
                <a:solidFill>
                  <a:prstClr val="white"/>
                </a:solidFill>
                <a:latin typeface="Arial" panose="020B0604020202020204" pitchFamily="34" charset="0"/>
                <a:ea typeface="游ゴシック" panose="020B0400000000000000" pitchFamily="50" charset="-128"/>
                <a:cs typeface="Arial" panose="020B0604020202020204" pitchFamily="34" charset="0"/>
              </a:rPr>
              <a:t>兆円</a:t>
            </a:r>
          </a:p>
        </p:txBody>
      </p:sp>
      <p:sp>
        <p:nvSpPr>
          <p:cNvPr id="6" name="正方形/長方形 5">
            <a:extLst>
              <a:ext uri="{FF2B5EF4-FFF2-40B4-BE49-F238E27FC236}">
                <a16:creationId xmlns:a16="http://schemas.microsoft.com/office/drawing/2014/main" id="{06DF58B5-4348-3BBD-6EF2-4048E2645685}"/>
              </a:ext>
            </a:extLst>
          </p:cNvPr>
          <p:cNvSpPr/>
          <p:nvPr/>
        </p:nvSpPr>
        <p:spPr>
          <a:xfrm>
            <a:off x="0" y="857250"/>
            <a:ext cx="231399" cy="5143500"/>
          </a:xfrm>
          <a:prstGeom prst="rect">
            <a:avLst/>
          </a:prstGeom>
          <a:solidFill>
            <a:srgbClr val="3448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srgbClr val="D99E29"/>
              </a:solidFill>
              <a:latin typeface="游ゴシック" panose="020F0502020204030204"/>
              <a:ea typeface="游ゴシック" panose="020B0400000000000000" pitchFamily="50" charset="-128"/>
            </a:endParaRPr>
          </a:p>
        </p:txBody>
      </p:sp>
      <p:sp>
        <p:nvSpPr>
          <p:cNvPr id="2" name="角丸四角形 1">
            <a:extLst>
              <a:ext uri="{FF2B5EF4-FFF2-40B4-BE49-F238E27FC236}">
                <a16:creationId xmlns:a16="http://schemas.microsoft.com/office/drawing/2014/main" id="{2EE94C60-AAF5-CD4B-6707-5AC966056DEE}"/>
              </a:ext>
            </a:extLst>
          </p:cNvPr>
          <p:cNvSpPr/>
          <p:nvPr/>
        </p:nvSpPr>
        <p:spPr>
          <a:xfrm>
            <a:off x="608496" y="2382003"/>
            <a:ext cx="8161064" cy="1242137"/>
          </a:xfrm>
          <a:prstGeom prst="roundRect">
            <a:avLst>
              <a:gd name="adj" fmla="val 14961"/>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prstClr val="white"/>
              </a:solidFill>
              <a:latin typeface="游ゴシック" panose="020F0502020204030204"/>
              <a:ea typeface="游ゴシック" panose="020B0400000000000000" pitchFamily="50" charset="-128"/>
            </a:endParaRPr>
          </a:p>
        </p:txBody>
      </p:sp>
      <p:sp>
        <p:nvSpPr>
          <p:cNvPr id="17" name="タイトル 1">
            <a:extLst>
              <a:ext uri="{FF2B5EF4-FFF2-40B4-BE49-F238E27FC236}">
                <a16:creationId xmlns:a16="http://schemas.microsoft.com/office/drawing/2014/main" id="{D9C1A2DE-5D16-D410-6936-CBFFAEE38C1A}"/>
              </a:ext>
            </a:extLst>
          </p:cNvPr>
          <p:cNvSpPr txBox="1">
            <a:spLocks/>
          </p:cNvSpPr>
          <p:nvPr/>
        </p:nvSpPr>
        <p:spPr>
          <a:xfrm>
            <a:off x="832975" y="2821312"/>
            <a:ext cx="2054472" cy="414116"/>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ja-JP" altLang="en-US" sz="2100" b="1" dirty="0">
                <a:solidFill>
                  <a:prstClr val="black"/>
                </a:solidFill>
                <a:latin typeface="メイリオ" panose="020B0604030504040204" pitchFamily="50" charset="-128"/>
                <a:ea typeface="メイリオ" panose="020B0604030504040204" pitchFamily="50" charset="-128"/>
              </a:rPr>
              <a:t>小見出し</a:t>
            </a:r>
            <a:endParaRPr lang="en-US" altLang="ja-JP" sz="2100" b="1" dirty="0">
              <a:solidFill>
                <a:prstClr val="black"/>
              </a:solidFill>
              <a:latin typeface="メイリオ" panose="020B0604030504040204" pitchFamily="50" charset="-128"/>
              <a:ea typeface="メイリオ" panose="020B0604030504040204" pitchFamily="50" charset="-128"/>
            </a:endParaRPr>
          </a:p>
        </p:txBody>
      </p:sp>
      <p:sp>
        <p:nvSpPr>
          <p:cNvPr id="18" name="タイトル 1">
            <a:extLst>
              <a:ext uri="{FF2B5EF4-FFF2-40B4-BE49-F238E27FC236}">
                <a16:creationId xmlns:a16="http://schemas.microsoft.com/office/drawing/2014/main" id="{767AE674-A1D5-076D-24AF-4D0C0B4E1556}"/>
              </a:ext>
            </a:extLst>
          </p:cNvPr>
          <p:cNvSpPr txBox="1">
            <a:spLocks/>
          </p:cNvSpPr>
          <p:nvPr/>
        </p:nvSpPr>
        <p:spPr>
          <a:xfrm>
            <a:off x="2778194" y="2774484"/>
            <a:ext cx="2256422" cy="1032558"/>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defTabSz="685783">
              <a:lnSpc>
                <a:spcPct val="100000"/>
              </a:lnSpc>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23" name="円/楕円 22">
            <a:extLst>
              <a:ext uri="{FF2B5EF4-FFF2-40B4-BE49-F238E27FC236}">
                <a16:creationId xmlns:a16="http://schemas.microsoft.com/office/drawing/2014/main" id="{99941390-5261-4EBC-0C9E-2CE771A61CE5}"/>
              </a:ext>
            </a:extLst>
          </p:cNvPr>
          <p:cNvSpPr/>
          <p:nvPr/>
        </p:nvSpPr>
        <p:spPr>
          <a:xfrm>
            <a:off x="265102" y="2634506"/>
            <a:ext cx="680283" cy="680283"/>
          </a:xfrm>
          <a:prstGeom prst="ellipse">
            <a:avLst/>
          </a:prstGeom>
          <a:solidFill>
            <a:srgbClr val="5B9F8A"/>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r>
              <a:rPr lang="en-US" altLang="ja-JP" sz="3000" b="1" dirty="0">
                <a:solidFill>
                  <a:srgbClr val="FFFDE1"/>
                </a:solidFill>
                <a:latin typeface="Arial" panose="020B0604020202020204" pitchFamily="34" charset="0"/>
                <a:ea typeface="游ゴシック" panose="020B0400000000000000" pitchFamily="50" charset="-128"/>
                <a:cs typeface="Arial" panose="020B0604020202020204" pitchFamily="34" charset="0"/>
              </a:rPr>
              <a:t>1</a:t>
            </a:r>
            <a:endParaRPr lang="ja-JP" altLang="en-US" sz="3000" b="1" dirty="0">
              <a:solidFill>
                <a:srgbClr val="FFFDE1"/>
              </a:solidFill>
              <a:latin typeface="Arial" panose="020B0604020202020204" pitchFamily="34" charset="0"/>
              <a:ea typeface="游ゴシック" panose="020B0400000000000000" pitchFamily="50" charset="-128"/>
              <a:cs typeface="Arial" panose="020B0604020202020204" pitchFamily="34" charset="0"/>
            </a:endParaRPr>
          </a:p>
        </p:txBody>
      </p:sp>
      <p:sp>
        <p:nvSpPr>
          <p:cNvPr id="24" name="角丸四角形 1">
            <a:extLst>
              <a:ext uri="{FF2B5EF4-FFF2-40B4-BE49-F238E27FC236}">
                <a16:creationId xmlns:a16="http://schemas.microsoft.com/office/drawing/2014/main" id="{50BA4E58-AE68-4F0D-B1D0-796A26A9FD70}"/>
              </a:ext>
            </a:extLst>
          </p:cNvPr>
          <p:cNvSpPr/>
          <p:nvPr/>
        </p:nvSpPr>
        <p:spPr>
          <a:xfrm>
            <a:off x="1140576" y="1106742"/>
            <a:ext cx="6862847" cy="810000"/>
          </a:xfrm>
          <a:prstGeom prst="roundRect">
            <a:avLst>
              <a:gd name="adj" fmla="val 21554"/>
            </a:avLst>
          </a:prstGeom>
          <a:solidFill>
            <a:srgbClr val="34485E"/>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100" b="1" dirty="0">
                <a:solidFill>
                  <a:srgbClr val="FFFDE1"/>
                </a:solidFill>
              </a:rPr>
              <a:t>　　</a:t>
            </a:r>
          </a:p>
        </p:txBody>
      </p:sp>
      <p:sp>
        <p:nvSpPr>
          <p:cNvPr id="25" name="タイトル 1">
            <a:extLst>
              <a:ext uri="{FF2B5EF4-FFF2-40B4-BE49-F238E27FC236}">
                <a16:creationId xmlns:a16="http://schemas.microsoft.com/office/drawing/2014/main" id="{3A8BE68F-1C25-4D8F-A370-D9247A64F4B7}"/>
              </a:ext>
            </a:extLst>
          </p:cNvPr>
          <p:cNvSpPr txBox="1">
            <a:spLocks/>
          </p:cNvSpPr>
          <p:nvPr/>
        </p:nvSpPr>
        <p:spPr>
          <a:xfrm>
            <a:off x="2195736" y="1246768"/>
            <a:ext cx="4457713" cy="669974"/>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3300" b="1" dirty="0">
                <a:solidFill>
                  <a:srgbClr val="FFFDE1"/>
                </a:solidFill>
                <a:latin typeface="メイリオ" panose="020B0604030504040204" pitchFamily="50" charset="-128"/>
                <a:ea typeface="メイリオ" panose="020B0604030504040204" pitchFamily="50" charset="-128"/>
              </a:rPr>
              <a:t>情報提供</a:t>
            </a:r>
            <a:endParaRPr lang="en-US" altLang="ja-JP" sz="3300" b="1" dirty="0">
              <a:solidFill>
                <a:srgbClr val="FFFDE1"/>
              </a:solidFill>
              <a:latin typeface="メイリオ" panose="020B0604030504040204" pitchFamily="50" charset="-128"/>
              <a:ea typeface="メイリオ" panose="020B0604030504040204" pitchFamily="50" charset="-128"/>
            </a:endParaRPr>
          </a:p>
        </p:txBody>
      </p:sp>
      <p:sp>
        <p:nvSpPr>
          <p:cNvPr id="27" name="楕円 26">
            <a:hlinkClick r:id="rId3" action="ppaction://hlinksldjump"/>
            <a:extLst>
              <a:ext uri="{FF2B5EF4-FFF2-40B4-BE49-F238E27FC236}">
                <a16:creationId xmlns:a16="http://schemas.microsoft.com/office/drawing/2014/main" id="{581E6311-241F-4F35-825A-1A51D2309E5D}"/>
              </a:ext>
            </a:extLst>
          </p:cNvPr>
          <p:cNvSpPr>
            <a:spLocks noChangeAspect="1"/>
          </p:cNvSpPr>
          <p:nvPr/>
        </p:nvSpPr>
        <p:spPr>
          <a:xfrm>
            <a:off x="774216" y="985577"/>
            <a:ext cx="999000" cy="999000"/>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600" dirty="0">
                <a:solidFill>
                  <a:srgbClr val="FFFDE1"/>
                </a:solidFill>
                <a:latin typeface="Segoe UI" panose="020B0502040204020203" pitchFamily="34" charset="0"/>
                <a:ea typeface="メイリオ" panose="020B0604030504040204" pitchFamily="50" charset="-128"/>
                <a:cs typeface="Segoe UI" panose="020B0502040204020203" pitchFamily="34" charset="0"/>
              </a:rPr>
              <a:t>03</a:t>
            </a:r>
            <a:endParaRPr lang="ja-JP" altLang="en-US" sz="3600" dirty="0">
              <a:solidFill>
                <a:srgbClr val="FFFDE1"/>
              </a:solidFill>
              <a:latin typeface="Segoe UI" panose="020B0502040204020203" pitchFamily="34" charset="0"/>
              <a:ea typeface="メイリオ" panose="020B0604030504040204" pitchFamily="50" charset="-128"/>
              <a:cs typeface="Segoe UI" panose="020B0502040204020203" pitchFamily="34" charset="0"/>
            </a:endParaRPr>
          </a:p>
        </p:txBody>
      </p:sp>
      <p:sp>
        <p:nvSpPr>
          <p:cNvPr id="26" name="角丸四角形 1">
            <a:extLst>
              <a:ext uri="{FF2B5EF4-FFF2-40B4-BE49-F238E27FC236}">
                <a16:creationId xmlns:a16="http://schemas.microsoft.com/office/drawing/2014/main" id="{F698F395-27B3-40BA-BC86-0583CAFC50F8}"/>
              </a:ext>
            </a:extLst>
          </p:cNvPr>
          <p:cNvSpPr/>
          <p:nvPr/>
        </p:nvSpPr>
        <p:spPr>
          <a:xfrm>
            <a:off x="626019" y="4175330"/>
            <a:ext cx="8161064" cy="1242137"/>
          </a:xfrm>
          <a:prstGeom prst="roundRect">
            <a:avLst>
              <a:gd name="adj" fmla="val 14961"/>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prstClr val="white"/>
              </a:solidFill>
              <a:latin typeface="游ゴシック" panose="020F0502020204030204"/>
              <a:ea typeface="游ゴシック" panose="020B0400000000000000" pitchFamily="50" charset="-128"/>
            </a:endParaRPr>
          </a:p>
        </p:txBody>
      </p:sp>
      <p:sp>
        <p:nvSpPr>
          <p:cNvPr id="28" name="タイトル 1">
            <a:extLst>
              <a:ext uri="{FF2B5EF4-FFF2-40B4-BE49-F238E27FC236}">
                <a16:creationId xmlns:a16="http://schemas.microsoft.com/office/drawing/2014/main" id="{029575F4-0E45-4767-A258-4E7BCC89268B}"/>
              </a:ext>
            </a:extLst>
          </p:cNvPr>
          <p:cNvSpPr txBox="1">
            <a:spLocks/>
          </p:cNvSpPr>
          <p:nvPr/>
        </p:nvSpPr>
        <p:spPr>
          <a:xfrm>
            <a:off x="850498" y="4614640"/>
            <a:ext cx="2054472" cy="414116"/>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ja-JP" altLang="en-US" sz="2100" b="1" dirty="0">
                <a:solidFill>
                  <a:prstClr val="black"/>
                </a:solidFill>
                <a:latin typeface="メイリオ" panose="020B0604030504040204" pitchFamily="50" charset="-128"/>
                <a:ea typeface="メイリオ" panose="020B0604030504040204" pitchFamily="50" charset="-128"/>
              </a:rPr>
              <a:t>小見出し</a:t>
            </a:r>
            <a:endParaRPr lang="en-US" altLang="ja-JP" sz="2100" b="1" dirty="0">
              <a:solidFill>
                <a:prstClr val="black"/>
              </a:solidFill>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14AE2309-CA60-42F6-BB3B-0DEF8619EF19}"/>
              </a:ext>
            </a:extLst>
          </p:cNvPr>
          <p:cNvSpPr txBox="1">
            <a:spLocks/>
          </p:cNvSpPr>
          <p:nvPr/>
        </p:nvSpPr>
        <p:spPr>
          <a:xfrm>
            <a:off x="2795717" y="4567811"/>
            <a:ext cx="2256422" cy="1032558"/>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defTabSz="685783">
              <a:lnSpc>
                <a:spcPct val="100000"/>
              </a:lnSpc>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テキストが入ります。</a:t>
            </a: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30" name="円/楕円 22">
            <a:extLst>
              <a:ext uri="{FF2B5EF4-FFF2-40B4-BE49-F238E27FC236}">
                <a16:creationId xmlns:a16="http://schemas.microsoft.com/office/drawing/2014/main" id="{3A62BE9F-F21A-4C2E-A9EE-8BE8C90E40D8}"/>
              </a:ext>
            </a:extLst>
          </p:cNvPr>
          <p:cNvSpPr/>
          <p:nvPr/>
        </p:nvSpPr>
        <p:spPr>
          <a:xfrm>
            <a:off x="282625" y="4427834"/>
            <a:ext cx="680283" cy="680283"/>
          </a:xfrm>
          <a:prstGeom prst="ellipse">
            <a:avLst/>
          </a:prstGeom>
          <a:solidFill>
            <a:srgbClr val="5B9F8A"/>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r>
              <a:rPr lang="en-US" altLang="ja-JP" sz="3000" b="1" dirty="0">
                <a:solidFill>
                  <a:srgbClr val="FFFDE1"/>
                </a:solidFill>
                <a:latin typeface="Arial" panose="020B0604020202020204" pitchFamily="34" charset="0"/>
                <a:ea typeface="游ゴシック" panose="020B0400000000000000" pitchFamily="50" charset="-128"/>
                <a:cs typeface="Arial" panose="020B0604020202020204" pitchFamily="34" charset="0"/>
              </a:rPr>
              <a:t>2</a:t>
            </a:r>
            <a:endParaRPr lang="ja-JP" altLang="en-US" sz="3000" b="1" dirty="0">
              <a:solidFill>
                <a:srgbClr val="FFFDE1"/>
              </a:solidFill>
              <a:latin typeface="Arial" panose="020B0604020202020204" pitchFamily="34" charset="0"/>
              <a:ea typeface="游ゴシック" panose="020B0400000000000000" pitchFamily="50" charset="-128"/>
              <a:cs typeface="Arial" panose="020B0604020202020204" pitchFamily="34" charset="0"/>
            </a:endParaRPr>
          </a:p>
        </p:txBody>
      </p:sp>
    </p:spTree>
    <p:extLst>
      <p:ext uri="{BB962C8B-B14F-4D97-AF65-F5344CB8AC3E}">
        <p14:creationId xmlns:p14="http://schemas.microsoft.com/office/powerpoint/2010/main" val="2169232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4">
            <a:extLst>
              <a:ext uri="{FF2B5EF4-FFF2-40B4-BE49-F238E27FC236}">
                <a16:creationId xmlns:a16="http://schemas.microsoft.com/office/drawing/2014/main" id="{C32B94C9-2B4F-4DB2-A8C5-BE97D946F58E}"/>
              </a:ext>
            </a:extLst>
          </p:cNvPr>
          <p:cNvSpPr/>
          <p:nvPr/>
        </p:nvSpPr>
        <p:spPr>
          <a:xfrm>
            <a:off x="296709" y="224644"/>
            <a:ext cx="8550581" cy="6408712"/>
          </a:xfrm>
          <a:prstGeom prst="roundRect">
            <a:avLst>
              <a:gd name="adj" fmla="val 3632"/>
            </a:avLst>
          </a:prstGeom>
          <a:solidFill>
            <a:schemeClr val="bg1"/>
          </a:solidFill>
          <a:ln>
            <a:solidFill>
              <a:srgbClr val="B32425"/>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defTabSz="685800" fontAlgn="auto">
              <a:lnSpc>
                <a:spcPts val="1600"/>
              </a:lnSpc>
              <a:spcBef>
                <a:spcPts val="0"/>
              </a:spcBef>
              <a:spcAft>
                <a:spcPts val="0"/>
              </a:spcAft>
            </a:pPr>
            <a:endParaRPr lang="en-US" altLang="ja-JP" sz="1200" u="none" dirty="0">
              <a:solidFill>
                <a:prstClr val="black"/>
              </a:solidFill>
              <a:latin typeface="メイリオ" panose="020B0604030504040204" pitchFamily="50" charset="-128"/>
              <a:ea typeface="メイリオ" panose="020B0604030504040204" pitchFamily="50" charset="-128"/>
            </a:endParaRPr>
          </a:p>
        </p:txBody>
      </p:sp>
      <p:sp>
        <p:nvSpPr>
          <p:cNvPr id="3" name="角丸四角形 3">
            <a:extLst>
              <a:ext uri="{FF2B5EF4-FFF2-40B4-BE49-F238E27FC236}">
                <a16:creationId xmlns:a16="http://schemas.microsoft.com/office/drawing/2014/main" id="{AAC61CC7-25A7-4DB1-8EE6-21330FBDC9E0}"/>
              </a:ext>
            </a:extLst>
          </p:cNvPr>
          <p:cNvSpPr/>
          <p:nvPr/>
        </p:nvSpPr>
        <p:spPr>
          <a:xfrm>
            <a:off x="467544" y="51221"/>
            <a:ext cx="3240360" cy="360000"/>
          </a:xfrm>
          <a:prstGeom prst="roundRect">
            <a:avLst>
              <a:gd name="adj" fmla="val 50000"/>
            </a:avLst>
          </a:prstGeom>
          <a:solidFill>
            <a:srgbClr val="B32425"/>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tIns="90000" rtlCol="0" anchor="ctr"/>
          <a:lstStyle/>
          <a:p>
            <a:pPr algn="ctr" defTabSz="685800" fontAlgn="auto">
              <a:spcBef>
                <a:spcPts val="0"/>
              </a:spcBef>
              <a:spcAft>
                <a:spcPts val="0"/>
              </a:spcAft>
            </a:pPr>
            <a:r>
              <a:rPr lang="ja-JP" altLang="en-US" sz="1350" b="1" u="none" dirty="0">
                <a:solidFill>
                  <a:srgbClr val="FFFDE1"/>
                </a:solidFill>
                <a:latin typeface="メイリオ" panose="020B0604030504040204" pitchFamily="50" charset="-128"/>
                <a:ea typeface="メイリオ" panose="020B0604030504040204" pitchFamily="50" charset="-128"/>
              </a:rPr>
              <a:t>ポータルサイト　画面イメージ</a:t>
            </a:r>
          </a:p>
        </p:txBody>
      </p:sp>
      <p:graphicFrame>
        <p:nvGraphicFramePr>
          <p:cNvPr id="6" name="オブジェクト 5">
            <a:extLst>
              <a:ext uri="{FF2B5EF4-FFF2-40B4-BE49-F238E27FC236}">
                <a16:creationId xmlns:a16="http://schemas.microsoft.com/office/drawing/2014/main" id="{24C94FD7-1BAA-4699-BF6C-881002204AC5}"/>
              </a:ext>
            </a:extLst>
          </p:cNvPr>
          <p:cNvGraphicFramePr>
            <a:graphicFrameLocks noChangeAspect="1"/>
          </p:cNvGraphicFramePr>
          <p:nvPr>
            <p:extLst>
              <p:ext uri="{D42A27DB-BD31-4B8C-83A1-F6EECF244321}">
                <p14:modId xmlns:p14="http://schemas.microsoft.com/office/powerpoint/2010/main" val="2815182453"/>
              </p:ext>
            </p:extLst>
          </p:nvPr>
        </p:nvGraphicFramePr>
        <p:xfrm>
          <a:off x="2411759" y="584644"/>
          <a:ext cx="4320480" cy="5994813"/>
        </p:xfrm>
        <a:graphic>
          <a:graphicData uri="http://schemas.openxmlformats.org/presentationml/2006/ole">
            <mc:AlternateContent xmlns:mc="http://schemas.openxmlformats.org/markup-compatibility/2006">
              <mc:Choice xmlns:v="urn:schemas-microsoft-com:vml" Requires="v">
                <p:oleObj spid="_x0000_s1055" name="ビットマップ イメージ" r:id="rId3" imgW="5920920" imgH="8191440" progId="Paint.Picture">
                  <p:embed/>
                </p:oleObj>
              </mc:Choice>
              <mc:Fallback>
                <p:oleObj name="ビットマップ イメージ" r:id="rId3" imgW="5920920" imgH="8191440" progId="Paint.Picture">
                  <p:embed/>
                  <p:pic>
                    <p:nvPicPr>
                      <p:cNvPr id="0" name=""/>
                      <p:cNvPicPr/>
                      <p:nvPr/>
                    </p:nvPicPr>
                    <p:blipFill>
                      <a:blip r:embed="rId4"/>
                      <a:stretch>
                        <a:fillRect/>
                      </a:stretch>
                    </p:blipFill>
                    <p:spPr>
                      <a:xfrm>
                        <a:off x="2411759" y="584644"/>
                        <a:ext cx="4320480" cy="5994813"/>
                      </a:xfrm>
                      <a:prstGeom prst="rect">
                        <a:avLst/>
                      </a:prstGeom>
                    </p:spPr>
                  </p:pic>
                </p:oleObj>
              </mc:Fallback>
            </mc:AlternateContent>
          </a:graphicData>
        </a:graphic>
      </p:graphicFrame>
      <p:sp>
        <p:nvSpPr>
          <p:cNvPr id="8" name="吹き出し: 線 7">
            <a:extLst>
              <a:ext uri="{FF2B5EF4-FFF2-40B4-BE49-F238E27FC236}">
                <a16:creationId xmlns:a16="http://schemas.microsoft.com/office/drawing/2014/main" id="{4A9723F7-66B2-4FDB-8E49-FA4DBBC24466}"/>
              </a:ext>
            </a:extLst>
          </p:cNvPr>
          <p:cNvSpPr/>
          <p:nvPr/>
        </p:nvSpPr>
        <p:spPr>
          <a:xfrm>
            <a:off x="6383723" y="1628800"/>
            <a:ext cx="2164012" cy="919832"/>
          </a:xfrm>
          <a:prstGeom prst="borderCallout1">
            <a:avLst>
              <a:gd name="adj1" fmla="val 19338"/>
              <a:gd name="adj2" fmla="val -1224"/>
              <a:gd name="adj3" fmla="val 81476"/>
              <a:gd name="adj4" fmla="val -135119"/>
            </a:avLst>
          </a:prstGeom>
          <a:noFill/>
          <a:ln w="38100">
            <a:solidFill>
              <a:srgbClr val="B32425"/>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ysClr val="windowText" lastClr="000000"/>
                </a:solidFill>
              </a:rPr>
              <a:t>それぞれの地域名を</a:t>
            </a:r>
            <a:br>
              <a:rPr kumimoji="1" lang="en-US" altLang="ja-JP" sz="1200" dirty="0">
                <a:solidFill>
                  <a:sysClr val="windowText" lastClr="000000"/>
                </a:solidFill>
              </a:rPr>
            </a:br>
            <a:r>
              <a:rPr kumimoji="1" lang="ja-JP" altLang="en-US" sz="1200" dirty="0">
                <a:solidFill>
                  <a:sysClr val="windowText" lastClr="000000"/>
                </a:solidFill>
              </a:rPr>
              <a:t>クリックすると次ページのスライドが開きます。</a:t>
            </a:r>
          </a:p>
        </p:txBody>
      </p:sp>
    </p:spTree>
    <p:extLst>
      <p:ext uri="{BB962C8B-B14F-4D97-AF65-F5344CB8AC3E}">
        <p14:creationId xmlns:p14="http://schemas.microsoft.com/office/powerpoint/2010/main" val="3153501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楕円 16">
            <a:extLst>
              <a:ext uri="{FF2B5EF4-FFF2-40B4-BE49-F238E27FC236}">
                <a16:creationId xmlns:a16="http://schemas.microsoft.com/office/drawing/2014/main" id="{16A7AD72-6DFE-4FB6-BC8E-2F873043C896}"/>
              </a:ext>
            </a:extLst>
          </p:cNvPr>
          <p:cNvSpPr/>
          <p:nvPr/>
        </p:nvSpPr>
        <p:spPr>
          <a:xfrm>
            <a:off x="6955004" y="2055492"/>
            <a:ext cx="1594827" cy="1594827"/>
          </a:xfrm>
          <a:prstGeom prst="ellipse">
            <a:avLst/>
          </a:prstGeom>
          <a:solidFill>
            <a:srgbClr val="478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600" u="sng" dirty="0">
                <a:solidFill>
                  <a:srgbClr val="DCC58C"/>
                </a:solidFill>
                <a:uFill>
                  <a:solidFill>
                    <a:srgbClr val="478657"/>
                  </a:solidFill>
                </a:uFill>
                <a:latin typeface="+mj-lt"/>
                <a:hlinkClick r:id="rId3" action="ppaction://hlinksldjump">
                  <a:extLst>
                    <a:ext uri="{A12FA001-AC4F-418D-AE19-62706E023703}">
                      <ahyp:hlinkClr xmlns:ahyp="http://schemas.microsoft.com/office/drawing/2018/hyperlinkcolor" val="tx"/>
                    </a:ext>
                  </a:extLst>
                </a:hlinkClick>
              </a:rPr>
              <a:t>03</a:t>
            </a:r>
            <a:endParaRPr lang="ja-JP" altLang="en-US" sz="3600" u="sng" dirty="0">
              <a:solidFill>
                <a:srgbClr val="DCC58C"/>
              </a:solidFill>
              <a:uFill>
                <a:solidFill>
                  <a:srgbClr val="478657"/>
                </a:solidFill>
              </a:uFill>
              <a:latin typeface="+mj-lt"/>
            </a:endParaRPr>
          </a:p>
        </p:txBody>
      </p:sp>
      <p:sp>
        <p:nvSpPr>
          <p:cNvPr id="7" name="楕円 6">
            <a:hlinkClick r:id="rId4" action="ppaction://hlinksldjump"/>
            <a:extLst>
              <a:ext uri="{FF2B5EF4-FFF2-40B4-BE49-F238E27FC236}">
                <a16:creationId xmlns:a16="http://schemas.microsoft.com/office/drawing/2014/main" id="{C3194EEB-9EC8-BA88-BEE2-7390BBE8EF6C}"/>
              </a:ext>
            </a:extLst>
          </p:cNvPr>
          <p:cNvSpPr/>
          <p:nvPr/>
        </p:nvSpPr>
        <p:spPr>
          <a:xfrm>
            <a:off x="2627747" y="2115282"/>
            <a:ext cx="1594827" cy="1594827"/>
          </a:xfrm>
          <a:prstGeom prst="ellipse">
            <a:avLst/>
          </a:prstGeom>
          <a:solidFill>
            <a:srgbClr val="478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600" u="sng" dirty="0">
                <a:solidFill>
                  <a:srgbClr val="DCC58C"/>
                </a:solidFill>
                <a:uFill>
                  <a:solidFill>
                    <a:srgbClr val="478657"/>
                  </a:solidFill>
                </a:uFill>
                <a:latin typeface="+mj-lt"/>
                <a:hlinkClick r:id="rId5" action="ppaction://hlinksldjump">
                  <a:extLst>
                    <a:ext uri="{A12FA001-AC4F-418D-AE19-62706E023703}">
                      <ahyp:hlinkClr xmlns:ahyp="http://schemas.microsoft.com/office/drawing/2018/hyperlinkcolor" val="tx"/>
                    </a:ext>
                  </a:extLst>
                </a:hlinkClick>
              </a:rPr>
              <a:t>01</a:t>
            </a:r>
            <a:endParaRPr lang="ja-JP" altLang="en-US" sz="3600" u="sng" dirty="0">
              <a:solidFill>
                <a:srgbClr val="DCC58C"/>
              </a:solidFill>
              <a:uFill>
                <a:solidFill>
                  <a:srgbClr val="478657"/>
                </a:solidFill>
              </a:uFill>
              <a:latin typeface="+mj-lt"/>
            </a:endParaRPr>
          </a:p>
        </p:txBody>
      </p:sp>
      <p:sp>
        <p:nvSpPr>
          <p:cNvPr id="8" name="タイトル 1">
            <a:extLst>
              <a:ext uri="{FF2B5EF4-FFF2-40B4-BE49-F238E27FC236}">
                <a16:creationId xmlns:a16="http://schemas.microsoft.com/office/drawing/2014/main" id="{C50E7355-7A27-644A-4B2D-93FF0DFC2468}"/>
              </a:ext>
            </a:extLst>
          </p:cNvPr>
          <p:cNvSpPr txBox="1">
            <a:spLocks/>
          </p:cNvSpPr>
          <p:nvPr/>
        </p:nvSpPr>
        <p:spPr>
          <a:xfrm>
            <a:off x="2345785" y="3869867"/>
            <a:ext cx="2089127" cy="687315"/>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2250"/>
              </a:lnSpc>
            </a:pPr>
            <a:r>
              <a:rPr lang="ja-JP" altLang="en-US" sz="1800" b="1" dirty="0">
                <a:solidFill>
                  <a:srgbClr val="DCC58C"/>
                </a:solidFill>
                <a:latin typeface="+mn-ea"/>
                <a:ea typeface="+mn-ea"/>
              </a:rPr>
              <a:t>窓口</a:t>
            </a:r>
            <a:endParaRPr lang="en-US" altLang="ja-JP" sz="1800" b="1" dirty="0">
              <a:solidFill>
                <a:srgbClr val="DCC58C"/>
              </a:solidFill>
              <a:latin typeface="+mn-ea"/>
              <a:ea typeface="+mn-ea"/>
            </a:endParaRPr>
          </a:p>
        </p:txBody>
      </p:sp>
      <p:sp>
        <p:nvSpPr>
          <p:cNvPr id="9" name="タイトル 1">
            <a:extLst>
              <a:ext uri="{FF2B5EF4-FFF2-40B4-BE49-F238E27FC236}">
                <a16:creationId xmlns:a16="http://schemas.microsoft.com/office/drawing/2014/main" id="{DD19519E-51F4-4043-4731-BF0D712162D5}"/>
              </a:ext>
            </a:extLst>
          </p:cNvPr>
          <p:cNvSpPr txBox="1">
            <a:spLocks/>
          </p:cNvSpPr>
          <p:nvPr/>
        </p:nvSpPr>
        <p:spPr>
          <a:xfrm>
            <a:off x="2380597" y="4628243"/>
            <a:ext cx="2089127" cy="797490"/>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200" dirty="0">
                <a:latin typeface="+mn-ea"/>
                <a:ea typeface="+mn-ea"/>
              </a:rPr>
              <a:t>地域移行を検討したい時の連絡先はこちらです。</a:t>
            </a:r>
            <a:endParaRPr lang="en-US" altLang="ja-JP" sz="1200" dirty="0">
              <a:latin typeface="+mn-ea"/>
              <a:ea typeface="+mn-ea"/>
            </a:endParaRPr>
          </a:p>
        </p:txBody>
      </p:sp>
      <p:sp>
        <p:nvSpPr>
          <p:cNvPr id="36" name="タイトル 1">
            <a:extLst>
              <a:ext uri="{FF2B5EF4-FFF2-40B4-BE49-F238E27FC236}">
                <a16:creationId xmlns:a16="http://schemas.microsoft.com/office/drawing/2014/main" id="{B305AA47-E314-4D0B-CBD5-2C0E4A245FB0}"/>
              </a:ext>
            </a:extLst>
          </p:cNvPr>
          <p:cNvSpPr txBox="1">
            <a:spLocks/>
          </p:cNvSpPr>
          <p:nvPr/>
        </p:nvSpPr>
        <p:spPr>
          <a:xfrm>
            <a:off x="4479690" y="3869865"/>
            <a:ext cx="2218196" cy="687316"/>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2250"/>
              </a:lnSpc>
            </a:pPr>
            <a:r>
              <a:rPr lang="ja-JP" altLang="en-US" sz="1800" b="1" dirty="0">
                <a:solidFill>
                  <a:srgbClr val="DCC58C"/>
                </a:solidFill>
                <a:latin typeface="+mn-ea"/>
                <a:ea typeface="+mn-ea"/>
              </a:rPr>
              <a:t>「にも包括」</a:t>
            </a:r>
            <a:br>
              <a:rPr lang="en-US" altLang="ja-JP" sz="1800" b="1" dirty="0">
                <a:solidFill>
                  <a:srgbClr val="DCC58C"/>
                </a:solidFill>
                <a:latin typeface="+mn-ea"/>
                <a:ea typeface="+mn-ea"/>
              </a:rPr>
            </a:br>
            <a:r>
              <a:rPr lang="ja-JP" altLang="en-US" sz="1800" b="1" dirty="0">
                <a:solidFill>
                  <a:srgbClr val="DCC58C"/>
                </a:solidFill>
                <a:latin typeface="+mn-ea"/>
                <a:ea typeface="+mn-ea"/>
              </a:rPr>
              <a:t>協議の場</a:t>
            </a:r>
            <a:endParaRPr lang="en-US" altLang="ja-JP" sz="1800" b="1" dirty="0">
              <a:solidFill>
                <a:srgbClr val="DCC58C"/>
              </a:solidFill>
              <a:latin typeface="+mn-ea"/>
              <a:ea typeface="+mn-ea"/>
            </a:endParaRPr>
          </a:p>
        </p:txBody>
      </p:sp>
      <p:sp>
        <p:nvSpPr>
          <p:cNvPr id="37" name="タイトル 1">
            <a:extLst>
              <a:ext uri="{FF2B5EF4-FFF2-40B4-BE49-F238E27FC236}">
                <a16:creationId xmlns:a16="http://schemas.microsoft.com/office/drawing/2014/main" id="{509B671B-A2A9-4D51-F9C8-B863A7F59ABC}"/>
              </a:ext>
            </a:extLst>
          </p:cNvPr>
          <p:cNvSpPr txBox="1">
            <a:spLocks/>
          </p:cNvSpPr>
          <p:nvPr/>
        </p:nvSpPr>
        <p:spPr>
          <a:xfrm>
            <a:off x="4544225" y="4621847"/>
            <a:ext cx="2089127" cy="797490"/>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200" dirty="0">
                <a:latin typeface="+mn-ea"/>
                <a:ea typeface="+mn-ea"/>
              </a:rPr>
              <a:t>「にも包括」協議の場では、こんな活動をしています。</a:t>
            </a:r>
            <a:endParaRPr lang="en-US" altLang="ja-JP" sz="1200" dirty="0">
              <a:latin typeface="+mn-ea"/>
              <a:ea typeface="+mn-ea"/>
            </a:endParaRPr>
          </a:p>
        </p:txBody>
      </p:sp>
      <p:sp>
        <p:nvSpPr>
          <p:cNvPr id="39" name="タイトル 1">
            <a:extLst>
              <a:ext uri="{FF2B5EF4-FFF2-40B4-BE49-F238E27FC236}">
                <a16:creationId xmlns:a16="http://schemas.microsoft.com/office/drawing/2014/main" id="{F4419BFB-C12D-7629-A5F6-F663479A77AA}"/>
              </a:ext>
            </a:extLst>
          </p:cNvPr>
          <p:cNvSpPr txBox="1">
            <a:spLocks/>
          </p:cNvSpPr>
          <p:nvPr/>
        </p:nvSpPr>
        <p:spPr>
          <a:xfrm>
            <a:off x="6842470" y="3869865"/>
            <a:ext cx="1819892" cy="687316"/>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2250"/>
              </a:lnSpc>
            </a:pPr>
            <a:r>
              <a:rPr lang="ja-JP" altLang="en-US" sz="1800" b="1" dirty="0">
                <a:solidFill>
                  <a:srgbClr val="DCC58C"/>
                </a:solidFill>
                <a:latin typeface="+mn-ea"/>
                <a:ea typeface="+mn-ea"/>
              </a:rPr>
              <a:t>情報</a:t>
            </a:r>
            <a:endParaRPr lang="en-US" altLang="ja-JP" sz="1800" b="1" dirty="0">
              <a:solidFill>
                <a:srgbClr val="DCC58C"/>
              </a:solidFill>
              <a:latin typeface="+mn-ea"/>
              <a:ea typeface="+mn-ea"/>
            </a:endParaRPr>
          </a:p>
        </p:txBody>
      </p:sp>
      <p:sp>
        <p:nvSpPr>
          <p:cNvPr id="40" name="タイトル 1">
            <a:extLst>
              <a:ext uri="{FF2B5EF4-FFF2-40B4-BE49-F238E27FC236}">
                <a16:creationId xmlns:a16="http://schemas.microsoft.com/office/drawing/2014/main" id="{717CC069-A3B9-354F-B39D-7073AE2AD453}"/>
              </a:ext>
            </a:extLst>
          </p:cNvPr>
          <p:cNvSpPr txBox="1">
            <a:spLocks/>
          </p:cNvSpPr>
          <p:nvPr/>
        </p:nvSpPr>
        <p:spPr>
          <a:xfrm>
            <a:off x="6707853" y="4615451"/>
            <a:ext cx="2089127" cy="797490"/>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200" dirty="0">
                <a:latin typeface="+mn-ea"/>
                <a:ea typeface="+mn-ea"/>
              </a:rPr>
              <a:t>こんな情報があります。</a:t>
            </a:r>
            <a:endParaRPr lang="en-US" altLang="ja-JP" sz="1200" dirty="0">
              <a:latin typeface="+mn-ea"/>
              <a:ea typeface="+mn-ea"/>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627747" y="921169"/>
            <a:ext cx="6548718" cy="301556"/>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r">
              <a:lnSpc>
                <a:spcPct val="100000"/>
              </a:lnSpc>
            </a:pPr>
            <a:r>
              <a:rPr lang="ja-JP" altLang="en-US" sz="1500" b="1" dirty="0">
                <a:solidFill>
                  <a:srgbClr val="DCC58C"/>
                </a:solidFill>
                <a:latin typeface="+mn-ea"/>
                <a:ea typeface="+mn-ea"/>
              </a:rPr>
              <a:t>大阪版「にも包括」ポータルサイト　情報シート</a:t>
            </a:r>
            <a:endParaRPr lang="en-US" altLang="ja-JP" sz="1500" b="1" dirty="0">
              <a:solidFill>
                <a:srgbClr val="DCC58C"/>
              </a:solidFill>
              <a:latin typeface="+mn-ea"/>
              <a:ea typeface="+mn-ea"/>
            </a:endParaRPr>
          </a:p>
        </p:txBody>
      </p:sp>
      <p:sp>
        <p:nvSpPr>
          <p:cNvPr id="2" name="正方形/長方形 1">
            <a:extLst>
              <a:ext uri="{FF2B5EF4-FFF2-40B4-BE49-F238E27FC236}">
                <a16:creationId xmlns:a16="http://schemas.microsoft.com/office/drawing/2014/main" id="{0A37DBC9-8E22-92FF-72D1-26FC9FB71FE4}"/>
              </a:ext>
            </a:extLst>
          </p:cNvPr>
          <p:cNvSpPr/>
          <p:nvPr/>
        </p:nvSpPr>
        <p:spPr>
          <a:xfrm>
            <a:off x="3" y="857250"/>
            <a:ext cx="2152357" cy="5143500"/>
          </a:xfrm>
          <a:prstGeom prst="rect">
            <a:avLst/>
          </a:prstGeom>
          <a:solidFill>
            <a:srgbClr val="47865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6" name="タイトル 1">
            <a:extLst>
              <a:ext uri="{FF2B5EF4-FFF2-40B4-BE49-F238E27FC236}">
                <a16:creationId xmlns:a16="http://schemas.microsoft.com/office/drawing/2014/main" id="{DBC39CDD-BF0F-8170-9D76-683C8769E69A}"/>
              </a:ext>
            </a:extLst>
          </p:cNvPr>
          <p:cNvSpPr txBox="1">
            <a:spLocks/>
          </p:cNvSpPr>
          <p:nvPr/>
        </p:nvSpPr>
        <p:spPr>
          <a:xfrm>
            <a:off x="245158" y="2673583"/>
            <a:ext cx="1813787" cy="478226"/>
          </a:xfrm>
          <a:prstGeom prst="rect">
            <a:avLst/>
          </a:prstGeom>
        </p:spPr>
        <p:txBody>
          <a:bodyPr vert="horz" lIns="68580" tIns="34290" rIns="68580" bIns="34290" rtlCol="0" anchor="t">
            <a:normAutofit fontScale="47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b="1" spc="225" dirty="0">
                <a:solidFill>
                  <a:srgbClr val="DCC58C"/>
                </a:solidFill>
                <a:latin typeface="Arial" panose="020B0604020202020204" pitchFamily="34" charset="0"/>
                <a:ea typeface="+mn-ea"/>
                <a:cs typeface="Arial" panose="020B0604020202020204" pitchFamily="34" charset="0"/>
              </a:rPr>
              <a:t>大阪府</a:t>
            </a:r>
            <a:endParaRPr lang="en-US" altLang="ja-JP" b="1" spc="225" dirty="0">
              <a:solidFill>
                <a:srgbClr val="DCC58C"/>
              </a:solidFill>
              <a:latin typeface="Arial" panose="020B0604020202020204" pitchFamily="34" charset="0"/>
              <a:ea typeface="+mn-ea"/>
              <a:cs typeface="Arial" panose="020B0604020202020204" pitchFamily="34" charset="0"/>
            </a:endParaRPr>
          </a:p>
        </p:txBody>
      </p:sp>
      <p:cxnSp>
        <p:nvCxnSpPr>
          <p:cNvPr id="10" name="直線コネクタ 9">
            <a:extLst>
              <a:ext uri="{FF2B5EF4-FFF2-40B4-BE49-F238E27FC236}">
                <a16:creationId xmlns:a16="http://schemas.microsoft.com/office/drawing/2014/main" id="{5AF966D6-B691-445C-014C-483EB1A8E97B}"/>
              </a:ext>
            </a:extLst>
          </p:cNvPr>
          <p:cNvCxnSpPr>
            <a:cxnSpLocks/>
          </p:cNvCxnSpPr>
          <p:nvPr/>
        </p:nvCxnSpPr>
        <p:spPr>
          <a:xfrm>
            <a:off x="2358457" y="1214754"/>
            <a:ext cx="6763406" cy="0"/>
          </a:xfrm>
          <a:prstGeom prst="line">
            <a:avLst/>
          </a:prstGeom>
          <a:ln>
            <a:solidFill>
              <a:srgbClr val="D6B845"/>
            </a:solidFill>
          </a:ln>
        </p:spPr>
        <p:style>
          <a:lnRef idx="1">
            <a:schemeClr val="accent1"/>
          </a:lnRef>
          <a:fillRef idx="0">
            <a:schemeClr val="accent1"/>
          </a:fillRef>
          <a:effectRef idx="0">
            <a:schemeClr val="accent1"/>
          </a:effectRef>
          <a:fontRef idx="minor">
            <a:schemeClr val="tx1"/>
          </a:fontRef>
        </p:style>
      </p:cxnSp>
      <p:sp>
        <p:nvSpPr>
          <p:cNvPr id="3" name="楕円 2">
            <a:extLst>
              <a:ext uri="{FF2B5EF4-FFF2-40B4-BE49-F238E27FC236}">
                <a16:creationId xmlns:a16="http://schemas.microsoft.com/office/drawing/2014/main" id="{5FDBDDD0-CFDC-05EF-3C99-44EE6B9AA43E}"/>
              </a:ext>
            </a:extLst>
          </p:cNvPr>
          <p:cNvSpPr/>
          <p:nvPr/>
        </p:nvSpPr>
        <p:spPr>
          <a:xfrm>
            <a:off x="412070" y="1241464"/>
            <a:ext cx="1328216" cy="1328216"/>
          </a:xfrm>
          <a:prstGeom prst="ellipse">
            <a:avLst/>
          </a:prstGeom>
          <a:solidFill>
            <a:srgbClr val="FFF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6" name="楕円 15">
            <a:extLst>
              <a:ext uri="{FF2B5EF4-FFF2-40B4-BE49-F238E27FC236}">
                <a16:creationId xmlns:a16="http://schemas.microsoft.com/office/drawing/2014/main" id="{61770FFB-076D-4D8E-A395-40A76EF1C214}"/>
              </a:ext>
            </a:extLst>
          </p:cNvPr>
          <p:cNvSpPr/>
          <p:nvPr/>
        </p:nvSpPr>
        <p:spPr>
          <a:xfrm>
            <a:off x="4791375" y="2055492"/>
            <a:ext cx="1594827" cy="1594827"/>
          </a:xfrm>
          <a:prstGeom prst="ellipse">
            <a:avLst/>
          </a:prstGeom>
          <a:solidFill>
            <a:srgbClr val="478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600" u="sng" dirty="0">
                <a:solidFill>
                  <a:srgbClr val="DCC58C"/>
                </a:solidFill>
                <a:uFill>
                  <a:solidFill>
                    <a:srgbClr val="478657"/>
                  </a:solidFill>
                </a:uFill>
                <a:latin typeface="+mj-lt"/>
                <a:hlinkClick r:id="rId3" action="ppaction://hlinksldjump">
                  <a:extLst>
                    <a:ext uri="{A12FA001-AC4F-418D-AE19-62706E023703}">
                      <ahyp:hlinkClr xmlns:ahyp="http://schemas.microsoft.com/office/drawing/2018/hyperlinkcolor" val="tx"/>
                    </a:ext>
                  </a:extLst>
                </a:hlinkClick>
              </a:rPr>
              <a:t>02</a:t>
            </a:r>
            <a:endParaRPr lang="ja-JP" altLang="en-US" sz="3600" u="sng" dirty="0">
              <a:solidFill>
                <a:srgbClr val="DCC58C"/>
              </a:solidFill>
              <a:uFill>
                <a:solidFill>
                  <a:srgbClr val="478657"/>
                </a:solidFill>
              </a:uFill>
              <a:latin typeface="+mj-lt"/>
            </a:endParaRPr>
          </a:p>
        </p:txBody>
      </p:sp>
      <p:pic>
        <p:nvPicPr>
          <p:cNvPr id="11" name="図 10">
            <a:extLst>
              <a:ext uri="{FF2B5EF4-FFF2-40B4-BE49-F238E27FC236}">
                <a16:creationId xmlns:a16="http://schemas.microsoft.com/office/drawing/2014/main" id="{23F5374C-2B7F-4D26-91F8-8D741A43B3A1}"/>
              </a:ext>
            </a:extLst>
          </p:cNvPr>
          <p:cNvPicPr>
            <a:picLocks noChangeAspect="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86984" y="1544439"/>
            <a:ext cx="970187" cy="718129"/>
          </a:xfrm>
          <a:prstGeom prst="rect">
            <a:avLst/>
          </a:prstGeom>
        </p:spPr>
      </p:pic>
      <p:sp>
        <p:nvSpPr>
          <p:cNvPr id="18" name="フローチャート: 準備 17">
            <a:extLst>
              <a:ext uri="{FF2B5EF4-FFF2-40B4-BE49-F238E27FC236}">
                <a16:creationId xmlns:a16="http://schemas.microsoft.com/office/drawing/2014/main" id="{5866C200-EA47-4573-B6D1-78AFD19B61E4}"/>
              </a:ext>
            </a:extLst>
          </p:cNvPr>
          <p:cNvSpPr/>
          <p:nvPr/>
        </p:nvSpPr>
        <p:spPr>
          <a:xfrm>
            <a:off x="245158" y="188910"/>
            <a:ext cx="3318730" cy="492699"/>
          </a:xfrm>
          <a:prstGeom prst="flowChartPreparation">
            <a:avLst/>
          </a:prstGeom>
          <a:solidFill>
            <a:srgbClr val="D6B845"/>
          </a:solidFill>
          <a:ln>
            <a:solidFill>
              <a:srgbClr val="D6B8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rgbClr val="34485E"/>
                </a:solidFill>
              </a:rPr>
              <a:t>個票例：大阪府</a:t>
            </a:r>
          </a:p>
        </p:txBody>
      </p:sp>
    </p:spTree>
    <p:extLst>
      <p:ext uri="{BB962C8B-B14F-4D97-AF65-F5344CB8AC3E}">
        <p14:creationId xmlns:p14="http://schemas.microsoft.com/office/powerpoint/2010/main" val="1574637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140576" y="1106742"/>
            <a:ext cx="6862847" cy="1334902"/>
          </a:xfrm>
          <a:prstGeom prst="roundRect">
            <a:avLst>
              <a:gd name="adj" fmla="val 21554"/>
            </a:avLst>
          </a:prstGeom>
          <a:solidFill>
            <a:srgbClr val="478657"/>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100" b="1" dirty="0"/>
              <a:t>　　</a:t>
            </a:r>
            <a:endParaRPr lang="ja-JP" altLang="en-US" sz="21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249742" y="1350851"/>
            <a:ext cx="4457713" cy="669974"/>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3300" b="1" dirty="0">
                <a:solidFill>
                  <a:srgbClr val="DCC58C"/>
                </a:solidFill>
                <a:latin typeface="+mn-ea"/>
                <a:ea typeface="+mn-ea"/>
              </a:rPr>
              <a:t>窓口</a:t>
            </a:r>
            <a:endParaRPr lang="en-US" altLang="ja-JP" sz="3300" b="1" dirty="0">
              <a:solidFill>
                <a:srgbClr val="DCC58C"/>
              </a:solidFill>
              <a:latin typeface="+mn-ea"/>
              <a:ea typeface="+mn-ea"/>
            </a:endParaRPr>
          </a:p>
        </p:txBody>
      </p:sp>
      <p:sp>
        <p:nvSpPr>
          <p:cNvPr id="3" name="角丸四角形 2">
            <a:extLst>
              <a:ext uri="{FF2B5EF4-FFF2-40B4-BE49-F238E27FC236}">
                <a16:creationId xmlns:a16="http://schemas.microsoft.com/office/drawing/2014/main" id="{667CA13B-45AF-2C66-CE56-17C9C4D9EEAC}"/>
              </a:ext>
            </a:extLst>
          </p:cNvPr>
          <p:cNvSpPr/>
          <p:nvPr/>
        </p:nvSpPr>
        <p:spPr>
          <a:xfrm>
            <a:off x="1140571" y="2889915"/>
            <a:ext cx="6862847" cy="2947708"/>
          </a:xfrm>
          <a:prstGeom prst="roundRect">
            <a:avLst>
              <a:gd name="adj" fmla="val 5612"/>
            </a:avLst>
          </a:prstGeom>
          <a:solidFill>
            <a:schemeClr val="bg1"/>
          </a:solidFill>
          <a:ln w="571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6" name="三角形 5">
            <a:extLst>
              <a:ext uri="{FF2B5EF4-FFF2-40B4-BE49-F238E27FC236}">
                <a16:creationId xmlns:a16="http://schemas.microsoft.com/office/drawing/2014/main" id="{6D764C04-8067-88A1-B865-FA78C4A09340}"/>
              </a:ext>
            </a:extLst>
          </p:cNvPr>
          <p:cNvSpPr/>
          <p:nvPr/>
        </p:nvSpPr>
        <p:spPr>
          <a:xfrm flipV="1">
            <a:off x="4270019" y="2391867"/>
            <a:ext cx="603956" cy="274526"/>
          </a:xfrm>
          <a:prstGeom prst="triangle">
            <a:avLst/>
          </a:prstGeom>
          <a:solidFill>
            <a:srgbClr val="DCC58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8" name="テキスト ボックス 7">
            <a:extLst>
              <a:ext uri="{FF2B5EF4-FFF2-40B4-BE49-F238E27FC236}">
                <a16:creationId xmlns:a16="http://schemas.microsoft.com/office/drawing/2014/main" id="{A1F95F3B-732F-3643-0A9C-2FA96D55C1DF}"/>
              </a:ext>
            </a:extLst>
          </p:cNvPr>
          <p:cNvSpPr txBox="1"/>
          <p:nvPr/>
        </p:nvSpPr>
        <p:spPr>
          <a:xfrm>
            <a:off x="1271478" y="3073144"/>
            <a:ext cx="6601033" cy="2650534"/>
          </a:xfrm>
          <a:prstGeom prst="rect">
            <a:avLst/>
          </a:prstGeom>
          <a:noFill/>
        </p:spPr>
        <p:txBody>
          <a:bodyPr wrap="square">
            <a:spAutoFit/>
          </a:bodyPr>
          <a:lstStyle/>
          <a:p>
            <a:pPr algn="ctr">
              <a:lnSpc>
                <a:spcPct val="150000"/>
              </a:lnSpc>
            </a:pPr>
            <a:r>
              <a:rPr lang="ja-JP" altLang="en-US" b="1" dirty="0">
                <a:latin typeface="Söhne"/>
              </a:rPr>
              <a:t>大阪府福祉部障がい福祉室　生活基盤推進課　整備グループ</a:t>
            </a:r>
            <a:r>
              <a:rPr lang="ja-JP" altLang="en-US" sz="1350" b="1" dirty="0">
                <a:latin typeface="メイリオ" panose="020B0604030504040204" pitchFamily="50" charset="-128"/>
                <a:ea typeface="メイリオ" panose="020B0604030504040204" pitchFamily="50" charset="-128"/>
              </a:rPr>
              <a:t>　　</a:t>
            </a:r>
            <a:endParaRPr lang="en-US" altLang="ja-JP" sz="1350" b="1" dirty="0">
              <a:latin typeface="メイリオ" panose="020B0604030504040204" pitchFamily="50" charset="-128"/>
              <a:ea typeface="メイリオ" panose="020B0604030504040204" pitchFamily="50" charset="-128"/>
            </a:endParaRPr>
          </a:p>
          <a:p>
            <a:r>
              <a:rPr lang="ja-JP" altLang="en-US" sz="1350" b="1" dirty="0">
                <a:latin typeface="メイリオ" panose="020B0604030504040204" pitchFamily="50" charset="-128"/>
                <a:ea typeface="メイリオ" panose="020B0604030504040204" pitchFamily="50" charset="-128"/>
              </a:rPr>
              <a:t>　　</a:t>
            </a:r>
            <a:br>
              <a:rPr lang="en-US" altLang="ja-JP" sz="1350" b="1" dirty="0">
                <a:latin typeface="メイリオ" panose="020B0604030504040204" pitchFamily="50" charset="-128"/>
                <a:ea typeface="メイリオ" panose="020B0604030504040204" pitchFamily="50" charset="-128"/>
              </a:rPr>
            </a:br>
            <a:r>
              <a:rPr lang="ja-JP" altLang="en-US" sz="1350" b="1" dirty="0">
                <a:latin typeface="メイリオ" panose="020B0604030504040204" pitchFamily="50" charset="-128"/>
                <a:ea typeface="メイリオ" panose="020B0604030504040204" pitchFamily="50" charset="-128"/>
              </a:rPr>
              <a:t>　　住　　所　　　　：　〒</a:t>
            </a:r>
            <a:r>
              <a:rPr lang="en-US" altLang="ja-JP" sz="1350" b="1" dirty="0">
                <a:latin typeface="メイリオ" panose="020B0604030504040204" pitchFamily="50" charset="-128"/>
                <a:ea typeface="メイリオ" panose="020B0604030504040204" pitchFamily="50" charset="-128"/>
              </a:rPr>
              <a:t>540-8570</a:t>
            </a:r>
            <a:r>
              <a:rPr lang="ja-JP" altLang="en-US" sz="1350" b="1" dirty="0">
                <a:latin typeface="メイリオ" panose="020B0604030504040204" pitchFamily="50" charset="-128"/>
                <a:ea typeface="メイリオ" panose="020B0604030504040204" pitchFamily="50" charset="-128"/>
              </a:rPr>
              <a:t>　大阪市中央区大手前</a:t>
            </a:r>
            <a:r>
              <a:rPr lang="en-US" altLang="ja-JP" sz="1350" b="1" dirty="0">
                <a:latin typeface="メイリオ" panose="020B0604030504040204" pitchFamily="50" charset="-128"/>
                <a:ea typeface="メイリオ" panose="020B0604030504040204" pitchFamily="50" charset="-128"/>
              </a:rPr>
              <a:t>2</a:t>
            </a:r>
            <a:r>
              <a:rPr lang="ja-JP" altLang="en-US" sz="1350" b="1" dirty="0">
                <a:latin typeface="メイリオ" panose="020B0604030504040204" pitchFamily="50" charset="-128"/>
                <a:ea typeface="メイリオ" panose="020B0604030504040204" pitchFamily="50" charset="-128"/>
              </a:rPr>
              <a:t>丁目</a:t>
            </a:r>
            <a:r>
              <a:rPr lang="en-US" altLang="ja-JP" sz="1350" b="1" dirty="0">
                <a:latin typeface="メイリオ" panose="020B0604030504040204" pitchFamily="50" charset="-128"/>
                <a:ea typeface="メイリオ" panose="020B0604030504040204" pitchFamily="50" charset="-128"/>
              </a:rPr>
              <a:t>1</a:t>
            </a:r>
            <a:r>
              <a:rPr lang="ja-JP" altLang="en-US" sz="1350" b="1" dirty="0">
                <a:latin typeface="メイリオ" panose="020B0604030504040204" pitchFamily="50" charset="-128"/>
                <a:ea typeface="メイリオ" panose="020B0604030504040204" pitchFamily="50" charset="-128"/>
              </a:rPr>
              <a:t>番</a:t>
            </a:r>
            <a:r>
              <a:rPr lang="en-US" altLang="ja-JP" sz="1350" b="1" dirty="0">
                <a:latin typeface="メイリオ" panose="020B0604030504040204" pitchFamily="50" charset="-128"/>
                <a:ea typeface="メイリオ" panose="020B0604030504040204" pitchFamily="50" charset="-128"/>
              </a:rPr>
              <a:t>22</a:t>
            </a:r>
            <a:r>
              <a:rPr lang="ja-JP" altLang="en-US" sz="1350" b="1" dirty="0">
                <a:latin typeface="メイリオ" panose="020B0604030504040204" pitchFamily="50" charset="-128"/>
                <a:ea typeface="メイリオ" panose="020B0604030504040204" pitchFamily="50" charset="-128"/>
              </a:rPr>
              <a:t>号</a:t>
            </a:r>
            <a:br>
              <a:rPr lang="en-US" altLang="ja-JP" sz="1350" b="1" dirty="0">
                <a:latin typeface="メイリオ" panose="020B0604030504040204" pitchFamily="50" charset="-128"/>
                <a:ea typeface="メイリオ" panose="020B0604030504040204" pitchFamily="50" charset="-128"/>
              </a:rPr>
            </a:br>
            <a:br>
              <a:rPr lang="en-US" altLang="ja-JP" sz="1350" b="1" dirty="0">
                <a:latin typeface="メイリオ" panose="020B0604030504040204" pitchFamily="50" charset="-128"/>
                <a:ea typeface="メイリオ" panose="020B0604030504040204" pitchFamily="50" charset="-128"/>
              </a:rPr>
            </a:br>
            <a:r>
              <a:rPr lang="ja-JP" altLang="en-US" sz="1350" b="1" dirty="0">
                <a:latin typeface="メイリオ" panose="020B0604030504040204" pitchFamily="50" charset="-128"/>
                <a:ea typeface="メイリオ" panose="020B0604030504040204" pitchFamily="50" charset="-128"/>
              </a:rPr>
              <a:t>　　電話番号　　　　：　</a:t>
            </a:r>
            <a:r>
              <a:rPr lang="en-US" altLang="ja-JP" sz="1350" b="1" dirty="0">
                <a:latin typeface="メイリオ" panose="020B0604030504040204" pitchFamily="50" charset="-128"/>
                <a:ea typeface="メイリオ" panose="020B0604030504040204" pitchFamily="50" charset="-128"/>
              </a:rPr>
              <a:t>06-6941-0351</a:t>
            </a:r>
            <a:r>
              <a:rPr lang="ja-JP" altLang="en-US" sz="1350" b="1" dirty="0">
                <a:latin typeface="メイリオ" panose="020B0604030504040204" pitchFamily="50" charset="-128"/>
                <a:ea typeface="メイリオ" panose="020B0604030504040204" pitchFamily="50" charset="-128"/>
              </a:rPr>
              <a:t>（代表）　内線　</a:t>
            </a:r>
            <a:r>
              <a:rPr lang="en-US" altLang="ja-JP" sz="1350" b="1" dirty="0">
                <a:latin typeface="メイリオ" panose="020B0604030504040204" pitchFamily="50" charset="-128"/>
                <a:ea typeface="メイリオ" panose="020B0604030504040204" pitchFamily="50" charset="-128"/>
              </a:rPr>
              <a:t>4501</a:t>
            </a:r>
          </a:p>
          <a:p>
            <a:endParaRPr lang="en-US" altLang="ja-JP" sz="1350" b="1" dirty="0">
              <a:latin typeface="メイリオ" panose="020B0604030504040204" pitchFamily="50" charset="-128"/>
              <a:ea typeface="メイリオ" panose="020B0604030504040204" pitchFamily="50" charset="-128"/>
            </a:endParaRPr>
          </a:p>
          <a:p>
            <a:r>
              <a:rPr lang="ja-JP" altLang="en-US" sz="1350" b="1" dirty="0">
                <a:latin typeface="メイリオ" panose="020B0604030504040204" pitchFamily="50" charset="-128"/>
                <a:ea typeface="メイリオ" panose="020B0604030504040204" pitchFamily="50" charset="-128"/>
              </a:rPr>
              <a:t>　　連絡用アドレス　：　</a:t>
            </a:r>
            <a:r>
              <a:rPr lang="en-US" altLang="ja-JP" sz="1350" b="1" dirty="0">
                <a:latin typeface="メイリオ" panose="020B0604030504040204" pitchFamily="50" charset="-128"/>
                <a:ea typeface="メイリオ" panose="020B0604030504040204" pitchFamily="50" charset="-128"/>
              </a:rPr>
              <a:t>kouikico_osaka@gbox.pref.osaka.lg.jp</a:t>
            </a:r>
          </a:p>
          <a:p>
            <a:r>
              <a:rPr lang="ja-JP" altLang="en-US" sz="1350" b="1" dirty="0">
                <a:latin typeface="メイリオ" panose="020B0604030504040204" pitchFamily="50" charset="-128"/>
                <a:ea typeface="メイリオ" panose="020B0604030504040204" pitchFamily="50" charset="-128"/>
              </a:rPr>
              <a:t>　　</a:t>
            </a:r>
            <a:endParaRPr lang="en-US" altLang="ja-JP" sz="1350" b="1" dirty="0">
              <a:latin typeface="メイリオ" panose="020B0604030504040204" pitchFamily="50" charset="-128"/>
              <a:ea typeface="メイリオ" panose="020B0604030504040204" pitchFamily="50" charset="-128"/>
            </a:endParaRPr>
          </a:p>
          <a:p>
            <a:r>
              <a:rPr lang="ja-JP" altLang="en-US" sz="1350" b="1" dirty="0">
                <a:latin typeface="メイリオ" panose="020B0604030504040204" pitchFamily="50" charset="-128"/>
                <a:ea typeface="メイリオ" panose="020B0604030504040204" pitchFamily="50" charset="-128"/>
              </a:rPr>
              <a:t>　　担当　　　　　　：　地域移行推進担当</a:t>
            </a:r>
            <a:endParaRPr lang="en-US" altLang="ja-JP" sz="1350" b="1" dirty="0">
              <a:latin typeface="メイリオ" panose="020B0604030504040204" pitchFamily="50" charset="-128"/>
              <a:ea typeface="メイリオ" panose="020B0604030504040204" pitchFamily="50" charset="-128"/>
            </a:endParaRPr>
          </a:p>
          <a:p>
            <a:r>
              <a:rPr lang="ja-JP" altLang="en-US" sz="1350" b="1" dirty="0">
                <a:latin typeface="メイリオ" panose="020B0604030504040204" pitchFamily="50" charset="-128"/>
                <a:ea typeface="メイリオ" panose="020B0604030504040204" pitchFamily="50" charset="-128"/>
              </a:rPr>
              <a:t>　　　　　　　　　　　　地域精神医療体制整備広域コーディネーター</a:t>
            </a:r>
            <a:endParaRPr lang="en-US" altLang="ja-JP" sz="1350" dirty="0">
              <a:latin typeface="Söhne"/>
            </a:endParaRPr>
          </a:p>
          <a:p>
            <a:pPr algn="ctr">
              <a:lnSpc>
                <a:spcPct val="150000"/>
              </a:lnSpc>
            </a:pPr>
            <a:endParaRPr lang="ja-JP" altLang="en-US" sz="1350" dirty="0"/>
          </a:p>
        </p:txBody>
      </p:sp>
      <p:sp>
        <p:nvSpPr>
          <p:cNvPr id="10" name="楕円 9">
            <a:hlinkClick r:id="rId3" action="ppaction://hlinksldjump"/>
            <a:extLst>
              <a:ext uri="{FF2B5EF4-FFF2-40B4-BE49-F238E27FC236}">
                <a16:creationId xmlns:a16="http://schemas.microsoft.com/office/drawing/2014/main" id="{A73912BB-2FAF-4919-BC39-7F531383164A}"/>
              </a:ext>
            </a:extLst>
          </p:cNvPr>
          <p:cNvSpPr>
            <a:spLocks noChangeAspect="1"/>
          </p:cNvSpPr>
          <p:nvPr/>
        </p:nvSpPr>
        <p:spPr>
          <a:xfrm>
            <a:off x="796154" y="921251"/>
            <a:ext cx="999000" cy="999000"/>
          </a:xfrm>
          <a:prstGeom prst="ellipse">
            <a:avLst/>
          </a:prstGeom>
          <a:solidFill>
            <a:srgbClr val="478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600" dirty="0">
                <a:solidFill>
                  <a:srgbClr val="DCC58C"/>
                </a:solidFill>
                <a:latin typeface="+mj-lt"/>
              </a:rPr>
              <a:t>01</a:t>
            </a:r>
            <a:endParaRPr lang="ja-JP" altLang="en-US" sz="3600" dirty="0">
              <a:solidFill>
                <a:srgbClr val="DCC58C"/>
              </a:solidFill>
              <a:latin typeface="+mj-lt"/>
            </a:endParaRPr>
          </a:p>
        </p:txBody>
      </p:sp>
      <p:sp>
        <p:nvSpPr>
          <p:cNvPr id="11" name="テキスト ボックス 10">
            <a:extLst>
              <a:ext uri="{FF2B5EF4-FFF2-40B4-BE49-F238E27FC236}">
                <a16:creationId xmlns:a16="http://schemas.microsoft.com/office/drawing/2014/main" id="{503C0805-2879-415D-882F-4C6263C65927}"/>
              </a:ext>
            </a:extLst>
          </p:cNvPr>
          <p:cNvSpPr txBox="1"/>
          <p:nvPr/>
        </p:nvSpPr>
        <p:spPr>
          <a:xfrm>
            <a:off x="1502684" y="1988830"/>
            <a:ext cx="6264696" cy="415498"/>
          </a:xfrm>
          <a:prstGeom prst="rect">
            <a:avLst/>
          </a:prstGeom>
          <a:noFill/>
        </p:spPr>
        <p:txBody>
          <a:bodyPr wrap="square" rtlCol="0">
            <a:spAutoFit/>
          </a:bodyPr>
          <a:lstStyle/>
          <a:p>
            <a:r>
              <a:rPr lang="ja-JP" altLang="en-US" sz="2100" b="1" dirty="0">
                <a:solidFill>
                  <a:srgbClr val="DCC58C"/>
                </a:solidFill>
                <a:latin typeface="Segoe UI"/>
                <a:ea typeface="メイリオ"/>
              </a:rPr>
              <a:t>地域移行を検討する時は、下記にご連絡ください。</a:t>
            </a:r>
            <a:endParaRPr lang="ja-JP" altLang="en-US" sz="1350" dirty="0">
              <a:solidFill>
                <a:srgbClr val="DCC58C"/>
              </a:solidFill>
            </a:endParaRPr>
          </a:p>
        </p:txBody>
      </p:sp>
      <p:sp>
        <p:nvSpPr>
          <p:cNvPr id="12" name="正方形/長方形 11">
            <a:extLst>
              <a:ext uri="{FF2B5EF4-FFF2-40B4-BE49-F238E27FC236}">
                <a16:creationId xmlns:a16="http://schemas.microsoft.com/office/drawing/2014/main" id="{97406EF9-5C39-414C-881C-12B79D7D6950}"/>
              </a:ext>
            </a:extLst>
          </p:cNvPr>
          <p:cNvSpPr/>
          <p:nvPr/>
        </p:nvSpPr>
        <p:spPr>
          <a:xfrm>
            <a:off x="0" y="857250"/>
            <a:ext cx="231399" cy="5143500"/>
          </a:xfrm>
          <a:prstGeom prst="rect">
            <a:avLst/>
          </a:prstGeom>
          <a:solidFill>
            <a:srgbClr val="47865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srgbClr val="D99E29"/>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833758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140576" y="1106741"/>
            <a:ext cx="6862847" cy="810000"/>
          </a:xfrm>
          <a:prstGeom prst="roundRect">
            <a:avLst>
              <a:gd name="adj" fmla="val 21554"/>
            </a:avLst>
          </a:prstGeom>
          <a:solidFill>
            <a:srgbClr val="478657"/>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100" b="1" dirty="0">
                <a:solidFill>
                  <a:srgbClr val="DCC58C"/>
                </a:solidFill>
              </a:rPr>
              <a:t>　　</a:t>
            </a: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013443" y="1246952"/>
            <a:ext cx="5670630" cy="669974"/>
          </a:xfrm>
          <a:prstGeom prst="rect">
            <a:avLst/>
          </a:prstGeom>
        </p:spPr>
        <p:txBody>
          <a:bodyPr vert="horz" lIns="68580" tIns="34290" rIns="68580" bIns="3429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1800" b="1" dirty="0">
                <a:solidFill>
                  <a:srgbClr val="DCC58C"/>
                </a:solidFill>
                <a:latin typeface="+mn-ea"/>
                <a:ea typeface="+mn-ea"/>
              </a:rPr>
              <a:t>精神障がいにも対応した地域包括ケアシステムの構築のための</a:t>
            </a:r>
            <a:br>
              <a:rPr lang="en-US" altLang="ja-JP" sz="1800" b="1" dirty="0">
                <a:solidFill>
                  <a:srgbClr val="DCC58C"/>
                </a:solidFill>
                <a:latin typeface="+mn-ea"/>
                <a:ea typeface="+mn-ea"/>
              </a:rPr>
            </a:br>
            <a:r>
              <a:rPr lang="ja-JP" altLang="en-US" sz="1800" b="1" dirty="0">
                <a:solidFill>
                  <a:srgbClr val="DCC58C"/>
                </a:solidFill>
                <a:latin typeface="+mn-ea"/>
                <a:ea typeface="+mn-ea"/>
              </a:rPr>
              <a:t>協議の場について</a:t>
            </a:r>
          </a:p>
        </p:txBody>
      </p:sp>
      <p:sp>
        <p:nvSpPr>
          <p:cNvPr id="10" name="楕円 9">
            <a:hlinkClick r:id="rId3" action="ppaction://hlinksldjump"/>
            <a:extLst>
              <a:ext uri="{FF2B5EF4-FFF2-40B4-BE49-F238E27FC236}">
                <a16:creationId xmlns:a16="http://schemas.microsoft.com/office/drawing/2014/main" id="{A73912BB-2FAF-4919-BC39-7F531383164A}"/>
              </a:ext>
            </a:extLst>
          </p:cNvPr>
          <p:cNvSpPr>
            <a:spLocks noChangeAspect="1"/>
          </p:cNvSpPr>
          <p:nvPr/>
        </p:nvSpPr>
        <p:spPr>
          <a:xfrm>
            <a:off x="960428" y="1016432"/>
            <a:ext cx="999000" cy="999000"/>
          </a:xfrm>
          <a:prstGeom prst="ellipse">
            <a:avLst/>
          </a:prstGeom>
          <a:solidFill>
            <a:srgbClr val="478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600" dirty="0">
                <a:solidFill>
                  <a:srgbClr val="DCC58C"/>
                </a:solidFill>
                <a:latin typeface="+mj-lt"/>
              </a:rPr>
              <a:t>02</a:t>
            </a:r>
            <a:endParaRPr lang="ja-JP" altLang="en-US" sz="3600" dirty="0">
              <a:solidFill>
                <a:srgbClr val="DCC58C"/>
              </a:solidFill>
              <a:latin typeface="+mj-lt"/>
            </a:endParaRPr>
          </a:p>
        </p:txBody>
      </p:sp>
      <p:sp>
        <p:nvSpPr>
          <p:cNvPr id="9" name="正方形/長方形 8">
            <a:extLst>
              <a:ext uri="{FF2B5EF4-FFF2-40B4-BE49-F238E27FC236}">
                <a16:creationId xmlns:a16="http://schemas.microsoft.com/office/drawing/2014/main" id="{284544E2-71E9-442B-AC34-499585CEDA1D}"/>
              </a:ext>
            </a:extLst>
          </p:cNvPr>
          <p:cNvSpPr/>
          <p:nvPr/>
        </p:nvSpPr>
        <p:spPr>
          <a:xfrm>
            <a:off x="0" y="857250"/>
            <a:ext cx="231399" cy="5143500"/>
          </a:xfrm>
          <a:prstGeom prst="rect">
            <a:avLst/>
          </a:prstGeom>
          <a:solidFill>
            <a:srgbClr val="47865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srgbClr val="D99E29"/>
              </a:solidFill>
              <a:latin typeface="游ゴシック" panose="020F0502020204030204"/>
              <a:ea typeface="游ゴシック" panose="020B0400000000000000" pitchFamily="50" charset="-128"/>
            </a:endParaRPr>
          </a:p>
        </p:txBody>
      </p:sp>
      <p:sp>
        <p:nvSpPr>
          <p:cNvPr id="12" name="角丸四角形 1">
            <a:extLst>
              <a:ext uri="{FF2B5EF4-FFF2-40B4-BE49-F238E27FC236}">
                <a16:creationId xmlns:a16="http://schemas.microsoft.com/office/drawing/2014/main" id="{743FA248-0EF4-4AEC-A993-E35A80C48345}"/>
              </a:ext>
            </a:extLst>
          </p:cNvPr>
          <p:cNvSpPr/>
          <p:nvPr/>
        </p:nvSpPr>
        <p:spPr>
          <a:xfrm>
            <a:off x="377217" y="2463124"/>
            <a:ext cx="3060658" cy="642905"/>
          </a:xfrm>
          <a:prstGeom prst="roundRect">
            <a:avLst>
              <a:gd name="adj" fmla="val 9231"/>
            </a:avLst>
          </a:prstGeom>
          <a:solidFill>
            <a:schemeClr val="bg1"/>
          </a:solid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prstClr val="white"/>
              </a:solidFill>
              <a:latin typeface="游ゴシック" panose="020F0502020204030204"/>
              <a:ea typeface="游ゴシック" panose="020B0400000000000000" pitchFamily="50" charset="-128"/>
            </a:endParaRPr>
          </a:p>
        </p:txBody>
      </p:sp>
      <p:sp>
        <p:nvSpPr>
          <p:cNvPr id="14" name="タイトル 1">
            <a:extLst>
              <a:ext uri="{FF2B5EF4-FFF2-40B4-BE49-F238E27FC236}">
                <a16:creationId xmlns:a16="http://schemas.microsoft.com/office/drawing/2014/main" id="{771BFA7B-02B8-456F-A82D-C4492167A638}"/>
              </a:ext>
            </a:extLst>
          </p:cNvPr>
          <p:cNvSpPr txBox="1">
            <a:spLocks/>
          </p:cNvSpPr>
          <p:nvPr/>
        </p:nvSpPr>
        <p:spPr>
          <a:xfrm>
            <a:off x="830746" y="2325311"/>
            <a:ext cx="2054472" cy="297000"/>
          </a:xfrm>
          <a:prstGeom prst="roundRect">
            <a:avLst>
              <a:gd name="adj" fmla="val 49068"/>
            </a:avLst>
          </a:prstGeom>
          <a:solidFill>
            <a:schemeClr val="accent1"/>
          </a:solidFill>
        </p:spPr>
        <p:txBody>
          <a:bodyPr vert="horz" lIns="68580" tIns="27000" rIns="68580" bIns="3429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ja-JP" altLang="en-US" sz="1350" b="1" dirty="0">
                <a:solidFill>
                  <a:srgbClr val="DCC58C"/>
                </a:solidFill>
                <a:latin typeface="メイリオ" panose="020B0604030504040204" pitchFamily="50" charset="-128"/>
                <a:ea typeface="メイリオ" panose="020B0604030504040204" pitchFamily="50" charset="-128"/>
              </a:rPr>
              <a:t>協議の場の名称</a:t>
            </a:r>
            <a:endParaRPr lang="en-US" altLang="ja-JP" sz="1350" b="1" dirty="0">
              <a:solidFill>
                <a:srgbClr val="DCC58C"/>
              </a:solidFill>
              <a:latin typeface="メイリオ" panose="020B0604030504040204" pitchFamily="50" charset="-128"/>
              <a:ea typeface="メイリオ" panose="020B0604030504040204" pitchFamily="50" charset="-128"/>
            </a:endParaRPr>
          </a:p>
        </p:txBody>
      </p:sp>
      <p:sp>
        <p:nvSpPr>
          <p:cNvPr id="17" name="角丸四角形 1">
            <a:extLst>
              <a:ext uri="{FF2B5EF4-FFF2-40B4-BE49-F238E27FC236}">
                <a16:creationId xmlns:a16="http://schemas.microsoft.com/office/drawing/2014/main" id="{75894484-61C0-4696-88C1-AA2F17843510}"/>
              </a:ext>
            </a:extLst>
          </p:cNvPr>
          <p:cNvSpPr/>
          <p:nvPr/>
        </p:nvSpPr>
        <p:spPr>
          <a:xfrm>
            <a:off x="364147" y="4822381"/>
            <a:ext cx="3073727" cy="1090895"/>
          </a:xfrm>
          <a:prstGeom prst="roundRect">
            <a:avLst>
              <a:gd name="adj" fmla="val 5758"/>
            </a:avLst>
          </a:prstGeom>
          <a:solidFill>
            <a:schemeClr val="bg1"/>
          </a:solid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prstClr val="white"/>
              </a:solidFill>
              <a:latin typeface="游ゴシック" panose="020F0502020204030204"/>
              <a:ea typeface="游ゴシック" panose="020B0400000000000000" pitchFamily="50" charset="-128"/>
            </a:endParaRPr>
          </a:p>
        </p:txBody>
      </p:sp>
      <p:sp>
        <p:nvSpPr>
          <p:cNvPr id="18" name="タイトル 1">
            <a:extLst>
              <a:ext uri="{FF2B5EF4-FFF2-40B4-BE49-F238E27FC236}">
                <a16:creationId xmlns:a16="http://schemas.microsoft.com/office/drawing/2014/main" id="{0BE32D83-5A05-4BD1-AC7B-07BE76B42EAD}"/>
              </a:ext>
            </a:extLst>
          </p:cNvPr>
          <p:cNvSpPr txBox="1">
            <a:spLocks/>
          </p:cNvSpPr>
          <p:nvPr/>
        </p:nvSpPr>
        <p:spPr>
          <a:xfrm>
            <a:off x="835361" y="4673882"/>
            <a:ext cx="2054472" cy="297000"/>
          </a:xfrm>
          <a:prstGeom prst="roundRect">
            <a:avLst>
              <a:gd name="adj" fmla="val 49068"/>
            </a:avLst>
          </a:prstGeom>
          <a:solidFill>
            <a:schemeClr val="accent1"/>
          </a:solidFill>
        </p:spPr>
        <p:txBody>
          <a:bodyPr vert="horz" lIns="68580" tIns="27000" rIns="68580" bIns="3429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ja-JP" altLang="en-US" sz="1350" b="1" dirty="0">
                <a:solidFill>
                  <a:srgbClr val="DCC58C"/>
                </a:solidFill>
                <a:latin typeface="メイリオ" panose="020B0604030504040204" pitchFamily="50" charset="-128"/>
                <a:ea typeface="メイリオ" panose="020B0604030504040204" pitchFamily="50" charset="-128"/>
              </a:rPr>
              <a:t>協議の場の構成員</a:t>
            </a:r>
            <a:endParaRPr lang="en-US" altLang="ja-JP" sz="1350" b="1" dirty="0">
              <a:solidFill>
                <a:srgbClr val="DCC58C"/>
              </a:solidFill>
              <a:latin typeface="メイリオ" panose="020B0604030504040204" pitchFamily="50" charset="-128"/>
              <a:ea typeface="メイリオ" panose="020B0604030504040204" pitchFamily="50" charset="-128"/>
            </a:endParaRPr>
          </a:p>
        </p:txBody>
      </p:sp>
      <p:sp>
        <p:nvSpPr>
          <p:cNvPr id="20" name="角丸四角形 1">
            <a:extLst>
              <a:ext uri="{FF2B5EF4-FFF2-40B4-BE49-F238E27FC236}">
                <a16:creationId xmlns:a16="http://schemas.microsoft.com/office/drawing/2014/main" id="{EC5ABB0A-CE79-463E-A0CF-F52BBB9DF4A7}"/>
              </a:ext>
            </a:extLst>
          </p:cNvPr>
          <p:cNvSpPr/>
          <p:nvPr/>
        </p:nvSpPr>
        <p:spPr>
          <a:xfrm>
            <a:off x="359532" y="3286604"/>
            <a:ext cx="3078342" cy="414116"/>
          </a:xfrm>
          <a:prstGeom prst="roundRect">
            <a:avLst>
              <a:gd name="adj" fmla="val 16492"/>
            </a:avLst>
          </a:prstGeom>
          <a:solidFill>
            <a:schemeClr val="bg1"/>
          </a:solid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prstClr val="white"/>
              </a:solidFill>
              <a:latin typeface="游ゴシック" panose="020F0502020204030204"/>
              <a:ea typeface="游ゴシック" panose="020B0400000000000000" pitchFamily="50" charset="-128"/>
            </a:endParaRPr>
          </a:p>
        </p:txBody>
      </p:sp>
      <p:sp>
        <p:nvSpPr>
          <p:cNvPr id="21" name="タイトル 1">
            <a:extLst>
              <a:ext uri="{FF2B5EF4-FFF2-40B4-BE49-F238E27FC236}">
                <a16:creationId xmlns:a16="http://schemas.microsoft.com/office/drawing/2014/main" id="{F13989D2-6CE8-4CEE-9C09-9B6F44210125}"/>
              </a:ext>
            </a:extLst>
          </p:cNvPr>
          <p:cNvSpPr txBox="1">
            <a:spLocks/>
          </p:cNvSpPr>
          <p:nvPr/>
        </p:nvSpPr>
        <p:spPr>
          <a:xfrm>
            <a:off x="830746" y="3166651"/>
            <a:ext cx="2054472" cy="297000"/>
          </a:xfrm>
          <a:prstGeom prst="roundRect">
            <a:avLst>
              <a:gd name="adj" fmla="val 49068"/>
            </a:avLst>
          </a:prstGeom>
          <a:solidFill>
            <a:schemeClr val="accent1"/>
          </a:solidFill>
        </p:spPr>
        <p:txBody>
          <a:bodyPr vert="horz" lIns="68580" tIns="27000" rIns="68580" bIns="3429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ja-JP" altLang="en-US" sz="1350" b="1" dirty="0">
                <a:solidFill>
                  <a:srgbClr val="DCC58C"/>
                </a:solidFill>
                <a:latin typeface="メイリオ" panose="020B0604030504040204" pitchFamily="50" charset="-128"/>
                <a:ea typeface="メイリオ" panose="020B0604030504040204" pitchFamily="50" charset="-128"/>
              </a:rPr>
              <a:t>開催頻度</a:t>
            </a:r>
            <a:endParaRPr lang="en-US" altLang="ja-JP" sz="1350" b="1" dirty="0">
              <a:solidFill>
                <a:srgbClr val="DCC58C"/>
              </a:solidFill>
              <a:latin typeface="メイリオ" panose="020B0604030504040204" pitchFamily="50" charset="-128"/>
              <a:ea typeface="メイリオ" panose="020B0604030504040204" pitchFamily="50" charset="-128"/>
            </a:endParaRPr>
          </a:p>
        </p:txBody>
      </p:sp>
      <p:sp>
        <p:nvSpPr>
          <p:cNvPr id="22" name="角丸四角形 1">
            <a:extLst>
              <a:ext uri="{FF2B5EF4-FFF2-40B4-BE49-F238E27FC236}">
                <a16:creationId xmlns:a16="http://schemas.microsoft.com/office/drawing/2014/main" id="{D7FA2747-4FDB-4132-B6EB-D67C41A4270C}"/>
              </a:ext>
            </a:extLst>
          </p:cNvPr>
          <p:cNvSpPr/>
          <p:nvPr/>
        </p:nvSpPr>
        <p:spPr>
          <a:xfrm>
            <a:off x="3653898" y="2473810"/>
            <a:ext cx="5292588" cy="3439466"/>
          </a:xfrm>
          <a:prstGeom prst="roundRect">
            <a:avLst>
              <a:gd name="adj" fmla="val 2940"/>
            </a:avLst>
          </a:prstGeom>
          <a:solidFill>
            <a:schemeClr val="bg1"/>
          </a:solid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prstClr val="white"/>
              </a:solidFill>
              <a:latin typeface="游ゴシック" panose="020F0502020204030204"/>
              <a:ea typeface="游ゴシック" panose="020B0400000000000000" pitchFamily="50" charset="-128"/>
            </a:endParaRPr>
          </a:p>
        </p:txBody>
      </p:sp>
      <p:sp>
        <p:nvSpPr>
          <p:cNvPr id="23" name="タイトル 1">
            <a:extLst>
              <a:ext uri="{FF2B5EF4-FFF2-40B4-BE49-F238E27FC236}">
                <a16:creationId xmlns:a16="http://schemas.microsoft.com/office/drawing/2014/main" id="{B30B75B3-6A61-4F01-AF91-62494F86DE78}"/>
              </a:ext>
            </a:extLst>
          </p:cNvPr>
          <p:cNvSpPr txBox="1">
            <a:spLocks/>
          </p:cNvSpPr>
          <p:nvPr/>
        </p:nvSpPr>
        <p:spPr>
          <a:xfrm>
            <a:off x="4247964" y="2256067"/>
            <a:ext cx="4237674" cy="414116"/>
          </a:xfrm>
          <a:prstGeom prst="roundRect">
            <a:avLst>
              <a:gd name="adj" fmla="val 49068"/>
            </a:avLst>
          </a:prstGeom>
          <a:solidFill>
            <a:schemeClr val="accent1"/>
          </a:solidFill>
        </p:spPr>
        <p:txBody>
          <a:bodyPr vert="horz" lIns="68580" tIns="54000" rIns="68580" bIns="3429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ja-JP" altLang="en-US" sz="1500" b="1" dirty="0">
                <a:solidFill>
                  <a:srgbClr val="DCC58C"/>
                </a:solidFill>
                <a:latin typeface="メイリオ" panose="020B0604030504040204" pitchFamily="50" charset="-128"/>
                <a:ea typeface="メイリオ" panose="020B0604030504040204" pitchFamily="50" charset="-128"/>
              </a:rPr>
              <a:t>具体的な内容</a:t>
            </a:r>
            <a:endParaRPr lang="en-US" altLang="ja-JP" sz="1500" b="1" dirty="0">
              <a:solidFill>
                <a:srgbClr val="DCC58C"/>
              </a:solidFill>
              <a:latin typeface="メイリオ" panose="020B0604030504040204" pitchFamily="50" charset="-128"/>
              <a:ea typeface="メイリオ" panose="020B0604030504040204" pitchFamily="50" charset="-128"/>
            </a:endParaRPr>
          </a:p>
        </p:txBody>
      </p:sp>
      <p:sp>
        <p:nvSpPr>
          <p:cNvPr id="25" name="タイトル 1">
            <a:extLst>
              <a:ext uri="{FF2B5EF4-FFF2-40B4-BE49-F238E27FC236}">
                <a16:creationId xmlns:a16="http://schemas.microsoft.com/office/drawing/2014/main" id="{3D127DE6-322B-4DE0-A117-EB46B5C6A60B}"/>
              </a:ext>
            </a:extLst>
          </p:cNvPr>
          <p:cNvSpPr txBox="1">
            <a:spLocks/>
          </p:cNvSpPr>
          <p:nvPr/>
        </p:nvSpPr>
        <p:spPr>
          <a:xfrm>
            <a:off x="496351" y="3483197"/>
            <a:ext cx="2804705" cy="260776"/>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ja-JP" altLang="en-US" sz="1050" dirty="0">
                <a:solidFill>
                  <a:srgbClr val="44546A">
                    <a:lumMod val="50000"/>
                  </a:srgbClr>
                </a:solidFill>
                <a:latin typeface="メイリオ" panose="020B0604030504040204" pitchFamily="50" charset="-128"/>
                <a:ea typeface="メイリオ" panose="020B0604030504040204" pitchFamily="50" charset="-128"/>
              </a:rPr>
              <a:t>年</a:t>
            </a:r>
            <a:r>
              <a:rPr lang="en-US" altLang="ja-JP" sz="1050" dirty="0">
                <a:solidFill>
                  <a:srgbClr val="44546A">
                    <a:lumMod val="50000"/>
                  </a:srgbClr>
                </a:solidFill>
                <a:latin typeface="メイリオ" panose="020B0604030504040204" pitchFamily="50" charset="-128"/>
                <a:ea typeface="メイリオ" panose="020B0604030504040204" pitchFamily="50" charset="-128"/>
              </a:rPr>
              <a:t>2</a:t>
            </a:r>
            <a:r>
              <a:rPr lang="ja-JP" altLang="en-US" sz="1050" dirty="0">
                <a:solidFill>
                  <a:srgbClr val="44546A">
                    <a:lumMod val="50000"/>
                  </a:srgbClr>
                </a:solidFill>
                <a:latin typeface="メイリオ" panose="020B0604030504040204" pitchFamily="50" charset="-128"/>
                <a:ea typeface="メイリオ" panose="020B0604030504040204" pitchFamily="50" charset="-128"/>
              </a:rPr>
              <a:t>回程度</a:t>
            </a:r>
            <a:endParaRPr lang="en-US" altLang="ja-JP" sz="1050"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27" name="角丸四角形 1">
            <a:extLst>
              <a:ext uri="{FF2B5EF4-FFF2-40B4-BE49-F238E27FC236}">
                <a16:creationId xmlns:a16="http://schemas.microsoft.com/office/drawing/2014/main" id="{036FC4B8-2A27-4E65-BB45-B479CE7CD9F9}"/>
              </a:ext>
            </a:extLst>
          </p:cNvPr>
          <p:cNvSpPr/>
          <p:nvPr/>
        </p:nvSpPr>
        <p:spPr>
          <a:xfrm>
            <a:off x="383877" y="3905202"/>
            <a:ext cx="3060658" cy="710200"/>
          </a:xfrm>
          <a:prstGeom prst="roundRect">
            <a:avLst>
              <a:gd name="adj" fmla="val 9231"/>
            </a:avLst>
          </a:prstGeom>
          <a:solidFill>
            <a:schemeClr val="bg1"/>
          </a:solid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prstClr val="white"/>
              </a:solidFill>
              <a:latin typeface="游ゴシック" panose="020F0502020204030204"/>
              <a:ea typeface="游ゴシック" panose="020B0400000000000000" pitchFamily="50" charset="-128"/>
            </a:endParaRPr>
          </a:p>
        </p:txBody>
      </p:sp>
      <p:sp>
        <p:nvSpPr>
          <p:cNvPr id="28" name="タイトル 1">
            <a:extLst>
              <a:ext uri="{FF2B5EF4-FFF2-40B4-BE49-F238E27FC236}">
                <a16:creationId xmlns:a16="http://schemas.microsoft.com/office/drawing/2014/main" id="{AADAC408-05F9-4923-B553-6F1448BF7C7E}"/>
              </a:ext>
            </a:extLst>
          </p:cNvPr>
          <p:cNvSpPr txBox="1">
            <a:spLocks/>
          </p:cNvSpPr>
          <p:nvPr/>
        </p:nvSpPr>
        <p:spPr>
          <a:xfrm>
            <a:off x="837406" y="3767388"/>
            <a:ext cx="2054472" cy="297000"/>
          </a:xfrm>
          <a:prstGeom prst="roundRect">
            <a:avLst>
              <a:gd name="adj" fmla="val 49068"/>
            </a:avLst>
          </a:prstGeom>
          <a:solidFill>
            <a:schemeClr val="accent1"/>
          </a:solidFill>
        </p:spPr>
        <p:txBody>
          <a:bodyPr vert="horz" lIns="68580" tIns="27000" rIns="68580" bIns="3429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ja-JP" altLang="en-US" sz="1350" b="1" dirty="0">
                <a:solidFill>
                  <a:srgbClr val="DCC58C"/>
                </a:solidFill>
                <a:latin typeface="メイリオ" panose="020B0604030504040204" pitchFamily="50" charset="-128"/>
                <a:ea typeface="メイリオ" panose="020B0604030504040204" pitchFamily="50" charset="-128"/>
              </a:rPr>
              <a:t>協議の場の事務局</a:t>
            </a:r>
            <a:endParaRPr lang="en-US" altLang="ja-JP" sz="1350" b="1" dirty="0">
              <a:solidFill>
                <a:srgbClr val="DCC58C"/>
              </a:solidFill>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B7F17C7B-EC69-4253-851A-A69D57A1F53B}"/>
              </a:ext>
            </a:extLst>
          </p:cNvPr>
          <p:cNvSpPr txBox="1">
            <a:spLocks/>
          </p:cNvSpPr>
          <p:nvPr/>
        </p:nvSpPr>
        <p:spPr>
          <a:xfrm>
            <a:off x="461794" y="4178054"/>
            <a:ext cx="2149984" cy="407259"/>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defTabSz="685783">
              <a:lnSpc>
                <a:spcPct val="100000"/>
              </a:lnSpc>
              <a:defRPr/>
            </a:pPr>
            <a:r>
              <a:rPr lang="ja-JP" altLang="en-US" sz="900" dirty="0">
                <a:solidFill>
                  <a:srgbClr val="44546A">
                    <a:lumMod val="50000"/>
                  </a:srgbClr>
                </a:solidFill>
                <a:latin typeface="メイリオ" panose="020B0604030504040204" pitchFamily="50" charset="-128"/>
                <a:ea typeface="メイリオ" panose="020B0604030504040204" pitchFamily="50" charset="-128"/>
              </a:rPr>
              <a:t>大阪府福祉部障がい福祉室</a:t>
            </a:r>
            <a:br>
              <a:rPr lang="en-US" altLang="ja-JP" sz="900" dirty="0">
                <a:solidFill>
                  <a:srgbClr val="44546A">
                    <a:lumMod val="50000"/>
                  </a:srgbClr>
                </a:solidFill>
                <a:latin typeface="メイリオ" panose="020B0604030504040204" pitchFamily="50" charset="-128"/>
                <a:ea typeface="メイリオ" panose="020B0604030504040204" pitchFamily="50" charset="-128"/>
              </a:rPr>
            </a:br>
            <a:r>
              <a:rPr lang="ja-JP" altLang="en-US" sz="900" dirty="0">
                <a:solidFill>
                  <a:srgbClr val="44546A">
                    <a:lumMod val="50000"/>
                  </a:srgbClr>
                </a:solidFill>
                <a:latin typeface="メイリオ" panose="020B0604030504040204" pitchFamily="50" charset="-128"/>
                <a:ea typeface="メイリオ" panose="020B0604030504040204" pitchFamily="50" charset="-128"/>
              </a:rPr>
              <a:t>生活基盤推進課　整備グループ</a:t>
            </a:r>
            <a:endParaRPr lang="en-US" altLang="ja-JP" sz="900"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endParaRPr lang="en-US" altLang="ja-JP" sz="900"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30" name="タイトル 1">
            <a:extLst>
              <a:ext uri="{FF2B5EF4-FFF2-40B4-BE49-F238E27FC236}">
                <a16:creationId xmlns:a16="http://schemas.microsoft.com/office/drawing/2014/main" id="{96E296A4-EB06-4892-8FDB-3C4EC4803B5E}"/>
              </a:ext>
            </a:extLst>
          </p:cNvPr>
          <p:cNvSpPr txBox="1">
            <a:spLocks/>
          </p:cNvSpPr>
          <p:nvPr/>
        </p:nvSpPr>
        <p:spPr>
          <a:xfrm>
            <a:off x="3715272" y="2813738"/>
            <a:ext cx="5177209" cy="2997312"/>
          </a:xfrm>
          <a:prstGeom prst="rect">
            <a:avLst/>
          </a:prstGeom>
        </p:spPr>
        <p:txBody>
          <a:bodyPr vert="horz" lIns="68580" tIns="34290" rIns="68580" bIns="34290" rtlCol="0" anchor="t">
            <a:normAutofit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defTabSz="685783">
              <a:lnSpc>
                <a:spcPct val="100000"/>
              </a:lnSpc>
              <a:defRPr/>
            </a:pPr>
            <a:r>
              <a:rPr lang="ja-JP" altLang="en-US" sz="900" dirty="0">
                <a:solidFill>
                  <a:srgbClr val="44546A">
                    <a:lumMod val="50000"/>
                  </a:srgbClr>
                </a:solidFill>
                <a:latin typeface="メイリオ" panose="020B0604030504040204" pitchFamily="50" charset="-128"/>
                <a:ea typeface="メイリオ" panose="020B0604030504040204" pitchFamily="50" charset="-128"/>
              </a:rPr>
              <a:t>年</a:t>
            </a:r>
            <a:r>
              <a:rPr lang="en-US" altLang="ja-JP" sz="900" dirty="0">
                <a:solidFill>
                  <a:srgbClr val="44546A">
                    <a:lumMod val="50000"/>
                  </a:srgbClr>
                </a:solidFill>
                <a:latin typeface="メイリオ" panose="020B0604030504040204" pitchFamily="50" charset="-128"/>
                <a:ea typeface="メイリオ" panose="020B0604030504040204" pitchFamily="50" charset="-128"/>
              </a:rPr>
              <a:t>2</a:t>
            </a:r>
            <a:r>
              <a:rPr lang="ja-JP" altLang="en-US" sz="900" dirty="0">
                <a:solidFill>
                  <a:srgbClr val="44546A">
                    <a:lumMod val="50000"/>
                  </a:srgbClr>
                </a:solidFill>
                <a:latin typeface="メイリオ" panose="020B0604030504040204" pitchFamily="50" charset="-128"/>
                <a:ea typeface="メイリオ" panose="020B0604030504040204" pitchFamily="50" charset="-128"/>
              </a:rPr>
              <a:t>回程度開催し、大阪府の状況や課題の確認をしています。</a:t>
            </a:r>
            <a:br>
              <a:rPr lang="en-US" altLang="ja-JP" sz="900" dirty="0">
                <a:solidFill>
                  <a:srgbClr val="44546A">
                    <a:lumMod val="50000"/>
                  </a:srgbClr>
                </a:solidFill>
                <a:latin typeface="メイリオ" panose="020B0604030504040204" pitchFamily="50" charset="-128"/>
                <a:ea typeface="メイリオ" panose="020B0604030504040204" pitchFamily="50" charset="-128"/>
              </a:rPr>
            </a:br>
            <a:r>
              <a:rPr lang="ja-JP" altLang="en-US" sz="900" dirty="0">
                <a:solidFill>
                  <a:srgbClr val="44546A">
                    <a:lumMod val="50000"/>
                  </a:srgbClr>
                </a:solidFill>
                <a:latin typeface="メイリオ" panose="020B0604030504040204" pitchFamily="50" charset="-128"/>
                <a:ea typeface="メイリオ" panose="020B0604030504040204" pitchFamily="50" charset="-128"/>
              </a:rPr>
              <a:t>大阪府が実施している「長期入院精神障がい者退院支援強化事業」の進捗報告や、</a:t>
            </a:r>
            <a:br>
              <a:rPr lang="en-US" altLang="ja-JP" sz="900" dirty="0">
                <a:solidFill>
                  <a:srgbClr val="44546A">
                    <a:lumMod val="50000"/>
                  </a:srgbClr>
                </a:solidFill>
                <a:latin typeface="メイリオ" panose="020B0604030504040204" pitchFamily="50" charset="-128"/>
                <a:ea typeface="メイリオ" panose="020B0604030504040204" pitchFamily="50" charset="-128"/>
              </a:rPr>
            </a:br>
            <a:r>
              <a:rPr lang="ja-JP" altLang="en-US" sz="900" dirty="0">
                <a:solidFill>
                  <a:srgbClr val="44546A">
                    <a:lumMod val="50000"/>
                  </a:srgbClr>
                </a:solidFill>
                <a:latin typeface="メイリオ" panose="020B0604030504040204" pitchFamily="50" charset="-128"/>
                <a:ea typeface="メイリオ" panose="020B0604030504040204" pitchFamily="50" charset="-128"/>
              </a:rPr>
              <a:t>地域の実践事例報告などを行っています。</a:t>
            </a:r>
            <a:endParaRPr lang="en-US" altLang="ja-JP" sz="900"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endParaRPr lang="en-US" altLang="ja-JP" sz="900"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r>
              <a:rPr lang="ja-JP" altLang="en-US" sz="1050" b="1" dirty="0">
                <a:solidFill>
                  <a:srgbClr val="44546A">
                    <a:lumMod val="50000"/>
                  </a:srgbClr>
                </a:solidFill>
                <a:latin typeface="メイリオ" panose="020B0604030504040204" pitchFamily="50" charset="-128"/>
                <a:ea typeface="メイリオ" panose="020B0604030504040204" pitchFamily="50" charset="-128"/>
              </a:rPr>
              <a:t>令和</a:t>
            </a:r>
            <a:r>
              <a:rPr lang="en-US" altLang="ja-JP" sz="1050" b="1" dirty="0">
                <a:solidFill>
                  <a:srgbClr val="44546A">
                    <a:lumMod val="50000"/>
                  </a:srgbClr>
                </a:solidFill>
                <a:latin typeface="メイリオ" panose="020B0604030504040204" pitchFamily="50" charset="-128"/>
                <a:ea typeface="メイリオ" panose="020B0604030504040204" pitchFamily="50" charset="-128"/>
              </a:rPr>
              <a:t>5</a:t>
            </a:r>
            <a:r>
              <a:rPr lang="ja-JP" altLang="en-US" sz="1050" b="1" dirty="0">
                <a:solidFill>
                  <a:srgbClr val="44546A">
                    <a:lumMod val="50000"/>
                  </a:srgbClr>
                </a:solidFill>
                <a:latin typeface="メイリオ" panose="020B0604030504040204" pitchFamily="50" charset="-128"/>
                <a:ea typeface="メイリオ" panose="020B0604030504040204" pitchFamily="50" charset="-128"/>
              </a:rPr>
              <a:t>年度の議題</a:t>
            </a:r>
            <a:endParaRPr lang="en-US" altLang="ja-JP" sz="1050" b="1"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r>
              <a:rPr lang="ja-JP" altLang="en-US" sz="900" b="1" dirty="0">
                <a:solidFill>
                  <a:srgbClr val="44546A">
                    <a:lumMod val="50000"/>
                  </a:srgbClr>
                </a:solidFill>
                <a:latin typeface="メイリオ" panose="020B0604030504040204" pitchFamily="50" charset="-128"/>
                <a:ea typeface="メイリオ" panose="020B0604030504040204" pitchFamily="50" charset="-128"/>
              </a:rPr>
              <a:t>第</a:t>
            </a:r>
            <a:r>
              <a:rPr lang="en-US" altLang="ja-JP" sz="900" b="1" dirty="0">
                <a:solidFill>
                  <a:srgbClr val="44546A">
                    <a:lumMod val="50000"/>
                  </a:srgbClr>
                </a:solidFill>
                <a:latin typeface="メイリオ" panose="020B0604030504040204" pitchFamily="50" charset="-128"/>
                <a:ea typeface="メイリオ" panose="020B0604030504040204" pitchFamily="50" charset="-128"/>
              </a:rPr>
              <a:t>1</a:t>
            </a:r>
            <a:r>
              <a:rPr lang="ja-JP" altLang="en-US" sz="900" b="1" dirty="0">
                <a:solidFill>
                  <a:srgbClr val="44546A">
                    <a:lumMod val="50000"/>
                  </a:srgbClr>
                </a:solidFill>
                <a:latin typeface="メイリオ" panose="020B0604030504040204" pitchFamily="50" charset="-128"/>
                <a:ea typeface="メイリオ" panose="020B0604030504040204" pitchFamily="50" charset="-128"/>
              </a:rPr>
              <a:t>回　令和</a:t>
            </a:r>
            <a:r>
              <a:rPr lang="en-US" altLang="ja-JP" sz="900" b="1" dirty="0">
                <a:solidFill>
                  <a:srgbClr val="44546A">
                    <a:lumMod val="50000"/>
                  </a:srgbClr>
                </a:solidFill>
                <a:latin typeface="メイリオ" panose="020B0604030504040204" pitchFamily="50" charset="-128"/>
                <a:ea typeface="メイリオ" panose="020B0604030504040204" pitchFamily="50" charset="-128"/>
              </a:rPr>
              <a:t>5</a:t>
            </a:r>
            <a:r>
              <a:rPr lang="ja-JP" altLang="en-US" sz="900" b="1" dirty="0">
                <a:solidFill>
                  <a:srgbClr val="44546A">
                    <a:lumMod val="50000"/>
                  </a:srgbClr>
                </a:solidFill>
                <a:latin typeface="メイリオ" panose="020B0604030504040204" pitchFamily="50" charset="-128"/>
                <a:ea typeface="メイリオ" panose="020B0604030504040204" pitchFamily="50" charset="-128"/>
              </a:rPr>
              <a:t>年</a:t>
            </a:r>
            <a:r>
              <a:rPr lang="en-US" altLang="ja-JP" sz="900" b="1" dirty="0">
                <a:solidFill>
                  <a:srgbClr val="44546A">
                    <a:lumMod val="50000"/>
                  </a:srgbClr>
                </a:solidFill>
                <a:latin typeface="メイリオ" panose="020B0604030504040204" pitchFamily="50" charset="-128"/>
                <a:ea typeface="メイリオ" panose="020B0604030504040204" pitchFamily="50" charset="-128"/>
              </a:rPr>
              <a:t>8</a:t>
            </a:r>
            <a:r>
              <a:rPr lang="ja-JP" altLang="en-US" sz="900" b="1" dirty="0">
                <a:solidFill>
                  <a:srgbClr val="44546A">
                    <a:lumMod val="50000"/>
                  </a:srgbClr>
                </a:solidFill>
                <a:latin typeface="メイリオ" panose="020B0604030504040204" pitchFamily="50" charset="-128"/>
                <a:ea typeface="メイリオ" panose="020B0604030504040204" pitchFamily="50" charset="-128"/>
              </a:rPr>
              <a:t>月</a:t>
            </a:r>
            <a:r>
              <a:rPr lang="en-US" altLang="ja-JP" sz="900" b="1" dirty="0">
                <a:solidFill>
                  <a:srgbClr val="44546A">
                    <a:lumMod val="50000"/>
                  </a:srgbClr>
                </a:solidFill>
                <a:latin typeface="メイリオ" panose="020B0604030504040204" pitchFamily="50" charset="-128"/>
                <a:ea typeface="メイリオ" panose="020B0604030504040204" pitchFamily="50" charset="-128"/>
              </a:rPr>
              <a:t>31</a:t>
            </a:r>
            <a:r>
              <a:rPr lang="ja-JP" altLang="en-US" sz="900" b="1" dirty="0">
                <a:solidFill>
                  <a:srgbClr val="44546A">
                    <a:lumMod val="50000"/>
                  </a:srgbClr>
                </a:solidFill>
                <a:latin typeface="メイリオ" panose="020B0604030504040204" pitchFamily="50" charset="-128"/>
                <a:ea typeface="メイリオ" panose="020B0604030504040204" pitchFamily="50" charset="-128"/>
              </a:rPr>
              <a:t>日（木）　</a:t>
            </a:r>
            <a:r>
              <a:rPr lang="en-US" altLang="ja-JP" sz="900" b="1" dirty="0">
                <a:solidFill>
                  <a:srgbClr val="44546A">
                    <a:lumMod val="50000"/>
                  </a:srgbClr>
                </a:solidFill>
                <a:latin typeface="メイリオ" panose="020B0604030504040204" pitchFamily="50" charset="-128"/>
                <a:ea typeface="メイリオ" panose="020B0604030504040204" pitchFamily="50" charset="-128"/>
              </a:rPr>
              <a:t>14</a:t>
            </a:r>
            <a:r>
              <a:rPr lang="ja-JP" altLang="en-US" sz="900" b="1" dirty="0">
                <a:solidFill>
                  <a:srgbClr val="44546A">
                    <a:lumMod val="50000"/>
                  </a:srgbClr>
                </a:solidFill>
                <a:latin typeface="メイリオ" panose="020B0604030504040204" pitchFamily="50" charset="-128"/>
                <a:ea typeface="メイリオ" panose="020B0604030504040204" pitchFamily="50" charset="-128"/>
              </a:rPr>
              <a:t>時から</a:t>
            </a:r>
            <a:endParaRPr lang="en-US" altLang="ja-JP" sz="900" b="1"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r>
              <a:rPr lang="ja-JP" altLang="en-US" sz="825" dirty="0">
                <a:solidFill>
                  <a:srgbClr val="44546A">
                    <a:lumMod val="50000"/>
                  </a:srgbClr>
                </a:solidFill>
                <a:latin typeface="メイリオ" panose="020B0604030504040204" pitchFamily="50" charset="-128"/>
                <a:ea typeface="メイリオ" panose="020B0604030504040204" pitchFamily="50" charset="-128"/>
              </a:rPr>
              <a:t>（</a:t>
            </a:r>
            <a:r>
              <a:rPr lang="en-US" altLang="ja-JP" sz="825" dirty="0">
                <a:solidFill>
                  <a:srgbClr val="44546A">
                    <a:lumMod val="50000"/>
                  </a:srgbClr>
                </a:solidFill>
                <a:latin typeface="メイリオ" panose="020B0604030504040204" pitchFamily="50" charset="-128"/>
                <a:ea typeface="メイリオ" panose="020B0604030504040204" pitchFamily="50" charset="-128"/>
              </a:rPr>
              <a:t>1</a:t>
            </a:r>
            <a:r>
              <a:rPr lang="ja-JP" altLang="en-US" sz="825" dirty="0">
                <a:solidFill>
                  <a:srgbClr val="44546A">
                    <a:lumMod val="50000"/>
                  </a:srgbClr>
                </a:solidFill>
                <a:latin typeface="メイリオ" panose="020B0604030504040204" pitchFamily="50" charset="-128"/>
                <a:ea typeface="メイリオ" panose="020B0604030504040204" pitchFamily="50" charset="-128"/>
              </a:rPr>
              <a:t>）大阪府の状況について</a:t>
            </a:r>
          </a:p>
          <a:p>
            <a:pPr algn="l" defTabSz="685783">
              <a:lnSpc>
                <a:spcPct val="100000"/>
              </a:lnSpc>
              <a:defRPr/>
            </a:pPr>
            <a:r>
              <a:rPr lang="ja-JP" altLang="en-US" sz="825" dirty="0">
                <a:solidFill>
                  <a:srgbClr val="44546A">
                    <a:lumMod val="50000"/>
                  </a:srgbClr>
                </a:solidFill>
                <a:latin typeface="メイリオ" panose="020B0604030504040204" pitchFamily="50" charset="-128"/>
                <a:ea typeface="メイリオ" panose="020B0604030504040204" pitchFamily="50" charset="-128"/>
              </a:rPr>
              <a:t>　　・令和４年度大阪府精神科在院患者の状況について</a:t>
            </a:r>
          </a:p>
          <a:p>
            <a:pPr algn="l" defTabSz="685783">
              <a:lnSpc>
                <a:spcPct val="100000"/>
              </a:lnSpc>
              <a:defRPr/>
            </a:pPr>
            <a:r>
              <a:rPr lang="ja-JP" altLang="en-US" sz="825" dirty="0">
                <a:solidFill>
                  <a:srgbClr val="44546A">
                    <a:lumMod val="50000"/>
                  </a:srgbClr>
                </a:solidFill>
                <a:latin typeface="メイリオ" panose="020B0604030504040204" pitchFamily="50" charset="-128"/>
                <a:ea typeface="メイリオ" panose="020B0604030504040204" pitchFamily="50" charset="-128"/>
              </a:rPr>
              <a:t>　　・大阪府の「精神障がいにも対応した地域包括ケアシステム」の構築における現状と課題</a:t>
            </a:r>
          </a:p>
          <a:p>
            <a:pPr algn="l" defTabSz="685783">
              <a:lnSpc>
                <a:spcPct val="100000"/>
              </a:lnSpc>
              <a:defRPr/>
            </a:pPr>
            <a:r>
              <a:rPr lang="ja-JP" altLang="en-US" sz="825" dirty="0">
                <a:solidFill>
                  <a:srgbClr val="44546A">
                    <a:lumMod val="50000"/>
                  </a:srgbClr>
                </a:solidFill>
                <a:latin typeface="メイリオ" panose="020B0604030504040204" pitchFamily="50" charset="-128"/>
                <a:ea typeface="メイリオ" panose="020B0604030504040204" pitchFamily="50" charset="-128"/>
              </a:rPr>
              <a:t>（</a:t>
            </a:r>
            <a:r>
              <a:rPr lang="en-US" altLang="ja-JP" sz="825" dirty="0">
                <a:solidFill>
                  <a:srgbClr val="44546A">
                    <a:lumMod val="50000"/>
                  </a:srgbClr>
                </a:solidFill>
                <a:latin typeface="メイリオ" panose="020B0604030504040204" pitchFamily="50" charset="-128"/>
                <a:ea typeface="メイリオ" panose="020B0604030504040204" pitchFamily="50" charset="-128"/>
              </a:rPr>
              <a:t>2</a:t>
            </a:r>
            <a:r>
              <a:rPr lang="ja-JP" altLang="en-US" sz="825" dirty="0">
                <a:solidFill>
                  <a:srgbClr val="44546A">
                    <a:lumMod val="50000"/>
                  </a:srgbClr>
                </a:solidFill>
                <a:latin typeface="メイリオ" panose="020B0604030504040204" pitchFamily="50" charset="-128"/>
                <a:ea typeface="メイリオ" panose="020B0604030504040204" pitchFamily="50" charset="-128"/>
              </a:rPr>
              <a:t>）「長期入院精神障がい者退院支援強化事業」における個別支援から見えてきた地域課題に関する報告</a:t>
            </a:r>
          </a:p>
          <a:p>
            <a:pPr algn="l" defTabSz="685783">
              <a:lnSpc>
                <a:spcPct val="100000"/>
              </a:lnSpc>
              <a:defRPr/>
            </a:pPr>
            <a:r>
              <a:rPr lang="ja-JP" altLang="en-US" sz="825" dirty="0">
                <a:solidFill>
                  <a:srgbClr val="44546A">
                    <a:lumMod val="50000"/>
                  </a:srgbClr>
                </a:solidFill>
                <a:latin typeface="メイリオ" panose="020B0604030504040204" pitchFamily="50" charset="-128"/>
                <a:ea typeface="メイリオ" panose="020B0604030504040204" pitchFamily="50" charset="-128"/>
              </a:rPr>
              <a:t>（</a:t>
            </a:r>
            <a:r>
              <a:rPr lang="en-US" altLang="ja-JP" sz="825" dirty="0">
                <a:solidFill>
                  <a:srgbClr val="44546A">
                    <a:lumMod val="50000"/>
                  </a:srgbClr>
                </a:solidFill>
                <a:latin typeface="メイリオ" panose="020B0604030504040204" pitchFamily="50" charset="-128"/>
                <a:ea typeface="メイリオ" panose="020B0604030504040204" pitchFamily="50" charset="-128"/>
              </a:rPr>
              <a:t>3</a:t>
            </a:r>
            <a:r>
              <a:rPr lang="ja-JP" altLang="en-US" sz="825" dirty="0">
                <a:solidFill>
                  <a:srgbClr val="44546A">
                    <a:lumMod val="50000"/>
                  </a:srgbClr>
                </a:solidFill>
                <a:latin typeface="メイリオ" panose="020B0604030504040204" pitchFamily="50" charset="-128"/>
                <a:ea typeface="メイリオ" panose="020B0604030504040204" pitchFamily="50" charset="-128"/>
              </a:rPr>
              <a:t>）意見交換</a:t>
            </a:r>
          </a:p>
          <a:p>
            <a:pPr algn="l" defTabSz="685783">
              <a:lnSpc>
                <a:spcPct val="100000"/>
              </a:lnSpc>
              <a:defRPr/>
            </a:pPr>
            <a:r>
              <a:rPr lang="ja-JP" altLang="en-US" sz="825" dirty="0">
                <a:solidFill>
                  <a:srgbClr val="44546A">
                    <a:lumMod val="50000"/>
                  </a:srgbClr>
                </a:solidFill>
                <a:latin typeface="メイリオ" panose="020B0604030504040204" pitchFamily="50" charset="-128"/>
                <a:ea typeface="メイリオ" panose="020B0604030504040204" pitchFamily="50" charset="-128"/>
              </a:rPr>
              <a:t>（</a:t>
            </a:r>
            <a:r>
              <a:rPr lang="en-US" altLang="ja-JP" sz="825" dirty="0">
                <a:solidFill>
                  <a:srgbClr val="44546A">
                    <a:lumMod val="50000"/>
                  </a:srgbClr>
                </a:solidFill>
                <a:latin typeface="メイリオ" panose="020B0604030504040204" pitchFamily="50" charset="-128"/>
                <a:ea typeface="メイリオ" panose="020B0604030504040204" pitchFamily="50" charset="-128"/>
              </a:rPr>
              <a:t>4</a:t>
            </a:r>
            <a:r>
              <a:rPr lang="ja-JP" altLang="en-US" sz="825" dirty="0">
                <a:solidFill>
                  <a:srgbClr val="44546A">
                    <a:lumMod val="50000"/>
                  </a:srgbClr>
                </a:solidFill>
                <a:latin typeface="メイリオ" panose="020B0604030504040204" pitchFamily="50" charset="-128"/>
                <a:ea typeface="メイリオ" panose="020B0604030504040204" pitchFamily="50" charset="-128"/>
              </a:rPr>
              <a:t>）その他　情報提供など</a:t>
            </a:r>
            <a:endParaRPr lang="en-US" altLang="ja-JP" sz="825"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endParaRPr lang="en-US" altLang="ja-JP" sz="825" dirty="0">
              <a:solidFill>
                <a:srgbClr val="44546A">
                  <a:lumMod val="50000"/>
                </a:srgbClr>
              </a:solidFill>
              <a:latin typeface="メイリオ" panose="020B0604030504040204" pitchFamily="50" charset="-128"/>
              <a:ea typeface="メイリオ" panose="020B0604030504040204" pitchFamily="50" charset="-128"/>
            </a:endParaRPr>
          </a:p>
          <a:p>
            <a:pPr algn="l">
              <a:lnSpc>
                <a:spcPct val="100000"/>
              </a:lnSpc>
              <a:defRPr/>
            </a:pPr>
            <a:r>
              <a:rPr lang="ja-JP" altLang="en-US" sz="825" b="1" dirty="0">
                <a:solidFill>
                  <a:srgbClr val="44546A">
                    <a:lumMod val="50000"/>
                  </a:srgbClr>
                </a:solidFill>
                <a:latin typeface="メイリオ" panose="020B0604030504040204" pitchFamily="50" charset="-128"/>
                <a:ea typeface="メイリオ" panose="020B0604030504040204" pitchFamily="50" charset="-128"/>
              </a:rPr>
              <a:t>第</a:t>
            </a:r>
            <a:r>
              <a:rPr lang="en-US" altLang="ja-JP" sz="825" b="1" dirty="0">
                <a:solidFill>
                  <a:srgbClr val="44546A">
                    <a:lumMod val="50000"/>
                  </a:srgbClr>
                </a:solidFill>
                <a:latin typeface="メイリオ" panose="020B0604030504040204" pitchFamily="50" charset="-128"/>
                <a:ea typeface="メイリオ" panose="020B0604030504040204" pitchFamily="50" charset="-128"/>
              </a:rPr>
              <a:t>2</a:t>
            </a:r>
            <a:r>
              <a:rPr lang="ja-JP" altLang="en-US" sz="825" b="1" dirty="0">
                <a:solidFill>
                  <a:srgbClr val="44546A">
                    <a:lumMod val="50000"/>
                  </a:srgbClr>
                </a:solidFill>
                <a:latin typeface="メイリオ" panose="020B0604030504040204" pitchFamily="50" charset="-128"/>
                <a:ea typeface="メイリオ" panose="020B0604030504040204" pitchFamily="50" charset="-128"/>
              </a:rPr>
              <a:t>回　令和</a:t>
            </a:r>
            <a:r>
              <a:rPr lang="en-US" altLang="ja-JP" sz="825" b="1" dirty="0">
                <a:solidFill>
                  <a:srgbClr val="44546A">
                    <a:lumMod val="50000"/>
                  </a:srgbClr>
                </a:solidFill>
                <a:latin typeface="メイリオ" panose="020B0604030504040204" pitchFamily="50" charset="-128"/>
                <a:ea typeface="メイリオ" panose="020B0604030504040204" pitchFamily="50" charset="-128"/>
              </a:rPr>
              <a:t>6</a:t>
            </a:r>
            <a:r>
              <a:rPr lang="ja-JP" altLang="en-US" sz="825" b="1" dirty="0">
                <a:solidFill>
                  <a:srgbClr val="44546A">
                    <a:lumMod val="50000"/>
                  </a:srgbClr>
                </a:solidFill>
                <a:latin typeface="メイリオ" panose="020B0604030504040204" pitchFamily="50" charset="-128"/>
                <a:ea typeface="メイリオ" panose="020B0604030504040204" pitchFamily="50" charset="-128"/>
              </a:rPr>
              <a:t>年</a:t>
            </a:r>
            <a:r>
              <a:rPr lang="en-US" altLang="ja-JP" sz="825" b="1" dirty="0">
                <a:solidFill>
                  <a:srgbClr val="44546A">
                    <a:lumMod val="50000"/>
                  </a:srgbClr>
                </a:solidFill>
                <a:latin typeface="メイリオ" panose="020B0604030504040204" pitchFamily="50" charset="-128"/>
                <a:ea typeface="メイリオ" panose="020B0604030504040204" pitchFamily="50" charset="-128"/>
              </a:rPr>
              <a:t>2</a:t>
            </a:r>
            <a:r>
              <a:rPr lang="ja-JP" altLang="en-US" sz="825" b="1" dirty="0">
                <a:solidFill>
                  <a:srgbClr val="44546A">
                    <a:lumMod val="50000"/>
                  </a:srgbClr>
                </a:solidFill>
                <a:latin typeface="メイリオ" panose="020B0604030504040204" pitchFamily="50" charset="-128"/>
                <a:ea typeface="メイリオ" panose="020B0604030504040204" pitchFamily="50" charset="-128"/>
              </a:rPr>
              <a:t>月</a:t>
            </a:r>
            <a:r>
              <a:rPr lang="en-US" altLang="ja-JP" sz="825" b="1" dirty="0">
                <a:solidFill>
                  <a:srgbClr val="44546A">
                    <a:lumMod val="50000"/>
                  </a:srgbClr>
                </a:solidFill>
                <a:latin typeface="メイリオ" panose="020B0604030504040204" pitchFamily="50" charset="-128"/>
                <a:ea typeface="メイリオ" panose="020B0604030504040204" pitchFamily="50" charset="-128"/>
              </a:rPr>
              <a:t>22</a:t>
            </a:r>
            <a:r>
              <a:rPr lang="ja-JP" altLang="en-US" sz="825" b="1" dirty="0">
                <a:solidFill>
                  <a:srgbClr val="44546A">
                    <a:lumMod val="50000"/>
                  </a:srgbClr>
                </a:solidFill>
                <a:latin typeface="メイリオ" panose="020B0604030504040204" pitchFamily="50" charset="-128"/>
                <a:ea typeface="メイリオ" panose="020B0604030504040204" pitchFamily="50" charset="-128"/>
              </a:rPr>
              <a:t>日（木）　</a:t>
            </a:r>
            <a:r>
              <a:rPr lang="en-US" altLang="ja-JP" sz="825" b="1" dirty="0">
                <a:solidFill>
                  <a:srgbClr val="44546A">
                    <a:lumMod val="50000"/>
                  </a:srgbClr>
                </a:solidFill>
                <a:latin typeface="メイリオ" panose="020B0604030504040204" pitchFamily="50" charset="-128"/>
                <a:ea typeface="メイリオ" panose="020B0604030504040204" pitchFamily="50" charset="-128"/>
              </a:rPr>
              <a:t>14</a:t>
            </a:r>
            <a:r>
              <a:rPr lang="ja-JP" altLang="en-US" sz="825" b="1" dirty="0">
                <a:solidFill>
                  <a:srgbClr val="44546A">
                    <a:lumMod val="50000"/>
                  </a:srgbClr>
                </a:solidFill>
                <a:latin typeface="メイリオ" panose="020B0604030504040204" pitchFamily="50" charset="-128"/>
                <a:ea typeface="メイリオ" panose="020B0604030504040204" pitchFamily="50" charset="-128"/>
              </a:rPr>
              <a:t>時から</a:t>
            </a:r>
            <a:endParaRPr lang="en-US" altLang="ja-JP" sz="825" dirty="0">
              <a:solidFill>
                <a:srgbClr val="44546A">
                  <a:lumMod val="50000"/>
                </a:srgbClr>
              </a:solidFill>
              <a:latin typeface="メイリオ" panose="020B0604030504040204" pitchFamily="50" charset="-128"/>
              <a:ea typeface="メイリオ" panose="020B0604030504040204" pitchFamily="50" charset="-128"/>
            </a:endParaRPr>
          </a:p>
          <a:p>
            <a:pPr algn="l">
              <a:lnSpc>
                <a:spcPct val="100000"/>
              </a:lnSpc>
              <a:defRPr/>
            </a:pPr>
            <a:r>
              <a:rPr lang="ja-JP" altLang="en-US" sz="825" dirty="0">
                <a:solidFill>
                  <a:srgbClr val="44546A">
                    <a:lumMod val="50000"/>
                  </a:srgbClr>
                </a:solidFill>
                <a:latin typeface="メイリオ" panose="020B0604030504040204" pitchFamily="50" charset="-128"/>
                <a:ea typeface="メイリオ" panose="020B0604030504040204" pitchFamily="50" charset="-128"/>
              </a:rPr>
              <a:t>（</a:t>
            </a:r>
            <a:r>
              <a:rPr lang="en-US" altLang="ja-JP" sz="825" dirty="0">
                <a:solidFill>
                  <a:srgbClr val="44546A">
                    <a:lumMod val="50000"/>
                  </a:srgbClr>
                </a:solidFill>
                <a:latin typeface="メイリオ" panose="020B0604030504040204" pitchFamily="50" charset="-128"/>
                <a:ea typeface="メイリオ" panose="020B0604030504040204" pitchFamily="50" charset="-128"/>
              </a:rPr>
              <a:t>1</a:t>
            </a:r>
            <a:r>
              <a:rPr lang="ja-JP" altLang="en-US" sz="825" dirty="0">
                <a:solidFill>
                  <a:srgbClr val="44546A">
                    <a:lumMod val="50000"/>
                  </a:srgbClr>
                </a:solidFill>
                <a:latin typeface="メイリオ" panose="020B0604030504040204" pitchFamily="50" charset="-128"/>
                <a:ea typeface="メイリオ" panose="020B0604030504040204" pitchFamily="50" charset="-128"/>
              </a:rPr>
              <a:t>）大阪府長期入院精神障がい者退院支援強化事業実績報告</a:t>
            </a:r>
          </a:p>
          <a:p>
            <a:pPr algn="l">
              <a:lnSpc>
                <a:spcPct val="100000"/>
              </a:lnSpc>
              <a:defRPr/>
            </a:pPr>
            <a:r>
              <a:rPr lang="ja-JP" altLang="en-US" sz="825" dirty="0">
                <a:solidFill>
                  <a:srgbClr val="44546A">
                    <a:lumMod val="50000"/>
                  </a:srgbClr>
                </a:solidFill>
                <a:latin typeface="メイリオ" panose="020B0604030504040204" pitchFamily="50" charset="-128"/>
                <a:ea typeface="メイリオ" panose="020B0604030504040204" pitchFamily="50" charset="-128"/>
              </a:rPr>
              <a:t>（</a:t>
            </a:r>
            <a:r>
              <a:rPr lang="en-US" altLang="ja-JP" sz="825" dirty="0">
                <a:solidFill>
                  <a:srgbClr val="44546A">
                    <a:lumMod val="50000"/>
                  </a:srgbClr>
                </a:solidFill>
                <a:latin typeface="メイリオ" panose="020B0604030504040204" pitchFamily="50" charset="-128"/>
                <a:ea typeface="メイリオ" panose="020B0604030504040204" pitchFamily="50" charset="-128"/>
              </a:rPr>
              <a:t>2</a:t>
            </a:r>
            <a:r>
              <a:rPr lang="ja-JP" altLang="en-US" sz="825" dirty="0">
                <a:solidFill>
                  <a:srgbClr val="44546A">
                    <a:lumMod val="50000"/>
                  </a:srgbClr>
                </a:solidFill>
                <a:latin typeface="メイリオ" panose="020B0604030504040204" pitchFamily="50" charset="-128"/>
                <a:ea typeface="メイリオ" panose="020B0604030504040204" pitchFamily="50" charset="-128"/>
              </a:rPr>
              <a:t>）地域からの実践報告</a:t>
            </a:r>
          </a:p>
          <a:p>
            <a:pPr algn="l">
              <a:lnSpc>
                <a:spcPct val="100000"/>
              </a:lnSpc>
              <a:defRPr/>
            </a:pPr>
            <a:r>
              <a:rPr lang="ja-JP" altLang="en-US" sz="825" dirty="0">
                <a:solidFill>
                  <a:srgbClr val="44546A">
                    <a:lumMod val="50000"/>
                  </a:srgbClr>
                </a:solidFill>
                <a:latin typeface="メイリオ" panose="020B0604030504040204" pitchFamily="50" charset="-128"/>
                <a:ea typeface="メイリオ" panose="020B0604030504040204" pitchFamily="50" charset="-128"/>
              </a:rPr>
              <a:t>　　・大阪府保健所からの報告</a:t>
            </a:r>
          </a:p>
          <a:p>
            <a:pPr algn="l">
              <a:lnSpc>
                <a:spcPct val="100000"/>
              </a:lnSpc>
              <a:defRPr/>
            </a:pPr>
            <a:r>
              <a:rPr lang="ja-JP" altLang="en-US" sz="825" dirty="0">
                <a:solidFill>
                  <a:srgbClr val="44546A">
                    <a:lumMod val="50000"/>
                  </a:srgbClr>
                </a:solidFill>
                <a:latin typeface="メイリオ" panose="020B0604030504040204" pitchFamily="50" charset="-128"/>
                <a:ea typeface="メイリオ" panose="020B0604030504040204" pitchFamily="50" charset="-128"/>
              </a:rPr>
              <a:t>　　・相談支援事業所からの報告</a:t>
            </a:r>
          </a:p>
          <a:p>
            <a:pPr algn="l">
              <a:lnSpc>
                <a:spcPct val="100000"/>
              </a:lnSpc>
              <a:defRPr/>
            </a:pPr>
            <a:r>
              <a:rPr lang="ja-JP" altLang="en-US" sz="825" dirty="0">
                <a:solidFill>
                  <a:srgbClr val="44546A">
                    <a:lumMod val="50000"/>
                  </a:srgbClr>
                </a:solidFill>
                <a:latin typeface="メイリオ" panose="020B0604030504040204" pitchFamily="50" charset="-128"/>
                <a:ea typeface="メイリオ" panose="020B0604030504040204" pitchFamily="50" charset="-128"/>
              </a:rPr>
              <a:t>（</a:t>
            </a:r>
            <a:r>
              <a:rPr lang="en-US" altLang="ja-JP" sz="825" dirty="0">
                <a:solidFill>
                  <a:srgbClr val="44546A">
                    <a:lumMod val="50000"/>
                  </a:srgbClr>
                </a:solidFill>
                <a:latin typeface="メイリオ" panose="020B0604030504040204" pitchFamily="50" charset="-128"/>
                <a:ea typeface="メイリオ" panose="020B0604030504040204" pitchFamily="50" charset="-128"/>
              </a:rPr>
              <a:t>3</a:t>
            </a:r>
            <a:r>
              <a:rPr lang="ja-JP" altLang="en-US" sz="825" dirty="0">
                <a:solidFill>
                  <a:srgbClr val="44546A">
                    <a:lumMod val="50000"/>
                  </a:srgbClr>
                </a:solidFill>
                <a:latin typeface="メイリオ" panose="020B0604030504040204" pitchFamily="50" charset="-128"/>
                <a:ea typeface="メイリオ" panose="020B0604030504040204" pitchFamily="50" charset="-128"/>
              </a:rPr>
              <a:t>）意見交換</a:t>
            </a:r>
          </a:p>
          <a:p>
            <a:pPr algn="l">
              <a:lnSpc>
                <a:spcPct val="100000"/>
              </a:lnSpc>
              <a:defRPr/>
            </a:pPr>
            <a:r>
              <a:rPr lang="ja-JP" altLang="en-US" sz="825" dirty="0">
                <a:solidFill>
                  <a:srgbClr val="44546A">
                    <a:lumMod val="50000"/>
                  </a:srgbClr>
                </a:solidFill>
                <a:latin typeface="メイリオ" panose="020B0604030504040204" pitchFamily="50" charset="-128"/>
                <a:ea typeface="メイリオ" panose="020B0604030504040204" pitchFamily="50" charset="-128"/>
              </a:rPr>
              <a:t>（</a:t>
            </a:r>
            <a:r>
              <a:rPr lang="en-US" altLang="ja-JP" sz="825" dirty="0">
                <a:solidFill>
                  <a:srgbClr val="44546A">
                    <a:lumMod val="50000"/>
                  </a:srgbClr>
                </a:solidFill>
                <a:latin typeface="メイリオ" panose="020B0604030504040204" pitchFamily="50" charset="-128"/>
                <a:ea typeface="メイリオ" panose="020B0604030504040204" pitchFamily="50" charset="-128"/>
              </a:rPr>
              <a:t>4</a:t>
            </a:r>
            <a:r>
              <a:rPr lang="ja-JP" altLang="en-US" sz="825" dirty="0">
                <a:solidFill>
                  <a:srgbClr val="44546A">
                    <a:lumMod val="50000"/>
                  </a:srgbClr>
                </a:solidFill>
                <a:latin typeface="メイリオ" panose="020B0604030504040204" pitchFamily="50" charset="-128"/>
                <a:ea typeface="メイリオ" panose="020B0604030504040204" pitchFamily="50" charset="-128"/>
              </a:rPr>
              <a:t>）その他　情報提供など</a:t>
            </a:r>
            <a:endParaRPr lang="en-US" altLang="ja-JP" sz="825" dirty="0">
              <a:solidFill>
                <a:srgbClr val="44546A">
                  <a:lumMod val="50000"/>
                </a:srgbClr>
              </a:solidFill>
              <a:latin typeface="メイリオ" panose="020B0604030504040204" pitchFamily="50" charset="-128"/>
              <a:ea typeface="メイリオ" panose="020B0604030504040204" pitchFamily="50" charset="-128"/>
            </a:endParaRPr>
          </a:p>
          <a:p>
            <a:pPr algn="l">
              <a:lnSpc>
                <a:spcPct val="100000"/>
              </a:lnSpc>
              <a:defRPr/>
            </a:pPr>
            <a:endParaRPr lang="ja-JP" altLang="en-US" sz="825" dirty="0">
              <a:solidFill>
                <a:srgbClr val="44546A">
                  <a:lumMod val="50000"/>
                </a:srgbClr>
              </a:solidFill>
              <a:latin typeface="メイリオ" panose="020B0604030504040204" pitchFamily="50" charset="-128"/>
              <a:ea typeface="メイリオ" panose="020B0604030504040204" pitchFamily="50" charset="-128"/>
            </a:endParaRPr>
          </a:p>
          <a:p>
            <a:pPr algn="l">
              <a:lnSpc>
                <a:spcPct val="100000"/>
              </a:lnSpc>
              <a:defRPr/>
            </a:pPr>
            <a:endParaRPr lang="en-US" altLang="ja-JP" sz="825" dirty="0">
              <a:solidFill>
                <a:srgbClr val="44546A">
                  <a:lumMod val="50000"/>
                </a:srgbClr>
              </a:solidFill>
              <a:latin typeface="メイリオ" panose="020B0604030504040204" pitchFamily="50" charset="-128"/>
              <a:ea typeface="メイリオ" panose="020B0604030504040204" pitchFamily="50" charset="-128"/>
            </a:endParaRPr>
          </a:p>
          <a:p>
            <a:pPr algn="l">
              <a:lnSpc>
                <a:spcPct val="100000"/>
              </a:lnSpc>
              <a:defRPr/>
            </a:pPr>
            <a:r>
              <a:rPr lang="ja-JP" altLang="en-US" sz="825" dirty="0">
                <a:solidFill>
                  <a:srgbClr val="44546A">
                    <a:lumMod val="50000"/>
                  </a:srgbClr>
                </a:solidFill>
                <a:latin typeface="メイリオ" panose="020B0604030504040204" pitchFamily="50" charset="-128"/>
                <a:ea typeface="メイリオ" panose="020B0604030504040204" pitchFamily="50" charset="-128"/>
              </a:rPr>
              <a:t>ホームページアドレス　：　</a:t>
            </a:r>
            <a:r>
              <a:rPr lang="en-US" altLang="ja-JP" sz="825" dirty="0">
                <a:solidFill>
                  <a:srgbClr val="44546A">
                    <a:lumMod val="50000"/>
                  </a:srgbClr>
                </a:solidFill>
                <a:latin typeface="メイリオ" panose="020B0604030504040204" pitchFamily="50" charset="-128"/>
                <a:ea typeface="メイリオ" panose="020B0604030504040204" pitchFamily="50" charset="-128"/>
              </a:rPr>
              <a:t>https://www.pref.osaka.lg.jp/o090080/shisetsufukushi/chiikibukai/kaisai.html</a:t>
            </a:r>
          </a:p>
          <a:p>
            <a:pPr algn="l" defTabSz="685783">
              <a:lnSpc>
                <a:spcPct val="100000"/>
              </a:lnSpc>
              <a:defRPr/>
            </a:pPr>
            <a:endParaRPr lang="ja-JP" altLang="en-US" sz="825"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endParaRPr lang="en-US" altLang="ja-JP" sz="1050"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endParaRPr lang="en-US" altLang="ja-JP" sz="1050"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31" name="タイトル 1">
            <a:extLst>
              <a:ext uri="{FF2B5EF4-FFF2-40B4-BE49-F238E27FC236}">
                <a16:creationId xmlns:a16="http://schemas.microsoft.com/office/drawing/2014/main" id="{5D82CD90-9B38-46F9-8928-6743CB05CC19}"/>
              </a:ext>
            </a:extLst>
          </p:cNvPr>
          <p:cNvSpPr txBox="1">
            <a:spLocks/>
          </p:cNvSpPr>
          <p:nvPr/>
        </p:nvSpPr>
        <p:spPr>
          <a:xfrm>
            <a:off x="584403" y="2638845"/>
            <a:ext cx="2547158" cy="567042"/>
          </a:xfrm>
          <a:prstGeom prst="rect">
            <a:avLst/>
          </a:prstGeom>
        </p:spPr>
        <p:txBody>
          <a:bodyPr vert="horz" lIns="68580" tIns="34290" rIns="68580" bIns="34290" rtlCol="0" anchor="t">
            <a:normAutofit fontScale="925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defTabSz="685783">
              <a:lnSpc>
                <a:spcPct val="100000"/>
              </a:lnSpc>
              <a:defRPr/>
            </a:pPr>
            <a:r>
              <a:rPr lang="ja-JP" altLang="en-US" sz="900" dirty="0">
                <a:solidFill>
                  <a:srgbClr val="44546A">
                    <a:lumMod val="50000"/>
                  </a:srgbClr>
                </a:solidFill>
                <a:latin typeface="メイリオ" panose="020B0604030504040204" pitchFamily="50" charset="-128"/>
                <a:ea typeface="メイリオ" panose="020B0604030504040204" pitchFamily="50" charset="-128"/>
              </a:rPr>
              <a:t>大阪府障がい者自立支援協議会　地域移行推進部会</a:t>
            </a:r>
            <a:br>
              <a:rPr lang="en-US" altLang="ja-JP" sz="900" dirty="0">
                <a:solidFill>
                  <a:srgbClr val="44546A">
                    <a:lumMod val="50000"/>
                  </a:srgbClr>
                </a:solidFill>
                <a:latin typeface="メイリオ" panose="020B0604030504040204" pitchFamily="50" charset="-128"/>
                <a:ea typeface="メイリオ" panose="020B0604030504040204" pitchFamily="50" charset="-128"/>
              </a:rPr>
            </a:br>
            <a:br>
              <a:rPr lang="en-US" altLang="ja-JP" sz="900" dirty="0">
                <a:solidFill>
                  <a:srgbClr val="44546A">
                    <a:lumMod val="50000"/>
                  </a:srgbClr>
                </a:solidFill>
                <a:latin typeface="メイリオ" panose="020B0604030504040204" pitchFamily="50" charset="-128"/>
                <a:ea typeface="メイリオ" panose="020B0604030504040204" pitchFamily="50" charset="-128"/>
              </a:rPr>
            </a:br>
            <a:r>
              <a:rPr lang="ja-JP" altLang="en-US" sz="975" b="1" dirty="0">
                <a:solidFill>
                  <a:srgbClr val="44546A">
                    <a:lumMod val="50000"/>
                  </a:srgbClr>
                </a:solidFill>
                <a:latin typeface="メイリオ" panose="020B0604030504040204" pitchFamily="50" charset="-128"/>
                <a:ea typeface="メイリオ" panose="020B0604030504040204" pitchFamily="50" charset="-128"/>
              </a:rPr>
              <a:t>精神障がい者地域移行推進ワーキンググループ</a:t>
            </a:r>
            <a:endParaRPr lang="en-US" altLang="ja-JP" sz="1050" b="1"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32" name="タイトル 1">
            <a:extLst>
              <a:ext uri="{FF2B5EF4-FFF2-40B4-BE49-F238E27FC236}">
                <a16:creationId xmlns:a16="http://schemas.microsoft.com/office/drawing/2014/main" id="{73DD7797-D73D-4AB5-819B-DD9950969144}"/>
              </a:ext>
            </a:extLst>
          </p:cNvPr>
          <p:cNvSpPr txBox="1">
            <a:spLocks/>
          </p:cNvSpPr>
          <p:nvPr/>
        </p:nvSpPr>
        <p:spPr>
          <a:xfrm>
            <a:off x="450372" y="5119381"/>
            <a:ext cx="2441506" cy="730898"/>
          </a:xfrm>
          <a:prstGeom prst="rect">
            <a:avLst/>
          </a:prstGeom>
        </p:spPr>
        <p:txBody>
          <a:bodyPr vert="horz" lIns="68580" tIns="34290" rIns="68580" bIns="34290" rtlCol="0" anchor="t">
            <a:normAutofit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defTabSz="685783">
              <a:lnSpc>
                <a:spcPct val="100000"/>
              </a:lnSpc>
              <a:defRPr/>
            </a:pPr>
            <a:r>
              <a:rPr lang="ja-JP" altLang="en-US" sz="900" dirty="0">
                <a:solidFill>
                  <a:srgbClr val="44546A">
                    <a:lumMod val="50000"/>
                  </a:srgbClr>
                </a:solidFill>
                <a:latin typeface="メイリオ" panose="020B0604030504040204" pitchFamily="50" charset="-128"/>
                <a:ea typeface="メイリオ" panose="020B0604030504040204" pitchFamily="50" charset="-128"/>
              </a:rPr>
              <a:t>・学識経験者</a:t>
            </a:r>
            <a:endParaRPr lang="en-US" altLang="ja-JP" sz="900"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r>
              <a:rPr lang="ja-JP" altLang="en-US" sz="900" dirty="0">
                <a:solidFill>
                  <a:srgbClr val="44546A">
                    <a:lumMod val="50000"/>
                  </a:srgbClr>
                </a:solidFill>
                <a:latin typeface="メイリオ" panose="020B0604030504040204" pitchFamily="50" charset="-128"/>
                <a:ea typeface="メイリオ" panose="020B0604030504040204" pitchFamily="50" charset="-128"/>
              </a:rPr>
              <a:t>・精神科医療機関関係者</a:t>
            </a:r>
            <a:endParaRPr lang="en-US" altLang="ja-JP" sz="900"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r>
              <a:rPr lang="ja-JP" altLang="en-US" sz="900" dirty="0">
                <a:solidFill>
                  <a:srgbClr val="44546A">
                    <a:lumMod val="50000"/>
                  </a:srgbClr>
                </a:solidFill>
                <a:latin typeface="メイリオ" panose="020B0604030504040204" pitchFamily="50" charset="-128"/>
                <a:ea typeface="メイリオ" panose="020B0604030504040204" pitchFamily="50" charset="-128"/>
              </a:rPr>
              <a:t>・障がい福祉関係者</a:t>
            </a:r>
            <a:endParaRPr lang="en-US" altLang="ja-JP" sz="900"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r>
              <a:rPr lang="ja-JP" altLang="en-US" sz="900" dirty="0">
                <a:solidFill>
                  <a:srgbClr val="44546A">
                    <a:lumMod val="50000"/>
                  </a:srgbClr>
                </a:solidFill>
                <a:latin typeface="メイリオ" panose="020B0604030504040204" pitchFamily="50" charset="-128"/>
                <a:ea typeface="メイリオ" panose="020B0604030504040204" pitchFamily="50" charset="-128"/>
              </a:rPr>
              <a:t>・当事者および家族会</a:t>
            </a:r>
            <a:endParaRPr lang="en-US" altLang="ja-JP" sz="900"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r>
              <a:rPr lang="ja-JP" altLang="en-US" sz="900" dirty="0">
                <a:solidFill>
                  <a:srgbClr val="44546A">
                    <a:lumMod val="50000"/>
                  </a:srgbClr>
                </a:solidFill>
                <a:latin typeface="メイリオ" panose="020B0604030504040204" pitchFamily="50" charset="-128"/>
                <a:ea typeface="メイリオ" panose="020B0604030504040204" pitchFamily="50" charset="-128"/>
              </a:rPr>
              <a:t>・市町村</a:t>
            </a:r>
          </a:p>
        </p:txBody>
      </p:sp>
    </p:spTree>
    <p:extLst>
      <p:ext uri="{BB962C8B-B14F-4D97-AF65-F5344CB8AC3E}">
        <p14:creationId xmlns:p14="http://schemas.microsoft.com/office/powerpoint/2010/main" val="3118557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タイトル 1">
            <a:extLst>
              <a:ext uri="{FF2B5EF4-FFF2-40B4-BE49-F238E27FC236}">
                <a16:creationId xmlns:a16="http://schemas.microsoft.com/office/drawing/2014/main" id="{B089C9FF-2908-0908-A437-F28D3B44A2D1}"/>
              </a:ext>
            </a:extLst>
          </p:cNvPr>
          <p:cNvSpPr txBox="1">
            <a:spLocks/>
          </p:cNvSpPr>
          <p:nvPr/>
        </p:nvSpPr>
        <p:spPr>
          <a:xfrm>
            <a:off x="5034616" y="1732073"/>
            <a:ext cx="4700884" cy="1889814"/>
          </a:xfrm>
          <a:prstGeom prst="rect">
            <a:avLst/>
          </a:prstGeom>
        </p:spPr>
        <p:txBody>
          <a:bodyPr vert="horz" lIns="68580" tIns="34290" rIns="68580" bIns="34290" rtlCol="0" anchor="ctr">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en-US" altLang="ja-JP" sz="10350" b="1" dirty="0">
                <a:solidFill>
                  <a:prstClr val="white"/>
                </a:solidFill>
                <a:latin typeface="Arial" panose="020B0604020202020204" pitchFamily="34" charset="0"/>
                <a:ea typeface="游ゴシック" panose="020B0400000000000000" pitchFamily="50" charset="-128"/>
                <a:cs typeface="Arial" panose="020B0604020202020204" pitchFamily="34" charset="0"/>
              </a:rPr>
              <a:t>20</a:t>
            </a:r>
            <a:r>
              <a:rPr lang="ja-JP" altLang="en-US" sz="5400" b="1">
                <a:solidFill>
                  <a:prstClr val="white"/>
                </a:solidFill>
                <a:latin typeface="Arial" panose="020B0604020202020204" pitchFamily="34" charset="0"/>
                <a:ea typeface="游ゴシック" panose="020B0400000000000000" pitchFamily="50" charset="-128"/>
                <a:cs typeface="Arial" panose="020B0604020202020204" pitchFamily="34" charset="0"/>
              </a:rPr>
              <a:t>兆円</a:t>
            </a:r>
          </a:p>
        </p:txBody>
      </p:sp>
      <p:sp>
        <p:nvSpPr>
          <p:cNvPr id="6" name="正方形/長方形 5">
            <a:extLst>
              <a:ext uri="{FF2B5EF4-FFF2-40B4-BE49-F238E27FC236}">
                <a16:creationId xmlns:a16="http://schemas.microsoft.com/office/drawing/2014/main" id="{06DF58B5-4348-3BBD-6EF2-4048E2645685}"/>
              </a:ext>
            </a:extLst>
          </p:cNvPr>
          <p:cNvSpPr/>
          <p:nvPr/>
        </p:nvSpPr>
        <p:spPr>
          <a:xfrm>
            <a:off x="0" y="857250"/>
            <a:ext cx="231399" cy="5143500"/>
          </a:xfrm>
          <a:prstGeom prst="rect">
            <a:avLst/>
          </a:prstGeom>
          <a:solidFill>
            <a:srgbClr val="47865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srgbClr val="D99E29"/>
              </a:solidFill>
              <a:latin typeface="游ゴシック" panose="020F0502020204030204"/>
              <a:ea typeface="游ゴシック" panose="020B0400000000000000" pitchFamily="50" charset="-128"/>
            </a:endParaRPr>
          </a:p>
        </p:txBody>
      </p:sp>
      <p:sp>
        <p:nvSpPr>
          <p:cNvPr id="2" name="角丸四角形 1">
            <a:extLst>
              <a:ext uri="{FF2B5EF4-FFF2-40B4-BE49-F238E27FC236}">
                <a16:creationId xmlns:a16="http://schemas.microsoft.com/office/drawing/2014/main" id="{2EE94C60-AAF5-CD4B-6707-5AC966056DEE}"/>
              </a:ext>
            </a:extLst>
          </p:cNvPr>
          <p:cNvSpPr/>
          <p:nvPr/>
        </p:nvSpPr>
        <p:spPr>
          <a:xfrm>
            <a:off x="629535" y="2379750"/>
            <a:ext cx="8161064" cy="1242137"/>
          </a:xfrm>
          <a:prstGeom prst="roundRect">
            <a:avLst>
              <a:gd name="adj" fmla="val 14961"/>
            </a:avLst>
          </a:prstGeom>
          <a:solidFill>
            <a:schemeClr val="bg1"/>
          </a:solid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r>
              <a:rPr lang="en-US" altLang="ja-JP" sz="1350">
                <a:solidFill>
                  <a:prstClr val="white"/>
                </a:solidFill>
                <a:latin typeface="游ゴシック" panose="020F0502020204030204"/>
                <a:ea typeface="游ゴシック" panose="020B0400000000000000" pitchFamily="50" charset="-128"/>
              </a:rPr>
              <a:t>https://www.pref.osaka.lg.jp/o090080/shisetsufukushi/entlassen-support/index.html</a:t>
            </a:r>
            <a:endParaRPr lang="ja-JP" altLang="en-US" sz="1350">
              <a:solidFill>
                <a:prstClr val="white"/>
              </a:solidFill>
              <a:latin typeface="游ゴシック" panose="020F0502020204030204"/>
              <a:ea typeface="游ゴシック" panose="020B0400000000000000" pitchFamily="50" charset="-128"/>
            </a:endParaRPr>
          </a:p>
        </p:txBody>
      </p:sp>
      <p:sp>
        <p:nvSpPr>
          <p:cNvPr id="17" name="タイトル 1">
            <a:extLst>
              <a:ext uri="{FF2B5EF4-FFF2-40B4-BE49-F238E27FC236}">
                <a16:creationId xmlns:a16="http://schemas.microsoft.com/office/drawing/2014/main" id="{D9C1A2DE-5D16-D410-6936-CBFFAEE38C1A}"/>
              </a:ext>
            </a:extLst>
          </p:cNvPr>
          <p:cNvSpPr txBox="1">
            <a:spLocks/>
          </p:cNvSpPr>
          <p:nvPr/>
        </p:nvSpPr>
        <p:spPr>
          <a:xfrm>
            <a:off x="832975" y="2821312"/>
            <a:ext cx="2054472" cy="414116"/>
          </a:xfrm>
          <a:prstGeom prst="rect">
            <a:avLst/>
          </a:prstGeom>
        </p:spPr>
        <p:txBody>
          <a:bodyPr vert="horz" lIns="68580" tIns="34290" rIns="68580" bIns="3429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ja-JP" altLang="en-US" sz="2100" b="1" dirty="0">
                <a:solidFill>
                  <a:prstClr val="black"/>
                </a:solidFill>
                <a:latin typeface="メイリオ" panose="020B0604030504040204" pitchFamily="50" charset="-128"/>
                <a:ea typeface="メイリオ" panose="020B0604030504040204" pitchFamily="50" charset="-128"/>
              </a:rPr>
              <a:t>事業ホームページ</a:t>
            </a:r>
            <a:endParaRPr lang="en-US" altLang="ja-JP" sz="2100" b="1" dirty="0">
              <a:solidFill>
                <a:prstClr val="black"/>
              </a:solidFill>
              <a:latin typeface="メイリオ" panose="020B0604030504040204" pitchFamily="50" charset="-128"/>
              <a:ea typeface="メイリオ" panose="020B0604030504040204" pitchFamily="50" charset="-128"/>
            </a:endParaRPr>
          </a:p>
        </p:txBody>
      </p:sp>
      <p:sp>
        <p:nvSpPr>
          <p:cNvPr id="18" name="タイトル 1">
            <a:extLst>
              <a:ext uri="{FF2B5EF4-FFF2-40B4-BE49-F238E27FC236}">
                <a16:creationId xmlns:a16="http://schemas.microsoft.com/office/drawing/2014/main" id="{767AE674-A1D5-076D-24AF-4D0C0B4E1556}"/>
              </a:ext>
            </a:extLst>
          </p:cNvPr>
          <p:cNvSpPr txBox="1">
            <a:spLocks/>
          </p:cNvSpPr>
          <p:nvPr/>
        </p:nvSpPr>
        <p:spPr>
          <a:xfrm>
            <a:off x="2887447" y="2512091"/>
            <a:ext cx="5789009" cy="1032558"/>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defTabSz="685783">
              <a:lnSpc>
                <a:spcPct val="100000"/>
              </a:lnSpc>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「大阪府における長期入院精神障がい者の退院の促進について」</a:t>
            </a: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r>
              <a:rPr lang="en-US" altLang="ja-JP" sz="1050" dirty="0">
                <a:solidFill>
                  <a:srgbClr val="44546A">
                    <a:lumMod val="50000"/>
                  </a:srgbClr>
                </a:solidFill>
                <a:latin typeface="メイリオ" panose="020B0604030504040204" pitchFamily="50" charset="-128"/>
                <a:ea typeface="メイリオ" panose="020B0604030504040204" pitchFamily="50" charset="-128"/>
              </a:rPr>
              <a:t>https://www.pref.osaka.lg.jp/o090080/shisetsufukushi/entlassen-support/index.html</a:t>
            </a:r>
          </a:p>
          <a:p>
            <a:pPr algn="l" defTabSz="685783">
              <a:lnSpc>
                <a:spcPct val="100000"/>
              </a:lnSpc>
              <a:defRPr/>
            </a:pP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23" name="円/楕円 22">
            <a:extLst>
              <a:ext uri="{FF2B5EF4-FFF2-40B4-BE49-F238E27FC236}">
                <a16:creationId xmlns:a16="http://schemas.microsoft.com/office/drawing/2014/main" id="{99941390-5261-4EBC-0C9E-2CE771A61CE5}"/>
              </a:ext>
            </a:extLst>
          </p:cNvPr>
          <p:cNvSpPr/>
          <p:nvPr/>
        </p:nvSpPr>
        <p:spPr>
          <a:xfrm>
            <a:off x="265102" y="2634506"/>
            <a:ext cx="680283" cy="680283"/>
          </a:xfrm>
          <a:prstGeom prst="ellipse">
            <a:avLst/>
          </a:prstGeom>
          <a:solidFill>
            <a:schemeClr val="accent1"/>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r>
              <a:rPr lang="en-US" altLang="ja-JP" sz="3000" b="1" dirty="0">
                <a:solidFill>
                  <a:srgbClr val="DCC58C"/>
                </a:solidFill>
                <a:latin typeface="Arial" panose="020B0604020202020204" pitchFamily="34" charset="0"/>
                <a:ea typeface="游ゴシック" panose="020B0400000000000000" pitchFamily="50" charset="-128"/>
                <a:cs typeface="Arial" panose="020B0604020202020204" pitchFamily="34" charset="0"/>
              </a:rPr>
              <a:t>1</a:t>
            </a:r>
            <a:endParaRPr lang="ja-JP" altLang="en-US" sz="3000" b="1" dirty="0">
              <a:solidFill>
                <a:srgbClr val="DCC58C"/>
              </a:solidFill>
              <a:latin typeface="Arial" panose="020B0604020202020204" pitchFamily="34" charset="0"/>
              <a:ea typeface="游ゴシック" panose="020B0400000000000000" pitchFamily="50" charset="-128"/>
              <a:cs typeface="Arial" panose="020B0604020202020204" pitchFamily="34" charset="0"/>
            </a:endParaRPr>
          </a:p>
        </p:txBody>
      </p:sp>
      <p:sp>
        <p:nvSpPr>
          <p:cNvPr id="24" name="角丸四角形 1">
            <a:extLst>
              <a:ext uri="{FF2B5EF4-FFF2-40B4-BE49-F238E27FC236}">
                <a16:creationId xmlns:a16="http://schemas.microsoft.com/office/drawing/2014/main" id="{50BA4E58-AE68-4F0D-B1D0-796A26A9FD70}"/>
              </a:ext>
            </a:extLst>
          </p:cNvPr>
          <p:cNvSpPr/>
          <p:nvPr/>
        </p:nvSpPr>
        <p:spPr>
          <a:xfrm>
            <a:off x="1140576" y="1106742"/>
            <a:ext cx="6862847" cy="810000"/>
          </a:xfrm>
          <a:prstGeom prst="roundRect">
            <a:avLst>
              <a:gd name="adj" fmla="val 21554"/>
            </a:avLst>
          </a:prstGeom>
          <a:solidFill>
            <a:srgbClr val="478657"/>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100" b="1" dirty="0">
                <a:solidFill>
                  <a:srgbClr val="DCC58C"/>
                </a:solidFill>
              </a:rPr>
              <a:t>　　</a:t>
            </a:r>
          </a:p>
        </p:txBody>
      </p:sp>
      <p:sp>
        <p:nvSpPr>
          <p:cNvPr id="25" name="タイトル 1">
            <a:extLst>
              <a:ext uri="{FF2B5EF4-FFF2-40B4-BE49-F238E27FC236}">
                <a16:creationId xmlns:a16="http://schemas.microsoft.com/office/drawing/2014/main" id="{3A8BE68F-1C25-4D8F-A370-D9247A64F4B7}"/>
              </a:ext>
            </a:extLst>
          </p:cNvPr>
          <p:cNvSpPr txBox="1">
            <a:spLocks/>
          </p:cNvSpPr>
          <p:nvPr/>
        </p:nvSpPr>
        <p:spPr>
          <a:xfrm>
            <a:off x="1741214" y="1280221"/>
            <a:ext cx="6102677" cy="669974"/>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100" b="1" dirty="0">
                <a:solidFill>
                  <a:srgbClr val="DCC58C"/>
                </a:solidFill>
                <a:latin typeface="メイリオ" panose="020B0604030504040204" pitchFamily="50" charset="-128"/>
                <a:ea typeface="メイリオ" panose="020B0604030504040204" pitchFamily="50" charset="-128"/>
              </a:rPr>
              <a:t>情報提供（書きやすい書式をお選びください）</a:t>
            </a:r>
            <a:endParaRPr lang="en-US" altLang="ja-JP" sz="2100" b="1" dirty="0">
              <a:solidFill>
                <a:srgbClr val="DCC58C"/>
              </a:solidFill>
              <a:latin typeface="メイリオ" panose="020B0604030504040204" pitchFamily="50" charset="-128"/>
              <a:ea typeface="メイリオ" panose="020B0604030504040204" pitchFamily="50" charset="-128"/>
            </a:endParaRPr>
          </a:p>
        </p:txBody>
      </p:sp>
      <p:sp>
        <p:nvSpPr>
          <p:cNvPr id="27" name="楕円 26">
            <a:hlinkClick r:id="rId3" action="ppaction://hlinksldjump"/>
            <a:extLst>
              <a:ext uri="{FF2B5EF4-FFF2-40B4-BE49-F238E27FC236}">
                <a16:creationId xmlns:a16="http://schemas.microsoft.com/office/drawing/2014/main" id="{581E6311-241F-4F35-825A-1A51D2309E5D}"/>
              </a:ext>
            </a:extLst>
          </p:cNvPr>
          <p:cNvSpPr>
            <a:spLocks noChangeAspect="1"/>
          </p:cNvSpPr>
          <p:nvPr/>
        </p:nvSpPr>
        <p:spPr>
          <a:xfrm>
            <a:off x="774216" y="985577"/>
            <a:ext cx="999000" cy="999000"/>
          </a:xfrm>
          <a:prstGeom prst="ellipse">
            <a:avLst/>
          </a:prstGeom>
          <a:solidFill>
            <a:srgbClr val="478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600" dirty="0">
                <a:solidFill>
                  <a:srgbClr val="DCC58C"/>
                </a:solidFill>
                <a:latin typeface="Segoe UI" panose="020B0502040204020203" pitchFamily="34" charset="0"/>
                <a:ea typeface="メイリオ" panose="020B0604030504040204" pitchFamily="50" charset="-128"/>
                <a:cs typeface="Segoe UI" panose="020B0502040204020203" pitchFamily="34" charset="0"/>
              </a:rPr>
              <a:t>03</a:t>
            </a:r>
            <a:endParaRPr lang="ja-JP" altLang="en-US" sz="3600" dirty="0">
              <a:solidFill>
                <a:srgbClr val="DCC58C"/>
              </a:solidFill>
              <a:latin typeface="Segoe UI" panose="020B0502040204020203" pitchFamily="34" charset="0"/>
              <a:ea typeface="メイリオ" panose="020B0604030504040204" pitchFamily="50" charset="-128"/>
              <a:cs typeface="Segoe UI" panose="020B0502040204020203" pitchFamily="34" charset="0"/>
            </a:endParaRPr>
          </a:p>
        </p:txBody>
      </p:sp>
      <p:sp>
        <p:nvSpPr>
          <p:cNvPr id="26" name="角丸四角形 1">
            <a:extLst>
              <a:ext uri="{FF2B5EF4-FFF2-40B4-BE49-F238E27FC236}">
                <a16:creationId xmlns:a16="http://schemas.microsoft.com/office/drawing/2014/main" id="{F698F395-27B3-40BA-BC86-0583CAFC50F8}"/>
              </a:ext>
            </a:extLst>
          </p:cNvPr>
          <p:cNvSpPr/>
          <p:nvPr/>
        </p:nvSpPr>
        <p:spPr>
          <a:xfrm>
            <a:off x="626019" y="4017060"/>
            <a:ext cx="8161064" cy="1572180"/>
          </a:xfrm>
          <a:prstGeom prst="roundRect">
            <a:avLst>
              <a:gd name="adj" fmla="val 14961"/>
            </a:avLst>
          </a:prstGeom>
          <a:solidFill>
            <a:schemeClr val="bg1"/>
          </a:solid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prstClr val="white"/>
              </a:solidFill>
              <a:latin typeface="游ゴシック" panose="020F0502020204030204"/>
              <a:ea typeface="游ゴシック" panose="020B0400000000000000" pitchFamily="50" charset="-128"/>
            </a:endParaRPr>
          </a:p>
        </p:txBody>
      </p:sp>
      <p:sp>
        <p:nvSpPr>
          <p:cNvPr id="28" name="タイトル 1">
            <a:extLst>
              <a:ext uri="{FF2B5EF4-FFF2-40B4-BE49-F238E27FC236}">
                <a16:creationId xmlns:a16="http://schemas.microsoft.com/office/drawing/2014/main" id="{029575F4-0E45-4767-A258-4E7BCC89268B}"/>
              </a:ext>
            </a:extLst>
          </p:cNvPr>
          <p:cNvSpPr txBox="1">
            <a:spLocks/>
          </p:cNvSpPr>
          <p:nvPr/>
        </p:nvSpPr>
        <p:spPr>
          <a:xfrm>
            <a:off x="850498" y="4614640"/>
            <a:ext cx="2054472" cy="414116"/>
          </a:xfrm>
          <a:prstGeom prst="rect">
            <a:avLst/>
          </a:prstGeom>
        </p:spPr>
        <p:txBody>
          <a:bodyPr vert="horz" lIns="68580" tIns="34290" rIns="68580" bIns="34290" rtlCol="0" anchor="t">
            <a:normAutofit fontScale="62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ja-JP" altLang="en-US" sz="2100" b="1" dirty="0">
                <a:solidFill>
                  <a:prstClr val="black"/>
                </a:solidFill>
                <a:latin typeface="メイリオ" panose="020B0604030504040204" pitchFamily="50" charset="-128"/>
                <a:ea typeface="メイリオ" panose="020B0604030504040204" pitchFamily="50" charset="-128"/>
              </a:rPr>
              <a:t>退院支援パンフレット</a:t>
            </a:r>
            <a:br>
              <a:rPr lang="en-US" altLang="ja-JP" sz="2100" b="1" dirty="0">
                <a:solidFill>
                  <a:prstClr val="black"/>
                </a:solidFill>
                <a:latin typeface="メイリオ" panose="020B0604030504040204" pitchFamily="50" charset="-128"/>
                <a:ea typeface="メイリオ" panose="020B0604030504040204" pitchFamily="50" charset="-128"/>
              </a:rPr>
            </a:br>
            <a:r>
              <a:rPr lang="ja-JP" altLang="en-US" sz="2100" b="1" dirty="0">
                <a:solidFill>
                  <a:prstClr val="black"/>
                </a:solidFill>
                <a:latin typeface="メイリオ" panose="020B0604030504040204" pitchFamily="50" charset="-128"/>
                <a:ea typeface="メイリオ" panose="020B0604030504040204" pitchFamily="50" charset="-128"/>
              </a:rPr>
              <a:t>を作成しました</a:t>
            </a:r>
            <a:endParaRPr lang="en-US" altLang="ja-JP" sz="2100" b="1" dirty="0">
              <a:solidFill>
                <a:prstClr val="black"/>
              </a:solidFill>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14AE2309-CA60-42F6-BB3B-0DEF8619EF19}"/>
              </a:ext>
            </a:extLst>
          </p:cNvPr>
          <p:cNvSpPr txBox="1">
            <a:spLocks/>
          </p:cNvSpPr>
          <p:nvPr/>
        </p:nvSpPr>
        <p:spPr>
          <a:xfrm>
            <a:off x="2735797" y="4222966"/>
            <a:ext cx="5940660" cy="1242137"/>
          </a:xfrm>
          <a:prstGeom prst="rect">
            <a:avLst/>
          </a:prstGeom>
        </p:spPr>
        <p:txBody>
          <a:bodyPr vert="horz" lIns="68580" tIns="34290" rIns="68580" bIns="3429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defRPr/>
            </a:pPr>
            <a:r>
              <a:rPr lang="ja-JP" altLang="en-US" sz="825" dirty="0">
                <a:solidFill>
                  <a:srgbClr val="222222"/>
                </a:solidFill>
                <a:latin typeface="メイリオ" panose="020B0604030504040204" pitchFamily="50" charset="-128"/>
                <a:ea typeface="メイリオ" panose="020B0604030504040204" pitchFamily="50" charset="-128"/>
              </a:rPr>
              <a:t>退院後の支援情報や患者さんの希望を記入するシートを封入した冊子「今、入院されているあなたへ」を作成しました。</a:t>
            </a:r>
            <a:br>
              <a:rPr lang="en-US" altLang="ja-JP" sz="825" dirty="0">
                <a:solidFill>
                  <a:srgbClr val="222222"/>
                </a:solidFill>
                <a:latin typeface="メイリオ" panose="020B0604030504040204" pitchFamily="50" charset="-128"/>
                <a:ea typeface="メイリオ" panose="020B0604030504040204" pitchFamily="50" charset="-128"/>
              </a:rPr>
            </a:br>
            <a:br>
              <a:rPr lang="en-US" altLang="ja-JP" sz="825" dirty="0">
                <a:solidFill>
                  <a:srgbClr val="222222"/>
                </a:solidFill>
                <a:latin typeface="メイリオ" panose="020B0604030504040204" pitchFamily="50" charset="-128"/>
                <a:ea typeface="メイリオ" panose="020B0604030504040204" pitchFamily="50" charset="-128"/>
              </a:rPr>
            </a:br>
            <a:r>
              <a:rPr lang="ja-JP" altLang="en-US" sz="825" dirty="0">
                <a:solidFill>
                  <a:srgbClr val="222222"/>
                </a:solidFill>
                <a:latin typeface="メイリオ" panose="020B0604030504040204" pitchFamily="50" charset="-128"/>
                <a:ea typeface="メイリオ" panose="020B0604030504040204" pitchFamily="50" charset="-128"/>
              </a:rPr>
              <a:t>詳しくは</a:t>
            </a:r>
            <a:br>
              <a:rPr lang="en-US" altLang="ja-JP" sz="825" dirty="0">
                <a:solidFill>
                  <a:srgbClr val="222222"/>
                </a:solidFill>
                <a:latin typeface="メイリオ" panose="020B0604030504040204" pitchFamily="50" charset="-128"/>
                <a:ea typeface="メイリオ" panose="020B0604030504040204" pitchFamily="50" charset="-128"/>
              </a:rPr>
            </a:br>
            <a:br>
              <a:rPr lang="en-US" altLang="ja-JP" sz="825" dirty="0">
                <a:solidFill>
                  <a:srgbClr val="222222"/>
                </a:solidFill>
                <a:latin typeface="メイリオ" panose="020B0604030504040204" pitchFamily="50" charset="-128"/>
                <a:ea typeface="メイリオ" panose="020B0604030504040204" pitchFamily="50" charset="-128"/>
              </a:rPr>
            </a:br>
            <a:r>
              <a:rPr lang="en-US" altLang="ja-JP" sz="825" dirty="0">
                <a:solidFill>
                  <a:srgbClr val="44546A">
                    <a:lumMod val="50000"/>
                  </a:srgbClr>
                </a:solidFill>
                <a:latin typeface="メイリオ" panose="020B0604030504040204" pitchFamily="50" charset="-128"/>
                <a:ea typeface="メイリオ" panose="020B0604030504040204" pitchFamily="50" charset="-128"/>
              </a:rPr>
              <a:t>https://www.pref.osaka.lg.jp/o090080/shisetsufukushi/entlassen-support/index.html</a:t>
            </a:r>
            <a:r>
              <a:rPr lang="ja-JP" altLang="en-US" sz="825" dirty="0">
                <a:solidFill>
                  <a:srgbClr val="44546A">
                    <a:lumMod val="50000"/>
                  </a:srgbClr>
                </a:solidFill>
                <a:latin typeface="メイリオ" panose="020B0604030504040204" pitchFamily="50" charset="-128"/>
                <a:ea typeface="メイリオ" panose="020B0604030504040204" pitchFamily="50" charset="-128"/>
              </a:rPr>
              <a:t>　　より</a:t>
            </a:r>
            <a:br>
              <a:rPr lang="en-US" altLang="ja-JP" sz="825" dirty="0">
                <a:solidFill>
                  <a:srgbClr val="44546A">
                    <a:lumMod val="50000"/>
                  </a:srgbClr>
                </a:solidFill>
                <a:latin typeface="メイリオ" panose="020B0604030504040204" pitchFamily="50" charset="-128"/>
                <a:ea typeface="メイリオ" panose="020B0604030504040204" pitchFamily="50" charset="-128"/>
              </a:rPr>
            </a:br>
            <a:br>
              <a:rPr lang="en-US" altLang="ja-JP" sz="825" dirty="0">
                <a:solidFill>
                  <a:srgbClr val="44546A">
                    <a:lumMod val="50000"/>
                  </a:srgbClr>
                </a:solidFill>
                <a:latin typeface="メイリオ" panose="020B0604030504040204" pitchFamily="50" charset="-128"/>
                <a:ea typeface="メイリオ" panose="020B0604030504040204" pitchFamily="50" charset="-128"/>
              </a:rPr>
            </a:br>
            <a:br>
              <a:rPr lang="en-US" altLang="ja-JP" sz="825" dirty="0">
                <a:solidFill>
                  <a:srgbClr val="44546A">
                    <a:lumMod val="50000"/>
                  </a:srgbClr>
                </a:solidFill>
                <a:latin typeface="メイリオ" panose="020B0604030504040204" pitchFamily="50" charset="-128"/>
                <a:ea typeface="メイリオ" panose="020B0604030504040204" pitchFamily="50" charset="-128"/>
              </a:rPr>
            </a:br>
            <a:r>
              <a:rPr lang="ja-JP" altLang="en-US" sz="825" dirty="0">
                <a:solidFill>
                  <a:srgbClr val="44546A">
                    <a:lumMod val="50000"/>
                  </a:srgbClr>
                </a:solidFill>
                <a:latin typeface="メイリオ" panose="020B0604030504040204" pitchFamily="50" charset="-128"/>
                <a:ea typeface="メイリオ" panose="020B0604030504040204" pitchFamily="50" charset="-128"/>
              </a:rPr>
              <a:t>「包括連携協定締結企業との公民連携の取り組み」をご覧ください</a:t>
            </a:r>
            <a:endParaRPr lang="en-US" altLang="ja-JP" sz="825"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endParaRPr lang="en-US" altLang="ja-JP" sz="825" dirty="0">
              <a:solidFill>
                <a:srgbClr val="222222"/>
              </a:solidFill>
              <a:latin typeface="メイリオ" panose="020B0604030504040204" pitchFamily="50" charset="-128"/>
              <a:ea typeface="メイリオ" panose="020B0604030504040204" pitchFamily="50" charset="-128"/>
            </a:endParaRPr>
          </a:p>
        </p:txBody>
      </p:sp>
      <p:sp>
        <p:nvSpPr>
          <p:cNvPr id="30" name="円/楕円 22">
            <a:extLst>
              <a:ext uri="{FF2B5EF4-FFF2-40B4-BE49-F238E27FC236}">
                <a16:creationId xmlns:a16="http://schemas.microsoft.com/office/drawing/2014/main" id="{3A62BE9F-F21A-4C2E-A9EE-8BE8C90E40D8}"/>
              </a:ext>
            </a:extLst>
          </p:cNvPr>
          <p:cNvSpPr/>
          <p:nvPr/>
        </p:nvSpPr>
        <p:spPr>
          <a:xfrm>
            <a:off x="282625" y="4427834"/>
            <a:ext cx="680283" cy="680283"/>
          </a:xfrm>
          <a:prstGeom prst="ellipse">
            <a:avLst/>
          </a:prstGeom>
          <a:solidFill>
            <a:schemeClr val="accent1"/>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r>
              <a:rPr lang="en-US" altLang="ja-JP" sz="3000" b="1" dirty="0">
                <a:solidFill>
                  <a:srgbClr val="DCC58C"/>
                </a:solidFill>
                <a:latin typeface="Arial" panose="020B0604020202020204" pitchFamily="34" charset="0"/>
                <a:ea typeface="游ゴシック" panose="020B0400000000000000" pitchFamily="50" charset="-128"/>
                <a:cs typeface="Arial" panose="020B0604020202020204" pitchFamily="34" charset="0"/>
              </a:rPr>
              <a:t>2</a:t>
            </a:r>
            <a:endParaRPr lang="ja-JP" altLang="en-US" sz="3000" b="1" dirty="0">
              <a:solidFill>
                <a:srgbClr val="DCC58C"/>
              </a:solidFill>
              <a:latin typeface="Arial" panose="020B0604020202020204" pitchFamily="34" charset="0"/>
              <a:ea typeface="游ゴシック" panose="020B0400000000000000" pitchFamily="50" charset="-128"/>
              <a:cs typeface="Arial" panose="020B0604020202020204" pitchFamily="34" charset="0"/>
            </a:endParaRPr>
          </a:p>
        </p:txBody>
      </p:sp>
    </p:spTree>
    <p:extLst>
      <p:ext uri="{BB962C8B-B14F-4D97-AF65-F5344CB8AC3E}">
        <p14:creationId xmlns:p14="http://schemas.microsoft.com/office/powerpoint/2010/main" val="2600814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6DF58B5-4348-3BBD-6EF2-4048E2645685}"/>
              </a:ext>
            </a:extLst>
          </p:cNvPr>
          <p:cNvSpPr/>
          <p:nvPr/>
        </p:nvSpPr>
        <p:spPr>
          <a:xfrm>
            <a:off x="0" y="857250"/>
            <a:ext cx="231399" cy="5143500"/>
          </a:xfrm>
          <a:prstGeom prst="rect">
            <a:avLst/>
          </a:prstGeom>
          <a:solidFill>
            <a:srgbClr val="47865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srgbClr val="D99E29"/>
              </a:solidFill>
              <a:latin typeface="游ゴシック" panose="020F0502020204030204"/>
              <a:ea typeface="游ゴシック" panose="020B0400000000000000" pitchFamily="50" charset="-128"/>
            </a:endParaRPr>
          </a:p>
        </p:txBody>
      </p:sp>
      <p:sp>
        <p:nvSpPr>
          <p:cNvPr id="2" name="角丸四角形 1">
            <a:extLst>
              <a:ext uri="{FF2B5EF4-FFF2-40B4-BE49-F238E27FC236}">
                <a16:creationId xmlns:a16="http://schemas.microsoft.com/office/drawing/2014/main" id="{2EE94C60-AAF5-CD4B-6707-5AC966056DEE}"/>
              </a:ext>
            </a:extLst>
          </p:cNvPr>
          <p:cNvSpPr/>
          <p:nvPr/>
        </p:nvSpPr>
        <p:spPr>
          <a:xfrm>
            <a:off x="515392" y="2325292"/>
            <a:ext cx="2440394" cy="3215595"/>
          </a:xfrm>
          <a:prstGeom prst="roundRect">
            <a:avLst>
              <a:gd name="adj" fmla="val 5758"/>
            </a:avLst>
          </a:prstGeom>
          <a:solidFill>
            <a:schemeClr val="bg1"/>
          </a:solid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prstClr val="white"/>
              </a:solidFill>
              <a:latin typeface="游ゴシック" panose="020F0502020204030204"/>
              <a:ea typeface="游ゴシック" panose="020B0400000000000000" pitchFamily="50" charset="-128"/>
            </a:endParaRPr>
          </a:p>
        </p:txBody>
      </p:sp>
      <p:sp>
        <p:nvSpPr>
          <p:cNvPr id="5" name="角丸四角形 4">
            <a:extLst>
              <a:ext uri="{FF2B5EF4-FFF2-40B4-BE49-F238E27FC236}">
                <a16:creationId xmlns:a16="http://schemas.microsoft.com/office/drawing/2014/main" id="{45552D4E-0F2B-25F7-9FFC-D0B22D28BD69}"/>
              </a:ext>
            </a:extLst>
          </p:cNvPr>
          <p:cNvSpPr/>
          <p:nvPr/>
        </p:nvSpPr>
        <p:spPr>
          <a:xfrm>
            <a:off x="3351803" y="2312838"/>
            <a:ext cx="2440394" cy="3215595"/>
          </a:xfrm>
          <a:prstGeom prst="roundRect">
            <a:avLst>
              <a:gd name="adj" fmla="val 5758"/>
            </a:avLst>
          </a:prstGeom>
          <a:solidFill>
            <a:schemeClr val="bg1"/>
          </a:solid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prstClr val="white"/>
              </a:solidFill>
              <a:latin typeface="游ゴシック" panose="020F0502020204030204"/>
              <a:ea typeface="游ゴシック" panose="020B0400000000000000" pitchFamily="50" charset="-128"/>
            </a:endParaRPr>
          </a:p>
        </p:txBody>
      </p:sp>
      <p:sp>
        <p:nvSpPr>
          <p:cNvPr id="9" name="円/楕円 8">
            <a:extLst>
              <a:ext uri="{FF2B5EF4-FFF2-40B4-BE49-F238E27FC236}">
                <a16:creationId xmlns:a16="http://schemas.microsoft.com/office/drawing/2014/main" id="{ABE8E72B-85A6-FA41-FBA0-19EF4602FC40}"/>
              </a:ext>
            </a:extLst>
          </p:cNvPr>
          <p:cNvSpPr/>
          <p:nvPr/>
        </p:nvSpPr>
        <p:spPr>
          <a:xfrm>
            <a:off x="4244186" y="1975285"/>
            <a:ext cx="680283" cy="680283"/>
          </a:xfrm>
          <a:prstGeom prst="ellipse">
            <a:avLst/>
          </a:prstGeom>
          <a:solidFill>
            <a:schemeClr val="accent1"/>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r>
              <a:rPr lang="en-US" altLang="ja-JP" sz="3000" b="1" dirty="0">
                <a:solidFill>
                  <a:srgbClr val="DCC58C"/>
                </a:solidFill>
                <a:latin typeface="Arial" panose="020B0604020202020204" pitchFamily="34" charset="0"/>
                <a:ea typeface="游ゴシック" panose="020B0400000000000000" pitchFamily="50" charset="-128"/>
                <a:cs typeface="Arial" panose="020B0604020202020204" pitchFamily="34" charset="0"/>
              </a:rPr>
              <a:t>2</a:t>
            </a:r>
            <a:endParaRPr lang="ja-JP" altLang="en-US" sz="3000" b="1">
              <a:solidFill>
                <a:srgbClr val="DCC58C"/>
              </a:solidFill>
              <a:latin typeface="Arial" panose="020B0604020202020204" pitchFamily="34" charset="0"/>
              <a:ea typeface="游ゴシック" panose="020B0400000000000000" pitchFamily="50" charset="-128"/>
              <a:cs typeface="Arial" panose="020B0604020202020204" pitchFamily="34" charset="0"/>
            </a:endParaRPr>
          </a:p>
        </p:txBody>
      </p:sp>
      <p:sp>
        <p:nvSpPr>
          <p:cNvPr id="10" name="角丸四角形 9">
            <a:extLst>
              <a:ext uri="{FF2B5EF4-FFF2-40B4-BE49-F238E27FC236}">
                <a16:creationId xmlns:a16="http://schemas.microsoft.com/office/drawing/2014/main" id="{C9071085-FC83-7E3D-153A-AB2D9A3F5617}"/>
              </a:ext>
            </a:extLst>
          </p:cNvPr>
          <p:cNvSpPr/>
          <p:nvPr/>
        </p:nvSpPr>
        <p:spPr>
          <a:xfrm>
            <a:off x="6198374" y="2325290"/>
            <a:ext cx="2440394" cy="3215595"/>
          </a:xfrm>
          <a:prstGeom prst="roundRect">
            <a:avLst>
              <a:gd name="adj" fmla="val 5758"/>
            </a:avLst>
          </a:prstGeom>
          <a:solidFill>
            <a:schemeClr val="bg1"/>
          </a:solid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prstClr val="white"/>
              </a:solidFill>
              <a:latin typeface="游ゴシック" panose="020F0502020204030204"/>
              <a:ea typeface="游ゴシック" panose="020B0400000000000000" pitchFamily="50" charset="-128"/>
            </a:endParaRPr>
          </a:p>
        </p:txBody>
      </p:sp>
      <p:sp>
        <p:nvSpPr>
          <p:cNvPr id="12" name="円/楕円 11">
            <a:extLst>
              <a:ext uri="{FF2B5EF4-FFF2-40B4-BE49-F238E27FC236}">
                <a16:creationId xmlns:a16="http://schemas.microsoft.com/office/drawing/2014/main" id="{6BF01045-C8EE-51BE-3136-DDED16F14D12}"/>
              </a:ext>
            </a:extLst>
          </p:cNvPr>
          <p:cNvSpPr/>
          <p:nvPr/>
        </p:nvSpPr>
        <p:spPr>
          <a:xfrm>
            <a:off x="7085677" y="1983208"/>
            <a:ext cx="680283" cy="680283"/>
          </a:xfrm>
          <a:prstGeom prst="ellipse">
            <a:avLst/>
          </a:prstGeom>
          <a:solidFill>
            <a:schemeClr val="accent1"/>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r>
              <a:rPr lang="en-US" altLang="ja-JP" sz="3000" b="1" dirty="0">
                <a:solidFill>
                  <a:srgbClr val="DCC58C"/>
                </a:solidFill>
                <a:latin typeface="Arial" panose="020B0604020202020204" pitchFamily="34" charset="0"/>
                <a:ea typeface="游ゴシック" panose="020B0400000000000000" pitchFamily="50" charset="-128"/>
                <a:cs typeface="Arial" panose="020B0604020202020204" pitchFamily="34" charset="0"/>
              </a:rPr>
              <a:t>3</a:t>
            </a:r>
            <a:endParaRPr lang="ja-JP" altLang="en-US" sz="3000" b="1" dirty="0">
              <a:solidFill>
                <a:srgbClr val="DCC58C"/>
              </a:solidFill>
              <a:latin typeface="Arial" panose="020B0604020202020204" pitchFamily="34" charset="0"/>
              <a:ea typeface="游ゴシック" panose="020B0400000000000000" pitchFamily="50" charset="-128"/>
              <a:cs typeface="Arial" panose="020B0604020202020204" pitchFamily="34" charset="0"/>
            </a:endParaRPr>
          </a:p>
        </p:txBody>
      </p:sp>
      <p:sp>
        <p:nvSpPr>
          <p:cNvPr id="17" name="タイトル 1">
            <a:extLst>
              <a:ext uri="{FF2B5EF4-FFF2-40B4-BE49-F238E27FC236}">
                <a16:creationId xmlns:a16="http://schemas.microsoft.com/office/drawing/2014/main" id="{D9C1A2DE-5D16-D410-6936-CBFFAEE38C1A}"/>
              </a:ext>
            </a:extLst>
          </p:cNvPr>
          <p:cNvSpPr txBox="1">
            <a:spLocks/>
          </p:cNvSpPr>
          <p:nvPr/>
        </p:nvSpPr>
        <p:spPr>
          <a:xfrm>
            <a:off x="733222" y="2724487"/>
            <a:ext cx="2054472" cy="414116"/>
          </a:xfrm>
          <a:prstGeom prst="rect">
            <a:avLst/>
          </a:prstGeom>
        </p:spPr>
        <p:txBody>
          <a:bodyPr vert="horz" lIns="68580" tIns="34290" rIns="68580" bIns="3429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ja-JP" altLang="en-US" sz="2100" b="1" dirty="0">
                <a:solidFill>
                  <a:prstClr val="black"/>
                </a:solidFill>
                <a:latin typeface="メイリオ" panose="020B0604030504040204" pitchFamily="50" charset="-128"/>
                <a:ea typeface="メイリオ" panose="020B0604030504040204" pitchFamily="50" charset="-128"/>
              </a:rPr>
              <a:t>事業ホームページ</a:t>
            </a:r>
            <a:endParaRPr lang="en-US" altLang="ja-JP" sz="2100" b="1" dirty="0">
              <a:solidFill>
                <a:prstClr val="black"/>
              </a:solidFill>
              <a:latin typeface="メイリオ" panose="020B0604030504040204" pitchFamily="50" charset="-128"/>
              <a:ea typeface="メイリオ" panose="020B0604030504040204" pitchFamily="50" charset="-128"/>
            </a:endParaRPr>
          </a:p>
        </p:txBody>
      </p:sp>
      <p:sp>
        <p:nvSpPr>
          <p:cNvPr id="18" name="タイトル 1">
            <a:extLst>
              <a:ext uri="{FF2B5EF4-FFF2-40B4-BE49-F238E27FC236}">
                <a16:creationId xmlns:a16="http://schemas.microsoft.com/office/drawing/2014/main" id="{767AE674-A1D5-076D-24AF-4D0C0B4E1556}"/>
              </a:ext>
            </a:extLst>
          </p:cNvPr>
          <p:cNvSpPr txBox="1">
            <a:spLocks/>
          </p:cNvSpPr>
          <p:nvPr/>
        </p:nvSpPr>
        <p:spPr>
          <a:xfrm>
            <a:off x="641799" y="3201354"/>
            <a:ext cx="2256422" cy="2117856"/>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defTabSz="685783">
              <a:lnSpc>
                <a:spcPct val="100000"/>
              </a:lnSpc>
              <a:defRPr/>
            </a:pPr>
            <a:r>
              <a:rPr lang="ja-JP" altLang="en-US" sz="1350" dirty="0">
                <a:solidFill>
                  <a:srgbClr val="44546A">
                    <a:lumMod val="50000"/>
                  </a:srgbClr>
                </a:solidFill>
                <a:latin typeface="メイリオ" panose="020B0604030504040204" pitchFamily="50" charset="-128"/>
                <a:ea typeface="メイリオ" panose="020B0604030504040204" pitchFamily="50" charset="-128"/>
              </a:rPr>
              <a:t>「大阪府における長期入院精神障がい者の退院の促進について」</a:t>
            </a:r>
            <a:endParaRPr lang="en-US" altLang="ja-JP" sz="1350"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endParaRPr lang="en-US" altLang="ja-JP" sz="1350"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endParaRPr lang="en-US" altLang="ja-JP" sz="1350" dirty="0">
              <a:solidFill>
                <a:srgbClr val="44546A">
                  <a:lumMod val="50000"/>
                </a:srgbClr>
              </a:solidFill>
              <a:latin typeface="メイリオ" panose="020B0604030504040204" pitchFamily="50" charset="-128"/>
              <a:ea typeface="メイリオ" panose="020B0604030504040204" pitchFamily="50" charset="-128"/>
            </a:endParaRPr>
          </a:p>
          <a:p>
            <a:pPr algn="l" defTabSz="685783">
              <a:lnSpc>
                <a:spcPct val="100000"/>
              </a:lnSpc>
              <a:defRPr/>
            </a:pPr>
            <a:r>
              <a:rPr lang="en-US" altLang="ja-JP" sz="1200" dirty="0">
                <a:solidFill>
                  <a:srgbClr val="44546A">
                    <a:lumMod val="50000"/>
                  </a:srgbClr>
                </a:solidFill>
                <a:latin typeface="メイリオ" panose="020B0604030504040204" pitchFamily="50" charset="-128"/>
                <a:ea typeface="メイリオ" panose="020B0604030504040204" pitchFamily="50" charset="-128"/>
              </a:rPr>
              <a:t>https://www.pref.osaka.lg.jp/o090080/shisetsufukushi/entlassen-support/index.html</a:t>
            </a:r>
          </a:p>
        </p:txBody>
      </p:sp>
      <p:sp>
        <p:nvSpPr>
          <p:cNvPr id="19" name="タイトル 1">
            <a:extLst>
              <a:ext uri="{FF2B5EF4-FFF2-40B4-BE49-F238E27FC236}">
                <a16:creationId xmlns:a16="http://schemas.microsoft.com/office/drawing/2014/main" id="{D52E1117-F3FE-7DF6-441A-B0FA7ABB00E2}"/>
              </a:ext>
            </a:extLst>
          </p:cNvPr>
          <p:cNvSpPr txBox="1">
            <a:spLocks/>
          </p:cNvSpPr>
          <p:nvPr/>
        </p:nvSpPr>
        <p:spPr>
          <a:xfrm>
            <a:off x="3544764" y="2724487"/>
            <a:ext cx="2054472" cy="414116"/>
          </a:xfrm>
          <a:prstGeom prst="rect">
            <a:avLst/>
          </a:prstGeom>
        </p:spPr>
        <p:txBody>
          <a:bodyPr vert="horz" lIns="68580" tIns="34290" rIns="68580" bIns="34290" rtlCol="0" anchor="t">
            <a:normAutofit fontScale="62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ja-JP" altLang="en-US" sz="2100" b="1" dirty="0">
                <a:solidFill>
                  <a:prstClr val="black"/>
                </a:solidFill>
                <a:latin typeface="メイリオ" panose="020B0604030504040204" pitchFamily="50" charset="-128"/>
                <a:ea typeface="メイリオ" panose="020B0604030504040204" pitchFamily="50" charset="-128"/>
              </a:rPr>
              <a:t>退院支援パンフレット</a:t>
            </a:r>
            <a:br>
              <a:rPr lang="en-US" altLang="ja-JP" sz="2100" b="1" dirty="0">
                <a:solidFill>
                  <a:prstClr val="black"/>
                </a:solidFill>
                <a:latin typeface="メイリオ" panose="020B0604030504040204" pitchFamily="50" charset="-128"/>
                <a:ea typeface="メイリオ" panose="020B0604030504040204" pitchFamily="50" charset="-128"/>
              </a:rPr>
            </a:br>
            <a:r>
              <a:rPr lang="ja-JP" altLang="en-US" sz="2100" b="1" dirty="0">
                <a:solidFill>
                  <a:prstClr val="black"/>
                </a:solidFill>
                <a:latin typeface="メイリオ" panose="020B0604030504040204" pitchFamily="50" charset="-128"/>
                <a:ea typeface="メイリオ" panose="020B0604030504040204" pitchFamily="50" charset="-128"/>
              </a:rPr>
              <a:t>を作成しました</a:t>
            </a:r>
            <a:endParaRPr lang="en-US" altLang="ja-JP" sz="2100" b="1" dirty="0">
              <a:solidFill>
                <a:prstClr val="black"/>
              </a:solidFill>
              <a:latin typeface="メイリオ" panose="020B0604030504040204" pitchFamily="50" charset="-128"/>
              <a:ea typeface="メイリオ" panose="020B0604030504040204" pitchFamily="50" charset="-128"/>
            </a:endParaRPr>
          </a:p>
        </p:txBody>
      </p:sp>
      <p:sp>
        <p:nvSpPr>
          <p:cNvPr id="20" name="タイトル 1">
            <a:extLst>
              <a:ext uri="{FF2B5EF4-FFF2-40B4-BE49-F238E27FC236}">
                <a16:creationId xmlns:a16="http://schemas.microsoft.com/office/drawing/2014/main" id="{EECECC2F-082B-91D3-C27B-B510740B0DF6}"/>
              </a:ext>
            </a:extLst>
          </p:cNvPr>
          <p:cNvSpPr txBox="1">
            <a:spLocks/>
          </p:cNvSpPr>
          <p:nvPr/>
        </p:nvSpPr>
        <p:spPr>
          <a:xfrm>
            <a:off x="3442567" y="3201354"/>
            <a:ext cx="2256422" cy="2225868"/>
          </a:xfrm>
          <a:prstGeom prst="rect">
            <a:avLst/>
          </a:prstGeom>
        </p:spPr>
        <p:txBody>
          <a:bodyPr vert="horz" lIns="68580" tIns="34290" rIns="68580" bIns="34290" rtlCol="0" anchor="t">
            <a:normAutofit fontScale="92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defRPr/>
            </a:pPr>
            <a:r>
              <a:rPr lang="ja-JP" altLang="en-US" sz="1200" dirty="0">
                <a:solidFill>
                  <a:srgbClr val="222222"/>
                </a:solidFill>
                <a:latin typeface="メイリオ" panose="020B0604030504040204" pitchFamily="50" charset="-128"/>
                <a:ea typeface="メイリオ" panose="020B0604030504040204" pitchFamily="50" charset="-128"/>
              </a:rPr>
              <a:t>退院後の支援情報や患者さんの希望を記入するシートを封入した冊子「今、入院されているあなたへ」を作成しました。</a:t>
            </a:r>
            <a:br>
              <a:rPr lang="en-US" altLang="ja-JP" sz="1200" dirty="0">
                <a:solidFill>
                  <a:srgbClr val="222222"/>
                </a:solidFill>
                <a:latin typeface="メイリオ" panose="020B0604030504040204" pitchFamily="50" charset="-128"/>
                <a:ea typeface="メイリオ" panose="020B0604030504040204" pitchFamily="50" charset="-128"/>
              </a:rPr>
            </a:br>
            <a:br>
              <a:rPr lang="en-US" altLang="ja-JP" sz="1200" dirty="0">
                <a:solidFill>
                  <a:srgbClr val="222222"/>
                </a:solidFill>
                <a:latin typeface="メイリオ" panose="020B0604030504040204" pitchFamily="50" charset="-128"/>
                <a:ea typeface="メイリオ" panose="020B0604030504040204" pitchFamily="50" charset="-128"/>
              </a:rPr>
            </a:br>
            <a:r>
              <a:rPr lang="ja-JP" altLang="en-US" sz="1200" dirty="0">
                <a:solidFill>
                  <a:srgbClr val="222222"/>
                </a:solidFill>
                <a:latin typeface="メイリオ" panose="020B0604030504040204" pitchFamily="50" charset="-128"/>
                <a:ea typeface="メイリオ" panose="020B0604030504040204" pitchFamily="50" charset="-128"/>
              </a:rPr>
              <a:t>詳しくは</a:t>
            </a:r>
            <a:br>
              <a:rPr lang="en-US" altLang="ja-JP" sz="1200" dirty="0">
                <a:solidFill>
                  <a:srgbClr val="222222"/>
                </a:solidFill>
                <a:latin typeface="メイリオ" panose="020B0604030504040204" pitchFamily="50" charset="-128"/>
                <a:ea typeface="メイリオ" panose="020B0604030504040204" pitchFamily="50" charset="-128"/>
              </a:rPr>
            </a:br>
            <a:br>
              <a:rPr lang="en-US" altLang="ja-JP" sz="1200" dirty="0">
                <a:solidFill>
                  <a:srgbClr val="222222"/>
                </a:solidFill>
                <a:latin typeface="メイリオ" panose="020B0604030504040204" pitchFamily="50" charset="-128"/>
                <a:ea typeface="メイリオ" panose="020B0604030504040204" pitchFamily="50" charset="-128"/>
              </a:rPr>
            </a:br>
            <a:r>
              <a:rPr lang="en-US" altLang="ja-JP" sz="1200" dirty="0">
                <a:solidFill>
                  <a:srgbClr val="44546A">
                    <a:lumMod val="50000"/>
                  </a:srgbClr>
                </a:solidFill>
                <a:latin typeface="メイリオ" panose="020B0604030504040204" pitchFamily="50" charset="-128"/>
                <a:ea typeface="メイリオ" panose="020B0604030504040204" pitchFamily="50" charset="-128"/>
              </a:rPr>
              <a:t>https://www.pref.osaka.lg.jp/o090080/shisetsufukushi/entlassen-support/index.html</a:t>
            </a:r>
            <a:r>
              <a:rPr lang="ja-JP" altLang="en-US" sz="1200" dirty="0">
                <a:solidFill>
                  <a:srgbClr val="44546A">
                    <a:lumMod val="50000"/>
                  </a:srgbClr>
                </a:solidFill>
                <a:latin typeface="メイリオ" panose="020B0604030504040204" pitchFamily="50" charset="-128"/>
                <a:ea typeface="メイリオ" panose="020B0604030504040204" pitchFamily="50" charset="-128"/>
              </a:rPr>
              <a:t>　　より</a:t>
            </a:r>
            <a:br>
              <a:rPr lang="en-US" altLang="ja-JP" sz="1200" dirty="0">
                <a:solidFill>
                  <a:srgbClr val="44546A">
                    <a:lumMod val="50000"/>
                  </a:srgbClr>
                </a:solidFill>
                <a:latin typeface="メイリオ" panose="020B0604030504040204" pitchFamily="50" charset="-128"/>
                <a:ea typeface="メイリオ" panose="020B0604030504040204" pitchFamily="50" charset="-128"/>
              </a:rPr>
            </a:br>
            <a:br>
              <a:rPr lang="en-US" altLang="ja-JP" sz="1200" dirty="0">
                <a:solidFill>
                  <a:srgbClr val="44546A">
                    <a:lumMod val="50000"/>
                  </a:srgbClr>
                </a:solidFill>
                <a:latin typeface="メイリオ" panose="020B0604030504040204" pitchFamily="50" charset="-128"/>
                <a:ea typeface="メイリオ" panose="020B0604030504040204" pitchFamily="50" charset="-128"/>
              </a:rPr>
            </a:br>
            <a:br>
              <a:rPr lang="en-US" altLang="ja-JP" sz="1200" dirty="0">
                <a:solidFill>
                  <a:srgbClr val="44546A">
                    <a:lumMod val="50000"/>
                  </a:srgbClr>
                </a:solidFill>
                <a:latin typeface="メイリオ" panose="020B0604030504040204" pitchFamily="50" charset="-128"/>
                <a:ea typeface="メイリオ" panose="020B0604030504040204" pitchFamily="50" charset="-128"/>
              </a:rPr>
            </a:br>
            <a:r>
              <a:rPr lang="ja-JP" altLang="en-US" sz="1200" dirty="0">
                <a:solidFill>
                  <a:srgbClr val="44546A">
                    <a:lumMod val="50000"/>
                  </a:srgbClr>
                </a:solidFill>
                <a:latin typeface="メイリオ" panose="020B0604030504040204" pitchFamily="50" charset="-128"/>
                <a:ea typeface="メイリオ" panose="020B0604030504040204" pitchFamily="50" charset="-128"/>
              </a:rPr>
              <a:t>「包括連携協定締結企業との公民連携の取り組み」をご覧ください</a:t>
            </a: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21" name="タイトル 1">
            <a:extLst>
              <a:ext uri="{FF2B5EF4-FFF2-40B4-BE49-F238E27FC236}">
                <a16:creationId xmlns:a16="http://schemas.microsoft.com/office/drawing/2014/main" id="{917B03A7-B6B4-1D95-C4AB-7E3DD82200F3}"/>
              </a:ext>
            </a:extLst>
          </p:cNvPr>
          <p:cNvSpPr txBox="1">
            <a:spLocks/>
          </p:cNvSpPr>
          <p:nvPr/>
        </p:nvSpPr>
        <p:spPr>
          <a:xfrm>
            <a:off x="6320008" y="2708722"/>
            <a:ext cx="2054472" cy="414116"/>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685783">
              <a:lnSpc>
                <a:spcPct val="100000"/>
              </a:lnSpc>
              <a:defRPr/>
            </a:pPr>
            <a:r>
              <a:rPr lang="ja-JP" altLang="en-US" sz="2100" b="1" dirty="0">
                <a:solidFill>
                  <a:prstClr val="black"/>
                </a:solidFill>
                <a:latin typeface="メイリオ" panose="020B0604030504040204" pitchFamily="50" charset="-128"/>
                <a:ea typeface="メイリオ" panose="020B0604030504040204" pitchFamily="50" charset="-128"/>
              </a:rPr>
              <a:t>その他</a:t>
            </a:r>
            <a:endParaRPr lang="en-US" altLang="ja-JP" sz="2100" b="1" dirty="0">
              <a:solidFill>
                <a:prstClr val="black"/>
              </a:solidFill>
              <a:latin typeface="メイリオ" panose="020B0604030504040204" pitchFamily="50" charset="-128"/>
              <a:ea typeface="メイリオ" panose="020B0604030504040204" pitchFamily="50" charset="-128"/>
            </a:endParaRPr>
          </a:p>
        </p:txBody>
      </p:sp>
      <p:sp>
        <p:nvSpPr>
          <p:cNvPr id="22" name="タイトル 1">
            <a:extLst>
              <a:ext uri="{FF2B5EF4-FFF2-40B4-BE49-F238E27FC236}">
                <a16:creationId xmlns:a16="http://schemas.microsoft.com/office/drawing/2014/main" id="{10BF9D52-FF85-F06F-B5B4-B6CCBE9F8D5C}"/>
              </a:ext>
            </a:extLst>
          </p:cNvPr>
          <p:cNvSpPr txBox="1">
            <a:spLocks/>
          </p:cNvSpPr>
          <p:nvPr/>
        </p:nvSpPr>
        <p:spPr>
          <a:xfrm>
            <a:off x="6217811" y="3185589"/>
            <a:ext cx="2256422" cy="1032558"/>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defTabSz="685783">
              <a:lnSpc>
                <a:spcPct val="100000"/>
              </a:lnSpc>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その他の情報があれば活用ください。</a:t>
            </a: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23" name="円/楕円 22">
            <a:extLst>
              <a:ext uri="{FF2B5EF4-FFF2-40B4-BE49-F238E27FC236}">
                <a16:creationId xmlns:a16="http://schemas.microsoft.com/office/drawing/2014/main" id="{99941390-5261-4EBC-0C9E-2CE771A61CE5}"/>
              </a:ext>
            </a:extLst>
          </p:cNvPr>
          <p:cNvSpPr/>
          <p:nvPr/>
        </p:nvSpPr>
        <p:spPr>
          <a:xfrm>
            <a:off x="1433075" y="1952456"/>
            <a:ext cx="680283" cy="680283"/>
          </a:xfrm>
          <a:prstGeom prst="ellipse">
            <a:avLst/>
          </a:prstGeom>
          <a:solidFill>
            <a:schemeClr val="accent1"/>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r>
              <a:rPr lang="en-US" altLang="ja-JP" sz="3000" b="1" dirty="0">
                <a:solidFill>
                  <a:srgbClr val="DCC58C"/>
                </a:solidFill>
                <a:latin typeface="Arial" panose="020B0604020202020204" pitchFamily="34" charset="0"/>
                <a:ea typeface="游ゴシック" panose="020B0400000000000000" pitchFamily="50" charset="-128"/>
                <a:cs typeface="Arial" panose="020B0604020202020204" pitchFamily="34" charset="0"/>
              </a:rPr>
              <a:t>1</a:t>
            </a:r>
            <a:endParaRPr lang="ja-JP" altLang="en-US" sz="3000" b="1" dirty="0">
              <a:solidFill>
                <a:srgbClr val="DCC58C"/>
              </a:solidFill>
              <a:latin typeface="Arial" panose="020B0604020202020204" pitchFamily="34" charset="0"/>
              <a:ea typeface="游ゴシック" panose="020B0400000000000000" pitchFamily="50" charset="-128"/>
              <a:cs typeface="Arial" panose="020B0604020202020204" pitchFamily="34" charset="0"/>
            </a:endParaRPr>
          </a:p>
        </p:txBody>
      </p:sp>
      <p:sp>
        <p:nvSpPr>
          <p:cNvPr id="24" name="角丸四角形 1">
            <a:extLst>
              <a:ext uri="{FF2B5EF4-FFF2-40B4-BE49-F238E27FC236}">
                <a16:creationId xmlns:a16="http://schemas.microsoft.com/office/drawing/2014/main" id="{50BA4E58-AE68-4F0D-B1D0-796A26A9FD70}"/>
              </a:ext>
            </a:extLst>
          </p:cNvPr>
          <p:cNvSpPr/>
          <p:nvPr/>
        </p:nvSpPr>
        <p:spPr>
          <a:xfrm>
            <a:off x="1140576" y="1106742"/>
            <a:ext cx="6862847" cy="810000"/>
          </a:xfrm>
          <a:prstGeom prst="roundRect">
            <a:avLst>
              <a:gd name="adj" fmla="val 21554"/>
            </a:avLst>
          </a:prstGeom>
          <a:solidFill>
            <a:srgbClr val="478657"/>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100" b="1" dirty="0"/>
              <a:t>　　</a:t>
            </a:r>
            <a:endParaRPr lang="ja-JP" altLang="en-US" sz="2100" b="1" dirty="0">
              <a:solidFill>
                <a:srgbClr val="FFFDE1"/>
              </a:solidFill>
            </a:endParaRPr>
          </a:p>
        </p:txBody>
      </p:sp>
      <p:sp>
        <p:nvSpPr>
          <p:cNvPr id="25" name="タイトル 1">
            <a:extLst>
              <a:ext uri="{FF2B5EF4-FFF2-40B4-BE49-F238E27FC236}">
                <a16:creationId xmlns:a16="http://schemas.microsoft.com/office/drawing/2014/main" id="{3A8BE68F-1C25-4D8F-A370-D9247A64F4B7}"/>
              </a:ext>
            </a:extLst>
          </p:cNvPr>
          <p:cNvSpPr txBox="1">
            <a:spLocks/>
          </p:cNvSpPr>
          <p:nvPr/>
        </p:nvSpPr>
        <p:spPr>
          <a:xfrm>
            <a:off x="1770010" y="1284932"/>
            <a:ext cx="5769114" cy="671142"/>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100" b="1" dirty="0">
                <a:solidFill>
                  <a:srgbClr val="DCC58C"/>
                </a:solidFill>
                <a:latin typeface="メイリオ" panose="020B0604030504040204" pitchFamily="50" charset="-128"/>
                <a:ea typeface="メイリオ" panose="020B0604030504040204" pitchFamily="50" charset="-128"/>
              </a:rPr>
              <a:t>情報提供（書きやすい書式をお選びください）</a:t>
            </a:r>
            <a:endParaRPr lang="en-US" altLang="ja-JP" sz="2100" b="1" dirty="0">
              <a:solidFill>
                <a:srgbClr val="DCC58C"/>
              </a:solidFill>
              <a:latin typeface="メイリオ" panose="020B0604030504040204" pitchFamily="50" charset="-128"/>
              <a:ea typeface="メイリオ" panose="020B0604030504040204" pitchFamily="50" charset="-128"/>
            </a:endParaRPr>
          </a:p>
        </p:txBody>
      </p:sp>
      <p:sp>
        <p:nvSpPr>
          <p:cNvPr id="27" name="楕円 26">
            <a:hlinkClick r:id="rId3" action="ppaction://hlinksldjump"/>
            <a:extLst>
              <a:ext uri="{FF2B5EF4-FFF2-40B4-BE49-F238E27FC236}">
                <a16:creationId xmlns:a16="http://schemas.microsoft.com/office/drawing/2014/main" id="{581E6311-241F-4F35-825A-1A51D2309E5D}"/>
              </a:ext>
            </a:extLst>
          </p:cNvPr>
          <p:cNvSpPr>
            <a:spLocks noChangeAspect="1"/>
          </p:cNvSpPr>
          <p:nvPr/>
        </p:nvSpPr>
        <p:spPr>
          <a:xfrm>
            <a:off x="774216" y="985577"/>
            <a:ext cx="999000" cy="999000"/>
          </a:xfrm>
          <a:prstGeom prst="ellipse">
            <a:avLst/>
          </a:prstGeom>
          <a:solidFill>
            <a:srgbClr val="4786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600" dirty="0">
                <a:solidFill>
                  <a:srgbClr val="DCC58C"/>
                </a:solidFill>
                <a:latin typeface="Segoe UI" panose="020B0502040204020203" pitchFamily="34" charset="0"/>
                <a:ea typeface="メイリオ" panose="020B0604030504040204" pitchFamily="50" charset="-128"/>
                <a:cs typeface="Segoe UI" panose="020B0502040204020203" pitchFamily="34" charset="0"/>
              </a:rPr>
              <a:t>03</a:t>
            </a:r>
            <a:endParaRPr lang="ja-JP" altLang="en-US" sz="3600" dirty="0">
              <a:solidFill>
                <a:srgbClr val="DCC58C"/>
              </a:solidFill>
              <a:latin typeface="Segoe UI" panose="020B0502040204020203" pitchFamily="34" charset="0"/>
              <a:ea typeface="メイリオ" panose="020B0604030504040204" pitchFamily="50" charset="-128"/>
              <a:cs typeface="Segoe UI" panose="020B0502040204020203" pitchFamily="34" charset="0"/>
            </a:endParaRPr>
          </a:p>
        </p:txBody>
      </p:sp>
    </p:spTree>
    <p:extLst>
      <p:ext uri="{BB962C8B-B14F-4D97-AF65-F5344CB8AC3E}">
        <p14:creationId xmlns:p14="http://schemas.microsoft.com/office/powerpoint/2010/main" val="2237637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楕円 16">
            <a:extLst>
              <a:ext uri="{FF2B5EF4-FFF2-40B4-BE49-F238E27FC236}">
                <a16:creationId xmlns:a16="http://schemas.microsoft.com/office/drawing/2014/main" id="{16A7AD72-6DFE-4FB6-BC8E-2F873043C896}"/>
              </a:ext>
            </a:extLst>
          </p:cNvPr>
          <p:cNvSpPr/>
          <p:nvPr/>
        </p:nvSpPr>
        <p:spPr>
          <a:xfrm>
            <a:off x="6955004" y="2055492"/>
            <a:ext cx="1594827" cy="1594827"/>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600" dirty="0">
                <a:solidFill>
                  <a:srgbClr val="D6B845"/>
                </a:solidFill>
                <a:latin typeface="+mj-lt"/>
              </a:rPr>
              <a:t>03</a:t>
            </a:r>
            <a:endParaRPr lang="ja-JP" altLang="en-US" sz="3600" dirty="0">
              <a:solidFill>
                <a:srgbClr val="D6B845"/>
              </a:solidFill>
              <a:latin typeface="+mj-lt"/>
            </a:endParaRPr>
          </a:p>
        </p:txBody>
      </p:sp>
      <p:sp>
        <p:nvSpPr>
          <p:cNvPr id="7" name="楕円 6">
            <a:hlinkClick r:id="rId3" action="ppaction://hlinksldjump"/>
            <a:extLst>
              <a:ext uri="{FF2B5EF4-FFF2-40B4-BE49-F238E27FC236}">
                <a16:creationId xmlns:a16="http://schemas.microsoft.com/office/drawing/2014/main" id="{C3194EEB-9EC8-BA88-BEE2-7390BBE8EF6C}"/>
              </a:ext>
            </a:extLst>
          </p:cNvPr>
          <p:cNvSpPr/>
          <p:nvPr/>
        </p:nvSpPr>
        <p:spPr>
          <a:xfrm>
            <a:off x="2627747" y="2115282"/>
            <a:ext cx="1594827" cy="1594827"/>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600" dirty="0">
                <a:solidFill>
                  <a:srgbClr val="D6B845"/>
                </a:solidFill>
                <a:latin typeface="+mj-lt"/>
              </a:rPr>
              <a:t>01</a:t>
            </a:r>
            <a:endParaRPr lang="ja-JP" altLang="en-US" sz="3600" dirty="0">
              <a:solidFill>
                <a:srgbClr val="D6B845"/>
              </a:solidFill>
              <a:latin typeface="+mj-lt"/>
            </a:endParaRPr>
          </a:p>
        </p:txBody>
      </p:sp>
      <p:sp>
        <p:nvSpPr>
          <p:cNvPr id="8" name="タイトル 1">
            <a:extLst>
              <a:ext uri="{FF2B5EF4-FFF2-40B4-BE49-F238E27FC236}">
                <a16:creationId xmlns:a16="http://schemas.microsoft.com/office/drawing/2014/main" id="{C50E7355-7A27-644A-4B2D-93FF0DFC2468}"/>
              </a:ext>
            </a:extLst>
          </p:cNvPr>
          <p:cNvSpPr txBox="1">
            <a:spLocks/>
          </p:cNvSpPr>
          <p:nvPr/>
        </p:nvSpPr>
        <p:spPr>
          <a:xfrm>
            <a:off x="2345785" y="3869867"/>
            <a:ext cx="2089127" cy="687315"/>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2250"/>
              </a:lnSpc>
            </a:pPr>
            <a:r>
              <a:rPr lang="ja-JP" altLang="en-US" sz="1800" b="1" dirty="0">
                <a:solidFill>
                  <a:srgbClr val="D6B845"/>
                </a:solidFill>
                <a:latin typeface="+mn-ea"/>
                <a:ea typeface="+mn-ea"/>
              </a:rPr>
              <a:t>窓口</a:t>
            </a:r>
            <a:endParaRPr lang="en-US" altLang="ja-JP" sz="1800" b="1" dirty="0">
              <a:solidFill>
                <a:srgbClr val="D6B845"/>
              </a:solidFill>
              <a:latin typeface="+mn-ea"/>
              <a:ea typeface="+mn-ea"/>
            </a:endParaRPr>
          </a:p>
        </p:txBody>
      </p:sp>
      <p:sp>
        <p:nvSpPr>
          <p:cNvPr id="9" name="タイトル 1">
            <a:extLst>
              <a:ext uri="{FF2B5EF4-FFF2-40B4-BE49-F238E27FC236}">
                <a16:creationId xmlns:a16="http://schemas.microsoft.com/office/drawing/2014/main" id="{DD19519E-51F4-4043-4731-BF0D712162D5}"/>
              </a:ext>
            </a:extLst>
          </p:cNvPr>
          <p:cNvSpPr txBox="1">
            <a:spLocks/>
          </p:cNvSpPr>
          <p:nvPr/>
        </p:nvSpPr>
        <p:spPr>
          <a:xfrm>
            <a:off x="2380597" y="4628243"/>
            <a:ext cx="2089127" cy="797490"/>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200" dirty="0">
                <a:latin typeface="+mn-ea"/>
                <a:ea typeface="+mn-ea"/>
              </a:rPr>
              <a:t>地域移行を検討したい時の連絡先はこちらです。</a:t>
            </a:r>
            <a:endParaRPr lang="en-US" altLang="ja-JP" sz="1200" dirty="0">
              <a:latin typeface="+mn-ea"/>
              <a:ea typeface="+mn-ea"/>
            </a:endParaRPr>
          </a:p>
        </p:txBody>
      </p:sp>
      <p:sp>
        <p:nvSpPr>
          <p:cNvPr id="36" name="タイトル 1">
            <a:extLst>
              <a:ext uri="{FF2B5EF4-FFF2-40B4-BE49-F238E27FC236}">
                <a16:creationId xmlns:a16="http://schemas.microsoft.com/office/drawing/2014/main" id="{B305AA47-E314-4D0B-CBD5-2C0E4A245FB0}"/>
              </a:ext>
            </a:extLst>
          </p:cNvPr>
          <p:cNvSpPr txBox="1">
            <a:spLocks/>
          </p:cNvSpPr>
          <p:nvPr/>
        </p:nvSpPr>
        <p:spPr>
          <a:xfrm>
            <a:off x="4479690" y="3869865"/>
            <a:ext cx="2218196" cy="687316"/>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2250"/>
              </a:lnSpc>
            </a:pPr>
            <a:r>
              <a:rPr lang="ja-JP" altLang="en-US" sz="1800" b="1" dirty="0">
                <a:solidFill>
                  <a:srgbClr val="D6B845"/>
                </a:solidFill>
                <a:latin typeface="+mn-ea"/>
                <a:ea typeface="+mn-ea"/>
              </a:rPr>
              <a:t>「にも包括」</a:t>
            </a:r>
            <a:br>
              <a:rPr lang="en-US" altLang="ja-JP" sz="1800" b="1" dirty="0">
                <a:solidFill>
                  <a:srgbClr val="D6B845"/>
                </a:solidFill>
                <a:latin typeface="+mn-ea"/>
                <a:ea typeface="+mn-ea"/>
              </a:rPr>
            </a:br>
            <a:r>
              <a:rPr lang="ja-JP" altLang="en-US" sz="1800" b="1" dirty="0">
                <a:solidFill>
                  <a:srgbClr val="D6B845"/>
                </a:solidFill>
                <a:latin typeface="+mn-ea"/>
                <a:ea typeface="+mn-ea"/>
              </a:rPr>
              <a:t>協議の場</a:t>
            </a:r>
            <a:endParaRPr lang="en-US" altLang="ja-JP" sz="1800" b="1" dirty="0">
              <a:solidFill>
                <a:srgbClr val="D6B845"/>
              </a:solidFill>
              <a:latin typeface="+mn-ea"/>
              <a:ea typeface="+mn-ea"/>
            </a:endParaRPr>
          </a:p>
        </p:txBody>
      </p:sp>
      <p:sp>
        <p:nvSpPr>
          <p:cNvPr id="37" name="タイトル 1">
            <a:extLst>
              <a:ext uri="{FF2B5EF4-FFF2-40B4-BE49-F238E27FC236}">
                <a16:creationId xmlns:a16="http://schemas.microsoft.com/office/drawing/2014/main" id="{509B671B-A2A9-4D51-F9C8-B863A7F59ABC}"/>
              </a:ext>
            </a:extLst>
          </p:cNvPr>
          <p:cNvSpPr txBox="1">
            <a:spLocks/>
          </p:cNvSpPr>
          <p:nvPr/>
        </p:nvSpPr>
        <p:spPr>
          <a:xfrm>
            <a:off x="4544225" y="4621847"/>
            <a:ext cx="2089127" cy="797490"/>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200" dirty="0">
                <a:latin typeface="+mn-ea"/>
                <a:ea typeface="+mn-ea"/>
              </a:rPr>
              <a:t>「にも包括」協議の場では、こんな活動をしています。</a:t>
            </a:r>
            <a:endParaRPr lang="en-US" altLang="ja-JP" sz="1200" dirty="0">
              <a:latin typeface="+mn-ea"/>
              <a:ea typeface="+mn-ea"/>
            </a:endParaRPr>
          </a:p>
        </p:txBody>
      </p:sp>
      <p:sp>
        <p:nvSpPr>
          <p:cNvPr id="39" name="タイトル 1">
            <a:extLst>
              <a:ext uri="{FF2B5EF4-FFF2-40B4-BE49-F238E27FC236}">
                <a16:creationId xmlns:a16="http://schemas.microsoft.com/office/drawing/2014/main" id="{F4419BFB-C12D-7629-A5F6-F663479A77AA}"/>
              </a:ext>
            </a:extLst>
          </p:cNvPr>
          <p:cNvSpPr txBox="1">
            <a:spLocks/>
          </p:cNvSpPr>
          <p:nvPr/>
        </p:nvSpPr>
        <p:spPr>
          <a:xfrm>
            <a:off x="6842470" y="3869865"/>
            <a:ext cx="1819892" cy="687316"/>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2250"/>
              </a:lnSpc>
            </a:pPr>
            <a:r>
              <a:rPr lang="ja-JP" altLang="en-US" sz="1800" b="1" dirty="0">
                <a:solidFill>
                  <a:srgbClr val="D6B845"/>
                </a:solidFill>
                <a:latin typeface="+mn-ea"/>
                <a:ea typeface="+mn-ea"/>
              </a:rPr>
              <a:t>情報</a:t>
            </a:r>
            <a:endParaRPr lang="en-US" altLang="ja-JP" sz="1800" b="1" dirty="0">
              <a:solidFill>
                <a:srgbClr val="D6B845"/>
              </a:solidFill>
              <a:latin typeface="+mn-ea"/>
              <a:ea typeface="+mn-ea"/>
            </a:endParaRPr>
          </a:p>
        </p:txBody>
      </p:sp>
      <p:sp>
        <p:nvSpPr>
          <p:cNvPr id="40" name="タイトル 1">
            <a:extLst>
              <a:ext uri="{FF2B5EF4-FFF2-40B4-BE49-F238E27FC236}">
                <a16:creationId xmlns:a16="http://schemas.microsoft.com/office/drawing/2014/main" id="{717CC069-A3B9-354F-B39D-7073AE2AD453}"/>
              </a:ext>
            </a:extLst>
          </p:cNvPr>
          <p:cNvSpPr txBox="1">
            <a:spLocks/>
          </p:cNvSpPr>
          <p:nvPr/>
        </p:nvSpPr>
        <p:spPr>
          <a:xfrm>
            <a:off x="6707853" y="4615451"/>
            <a:ext cx="2089127" cy="797490"/>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200" dirty="0">
                <a:latin typeface="+mn-ea"/>
                <a:ea typeface="+mn-ea"/>
              </a:rPr>
              <a:t>こんな情報があります。</a:t>
            </a:r>
            <a:endParaRPr lang="en-US" altLang="ja-JP" sz="1200" dirty="0">
              <a:latin typeface="+mn-ea"/>
              <a:ea typeface="+mn-ea"/>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627747" y="921169"/>
            <a:ext cx="6548718" cy="301556"/>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r">
              <a:lnSpc>
                <a:spcPct val="100000"/>
              </a:lnSpc>
            </a:pPr>
            <a:r>
              <a:rPr lang="ja-JP" altLang="en-US" sz="1500" b="1" dirty="0">
                <a:solidFill>
                  <a:srgbClr val="D6B845"/>
                </a:solidFill>
                <a:latin typeface="+mn-ea"/>
                <a:ea typeface="+mn-ea"/>
              </a:rPr>
              <a:t>大阪府版「にも包括」ポータルサイト　情報シート</a:t>
            </a:r>
            <a:endParaRPr lang="en-US" altLang="ja-JP" sz="1500" b="1" dirty="0">
              <a:solidFill>
                <a:srgbClr val="D6B845"/>
              </a:solidFill>
              <a:latin typeface="+mn-ea"/>
              <a:ea typeface="+mn-ea"/>
            </a:endParaRPr>
          </a:p>
        </p:txBody>
      </p:sp>
      <p:sp>
        <p:nvSpPr>
          <p:cNvPr id="2" name="正方形/長方形 1">
            <a:extLst>
              <a:ext uri="{FF2B5EF4-FFF2-40B4-BE49-F238E27FC236}">
                <a16:creationId xmlns:a16="http://schemas.microsoft.com/office/drawing/2014/main" id="{0A37DBC9-8E22-92FF-72D1-26FC9FB71FE4}"/>
              </a:ext>
            </a:extLst>
          </p:cNvPr>
          <p:cNvSpPr/>
          <p:nvPr/>
        </p:nvSpPr>
        <p:spPr>
          <a:xfrm>
            <a:off x="3" y="857250"/>
            <a:ext cx="2152357" cy="51435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6" name="タイトル 1">
            <a:extLst>
              <a:ext uri="{FF2B5EF4-FFF2-40B4-BE49-F238E27FC236}">
                <a16:creationId xmlns:a16="http://schemas.microsoft.com/office/drawing/2014/main" id="{DBC39CDD-BF0F-8170-9D76-683C8769E69A}"/>
              </a:ext>
            </a:extLst>
          </p:cNvPr>
          <p:cNvSpPr txBox="1">
            <a:spLocks/>
          </p:cNvSpPr>
          <p:nvPr/>
        </p:nvSpPr>
        <p:spPr>
          <a:xfrm>
            <a:off x="245158" y="2673583"/>
            <a:ext cx="1813787" cy="478226"/>
          </a:xfrm>
          <a:prstGeom prst="rect">
            <a:avLst/>
          </a:prstGeom>
        </p:spPr>
        <p:txBody>
          <a:bodyPr vert="horz" lIns="68580" tIns="34290" rIns="68580" bIns="34290" rtlCol="0" anchor="t">
            <a:normAutofit fontScale="47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b="1" spc="225" dirty="0">
                <a:solidFill>
                  <a:srgbClr val="FFFDE1"/>
                </a:solidFill>
                <a:latin typeface="Arial" panose="020B0604020202020204" pitchFamily="34" charset="0"/>
                <a:ea typeface="+mn-ea"/>
                <a:cs typeface="Arial" panose="020B0604020202020204" pitchFamily="34" charset="0"/>
              </a:rPr>
              <a:t>市町村名</a:t>
            </a:r>
            <a:endParaRPr lang="en-US" altLang="ja-JP" b="1" spc="225" dirty="0">
              <a:solidFill>
                <a:srgbClr val="FFFDE1"/>
              </a:solidFill>
              <a:latin typeface="Arial" panose="020B0604020202020204" pitchFamily="34" charset="0"/>
              <a:ea typeface="+mn-ea"/>
              <a:cs typeface="Arial" panose="020B0604020202020204" pitchFamily="34" charset="0"/>
            </a:endParaRPr>
          </a:p>
        </p:txBody>
      </p:sp>
      <p:cxnSp>
        <p:nvCxnSpPr>
          <p:cNvPr id="10" name="直線コネクタ 9">
            <a:extLst>
              <a:ext uri="{FF2B5EF4-FFF2-40B4-BE49-F238E27FC236}">
                <a16:creationId xmlns:a16="http://schemas.microsoft.com/office/drawing/2014/main" id="{5AF966D6-B691-445C-014C-483EB1A8E97B}"/>
              </a:ext>
            </a:extLst>
          </p:cNvPr>
          <p:cNvCxnSpPr>
            <a:cxnSpLocks/>
          </p:cNvCxnSpPr>
          <p:nvPr/>
        </p:nvCxnSpPr>
        <p:spPr>
          <a:xfrm>
            <a:off x="2358457" y="1214754"/>
            <a:ext cx="6763406" cy="0"/>
          </a:xfrm>
          <a:prstGeom prst="line">
            <a:avLst/>
          </a:prstGeom>
          <a:ln>
            <a:solidFill>
              <a:srgbClr val="D6B845"/>
            </a:solidFill>
          </a:ln>
        </p:spPr>
        <p:style>
          <a:lnRef idx="1">
            <a:schemeClr val="accent1"/>
          </a:lnRef>
          <a:fillRef idx="0">
            <a:schemeClr val="accent1"/>
          </a:fillRef>
          <a:effectRef idx="0">
            <a:schemeClr val="accent1"/>
          </a:effectRef>
          <a:fontRef idx="minor">
            <a:schemeClr val="tx1"/>
          </a:fontRef>
        </p:style>
      </p:cxnSp>
      <p:sp>
        <p:nvSpPr>
          <p:cNvPr id="3" name="楕円 2">
            <a:extLst>
              <a:ext uri="{FF2B5EF4-FFF2-40B4-BE49-F238E27FC236}">
                <a16:creationId xmlns:a16="http://schemas.microsoft.com/office/drawing/2014/main" id="{5FDBDDD0-CFDC-05EF-3C99-44EE6B9AA43E}"/>
              </a:ext>
            </a:extLst>
          </p:cNvPr>
          <p:cNvSpPr/>
          <p:nvPr/>
        </p:nvSpPr>
        <p:spPr>
          <a:xfrm>
            <a:off x="412070" y="1241464"/>
            <a:ext cx="1328216" cy="1328216"/>
          </a:xfrm>
          <a:prstGeom prst="ellipse">
            <a:avLst/>
          </a:prstGeom>
          <a:solidFill>
            <a:srgbClr val="FFF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6" name="楕円 15">
            <a:extLst>
              <a:ext uri="{FF2B5EF4-FFF2-40B4-BE49-F238E27FC236}">
                <a16:creationId xmlns:a16="http://schemas.microsoft.com/office/drawing/2014/main" id="{61770FFB-076D-4D8E-A395-40A76EF1C214}"/>
              </a:ext>
            </a:extLst>
          </p:cNvPr>
          <p:cNvSpPr/>
          <p:nvPr/>
        </p:nvSpPr>
        <p:spPr>
          <a:xfrm>
            <a:off x="4791375" y="2055492"/>
            <a:ext cx="1594827" cy="1594827"/>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600" dirty="0">
                <a:solidFill>
                  <a:srgbClr val="D6B845"/>
                </a:solidFill>
                <a:latin typeface="+mj-lt"/>
              </a:rPr>
              <a:t>02</a:t>
            </a:r>
            <a:endParaRPr lang="ja-JP" altLang="en-US" sz="3600" dirty="0">
              <a:solidFill>
                <a:srgbClr val="D6B845"/>
              </a:solidFill>
              <a:latin typeface="+mj-lt"/>
            </a:endParaRPr>
          </a:p>
        </p:txBody>
      </p:sp>
      <p:pic>
        <p:nvPicPr>
          <p:cNvPr id="13" name="グラフィックス 12" descr="ダンス 単色塗りつぶし">
            <a:extLst>
              <a:ext uri="{FF2B5EF4-FFF2-40B4-BE49-F238E27FC236}">
                <a16:creationId xmlns:a16="http://schemas.microsoft.com/office/drawing/2014/main" id="{24D5522C-00A2-4CF6-9DF1-AACFE0B0D00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33278" y="1592745"/>
            <a:ext cx="685800" cy="685800"/>
          </a:xfrm>
          <a:prstGeom prst="rect">
            <a:avLst/>
          </a:prstGeom>
        </p:spPr>
      </p:pic>
      <p:sp>
        <p:nvSpPr>
          <p:cNvPr id="5" name="フローチャート: 準備 4">
            <a:extLst>
              <a:ext uri="{FF2B5EF4-FFF2-40B4-BE49-F238E27FC236}">
                <a16:creationId xmlns:a16="http://schemas.microsoft.com/office/drawing/2014/main" id="{672229C9-6D9B-48C9-88FC-21149DFE6D39}"/>
              </a:ext>
            </a:extLst>
          </p:cNvPr>
          <p:cNvSpPr/>
          <p:nvPr/>
        </p:nvSpPr>
        <p:spPr>
          <a:xfrm>
            <a:off x="245158" y="188910"/>
            <a:ext cx="2022586" cy="492699"/>
          </a:xfrm>
          <a:prstGeom prst="flowChartPreparation">
            <a:avLst/>
          </a:prstGeom>
          <a:solidFill>
            <a:srgbClr val="D6B845"/>
          </a:solidFill>
          <a:ln>
            <a:solidFill>
              <a:srgbClr val="D6B8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rgbClr val="B32425"/>
                </a:solidFill>
              </a:rPr>
              <a:t>書式案</a:t>
            </a:r>
          </a:p>
        </p:txBody>
      </p:sp>
    </p:spTree>
    <p:extLst>
      <p:ext uri="{BB962C8B-B14F-4D97-AF65-F5344CB8AC3E}">
        <p14:creationId xmlns:p14="http://schemas.microsoft.com/office/powerpoint/2010/main" val="2830894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140576" y="1106742"/>
            <a:ext cx="6862847" cy="1334902"/>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100" b="1" dirty="0"/>
              <a:t>　　</a:t>
            </a:r>
            <a:endParaRPr lang="ja-JP" altLang="en-US" sz="21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249742" y="1350851"/>
            <a:ext cx="4457713" cy="669974"/>
          </a:xfrm>
          <a:prstGeom prst="rect">
            <a:avLst/>
          </a:prstGeom>
        </p:spPr>
        <p:txBody>
          <a:bodyPr vert="horz" lIns="68580" tIns="34290" rIns="68580" bIns="3429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3300" b="1" dirty="0">
                <a:solidFill>
                  <a:srgbClr val="D6B845"/>
                </a:solidFill>
                <a:latin typeface="+mn-ea"/>
                <a:ea typeface="+mn-ea"/>
              </a:rPr>
              <a:t>窓口</a:t>
            </a:r>
            <a:endParaRPr lang="en-US" altLang="ja-JP" sz="3300" b="1" dirty="0">
              <a:solidFill>
                <a:srgbClr val="D6B845"/>
              </a:solidFill>
              <a:latin typeface="+mn-ea"/>
              <a:ea typeface="+mn-ea"/>
            </a:endParaRPr>
          </a:p>
        </p:txBody>
      </p:sp>
      <p:sp>
        <p:nvSpPr>
          <p:cNvPr id="3" name="角丸四角形 2">
            <a:extLst>
              <a:ext uri="{FF2B5EF4-FFF2-40B4-BE49-F238E27FC236}">
                <a16:creationId xmlns:a16="http://schemas.microsoft.com/office/drawing/2014/main" id="{667CA13B-45AF-2C66-CE56-17C9C4D9EEAC}"/>
              </a:ext>
            </a:extLst>
          </p:cNvPr>
          <p:cNvSpPr/>
          <p:nvPr/>
        </p:nvSpPr>
        <p:spPr>
          <a:xfrm>
            <a:off x="1140573" y="2803551"/>
            <a:ext cx="6862847" cy="2947708"/>
          </a:xfrm>
          <a:prstGeom prst="roundRect">
            <a:avLst>
              <a:gd name="adj" fmla="val 5612"/>
            </a:avLst>
          </a:prstGeom>
          <a:solidFill>
            <a:schemeClr val="bg1"/>
          </a:solidFill>
          <a:ln w="57150">
            <a:solidFill>
              <a:srgbClr val="B324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6" name="三角形 5">
            <a:extLst>
              <a:ext uri="{FF2B5EF4-FFF2-40B4-BE49-F238E27FC236}">
                <a16:creationId xmlns:a16="http://schemas.microsoft.com/office/drawing/2014/main" id="{6D764C04-8067-88A1-B865-FA78C4A09340}"/>
              </a:ext>
            </a:extLst>
          </p:cNvPr>
          <p:cNvSpPr/>
          <p:nvPr/>
        </p:nvSpPr>
        <p:spPr>
          <a:xfrm flipV="1">
            <a:off x="4270019" y="2391867"/>
            <a:ext cx="603956" cy="274526"/>
          </a:xfrm>
          <a:prstGeom prst="triangle">
            <a:avLst/>
          </a:prstGeom>
          <a:solidFill>
            <a:srgbClr val="D6B84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8" name="テキスト ボックス 7">
            <a:extLst>
              <a:ext uri="{FF2B5EF4-FFF2-40B4-BE49-F238E27FC236}">
                <a16:creationId xmlns:a16="http://schemas.microsoft.com/office/drawing/2014/main" id="{A1F95F3B-732F-3643-0A9C-2FA96D55C1DF}"/>
              </a:ext>
            </a:extLst>
          </p:cNvPr>
          <p:cNvSpPr txBox="1"/>
          <p:nvPr/>
        </p:nvSpPr>
        <p:spPr>
          <a:xfrm>
            <a:off x="1271479" y="3087077"/>
            <a:ext cx="6601033" cy="1819537"/>
          </a:xfrm>
          <a:prstGeom prst="rect">
            <a:avLst/>
          </a:prstGeom>
          <a:noFill/>
        </p:spPr>
        <p:txBody>
          <a:bodyPr wrap="square">
            <a:spAutoFit/>
          </a:bodyPr>
          <a:lstStyle/>
          <a:p>
            <a:pPr algn="ctr">
              <a:lnSpc>
                <a:spcPct val="150000"/>
              </a:lnSpc>
            </a:pPr>
            <a:r>
              <a:rPr lang="ja-JP" altLang="en-US" b="1" dirty="0">
                <a:latin typeface="Söhne"/>
              </a:rPr>
              <a:t>〇〇市　障がい福祉課　〇〇係</a:t>
            </a:r>
            <a:endParaRPr lang="en-US" altLang="ja-JP" b="1" dirty="0">
              <a:latin typeface="Söhne"/>
            </a:endParaRPr>
          </a:p>
          <a:p>
            <a:r>
              <a:rPr lang="ja-JP" altLang="en-US" sz="1350" b="1" dirty="0">
                <a:latin typeface="メイリオ" panose="020B0604030504040204" pitchFamily="50" charset="-128"/>
                <a:ea typeface="メイリオ" panose="020B0604030504040204" pitchFamily="50" charset="-128"/>
              </a:rPr>
              <a:t>　　</a:t>
            </a:r>
            <a:endParaRPr lang="en-US" altLang="ja-JP" sz="1350" b="1" dirty="0">
              <a:latin typeface="メイリオ" panose="020B0604030504040204" pitchFamily="50" charset="-128"/>
              <a:ea typeface="メイリオ" panose="020B0604030504040204" pitchFamily="50" charset="-128"/>
            </a:endParaRPr>
          </a:p>
          <a:p>
            <a:r>
              <a:rPr lang="ja-JP" altLang="en-US" sz="1350" b="1" dirty="0">
                <a:latin typeface="メイリオ" panose="020B0604030504040204" pitchFamily="50" charset="-128"/>
                <a:ea typeface="メイリオ" panose="020B0604030504040204" pitchFamily="50" charset="-128"/>
              </a:rPr>
              <a:t>　　</a:t>
            </a:r>
            <a:br>
              <a:rPr lang="en-US" altLang="ja-JP" sz="1350" b="1" dirty="0">
                <a:latin typeface="メイリオ" panose="020B0604030504040204" pitchFamily="50" charset="-128"/>
                <a:ea typeface="メイリオ" panose="020B0604030504040204" pitchFamily="50" charset="-128"/>
              </a:rPr>
            </a:br>
            <a:r>
              <a:rPr lang="ja-JP" altLang="en-US" sz="1350" b="1" dirty="0">
                <a:latin typeface="メイリオ" panose="020B0604030504040204" pitchFamily="50" charset="-128"/>
                <a:ea typeface="メイリオ" panose="020B0604030504040204" pitchFamily="50" charset="-128"/>
              </a:rPr>
              <a:t>　　住所　</a:t>
            </a:r>
            <a:endParaRPr lang="en-US" altLang="ja-JP" sz="1350" b="1" dirty="0">
              <a:latin typeface="メイリオ" panose="020B0604030504040204" pitchFamily="50" charset="-128"/>
              <a:ea typeface="メイリオ" panose="020B0604030504040204" pitchFamily="50" charset="-128"/>
            </a:endParaRPr>
          </a:p>
          <a:p>
            <a:r>
              <a:rPr lang="ja-JP" altLang="en-US" sz="1350" b="1" dirty="0">
                <a:latin typeface="メイリオ" panose="020B0604030504040204" pitchFamily="50" charset="-128"/>
                <a:ea typeface="メイリオ" panose="020B0604030504040204" pitchFamily="50" charset="-128"/>
              </a:rPr>
              <a:t>　　電話番号</a:t>
            </a:r>
            <a:endParaRPr lang="en-US" altLang="ja-JP" sz="1350" b="1" dirty="0">
              <a:latin typeface="メイリオ" panose="020B0604030504040204" pitchFamily="50" charset="-128"/>
              <a:ea typeface="メイリオ" panose="020B0604030504040204" pitchFamily="50" charset="-128"/>
            </a:endParaRPr>
          </a:p>
          <a:p>
            <a:r>
              <a:rPr lang="ja-JP" altLang="en-US" sz="1350" b="1" dirty="0">
                <a:latin typeface="メイリオ" panose="020B0604030504040204" pitchFamily="50" charset="-128"/>
                <a:ea typeface="メイリオ" panose="020B0604030504040204" pitchFamily="50" charset="-128"/>
              </a:rPr>
              <a:t>　　担当</a:t>
            </a:r>
            <a:endParaRPr lang="en-US" altLang="ja-JP" sz="1350" dirty="0">
              <a:latin typeface="Söhne"/>
            </a:endParaRPr>
          </a:p>
          <a:p>
            <a:pPr algn="ctr">
              <a:lnSpc>
                <a:spcPct val="150000"/>
              </a:lnSpc>
            </a:pPr>
            <a:endParaRPr lang="ja-JP" altLang="en-US" sz="1350" dirty="0"/>
          </a:p>
        </p:txBody>
      </p:sp>
      <p:sp>
        <p:nvSpPr>
          <p:cNvPr id="10" name="楕円 9">
            <a:hlinkClick r:id="rId3" action="ppaction://hlinksldjump"/>
            <a:extLst>
              <a:ext uri="{FF2B5EF4-FFF2-40B4-BE49-F238E27FC236}">
                <a16:creationId xmlns:a16="http://schemas.microsoft.com/office/drawing/2014/main" id="{A73912BB-2FAF-4919-BC39-7F531383164A}"/>
              </a:ext>
            </a:extLst>
          </p:cNvPr>
          <p:cNvSpPr>
            <a:spLocks noChangeAspect="1"/>
          </p:cNvSpPr>
          <p:nvPr/>
        </p:nvSpPr>
        <p:spPr>
          <a:xfrm>
            <a:off x="796154" y="921251"/>
            <a:ext cx="999000" cy="999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600" dirty="0">
                <a:solidFill>
                  <a:srgbClr val="D6B845"/>
                </a:solidFill>
                <a:latin typeface="Segoe UI" panose="020B0502040204020203" pitchFamily="34" charset="0"/>
                <a:cs typeface="Segoe UI" panose="020B0502040204020203" pitchFamily="34" charset="0"/>
              </a:rPr>
              <a:t>01</a:t>
            </a:r>
            <a:endParaRPr lang="ja-JP" altLang="en-US" sz="3600" dirty="0">
              <a:solidFill>
                <a:srgbClr val="D6B845"/>
              </a:solidFill>
              <a:latin typeface="Segoe UI" panose="020B0502040204020203" pitchFamily="34" charset="0"/>
              <a:cs typeface="Segoe UI" panose="020B0502040204020203" pitchFamily="34" charset="0"/>
            </a:endParaRPr>
          </a:p>
        </p:txBody>
      </p:sp>
      <p:sp>
        <p:nvSpPr>
          <p:cNvPr id="11" name="テキスト ボックス 10">
            <a:extLst>
              <a:ext uri="{FF2B5EF4-FFF2-40B4-BE49-F238E27FC236}">
                <a16:creationId xmlns:a16="http://schemas.microsoft.com/office/drawing/2014/main" id="{503C0805-2879-415D-882F-4C6263C65927}"/>
              </a:ext>
            </a:extLst>
          </p:cNvPr>
          <p:cNvSpPr txBox="1"/>
          <p:nvPr/>
        </p:nvSpPr>
        <p:spPr>
          <a:xfrm>
            <a:off x="1502684" y="1988830"/>
            <a:ext cx="6264696" cy="415498"/>
          </a:xfrm>
          <a:prstGeom prst="rect">
            <a:avLst/>
          </a:prstGeom>
          <a:noFill/>
        </p:spPr>
        <p:txBody>
          <a:bodyPr wrap="square" rtlCol="0">
            <a:spAutoFit/>
          </a:bodyPr>
          <a:lstStyle/>
          <a:p>
            <a:r>
              <a:rPr lang="ja-JP" altLang="en-US" sz="2100" b="1" dirty="0">
                <a:solidFill>
                  <a:srgbClr val="FFFDE1"/>
                </a:solidFill>
                <a:latin typeface="Segoe UI"/>
                <a:ea typeface="メイリオ"/>
              </a:rPr>
              <a:t>地域移行を検討する時は、下記にご連絡ください。</a:t>
            </a:r>
            <a:endParaRPr lang="ja-JP" altLang="en-US" sz="1350" dirty="0"/>
          </a:p>
        </p:txBody>
      </p:sp>
      <p:sp>
        <p:nvSpPr>
          <p:cNvPr id="12" name="正方形/長方形 11">
            <a:extLst>
              <a:ext uri="{FF2B5EF4-FFF2-40B4-BE49-F238E27FC236}">
                <a16:creationId xmlns:a16="http://schemas.microsoft.com/office/drawing/2014/main" id="{97406EF9-5C39-414C-881C-12B79D7D6950}"/>
              </a:ext>
            </a:extLst>
          </p:cNvPr>
          <p:cNvSpPr/>
          <p:nvPr/>
        </p:nvSpPr>
        <p:spPr>
          <a:xfrm>
            <a:off x="0" y="857250"/>
            <a:ext cx="231399" cy="51435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ja-JP" altLang="en-US" sz="1350">
              <a:solidFill>
                <a:srgbClr val="D99E29"/>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38712165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304,1,Slide49"/>
</p:tagLst>
</file>

<file path=ppt/theme/theme1.xml><?xml version="1.0" encoding="utf-8"?>
<a:theme xmlns:a="http://schemas.openxmlformats.org/drawingml/2006/main" name="Office テーマ">
  <a:themeElements>
    <a:clrScheme name="ユーザー定義 5">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D6B845"/>
      </a:hlink>
      <a:folHlink>
        <a:srgbClr val="D6B845"/>
      </a:folHlink>
    </a:clrScheme>
    <a:fontScheme name="メイリオ　Segoe　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7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1652</Words>
  <Application>Microsoft Office PowerPoint</Application>
  <PresentationFormat>画面に合わせる (4:3)</PresentationFormat>
  <Paragraphs>254</Paragraphs>
  <Slides>17</Slides>
  <Notes>16</Notes>
  <HiddenSlides>0</HiddenSlides>
  <MMClips>0</MMClips>
  <ScaleCrop>false</ScaleCrop>
  <HeadingPairs>
    <vt:vector size="8" baseType="variant">
      <vt:variant>
        <vt:lpstr>使用されているフォント</vt:lpstr>
      </vt:variant>
      <vt:variant>
        <vt:i4>7</vt:i4>
      </vt:variant>
      <vt:variant>
        <vt:lpstr>テーマ</vt:lpstr>
      </vt:variant>
      <vt:variant>
        <vt:i4>4</vt:i4>
      </vt:variant>
      <vt:variant>
        <vt:lpstr>埋め込まれた OLE サーバー</vt:lpstr>
      </vt:variant>
      <vt:variant>
        <vt:i4>1</vt:i4>
      </vt:variant>
      <vt:variant>
        <vt:lpstr>スライド タイトル</vt:lpstr>
      </vt:variant>
      <vt:variant>
        <vt:i4>17</vt:i4>
      </vt:variant>
    </vt:vector>
  </HeadingPairs>
  <TitlesOfParts>
    <vt:vector size="29" baseType="lpstr">
      <vt:lpstr>Söhne</vt:lpstr>
      <vt:lpstr>メイリオ</vt:lpstr>
      <vt:lpstr>游ゴシック</vt:lpstr>
      <vt:lpstr>Arial</vt:lpstr>
      <vt:lpstr>Calibri</vt:lpstr>
      <vt:lpstr>Calibri Light</vt:lpstr>
      <vt:lpstr>Segoe UI</vt:lpstr>
      <vt:lpstr>Office テーマ</vt:lpstr>
      <vt:lpstr>4_デザインの設定</vt:lpstr>
      <vt:lpstr>7_デザインの設定</vt:lpstr>
      <vt:lpstr>1_Office テーマ</vt:lpstr>
      <vt:lpstr>ビットマップ イメージ</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2024-11-21T01:26:42Z</dcterms:modified>
</cp:coreProperties>
</file>