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 id="2147483925" r:id="rId2"/>
    <p:sldMasterId id="2147483937" r:id="rId3"/>
  </p:sldMasterIdLst>
  <p:notesMasterIdLst>
    <p:notesMasterId r:id="rId28"/>
  </p:notesMasterIdLst>
  <p:sldIdLst>
    <p:sldId id="502" r:id="rId4"/>
    <p:sldId id="388" r:id="rId5"/>
    <p:sldId id="487" r:id="rId6"/>
    <p:sldId id="513" r:id="rId7"/>
    <p:sldId id="514" r:id="rId8"/>
    <p:sldId id="512" r:id="rId9"/>
    <p:sldId id="511" r:id="rId10"/>
    <p:sldId id="494" r:id="rId11"/>
    <p:sldId id="495" r:id="rId12"/>
    <p:sldId id="507" r:id="rId13"/>
    <p:sldId id="519" r:id="rId14"/>
    <p:sldId id="508" r:id="rId15"/>
    <p:sldId id="497" r:id="rId16"/>
    <p:sldId id="510" r:id="rId17"/>
    <p:sldId id="525" r:id="rId18"/>
    <p:sldId id="528" r:id="rId19"/>
    <p:sldId id="530" r:id="rId20"/>
    <p:sldId id="526" r:id="rId21"/>
    <p:sldId id="527" r:id="rId22"/>
    <p:sldId id="522" r:id="rId23"/>
    <p:sldId id="523" r:id="rId24"/>
    <p:sldId id="524" r:id="rId25"/>
    <p:sldId id="517" r:id="rId26"/>
    <p:sldId id="518" r:id="rId27"/>
  </p:sldIdLst>
  <p:sldSz cx="9144000" cy="6858000" type="screen4x3"/>
  <p:notesSz cx="6807200" cy="9939338"/>
  <p:defaultTextStyle>
    <a:defPPr>
      <a:defRPr lang="ja-JP"/>
    </a:defPPr>
    <a:lvl1pPr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1pPr>
    <a:lvl2pPr marL="4572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2pPr>
    <a:lvl3pPr marL="9144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3pPr>
    <a:lvl4pPr marL="13716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4pPr>
    <a:lvl5pPr marL="1828800" algn="ctr" rtl="0" fontAlgn="base">
      <a:spcBef>
        <a:spcPct val="0"/>
      </a:spcBef>
      <a:spcAft>
        <a:spcPct val="0"/>
      </a:spcAft>
      <a:defRPr kumimoji="1" u="sng"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u="sng"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u="sng"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u="sng"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u="sng" kern="1200">
        <a:solidFill>
          <a:schemeClr val="tx1"/>
        </a:solidFill>
        <a:latin typeface="Tahoma" pitchFamily="34" charset="0"/>
        <a:ea typeface="ＭＳ Ｐゴシック" pitchFamily="50" charset="-128"/>
        <a:cs typeface="+mn-cs"/>
      </a:defRPr>
    </a:lvl9pPr>
  </p:defaultTextStyle>
  <p:modifyVerifier cryptProviderType="rsaAES" cryptAlgorithmClass="hash" cryptAlgorithmType="typeAny" cryptAlgorithmSid="14" spinCount="100000" saltData="VdyP290xqg8uvaUPkNnqmA==" hashData="t6oDvy4qQr80SOFmvBu0YYvVNoBCRbso6Fsrkv4yN0pR4cCC3Ra9ySd7ND0RCWK3+yuNBAMLG2TTv7HebXy4ng=="/>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D98"/>
    <a:srgbClr val="B7CCDD"/>
    <a:srgbClr val="E7E5E3"/>
    <a:srgbClr val="33CC33"/>
    <a:srgbClr val="66FF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06" autoAdjust="0"/>
    <p:restoredTop sz="94434" autoAdjust="0"/>
  </p:normalViewPr>
  <p:slideViewPr>
    <p:cSldViewPr>
      <p:cViewPr varScale="1">
        <p:scale>
          <a:sx n="95" d="100"/>
          <a:sy n="95" d="100"/>
        </p:scale>
        <p:origin x="715" y="67"/>
      </p:cViewPr>
      <p:guideLst>
        <p:guide orient="horz" pos="2160"/>
        <p:guide pos="2880"/>
      </p:guideLst>
    </p:cSldViewPr>
  </p:slideViewPr>
  <p:notesTextViewPr>
    <p:cViewPr>
      <p:scale>
        <a:sx n="3" d="2"/>
        <a:sy n="3" d="2"/>
      </p:scale>
      <p:origin x="0" y="0"/>
    </p:cViewPr>
  </p:notesTextViewPr>
  <p:sorterViewPr>
    <p:cViewPr>
      <p:scale>
        <a:sx n="100" d="100"/>
        <a:sy n="100" d="100"/>
      </p:scale>
      <p:origin x="0" y="-5172"/>
    </p:cViewPr>
  </p:sorterViewPr>
  <p:notesViewPr>
    <p:cSldViewPr>
      <p:cViewPr varScale="1">
        <p:scale>
          <a:sx n="49" d="100"/>
          <a:sy n="49" d="100"/>
        </p:scale>
        <p:origin x="2916" y="36"/>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C2C43122-09F2-4B4F-9D73-232A268AA29E}" type="datetimeFigureOut">
              <a:rPr kumimoji="1" lang="ja-JP" altLang="en-US" smtClean="0"/>
              <a:pPr/>
              <a:t>2024/11/21</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F750188A-968D-462E-8EA1-84B5DC43D94E}" type="slidenum">
              <a:rPr kumimoji="1" lang="ja-JP" altLang="en-US" smtClean="0"/>
              <a:pPr/>
              <a:t>‹#›</a:t>
            </a:fld>
            <a:endParaRPr kumimoji="1" lang="ja-JP" altLang="en-US"/>
          </a:p>
        </p:txBody>
      </p:sp>
    </p:spTree>
    <p:extLst>
      <p:ext uri="{BB962C8B-B14F-4D97-AF65-F5344CB8AC3E}">
        <p14:creationId xmlns:p14="http://schemas.microsoft.com/office/powerpoint/2010/main" val="130678315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1</a:t>
            </a:fld>
            <a:endParaRPr kumimoji="1" lang="ja-JP" altLang="en-US"/>
          </a:p>
        </p:txBody>
      </p:sp>
      <p:sp>
        <p:nvSpPr>
          <p:cNvPr id="5" name="ノート プレースホルダー 2"/>
          <p:cNvSpPr txBox="1">
            <a:spLocks noGrp="1"/>
          </p:cNvSpPr>
          <p:nvPr>
            <p:ph type="body" idx="1"/>
          </p:nvPr>
        </p:nvSpPr>
        <p:spPr>
          <a:prstGeom prst="rect">
            <a:avLst/>
          </a:prstGeom>
        </p:spPr>
        <p:txBody>
          <a:bodyPr vert="horz" lIns="91440" tIns="45720" rIns="91440" bIns="45720"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それでは、始めさせていただきます。</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ysClr val="windowText" lastClr="000000"/>
                </a:solidFill>
                <a:latin typeface="Meiryo UI" panose="020B0604030504040204" pitchFamily="50" charset="-128"/>
                <a:ea typeface="Meiryo UI" panose="020B0604030504040204" pitchFamily="50" charset="-128"/>
              </a:rPr>
              <a:t>本日は、</a:t>
            </a:r>
            <a:r>
              <a:rPr lang="ja-JP" altLang="en-US" dirty="0" err="1">
                <a:solidFill>
                  <a:sysClr val="windowText" lastClr="000000"/>
                </a:solidFill>
                <a:latin typeface="Meiryo UI" panose="020B0604030504040204" pitchFamily="50" charset="-128"/>
                <a:ea typeface="Meiryo UI" panose="020B0604030504040204" pitchFamily="50" charset="-128"/>
              </a:rPr>
              <a:t>精神障がい</a:t>
            </a:r>
            <a:r>
              <a:rPr lang="ja-JP" altLang="en-US" dirty="0">
                <a:solidFill>
                  <a:sysClr val="windowText" lastClr="000000"/>
                </a:solidFill>
                <a:latin typeface="Meiryo UI" panose="020B0604030504040204" pitchFamily="50" charset="-128"/>
                <a:ea typeface="Meiryo UI" panose="020B0604030504040204" pitchFamily="50" charset="-128"/>
              </a:rPr>
              <a:t>者の地域移行について</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ご説明させていただきます。</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err="1">
                <a:ln>
                  <a:noFill/>
                </a:ln>
                <a:solidFill>
                  <a:sysClr val="windowText" lastClr="000000"/>
                </a:solidFill>
                <a:effectLst/>
                <a:uLnTx/>
                <a:uFillTx/>
                <a:latin typeface="Meiryo UI" panose="020B0604030504040204" pitchFamily="50" charset="-128"/>
                <a:ea typeface="Meiryo UI" panose="020B0604030504040204" pitchFamily="50" charset="-128"/>
              </a:rPr>
              <a:t>大阪府福祉部障がい</a:t>
            </a: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福祉室生活基盤推進課で地域移行について担当しております</a:t>
            </a:r>
            <a:br>
              <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b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中川　尚代　です。</a:t>
            </a: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よろしくお願いいたします。</a:t>
            </a:r>
          </a:p>
        </p:txBody>
      </p:sp>
    </p:spTree>
    <p:extLst>
      <p:ext uri="{BB962C8B-B14F-4D97-AF65-F5344CB8AC3E}">
        <p14:creationId xmlns:p14="http://schemas.microsoft.com/office/powerpoint/2010/main" val="131132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CA69F4-4EF9-264B-A3A2-B28016D02E5D}"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5033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fld id="{F750188A-968D-462E-8EA1-84B5DC43D94E}" type="slidenum">
              <a:rPr lang="ja-JP" altLang="en-US" smtClean="0"/>
              <a:pPr/>
              <a:t>3</a:t>
            </a:fld>
            <a:endParaRPr lang="ja-JP" altLang="en-US" dirty="0"/>
          </a:p>
        </p:txBody>
      </p:sp>
    </p:spTree>
    <p:extLst>
      <p:ext uri="{BB962C8B-B14F-4D97-AF65-F5344CB8AC3E}">
        <p14:creationId xmlns:p14="http://schemas.microsoft.com/office/powerpoint/2010/main" val="1299937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4</a:t>
            </a:fld>
            <a:endParaRPr kumimoji="1" lang="ja-JP" altLang="en-US"/>
          </a:p>
        </p:txBody>
      </p:sp>
    </p:spTree>
    <p:extLst>
      <p:ext uri="{BB962C8B-B14F-4D97-AF65-F5344CB8AC3E}">
        <p14:creationId xmlns:p14="http://schemas.microsoft.com/office/powerpoint/2010/main" val="2112030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6</a:t>
            </a:fld>
            <a:endParaRPr kumimoji="1" lang="ja-JP" altLang="en-US"/>
          </a:p>
        </p:txBody>
      </p:sp>
    </p:spTree>
    <p:extLst>
      <p:ext uri="{BB962C8B-B14F-4D97-AF65-F5344CB8AC3E}">
        <p14:creationId xmlns:p14="http://schemas.microsoft.com/office/powerpoint/2010/main" val="1556941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6125"/>
            <a:ext cx="4968875" cy="37258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750188A-968D-462E-8EA1-84B5DC43D94E}" type="slidenum">
              <a:rPr kumimoji="1" lang="ja-JP" altLang="en-US" smtClean="0"/>
              <a:pPr/>
              <a:t>7</a:t>
            </a:fld>
            <a:endParaRPr kumimoji="1" lang="ja-JP" altLang="en-US"/>
          </a:p>
        </p:txBody>
      </p:sp>
    </p:spTree>
    <p:extLst>
      <p:ext uri="{BB962C8B-B14F-4D97-AF65-F5344CB8AC3E}">
        <p14:creationId xmlns:p14="http://schemas.microsoft.com/office/powerpoint/2010/main" val="27184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130427"/>
            <a:ext cx="7772400" cy="1470025"/>
          </a:xfrm>
        </p:spPr>
        <p:txBody>
          <a:bodyPr/>
          <a:lstStyle>
            <a:lvl1pPr>
              <a:defRPr sz="3325" b="1">
                <a:solidFill>
                  <a:schemeClr val="tx1"/>
                </a:solidFill>
                <a:latin typeface="游ゴシック" panose="020B0400000000000000" pitchFamily="50" charset="-128"/>
                <a:ea typeface="游ゴシック" panose="020B0400000000000000" pitchFamily="50" charset="-128"/>
              </a:defRPr>
            </a:lvl1pPr>
          </a:lstStyle>
          <a:p>
            <a:pPr lvl="0"/>
            <a:r>
              <a:rPr lang="ja-JP" altLang="en-US" noProof="0"/>
              <a:t>マスター タイトルの書式設定</a:t>
            </a:r>
            <a:endParaRPr lang="zh-CN" noProof="0"/>
          </a:p>
        </p:txBody>
      </p:sp>
      <p:sp>
        <p:nvSpPr>
          <p:cNvPr id="2051" name="Rectangle 3"/>
          <p:cNvSpPr>
            <a:spLocks noGrp="1" noChangeArrowheads="1"/>
          </p:cNvSpPr>
          <p:nvPr>
            <p:ph type="subTitle" idx="1"/>
          </p:nvPr>
        </p:nvSpPr>
        <p:spPr>
          <a:xfrm>
            <a:off x="1403351" y="3717927"/>
            <a:ext cx="6400800" cy="695325"/>
          </a:xfrm>
        </p:spPr>
        <p:txBody>
          <a:bodyPr/>
          <a:lstStyle>
            <a:lvl1pPr marL="0" indent="0" algn="ctr">
              <a:buFontTx/>
              <a:buNone/>
              <a:defRPr sz="2216">
                <a:latin typeface="メイリオ" panose="020B0604030504040204" pitchFamily="50" charset="-128"/>
                <a:ea typeface="メイリオ" panose="020B0604030504040204" pitchFamily="50" charset="-128"/>
              </a:defRPr>
            </a:lvl1pPr>
          </a:lstStyle>
          <a:p>
            <a:pPr lvl="0"/>
            <a:r>
              <a:rPr lang="ja-JP" altLang="en-US" noProof="0"/>
              <a:t>マスター サブタイトルの書式設定</a:t>
            </a:r>
            <a:endParaRPr lang="zh-CN" noProof="0" dirty="0"/>
          </a:p>
        </p:txBody>
      </p:sp>
      <p:sp>
        <p:nvSpPr>
          <p:cNvPr id="2052" name="Rectangle 4"/>
          <p:cNvSpPr>
            <a:spLocks noGrp="1" noChangeArrowheads="1"/>
          </p:cNvSpPr>
          <p:nvPr>
            <p:ph type="dt" sz="half" idx="2"/>
          </p:nvPr>
        </p:nvSpPr>
        <p:spPr/>
        <p:txBody>
          <a:bodyPr/>
          <a:lstStyle>
            <a:lvl1pPr eaLnBrk="0" hangingPunct="0">
              <a:defRPr/>
            </a:lvl1pPr>
          </a:lstStyle>
          <a:p>
            <a:fld id="{C1694DC3-F982-4C6A-86C6-9286E619ADD1}"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2053" name="Rectangle 5"/>
          <p:cNvSpPr>
            <a:spLocks noGrp="1" noChangeArrowheads="1"/>
          </p:cNvSpPr>
          <p:nvPr>
            <p:ph type="ftr" sz="quarter" idx="3"/>
          </p:nvPr>
        </p:nvSpPr>
        <p:spPr/>
        <p:txBody>
          <a:bodyPr/>
          <a:lstStyle>
            <a:lvl1pPr eaLnBrk="0" hangingPunct="0">
              <a:defRPr/>
            </a:lvl1pPr>
          </a:lstStyle>
          <a:p>
            <a:endParaRPr lang="ja-JP" altLang="en-US">
              <a:solidFill>
                <a:prstClr val="black">
                  <a:tint val="75000"/>
                </a:prstClr>
              </a:solidFill>
            </a:endParaRPr>
          </a:p>
        </p:txBody>
      </p:sp>
      <p:sp>
        <p:nvSpPr>
          <p:cNvPr id="2054" name="Rectangle 6"/>
          <p:cNvSpPr>
            <a:spLocks noGrp="1" noChangeArrowheads="1"/>
          </p:cNvSpPr>
          <p:nvPr>
            <p:ph type="sldNum" sz="quarter" idx="4"/>
          </p:nvPr>
        </p:nvSpPr>
        <p:spPr/>
        <p:txBody>
          <a:bodyPr/>
          <a:lstStyle>
            <a:lvl1pPr eaLnBrk="0" hangingPunct="0">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5431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27DD9E4-2220-4E5B-A4A9-E3E551308C45}"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172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40514" y="765175"/>
            <a:ext cx="2057400" cy="532765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66725" y="765175"/>
            <a:ext cx="6021388" cy="53276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43D0C6ED-F711-4AFD-9CBB-F11E51021EEB}"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7466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タイトルとコンテンツ">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8685185" y="6640085"/>
            <a:ext cx="598220" cy="235009"/>
          </a:xfrm>
          <a:prstGeom prst="rect">
            <a:avLst/>
          </a:prstGeom>
        </p:spPr>
        <p:txBody>
          <a:bodyPr vert="horz" lIns="91440" tIns="45720" rIns="91440" bIns="45720" rtlCol="0" anchor="ctr"/>
          <a:lstStyle>
            <a:lvl1pPr algn="ctr">
              <a:defRPr sz="923" b="1">
                <a:solidFill>
                  <a:schemeClr val="tx1"/>
                </a:solidFill>
              </a:defRPr>
            </a:lvl1pPr>
          </a:lstStyle>
          <a:p>
            <a:fld id="{9E2A29CB-BA86-48A6-80E1-CB8750A963B5}" type="slidenum">
              <a:rPr lang="ja-JP" altLang="en-US" smtClean="0"/>
              <a:pPr/>
              <a:t>‹#›</a:t>
            </a:fld>
            <a:endParaRPr lang="ja-JP" altLang="en-US" dirty="0"/>
          </a:p>
        </p:txBody>
      </p:sp>
    </p:spTree>
    <p:extLst>
      <p:ext uri="{BB962C8B-B14F-4D97-AF65-F5344CB8AC3E}">
        <p14:creationId xmlns:p14="http://schemas.microsoft.com/office/powerpoint/2010/main" val="380377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1694DC3-F982-4C6A-86C6-9286E619ADD1}"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2878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16C1A88-ED4B-40C4-BBDB-F1D8F8BADB02}"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81545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F84BCB7-5447-4A19-A48A-C2C8904A89A2}"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34239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947CF44-F5E0-4D1D-8AED-C6B8E829B26E}"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4436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4D25EDF-B535-4376-89CA-608774F233C6}"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00550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6215AEA-5576-41DD-B561-49666F2468D3}"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9120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96FBD2C-A2EA-4E4B-8B0B-1156CFB38162}"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0355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a:latin typeface="游ゴシック" panose="020B0400000000000000" pitchFamily="50" charset="-128"/>
                <a:ea typeface="游ゴシック" panose="020B0400000000000000" pitchFamily="50" charset="-128"/>
              </a:defRPr>
            </a:lvl1pPr>
          </a:lstStyle>
          <a:p>
            <a:r>
              <a:rPr lang="ja-JP" altLang="en-US"/>
              <a:t>マスター タイトルの書式設定</a:t>
            </a:r>
          </a:p>
        </p:txBody>
      </p:sp>
      <p:sp>
        <p:nvSpPr>
          <p:cNvPr id="3" name="コンテンツ プレースホルダー 2"/>
          <p:cNvSpPr>
            <a:spLocks noGrp="1"/>
          </p:cNvSpPr>
          <p:nvPr>
            <p:ph idx="1"/>
          </p:nvPr>
        </p:nvSpPr>
        <p:spPr/>
        <p:txBody>
          <a:bodyPr/>
          <a:lstStyle>
            <a:lvl1pPr>
              <a:defRPr>
                <a:latin typeface="メイリオ" panose="020B0604030504040204" pitchFamily="50" charset="-128"/>
                <a:ea typeface="メイリオ" panose="020B0604030504040204" pitchFamily="50" charset="-128"/>
              </a:defRPr>
            </a:lvl1pPr>
            <a:lvl2pPr>
              <a:defRPr>
                <a:latin typeface="メイリオ" panose="020B0604030504040204" pitchFamily="50" charset="-128"/>
                <a:ea typeface="メイリオ" panose="020B0604030504040204" pitchFamily="50" charset="-128"/>
              </a:defRPr>
            </a:lvl2pPr>
            <a:lvl3pPr>
              <a:defRPr>
                <a:latin typeface="メイリオ" panose="020B0604030504040204" pitchFamily="50" charset="-128"/>
                <a:ea typeface="メイリオ" panose="020B0604030504040204" pitchFamily="50" charset="-128"/>
              </a:defRPr>
            </a:lvl3pPr>
            <a:lvl4pPr>
              <a:defRPr>
                <a:latin typeface="メイリオ" panose="020B0604030504040204" pitchFamily="50" charset="-128"/>
                <a:ea typeface="メイリオ" panose="020B0604030504040204" pitchFamily="50" charset="-128"/>
              </a:defRPr>
            </a:lvl4pPr>
            <a:lvl5pPr>
              <a:defRPr>
                <a:latin typeface="メイリオ" panose="020B0604030504040204" pitchFamily="50" charset="-128"/>
                <a:ea typeface="メイリオ" panose="020B0604030504040204"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fld id="{C16C1A88-ED4B-40C4-BBDB-F1D8F8BADB02}"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9250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E75C789-BD10-41C2-92B3-23B1FD98B5A3}"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2424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C63B410-E4B8-4DF7-9C13-595028BCC11D}"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709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7DD9E4-2220-4E5B-A4A9-E3E551308C45}"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60065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3D0C6ED-F711-4AFD-9CBB-F11E51021EEB}"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353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21193D-9161-615F-F446-36B5F5386289}"/>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8E86645-4052-D425-84A3-FC61EC0EEF5A}"/>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46F28060-5A24-05C6-9EDD-0C237E65430F}"/>
              </a:ext>
            </a:extLst>
          </p:cNvPr>
          <p:cNvSpPr>
            <a:spLocks noGrp="1"/>
          </p:cNvSpPr>
          <p:nvPr>
            <p:ph type="dt" sz="half" idx="10"/>
          </p:nvPr>
        </p:nvSpPr>
        <p:spPr/>
        <p:txBody>
          <a:bodyPr/>
          <a:lstStyle/>
          <a:p>
            <a:fld id="{43C876B8-0F41-6E43-9D97-1003C10A765E}" type="datetime1">
              <a:rPr kumimoji="1" lang="ja-JP" altLang="en-US" smtClean="0"/>
              <a:t>2024/11/21</a:t>
            </a:fld>
            <a:endParaRPr kumimoji="1" lang="ja-JP" altLang="en-US"/>
          </a:p>
        </p:txBody>
      </p:sp>
      <p:sp>
        <p:nvSpPr>
          <p:cNvPr id="5" name="フッター プレースホルダー 4">
            <a:extLst>
              <a:ext uri="{FF2B5EF4-FFF2-40B4-BE49-F238E27FC236}">
                <a16:creationId xmlns:a16="http://schemas.microsoft.com/office/drawing/2014/main" id="{AFC09AEA-92D3-3969-A88A-7E778D52E211}"/>
              </a:ext>
            </a:extLst>
          </p:cNvPr>
          <p:cNvSpPr>
            <a:spLocks noGrp="1"/>
          </p:cNvSpPr>
          <p:nvPr>
            <p:ph type="ftr" sz="quarter" idx="11"/>
          </p:nvPr>
        </p:nvSpPr>
        <p:spPr/>
        <p:txBody>
          <a:bodyPr/>
          <a:lstStyle/>
          <a:p>
            <a:r>
              <a:rPr kumimoji="1" lang="en" altLang="ja-JP"/>
              <a:t>ABC inc.</a:t>
            </a:r>
            <a:endParaRPr kumimoji="1" lang="ja-JP" altLang="en-US"/>
          </a:p>
        </p:txBody>
      </p:sp>
      <p:sp>
        <p:nvSpPr>
          <p:cNvPr id="6" name="スライド番号プレースホルダー 5">
            <a:extLst>
              <a:ext uri="{FF2B5EF4-FFF2-40B4-BE49-F238E27FC236}">
                <a16:creationId xmlns:a16="http://schemas.microsoft.com/office/drawing/2014/main" id="{DFC8BC9C-9AB7-33BD-15E1-B8F05AFB1F0D}"/>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31886133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203CD86-0A8D-E1EF-E552-CF7FC690CAD5}"/>
              </a:ext>
            </a:extLst>
          </p:cNvPr>
          <p:cNvSpPr>
            <a:spLocks noGrp="1"/>
          </p:cNvSpPr>
          <p:nvPr>
            <p:ph idx="1"/>
          </p:nvPr>
        </p:nvSpPr>
        <p:spPr>
          <a:xfrm>
            <a:off x="628650" y="914401"/>
            <a:ext cx="7886700" cy="5191443"/>
          </a:xfrm>
        </p:spPr>
        <p:txBody>
          <a:bodyPr/>
          <a:lstStyle>
            <a:lvl1pPr>
              <a:defRPr b="1">
                <a:latin typeface="+mn-ea"/>
                <a:ea typeface="+mn-ea"/>
              </a:defRPr>
            </a:lvl1pPr>
            <a:lvl2pPr>
              <a:defRPr b="1">
                <a:latin typeface="+mn-ea"/>
                <a:ea typeface="+mn-ea"/>
              </a:defRPr>
            </a:lvl2pPr>
            <a:lvl3pPr>
              <a:defRPr b="1">
                <a:latin typeface="+mn-ea"/>
                <a:ea typeface="+mn-ea"/>
              </a:defRPr>
            </a:lvl3pPr>
            <a:lvl4pPr>
              <a:defRPr b="1">
                <a:latin typeface="+mn-ea"/>
                <a:ea typeface="+mn-ea"/>
              </a:defRPr>
            </a:lvl4pPr>
            <a:lvl5pPr>
              <a:defRPr b="1">
                <a:latin typeface="+mn-ea"/>
                <a:ea typeface="+mn-ea"/>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pic>
        <p:nvPicPr>
          <p:cNvPr id="15" name="図 14" descr="傘, 屋外のオブジェ, 大きい, 開く が含まれている画像&#10;&#10;自動的に生成された説明">
            <a:extLst>
              <a:ext uri="{FF2B5EF4-FFF2-40B4-BE49-F238E27FC236}">
                <a16:creationId xmlns:a16="http://schemas.microsoft.com/office/drawing/2014/main" id="{57F00D1F-648D-0BA7-5CF3-9A2CAF438DAD}"/>
              </a:ext>
            </a:extLst>
          </p:cNvPr>
          <p:cNvPicPr>
            <a:picLocks noChangeAspect="1"/>
          </p:cNvPicPr>
          <p:nvPr userDrawn="1"/>
        </p:nvPicPr>
        <p:blipFill>
          <a:blip r:embed="rId2"/>
          <a:srcRect t="15656" b="40099"/>
          <a:stretch>
            <a:fillRect/>
          </a:stretch>
        </p:blipFill>
        <p:spPr>
          <a:xfrm>
            <a:off x="3314700" y="233364"/>
            <a:ext cx="5829300" cy="681037"/>
          </a:xfrm>
          <a:custGeom>
            <a:avLst/>
            <a:gdLst>
              <a:gd name="connsiteX0" fmla="*/ 0 w 7772400"/>
              <a:gd name="connsiteY0" fmla="*/ 0 h 681037"/>
              <a:gd name="connsiteX1" fmla="*/ 7772400 w 7772400"/>
              <a:gd name="connsiteY1" fmla="*/ 0 h 681037"/>
              <a:gd name="connsiteX2" fmla="*/ 7772400 w 7772400"/>
              <a:gd name="connsiteY2" fmla="*/ 681037 h 681037"/>
              <a:gd name="connsiteX3" fmla="*/ 0 w 7772400"/>
              <a:gd name="connsiteY3" fmla="*/ 681037 h 681037"/>
            </a:gdLst>
            <a:ahLst/>
            <a:cxnLst>
              <a:cxn ang="0">
                <a:pos x="connsiteX0" y="connsiteY0"/>
              </a:cxn>
              <a:cxn ang="0">
                <a:pos x="connsiteX1" y="connsiteY1"/>
              </a:cxn>
              <a:cxn ang="0">
                <a:pos x="connsiteX2" y="connsiteY2"/>
              </a:cxn>
              <a:cxn ang="0">
                <a:pos x="connsiteX3" y="connsiteY3"/>
              </a:cxn>
            </a:cxnLst>
            <a:rect l="l" t="t" r="r" b="b"/>
            <a:pathLst>
              <a:path w="7772400" h="681037">
                <a:moveTo>
                  <a:pt x="0" y="0"/>
                </a:moveTo>
                <a:lnTo>
                  <a:pt x="7772400" y="0"/>
                </a:lnTo>
                <a:lnTo>
                  <a:pt x="7772400" y="681037"/>
                </a:lnTo>
                <a:lnTo>
                  <a:pt x="0" y="681037"/>
                </a:lnTo>
                <a:close/>
              </a:path>
            </a:pathLst>
          </a:custGeom>
        </p:spPr>
      </p:pic>
      <p:sp>
        <p:nvSpPr>
          <p:cNvPr id="2" name="タイトル 1">
            <a:extLst>
              <a:ext uri="{FF2B5EF4-FFF2-40B4-BE49-F238E27FC236}">
                <a16:creationId xmlns:a16="http://schemas.microsoft.com/office/drawing/2014/main" id="{856F82D4-F99F-A90D-5BF8-353E6559F9A4}"/>
              </a:ext>
            </a:extLst>
          </p:cNvPr>
          <p:cNvSpPr>
            <a:spLocks noGrp="1"/>
          </p:cNvSpPr>
          <p:nvPr>
            <p:ph type="title"/>
          </p:nvPr>
        </p:nvSpPr>
        <p:spPr>
          <a:xfrm>
            <a:off x="628650" y="94291"/>
            <a:ext cx="7886700" cy="588169"/>
          </a:xfrm>
        </p:spPr>
        <p:txBody>
          <a:bodyPr>
            <a:noAutofit/>
          </a:bodyPr>
          <a:lstStyle>
            <a:lvl1pPr>
              <a:lnSpc>
                <a:spcPct val="100000"/>
              </a:lnSpc>
              <a:defRPr sz="2100" b="0" i="0">
                <a:solidFill>
                  <a:srgbClr val="002060"/>
                </a:solidFill>
                <a:latin typeface="A P-OTF A1Gothic StdN M" panose="020B0400000000000000" pitchFamily="34" charset="-128"/>
                <a:ea typeface="A P-OTF A1Gothic StdN M" panose="020B0400000000000000" pitchFamily="34" charset="-128"/>
              </a:defRPr>
            </a:lvl1pPr>
          </a:lstStyle>
          <a:p>
            <a:r>
              <a:rPr kumimoji="1" lang="ja-JP" altLang="en-US"/>
              <a:t>マスター タイトルの書式設定</a:t>
            </a:r>
          </a:p>
        </p:txBody>
      </p:sp>
      <p:sp>
        <p:nvSpPr>
          <p:cNvPr id="17" name="日付プレースホルダー 16">
            <a:extLst>
              <a:ext uri="{FF2B5EF4-FFF2-40B4-BE49-F238E27FC236}">
                <a16:creationId xmlns:a16="http://schemas.microsoft.com/office/drawing/2014/main" id="{1116F8E1-3586-AAD7-8F3E-1DDC51E9634F}"/>
              </a:ext>
            </a:extLst>
          </p:cNvPr>
          <p:cNvSpPr>
            <a:spLocks noGrp="1"/>
          </p:cNvSpPr>
          <p:nvPr>
            <p:ph type="dt" sz="half" idx="10"/>
          </p:nvPr>
        </p:nvSpPr>
        <p:spPr/>
        <p:txBody>
          <a:bodyPr/>
          <a:lstStyle/>
          <a:p>
            <a:fld id="{AFAE863F-7F8B-7749-A159-43EA5BD29127}" type="datetime1">
              <a:rPr kumimoji="1" lang="ja-JP" altLang="en-US" smtClean="0"/>
              <a:t>2024/11/21</a:t>
            </a:fld>
            <a:endParaRPr kumimoji="1" lang="ja-JP" altLang="en-US"/>
          </a:p>
        </p:txBody>
      </p:sp>
      <p:sp>
        <p:nvSpPr>
          <p:cNvPr id="18" name="フッター プレースホルダー 17">
            <a:extLst>
              <a:ext uri="{FF2B5EF4-FFF2-40B4-BE49-F238E27FC236}">
                <a16:creationId xmlns:a16="http://schemas.microsoft.com/office/drawing/2014/main" id="{90F7519D-5F7F-2598-2472-BBF40A42A63F}"/>
              </a:ext>
            </a:extLst>
          </p:cNvPr>
          <p:cNvSpPr>
            <a:spLocks noGrp="1"/>
          </p:cNvSpPr>
          <p:nvPr>
            <p:ph type="ftr" sz="quarter" idx="11"/>
          </p:nvPr>
        </p:nvSpPr>
        <p:spPr/>
        <p:txBody>
          <a:bodyPr/>
          <a:lstStyle>
            <a:lvl1pPr>
              <a:defRPr sz="1050" b="1">
                <a:solidFill>
                  <a:srgbClr val="002060"/>
                </a:solidFill>
              </a:defRPr>
            </a:lvl1pPr>
          </a:lstStyle>
          <a:p>
            <a:r>
              <a:rPr lang="en" altLang="ja-JP" dirty="0"/>
              <a:t>ABC inc.</a:t>
            </a:r>
            <a:endParaRPr lang="ja-JP" altLang="en-US"/>
          </a:p>
        </p:txBody>
      </p:sp>
      <p:sp>
        <p:nvSpPr>
          <p:cNvPr id="19" name="スライド番号プレースホルダー 18">
            <a:extLst>
              <a:ext uri="{FF2B5EF4-FFF2-40B4-BE49-F238E27FC236}">
                <a16:creationId xmlns:a16="http://schemas.microsoft.com/office/drawing/2014/main" id="{0696017F-97BD-898B-FD4A-C7BFBE268A98}"/>
              </a:ext>
            </a:extLst>
          </p:cNvPr>
          <p:cNvSpPr>
            <a:spLocks noGrp="1"/>
          </p:cNvSpPr>
          <p:nvPr>
            <p:ph type="sldNum" sz="quarter" idx="12"/>
          </p:nvPr>
        </p:nvSpPr>
        <p:spPr/>
        <p:txBody>
          <a:bodyPr/>
          <a:lstStyle>
            <a:lvl1pPr>
              <a:defRPr sz="1050" b="1">
                <a:solidFill>
                  <a:srgbClr val="002060"/>
                </a:solidFill>
              </a:defRPr>
            </a:lvl1pPr>
          </a:lstStyle>
          <a:p>
            <a:fld id="{4EB632ED-E61E-774B-B535-8EE1079002FE}" type="slidenum">
              <a:rPr lang="ja-JP" altLang="en-US" smtClean="0"/>
              <a:pPr/>
              <a:t>‹#›</a:t>
            </a:fld>
            <a:endParaRPr lang="ja-JP" altLang="en-US"/>
          </a:p>
        </p:txBody>
      </p:sp>
      <p:cxnSp>
        <p:nvCxnSpPr>
          <p:cNvPr id="22" name="直線コネクタ 21">
            <a:extLst>
              <a:ext uri="{FF2B5EF4-FFF2-40B4-BE49-F238E27FC236}">
                <a16:creationId xmlns:a16="http://schemas.microsoft.com/office/drawing/2014/main" id="{101143DE-D90B-591C-4E0B-49BA3B04517F}"/>
              </a:ext>
            </a:extLst>
          </p:cNvPr>
          <p:cNvCxnSpPr>
            <a:cxnSpLocks/>
          </p:cNvCxnSpPr>
          <p:nvPr userDrawn="1"/>
        </p:nvCxnSpPr>
        <p:spPr>
          <a:xfrm>
            <a:off x="0" y="6207443"/>
            <a:ext cx="9144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095BE20D-E0C8-A6AB-A370-AEE32D1E14A2}"/>
              </a:ext>
            </a:extLst>
          </p:cNvPr>
          <p:cNvCxnSpPr>
            <a:cxnSpLocks/>
          </p:cNvCxnSpPr>
          <p:nvPr userDrawn="1"/>
        </p:nvCxnSpPr>
        <p:spPr>
          <a:xfrm>
            <a:off x="0" y="757829"/>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図 8" descr="傘, 大きい, 座る, 暗い が含まれている画像&#10;&#10;自動的に生成された説明">
            <a:extLst>
              <a:ext uri="{FF2B5EF4-FFF2-40B4-BE49-F238E27FC236}">
                <a16:creationId xmlns:a16="http://schemas.microsoft.com/office/drawing/2014/main" id="{3B3C064A-6A50-7AA8-5D0D-0029939C0DC0}"/>
              </a:ext>
            </a:extLst>
          </p:cNvPr>
          <p:cNvPicPr>
            <a:picLocks noChangeAspect="1"/>
          </p:cNvPicPr>
          <p:nvPr userDrawn="1"/>
        </p:nvPicPr>
        <p:blipFill>
          <a:blip r:embed="rId3"/>
          <a:stretch>
            <a:fillRect/>
          </a:stretch>
        </p:blipFill>
        <p:spPr>
          <a:xfrm>
            <a:off x="4407108" y="-498634"/>
            <a:ext cx="4736892" cy="1250791"/>
          </a:xfrm>
          <a:prstGeom prst="rect">
            <a:avLst/>
          </a:prstGeom>
        </p:spPr>
      </p:pic>
    </p:spTree>
    <p:extLst>
      <p:ext uri="{BB962C8B-B14F-4D97-AF65-F5344CB8AC3E}">
        <p14:creationId xmlns:p14="http://schemas.microsoft.com/office/powerpoint/2010/main" val="2567259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48FAC9-9A28-47C3-5DB3-9A0646BE8FBF}"/>
              </a:ext>
            </a:extLst>
          </p:cNvPr>
          <p:cNvSpPr>
            <a:spLocks noGrp="1"/>
          </p:cNvSpPr>
          <p:nvPr>
            <p:ph type="title"/>
          </p:nvPr>
        </p:nvSpPr>
        <p:spPr>
          <a:xfrm>
            <a:off x="623887"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1B96A14-10CC-47CB-9DEC-993613652FFB}"/>
              </a:ext>
            </a:extLst>
          </p:cNvPr>
          <p:cNvSpPr>
            <a:spLocks noGrp="1"/>
          </p:cNvSpPr>
          <p:nvPr>
            <p:ph type="body" idx="1"/>
          </p:nvPr>
        </p:nvSpPr>
        <p:spPr>
          <a:xfrm>
            <a:off x="623887"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2D60A73-0DE3-E7CB-08D4-5F98A7771C37}"/>
              </a:ext>
            </a:extLst>
          </p:cNvPr>
          <p:cNvSpPr>
            <a:spLocks noGrp="1"/>
          </p:cNvSpPr>
          <p:nvPr>
            <p:ph type="dt" sz="half" idx="10"/>
          </p:nvPr>
        </p:nvSpPr>
        <p:spPr/>
        <p:txBody>
          <a:bodyPr/>
          <a:lstStyle/>
          <a:p>
            <a:fld id="{CAE41AAD-075E-264E-B8B0-F390AD8D2C20}" type="datetime1">
              <a:rPr kumimoji="1" lang="ja-JP" altLang="en-US" smtClean="0"/>
              <a:t>2024/11/21</a:t>
            </a:fld>
            <a:endParaRPr kumimoji="1" lang="ja-JP" altLang="en-US"/>
          </a:p>
        </p:txBody>
      </p:sp>
      <p:sp>
        <p:nvSpPr>
          <p:cNvPr id="5" name="フッター プレースホルダー 4">
            <a:extLst>
              <a:ext uri="{FF2B5EF4-FFF2-40B4-BE49-F238E27FC236}">
                <a16:creationId xmlns:a16="http://schemas.microsoft.com/office/drawing/2014/main" id="{919E062F-1CFD-5B5A-962B-BDB085485241}"/>
              </a:ext>
            </a:extLst>
          </p:cNvPr>
          <p:cNvSpPr>
            <a:spLocks noGrp="1"/>
          </p:cNvSpPr>
          <p:nvPr>
            <p:ph type="ftr" sz="quarter" idx="11"/>
          </p:nvPr>
        </p:nvSpPr>
        <p:spPr/>
        <p:txBody>
          <a:bodyPr/>
          <a:lstStyle/>
          <a:p>
            <a:r>
              <a:rPr kumimoji="1" lang="en" altLang="ja-JP"/>
              <a:t>ABC inc.</a:t>
            </a:r>
            <a:endParaRPr kumimoji="1" lang="ja-JP" altLang="en-US"/>
          </a:p>
        </p:txBody>
      </p:sp>
      <p:sp>
        <p:nvSpPr>
          <p:cNvPr id="6" name="スライド番号プレースホルダー 5">
            <a:extLst>
              <a:ext uri="{FF2B5EF4-FFF2-40B4-BE49-F238E27FC236}">
                <a16:creationId xmlns:a16="http://schemas.microsoft.com/office/drawing/2014/main" id="{18C1DB1D-0BCB-C04F-5B59-D635E2FE004C}"/>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1140501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106659-7EEF-3D6F-817F-B3289FC161F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0155FB2-C9A8-D824-15C7-794CD2780638}"/>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11AAC9E-0B4D-83AC-31E8-631075D4098D}"/>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2150E0F-9277-43D9-9C6B-4227DD959317}"/>
              </a:ext>
            </a:extLst>
          </p:cNvPr>
          <p:cNvSpPr>
            <a:spLocks noGrp="1"/>
          </p:cNvSpPr>
          <p:nvPr>
            <p:ph type="dt" sz="half" idx="10"/>
          </p:nvPr>
        </p:nvSpPr>
        <p:spPr/>
        <p:txBody>
          <a:bodyPr/>
          <a:lstStyle/>
          <a:p>
            <a:fld id="{913D7F08-2490-4943-BC7E-7957EF20ECA5}" type="datetime1">
              <a:rPr kumimoji="1" lang="ja-JP" altLang="en-US" smtClean="0"/>
              <a:t>2024/11/21</a:t>
            </a:fld>
            <a:endParaRPr kumimoji="1" lang="ja-JP" altLang="en-US"/>
          </a:p>
        </p:txBody>
      </p:sp>
      <p:sp>
        <p:nvSpPr>
          <p:cNvPr id="6" name="フッター プレースホルダー 5">
            <a:extLst>
              <a:ext uri="{FF2B5EF4-FFF2-40B4-BE49-F238E27FC236}">
                <a16:creationId xmlns:a16="http://schemas.microsoft.com/office/drawing/2014/main" id="{61D047B8-B308-57D8-A5A4-9841BD429E97}"/>
              </a:ext>
            </a:extLst>
          </p:cNvPr>
          <p:cNvSpPr>
            <a:spLocks noGrp="1"/>
          </p:cNvSpPr>
          <p:nvPr>
            <p:ph type="ftr" sz="quarter" idx="11"/>
          </p:nvPr>
        </p:nvSpPr>
        <p:spPr/>
        <p:txBody>
          <a:bodyPr/>
          <a:lstStyle/>
          <a:p>
            <a:r>
              <a:rPr kumimoji="1" lang="en" altLang="ja-JP"/>
              <a:t>ABC inc.</a:t>
            </a:r>
            <a:endParaRPr kumimoji="1" lang="ja-JP" altLang="en-US"/>
          </a:p>
        </p:txBody>
      </p:sp>
      <p:sp>
        <p:nvSpPr>
          <p:cNvPr id="7" name="スライド番号プレースホルダー 6">
            <a:extLst>
              <a:ext uri="{FF2B5EF4-FFF2-40B4-BE49-F238E27FC236}">
                <a16:creationId xmlns:a16="http://schemas.microsoft.com/office/drawing/2014/main" id="{F1AE32CE-9E4E-D3B6-B401-831383E4A602}"/>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34594698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ABCB87-256C-1012-B4DB-AFC521C1168E}"/>
              </a:ext>
            </a:extLst>
          </p:cNvPr>
          <p:cNvSpPr>
            <a:spLocks noGrp="1"/>
          </p:cNvSpPr>
          <p:nvPr>
            <p:ph type="title"/>
          </p:nvPr>
        </p:nvSpPr>
        <p:spPr>
          <a:xfrm>
            <a:off x="629841" y="365127"/>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4CBCFD3-2F16-E7A9-FACE-2DEC8EE0D99E}"/>
              </a:ext>
            </a:extLst>
          </p:cNvPr>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2457F2D-6751-8805-A235-BEA933F568A4}"/>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FE78CB8-0F9C-A817-6A53-123730D44D71}"/>
              </a:ext>
            </a:extLst>
          </p:cNvPr>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6659529-B5D4-FC56-37D1-6595ADF38131}"/>
              </a:ext>
            </a:extLst>
          </p:cNvPr>
          <p:cNvSpPr>
            <a:spLocks noGrp="1"/>
          </p:cNvSpPr>
          <p:nvPr>
            <p:ph sz="quarter" idx="4"/>
          </p:nvPr>
        </p:nvSpPr>
        <p:spPr>
          <a:xfrm>
            <a:off x="4629151"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D39CB8C-90FD-612B-0D57-A30B4B6F652D}"/>
              </a:ext>
            </a:extLst>
          </p:cNvPr>
          <p:cNvSpPr>
            <a:spLocks noGrp="1"/>
          </p:cNvSpPr>
          <p:nvPr>
            <p:ph type="dt" sz="half" idx="10"/>
          </p:nvPr>
        </p:nvSpPr>
        <p:spPr/>
        <p:txBody>
          <a:bodyPr/>
          <a:lstStyle/>
          <a:p>
            <a:fld id="{6A0F2BC4-AF1F-6E41-9755-2AB984337CE6}" type="datetime1">
              <a:rPr kumimoji="1" lang="ja-JP" altLang="en-US" smtClean="0"/>
              <a:t>2024/11/21</a:t>
            </a:fld>
            <a:endParaRPr kumimoji="1" lang="ja-JP" altLang="en-US"/>
          </a:p>
        </p:txBody>
      </p:sp>
      <p:sp>
        <p:nvSpPr>
          <p:cNvPr id="8" name="フッター プレースホルダー 7">
            <a:extLst>
              <a:ext uri="{FF2B5EF4-FFF2-40B4-BE49-F238E27FC236}">
                <a16:creationId xmlns:a16="http://schemas.microsoft.com/office/drawing/2014/main" id="{068949F8-E9AD-83E2-208F-81AF35F3DAB7}"/>
              </a:ext>
            </a:extLst>
          </p:cNvPr>
          <p:cNvSpPr>
            <a:spLocks noGrp="1"/>
          </p:cNvSpPr>
          <p:nvPr>
            <p:ph type="ftr" sz="quarter" idx="11"/>
          </p:nvPr>
        </p:nvSpPr>
        <p:spPr/>
        <p:txBody>
          <a:bodyPr/>
          <a:lstStyle/>
          <a:p>
            <a:r>
              <a:rPr kumimoji="1" lang="en" altLang="ja-JP"/>
              <a:t>ABC inc.</a:t>
            </a:r>
            <a:endParaRPr kumimoji="1" lang="ja-JP" altLang="en-US"/>
          </a:p>
        </p:txBody>
      </p:sp>
      <p:sp>
        <p:nvSpPr>
          <p:cNvPr id="9" name="スライド番号プレースホルダー 8">
            <a:extLst>
              <a:ext uri="{FF2B5EF4-FFF2-40B4-BE49-F238E27FC236}">
                <a16:creationId xmlns:a16="http://schemas.microsoft.com/office/drawing/2014/main" id="{11DBF023-10AB-9B57-83D6-BB83614E0BDF}"/>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26643158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8B34C2-FD1A-24D5-1347-38F7A9D97B5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B017BF0-5CC8-D39A-2550-60D6922998C2}"/>
              </a:ext>
            </a:extLst>
          </p:cNvPr>
          <p:cNvSpPr>
            <a:spLocks noGrp="1"/>
          </p:cNvSpPr>
          <p:nvPr>
            <p:ph type="dt" sz="half" idx="10"/>
          </p:nvPr>
        </p:nvSpPr>
        <p:spPr/>
        <p:txBody>
          <a:bodyPr/>
          <a:lstStyle/>
          <a:p>
            <a:fld id="{C7D27510-4105-AF4C-9848-DABB69145234}" type="datetime1">
              <a:rPr kumimoji="1" lang="ja-JP" altLang="en-US" smtClean="0"/>
              <a:t>2024/11/21</a:t>
            </a:fld>
            <a:endParaRPr kumimoji="1" lang="ja-JP" altLang="en-US"/>
          </a:p>
        </p:txBody>
      </p:sp>
      <p:sp>
        <p:nvSpPr>
          <p:cNvPr id="4" name="フッター プレースホルダー 3">
            <a:extLst>
              <a:ext uri="{FF2B5EF4-FFF2-40B4-BE49-F238E27FC236}">
                <a16:creationId xmlns:a16="http://schemas.microsoft.com/office/drawing/2014/main" id="{0C113A1A-F0A5-1C38-E84B-EF59A561B930}"/>
              </a:ext>
            </a:extLst>
          </p:cNvPr>
          <p:cNvSpPr>
            <a:spLocks noGrp="1"/>
          </p:cNvSpPr>
          <p:nvPr>
            <p:ph type="ftr" sz="quarter" idx="11"/>
          </p:nvPr>
        </p:nvSpPr>
        <p:spPr/>
        <p:txBody>
          <a:bodyPr/>
          <a:lstStyle/>
          <a:p>
            <a:r>
              <a:rPr kumimoji="1" lang="en" altLang="ja-JP"/>
              <a:t>ABC inc.</a:t>
            </a:r>
            <a:endParaRPr kumimoji="1" lang="ja-JP" altLang="en-US"/>
          </a:p>
        </p:txBody>
      </p:sp>
      <p:sp>
        <p:nvSpPr>
          <p:cNvPr id="5" name="スライド番号プレースホルダー 4">
            <a:extLst>
              <a:ext uri="{FF2B5EF4-FFF2-40B4-BE49-F238E27FC236}">
                <a16:creationId xmlns:a16="http://schemas.microsoft.com/office/drawing/2014/main" id="{9ADB143D-D07D-CA93-263F-B037E0E6F51E}"/>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106828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4"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7"/>
            </a:lvl1pPr>
            <a:lvl2pPr marL="422224" indent="0">
              <a:buNone/>
              <a:defRPr sz="1662"/>
            </a:lvl2pPr>
            <a:lvl3pPr marL="844448" indent="0">
              <a:buNone/>
              <a:defRPr sz="1478"/>
            </a:lvl3pPr>
            <a:lvl4pPr marL="1266673" indent="0">
              <a:buNone/>
              <a:defRPr sz="1293"/>
            </a:lvl4pPr>
            <a:lvl5pPr marL="1688897" indent="0">
              <a:buNone/>
              <a:defRPr sz="1293"/>
            </a:lvl5pPr>
            <a:lvl6pPr marL="2111121" indent="0">
              <a:buNone/>
              <a:defRPr sz="1293"/>
            </a:lvl6pPr>
            <a:lvl7pPr marL="2533345" indent="0">
              <a:buNone/>
              <a:defRPr sz="1293"/>
            </a:lvl7pPr>
            <a:lvl8pPr marL="2955569" indent="0">
              <a:buNone/>
              <a:defRPr sz="1293"/>
            </a:lvl8pPr>
            <a:lvl9pPr marL="3377794" indent="0">
              <a:buNone/>
              <a:defRPr sz="1293"/>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fld id="{6F84BCB7-5447-4A19-A48A-C2C8904A89A2}"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873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604CE1A-BB9D-A6B8-217E-7D6912100717}"/>
              </a:ext>
            </a:extLst>
          </p:cNvPr>
          <p:cNvSpPr>
            <a:spLocks noGrp="1"/>
          </p:cNvSpPr>
          <p:nvPr>
            <p:ph type="dt" sz="half" idx="10"/>
          </p:nvPr>
        </p:nvSpPr>
        <p:spPr/>
        <p:txBody>
          <a:bodyPr/>
          <a:lstStyle/>
          <a:p>
            <a:fld id="{69330F58-7992-8240-B4B1-B83B4C84E86E}" type="datetime1">
              <a:rPr kumimoji="1" lang="ja-JP" altLang="en-US" smtClean="0"/>
              <a:t>2024/11/21</a:t>
            </a:fld>
            <a:endParaRPr kumimoji="1" lang="ja-JP" altLang="en-US"/>
          </a:p>
        </p:txBody>
      </p:sp>
      <p:sp>
        <p:nvSpPr>
          <p:cNvPr id="3" name="フッター プレースホルダー 2">
            <a:extLst>
              <a:ext uri="{FF2B5EF4-FFF2-40B4-BE49-F238E27FC236}">
                <a16:creationId xmlns:a16="http://schemas.microsoft.com/office/drawing/2014/main" id="{419324BD-F265-B096-BF25-64626FE391B5}"/>
              </a:ext>
            </a:extLst>
          </p:cNvPr>
          <p:cNvSpPr>
            <a:spLocks noGrp="1"/>
          </p:cNvSpPr>
          <p:nvPr>
            <p:ph type="ftr" sz="quarter" idx="11"/>
          </p:nvPr>
        </p:nvSpPr>
        <p:spPr/>
        <p:txBody>
          <a:bodyPr/>
          <a:lstStyle/>
          <a:p>
            <a:r>
              <a:rPr kumimoji="1" lang="en" altLang="ja-JP"/>
              <a:t>ABC inc.</a:t>
            </a:r>
            <a:endParaRPr kumimoji="1" lang="ja-JP" altLang="en-US"/>
          </a:p>
        </p:txBody>
      </p:sp>
      <p:sp>
        <p:nvSpPr>
          <p:cNvPr id="4" name="スライド番号プレースホルダー 3">
            <a:extLst>
              <a:ext uri="{FF2B5EF4-FFF2-40B4-BE49-F238E27FC236}">
                <a16:creationId xmlns:a16="http://schemas.microsoft.com/office/drawing/2014/main" id="{D15A0C35-0C1C-886B-1C44-8734A0E95656}"/>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520592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B21AA2-7A59-FB59-3965-FFE4F7AA91A7}"/>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35B5DE-9936-0172-812D-B9B2246DE173}"/>
              </a:ext>
            </a:extLst>
          </p:cNvPr>
          <p:cNvSpPr>
            <a:spLocks noGrp="1"/>
          </p:cNvSpPr>
          <p:nvPr>
            <p:ph idx="1"/>
          </p:nvPr>
        </p:nvSpPr>
        <p:spPr>
          <a:xfrm>
            <a:off x="3887391"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74A9BD0-9A77-CCA2-DD6F-684985D83AA8}"/>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B95C2E0-B9E5-8446-8480-52BE750F92EB}"/>
              </a:ext>
            </a:extLst>
          </p:cNvPr>
          <p:cNvSpPr>
            <a:spLocks noGrp="1"/>
          </p:cNvSpPr>
          <p:nvPr>
            <p:ph type="dt" sz="half" idx="10"/>
          </p:nvPr>
        </p:nvSpPr>
        <p:spPr/>
        <p:txBody>
          <a:bodyPr/>
          <a:lstStyle/>
          <a:p>
            <a:fld id="{88872117-2799-2743-A817-2925537C824E}" type="datetime1">
              <a:rPr kumimoji="1" lang="ja-JP" altLang="en-US" smtClean="0"/>
              <a:t>2024/11/21</a:t>
            </a:fld>
            <a:endParaRPr kumimoji="1" lang="ja-JP" altLang="en-US"/>
          </a:p>
        </p:txBody>
      </p:sp>
      <p:sp>
        <p:nvSpPr>
          <p:cNvPr id="6" name="フッター プレースホルダー 5">
            <a:extLst>
              <a:ext uri="{FF2B5EF4-FFF2-40B4-BE49-F238E27FC236}">
                <a16:creationId xmlns:a16="http://schemas.microsoft.com/office/drawing/2014/main" id="{35E6A96C-E10E-1BCC-52B1-5DBEC58D8109}"/>
              </a:ext>
            </a:extLst>
          </p:cNvPr>
          <p:cNvSpPr>
            <a:spLocks noGrp="1"/>
          </p:cNvSpPr>
          <p:nvPr>
            <p:ph type="ftr" sz="quarter" idx="11"/>
          </p:nvPr>
        </p:nvSpPr>
        <p:spPr/>
        <p:txBody>
          <a:bodyPr/>
          <a:lstStyle/>
          <a:p>
            <a:r>
              <a:rPr kumimoji="1" lang="en" altLang="ja-JP"/>
              <a:t>ABC inc.</a:t>
            </a:r>
            <a:endParaRPr kumimoji="1" lang="ja-JP" altLang="en-US"/>
          </a:p>
        </p:txBody>
      </p:sp>
      <p:sp>
        <p:nvSpPr>
          <p:cNvPr id="7" name="スライド番号プレースホルダー 6">
            <a:extLst>
              <a:ext uri="{FF2B5EF4-FFF2-40B4-BE49-F238E27FC236}">
                <a16:creationId xmlns:a16="http://schemas.microsoft.com/office/drawing/2014/main" id="{2F18BDDD-F645-1F38-2605-4FB8206E4842}"/>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204797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1FFFD7-512F-15C9-A6E5-BAB6731C19C0}"/>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C34C414-394D-BBDA-A10F-7929BDD24787}"/>
              </a:ext>
            </a:extLst>
          </p:cNvPr>
          <p:cNvSpPr>
            <a:spLocks noGrp="1"/>
          </p:cNvSpPr>
          <p:nvPr>
            <p:ph type="pic" idx="1"/>
          </p:nvPr>
        </p:nvSpPr>
        <p:spPr>
          <a:xfrm>
            <a:off x="3887391" y="987427"/>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4E0B3B54-F37C-5BAF-7D38-730B36A7AFF9}"/>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EE00D99-5B10-D2FA-046C-35E039C8FDBE}"/>
              </a:ext>
            </a:extLst>
          </p:cNvPr>
          <p:cNvSpPr>
            <a:spLocks noGrp="1"/>
          </p:cNvSpPr>
          <p:nvPr>
            <p:ph type="dt" sz="half" idx="10"/>
          </p:nvPr>
        </p:nvSpPr>
        <p:spPr/>
        <p:txBody>
          <a:bodyPr/>
          <a:lstStyle/>
          <a:p>
            <a:fld id="{ADD8C9CC-0C42-0048-90CB-658A33FC09F6}" type="datetime1">
              <a:rPr kumimoji="1" lang="ja-JP" altLang="en-US" smtClean="0"/>
              <a:t>2024/11/21</a:t>
            </a:fld>
            <a:endParaRPr kumimoji="1" lang="ja-JP" altLang="en-US"/>
          </a:p>
        </p:txBody>
      </p:sp>
      <p:sp>
        <p:nvSpPr>
          <p:cNvPr id="6" name="フッター プレースホルダー 5">
            <a:extLst>
              <a:ext uri="{FF2B5EF4-FFF2-40B4-BE49-F238E27FC236}">
                <a16:creationId xmlns:a16="http://schemas.microsoft.com/office/drawing/2014/main" id="{C9683DBD-0154-A886-CE8E-FFA365629946}"/>
              </a:ext>
            </a:extLst>
          </p:cNvPr>
          <p:cNvSpPr>
            <a:spLocks noGrp="1"/>
          </p:cNvSpPr>
          <p:nvPr>
            <p:ph type="ftr" sz="quarter" idx="11"/>
          </p:nvPr>
        </p:nvSpPr>
        <p:spPr/>
        <p:txBody>
          <a:bodyPr/>
          <a:lstStyle/>
          <a:p>
            <a:r>
              <a:rPr kumimoji="1" lang="en" altLang="ja-JP"/>
              <a:t>ABC inc.</a:t>
            </a:r>
            <a:endParaRPr kumimoji="1" lang="ja-JP" altLang="en-US"/>
          </a:p>
        </p:txBody>
      </p:sp>
      <p:sp>
        <p:nvSpPr>
          <p:cNvPr id="7" name="スライド番号プレースホルダー 6">
            <a:extLst>
              <a:ext uri="{FF2B5EF4-FFF2-40B4-BE49-F238E27FC236}">
                <a16:creationId xmlns:a16="http://schemas.microsoft.com/office/drawing/2014/main" id="{FFB28C00-A9EA-AA95-968B-2951C53D5B34}"/>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21779877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812A4A-95C7-3A4D-9A6C-BFBFE49EBEE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EF19277-35CB-35C8-58F6-186DAF28D04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04595C0-2403-2028-0E94-AF396336BF8F}"/>
              </a:ext>
            </a:extLst>
          </p:cNvPr>
          <p:cNvSpPr>
            <a:spLocks noGrp="1"/>
          </p:cNvSpPr>
          <p:nvPr>
            <p:ph type="dt" sz="half" idx="10"/>
          </p:nvPr>
        </p:nvSpPr>
        <p:spPr/>
        <p:txBody>
          <a:bodyPr/>
          <a:lstStyle/>
          <a:p>
            <a:fld id="{EF4012DA-8A1D-A942-8546-3D58F0DC9061}" type="datetime1">
              <a:rPr kumimoji="1" lang="ja-JP" altLang="en-US" smtClean="0"/>
              <a:t>2024/11/21</a:t>
            </a:fld>
            <a:endParaRPr kumimoji="1" lang="ja-JP" altLang="en-US"/>
          </a:p>
        </p:txBody>
      </p:sp>
      <p:sp>
        <p:nvSpPr>
          <p:cNvPr id="5" name="フッター プレースホルダー 4">
            <a:extLst>
              <a:ext uri="{FF2B5EF4-FFF2-40B4-BE49-F238E27FC236}">
                <a16:creationId xmlns:a16="http://schemas.microsoft.com/office/drawing/2014/main" id="{F350B698-E6EA-499E-1294-5B7A94D1D394}"/>
              </a:ext>
            </a:extLst>
          </p:cNvPr>
          <p:cNvSpPr>
            <a:spLocks noGrp="1"/>
          </p:cNvSpPr>
          <p:nvPr>
            <p:ph type="ftr" sz="quarter" idx="11"/>
          </p:nvPr>
        </p:nvSpPr>
        <p:spPr/>
        <p:txBody>
          <a:bodyPr/>
          <a:lstStyle/>
          <a:p>
            <a:r>
              <a:rPr kumimoji="1" lang="en" altLang="ja-JP"/>
              <a:t>ABC inc.</a:t>
            </a:r>
            <a:endParaRPr kumimoji="1" lang="ja-JP" altLang="en-US"/>
          </a:p>
        </p:txBody>
      </p:sp>
      <p:sp>
        <p:nvSpPr>
          <p:cNvPr id="6" name="スライド番号プレースホルダー 5">
            <a:extLst>
              <a:ext uri="{FF2B5EF4-FFF2-40B4-BE49-F238E27FC236}">
                <a16:creationId xmlns:a16="http://schemas.microsoft.com/office/drawing/2014/main" id="{9E88AF94-EC43-4512-2C2A-4A30B470B522}"/>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3083633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6124C62-8822-60E9-A2CE-ED339B80BDD7}"/>
              </a:ext>
            </a:extLst>
          </p:cNvPr>
          <p:cNvSpPr>
            <a:spLocks noGrp="1"/>
          </p:cNvSpPr>
          <p:nvPr>
            <p:ph type="title" orient="vert"/>
          </p:nvPr>
        </p:nvSpPr>
        <p:spPr>
          <a:xfrm>
            <a:off x="6543676"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324298F-C5A2-0DAA-4C15-320CF9E6473E}"/>
              </a:ext>
            </a:extLst>
          </p:cNvPr>
          <p:cNvSpPr>
            <a:spLocks noGrp="1"/>
          </p:cNvSpPr>
          <p:nvPr>
            <p:ph type="body" orient="vert" idx="1"/>
          </p:nvPr>
        </p:nvSpPr>
        <p:spPr>
          <a:xfrm>
            <a:off x="628651"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4284FED-767E-AFC7-0DE4-8C29DAE644C9}"/>
              </a:ext>
            </a:extLst>
          </p:cNvPr>
          <p:cNvSpPr>
            <a:spLocks noGrp="1"/>
          </p:cNvSpPr>
          <p:nvPr>
            <p:ph type="dt" sz="half" idx="10"/>
          </p:nvPr>
        </p:nvSpPr>
        <p:spPr/>
        <p:txBody>
          <a:bodyPr/>
          <a:lstStyle/>
          <a:p>
            <a:fld id="{CDCB20FE-A536-8A4E-8670-DC34A33A0FFF}" type="datetime1">
              <a:rPr kumimoji="1" lang="ja-JP" altLang="en-US" smtClean="0"/>
              <a:t>2024/11/21</a:t>
            </a:fld>
            <a:endParaRPr kumimoji="1" lang="ja-JP" altLang="en-US"/>
          </a:p>
        </p:txBody>
      </p:sp>
      <p:sp>
        <p:nvSpPr>
          <p:cNvPr id="5" name="フッター プレースホルダー 4">
            <a:extLst>
              <a:ext uri="{FF2B5EF4-FFF2-40B4-BE49-F238E27FC236}">
                <a16:creationId xmlns:a16="http://schemas.microsoft.com/office/drawing/2014/main" id="{0E393B41-681A-121C-5054-3784B5C2BCD7}"/>
              </a:ext>
            </a:extLst>
          </p:cNvPr>
          <p:cNvSpPr>
            <a:spLocks noGrp="1"/>
          </p:cNvSpPr>
          <p:nvPr>
            <p:ph type="ftr" sz="quarter" idx="11"/>
          </p:nvPr>
        </p:nvSpPr>
        <p:spPr/>
        <p:txBody>
          <a:bodyPr/>
          <a:lstStyle/>
          <a:p>
            <a:r>
              <a:rPr kumimoji="1" lang="en" altLang="ja-JP"/>
              <a:t>ABC inc.</a:t>
            </a:r>
            <a:endParaRPr kumimoji="1" lang="ja-JP" altLang="en-US"/>
          </a:p>
        </p:txBody>
      </p:sp>
      <p:sp>
        <p:nvSpPr>
          <p:cNvPr id="6" name="スライド番号プレースホルダー 5">
            <a:extLst>
              <a:ext uri="{FF2B5EF4-FFF2-40B4-BE49-F238E27FC236}">
                <a16:creationId xmlns:a16="http://schemas.microsoft.com/office/drawing/2014/main" id="{F08A1828-1D2C-75E6-2343-1B65EDE31778}"/>
              </a:ext>
            </a:extLst>
          </p:cNvPr>
          <p:cNvSpPr>
            <a:spLocks noGrp="1"/>
          </p:cNvSpPr>
          <p:nvPr>
            <p:ph type="sldNum" sz="quarter" idx="12"/>
          </p:nvPr>
        </p:nvSpPr>
        <p:spPr/>
        <p:txBody>
          <a:body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1098227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66726" y="1773240"/>
            <a:ext cx="4038600" cy="4319587"/>
          </a:xfrm>
        </p:spPr>
        <p:txBody>
          <a:bodyPr/>
          <a:lstStyle>
            <a:lvl1pPr>
              <a:defRPr sz="2586"/>
            </a:lvl1pPr>
            <a:lvl2pPr>
              <a:defRPr sz="2216"/>
            </a:lvl2pPr>
            <a:lvl3pPr>
              <a:defRPr sz="1847"/>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57725" y="1773240"/>
            <a:ext cx="4038600" cy="4319587"/>
          </a:xfrm>
        </p:spPr>
        <p:txBody>
          <a:bodyPr/>
          <a:lstStyle>
            <a:lvl1pPr>
              <a:defRPr sz="2586"/>
            </a:lvl1pPr>
            <a:lvl2pPr>
              <a:defRPr sz="2216"/>
            </a:lvl2pPr>
            <a:lvl3pPr>
              <a:defRPr sz="1847"/>
            </a:lvl3pPr>
            <a:lvl4pPr>
              <a:defRPr sz="1662"/>
            </a:lvl4pPr>
            <a:lvl5pPr>
              <a:defRPr sz="1662"/>
            </a:lvl5pPr>
            <a:lvl6pPr>
              <a:defRPr sz="1662"/>
            </a:lvl6pPr>
            <a:lvl7pPr>
              <a:defRPr sz="1662"/>
            </a:lvl7pPr>
            <a:lvl8pPr>
              <a:defRPr sz="1662"/>
            </a:lvl8pPr>
            <a:lvl9pPr>
              <a:defRPr sz="166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fld id="{6947CF44-F5E0-4D1D-8AED-C6B8E829B26E}"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620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6" b="1"/>
            </a:lvl1pPr>
            <a:lvl2pPr marL="422224" indent="0">
              <a:buNone/>
              <a:defRPr sz="1847" b="1"/>
            </a:lvl2pPr>
            <a:lvl3pPr marL="844448" indent="0">
              <a:buNone/>
              <a:defRPr sz="1662" b="1"/>
            </a:lvl3pPr>
            <a:lvl4pPr marL="1266673" indent="0">
              <a:buNone/>
              <a:defRPr sz="1478" b="1"/>
            </a:lvl4pPr>
            <a:lvl5pPr marL="1688897" indent="0">
              <a:buNone/>
              <a:defRPr sz="1478" b="1"/>
            </a:lvl5pPr>
            <a:lvl6pPr marL="2111121" indent="0">
              <a:buNone/>
              <a:defRPr sz="1478" b="1"/>
            </a:lvl6pPr>
            <a:lvl7pPr marL="2533345" indent="0">
              <a:buNone/>
              <a:defRPr sz="1478" b="1"/>
            </a:lvl7pPr>
            <a:lvl8pPr marL="2955569" indent="0">
              <a:buNone/>
              <a:defRPr sz="1478" b="1"/>
            </a:lvl8pPr>
            <a:lvl9pPr marL="3377794" indent="0">
              <a:buNone/>
              <a:defRPr sz="1478"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6"/>
            </a:lvl1pPr>
            <a:lvl2pPr>
              <a:defRPr sz="1847"/>
            </a:lvl2pPr>
            <a:lvl3pPr>
              <a:defRPr sz="1662"/>
            </a:lvl3pPr>
            <a:lvl4pPr>
              <a:defRPr sz="1478"/>
            </a:lvl4pPr>
            <a:lvl5pPr>
              <a:defRPr sz="1478"/>
            </a:lvl5pPr>
            <a:lvl6pPr>
              <a:defRPr sz="1478"/>
            </a:lvl6pPr>
            <a:lvl7pPr>
              <a:defRPr sz="1478"/>
            </a:lvl7pPr>
            <a:lvl8pPr>
              <a:defRPr sz="1478"/>
            </a:lvl8pPr>
            <a:lvl9pPr>
              <a:defRPr sz="14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6" b="1"/>
            </a:lvl1pPr>
            <a:lvl2pPr marL="422224" indent="0">
              <a:buNone/>
              <a:defRPr sz="1847" b="1"/>
            </a:lvl2pPr>
            <a:lvl3pPr marL="844448" indent="0">
              <a:buNone/>
              <a:defRPr sz="1662" b="1"/>
            </a:lvl3pPr>
            <a:lvl4pPr marL="1266673" indent="0">
              <a:buNone/>
              <a:defRPr sz="1478" b="1"/>
            </a:lvl4pPr>
            <a:lvl5pPr marL="1688897" indent="0">
              <a:buNone/>
              <a:defRPr sz="1478" b="1"/>
            </a:lvl5pPr>
            <a:lvl6pPr marL="2111121" indent="0">
              <a:buNone/>
              <a:defRPr sz="1478" b="1"/>
            </a:lvl6pPr>
            <a:lvl7pPr marL="2533345" indent="0">
              <a:buNone/>
              <a:defRPr sz="1478" b="1"/>
            </a:lvl7pPr>
            <a:lvl8pPr marL="2955569" indent="0">
              <a:buNone/>
              <a:defRPr sz="1478" b="1"/>
            </a:lvl8pPr>
            <a:lvl9pPr marL="3377794" indent="0">
              <a:buNone/>
              <a:defRPr sz="1478"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6"/>
            </a:lvl1pPr>
            <a:lvl2pPr>
              <a:defRPr sz="1847"/>
            </a:lvl2pPr>
            <a:lvl3pPr>
              <a:defRPr sz="1662"/>
            </a:lvl3pPr>
            <a:lvl4pPr>
              <a:defRPr sz="1478"/>
            </a:lvl4pPr>
            <a:lvl5pPr>
              <a:defRPr sz="1478"/>
            </a:lvl5pPr>
            <a:lvl6pPr>
              <a:defRPr sz="1478"/>
            </a:lvl6pPr>
            <a:lvl7pPr>
              <a:defRPr sz="1478"/>
            </a:lvl7pPr>
            <a:lvl8pPr>
              <a:defRPr sz="1478"/>
            </a:lvl8pPr>
            <a:lvl9pPr>
              <a:defRPr sz="147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fld id="{A4D25EDF-B535-4376-89CA-608774F233C6}"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04487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fld id="{06215AEA-5576-41DD-B561-49666F2468D3}"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lvl1pPr>
              <a:defRPr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553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fld id="{096FBD2C-A2EA-4E4B-8B0B-1156CFB38162}"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8824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847"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2955"/>
            </a:lvl1pPr>
            <a:lvl2pPr>
              <a:defRPr sz="2586"/>
            </a:lvl2pPr>
            <a:lvl3pPr>
              <a:defRPr sz="2216"/>
            </a:lvl3pPr>
            <a:lvl4pPr>
              <a:defRPr sz="1847"/>
            </a:lvl4pPr>
            <a:lvl5pPr>
              <a:defRPr sz="1847"/>
            </a:lvl5pPr>
            <a:lvl6pPr>
              <a:defRPr sz="1847"/>
            </a:lvl6pPr>
            <a:lvl7pPr>
              <a:defRPr sz="1847"/>
            </a:lvl7pPr>
            <a:lvl8pPr>
              <a:defRPr sz="1847"/>
            </a:lvl8pPr>
            <a:lvl9pPr>
              <a:defRPr sz="184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293"/>
            </a:lvl1pPr>
            <a:lvl2pPr marL="422224" indent="0">
              <a:buNone/>
              <a:defRPr sz="1108"/>
            </a:lvl2pPr>
            <a:lvl3pPr marL="844448" indent="0">
              <a:buNone/>
              <a:defRPr sz="924"/>
            </a:lvl3pPr>
            <a:lvl4pPr marL="1266673" indent="0">
              <a:buNone/>
              <a:defRPr sz="831"/>
            </a:lvl4pPr>
            <a:lvl5pPr marL="1688897" indent="0">
              <a:buNone/>
              <a:defRPr sz="831"/>
            </a:lvl5pPr>
            <a:lvl6pPr marL="2111121" indent="0">
              <a:buNone/>
              <a:defRPr sz="831"/>
            </a:lvl6pPr>
            <a:lvl7pPr marL="2533345" indent="0">
              <a:buNone/>
              <a:defRPr sz="831"/>
            </a:lvl7pPr>
            <a:lvl8pPr marL="2955569" indent="0">
              <a:buNone/>
              <a:defRPr sz="831"/>
            </a:lvl8pPr>
            <a:lvl9pPr marL="3377794" indent="0">
              <a:buNone/>
              <a:defRPr sz="831"/>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5E75C789-BD10-41C2-92B3-23B1FD98B5A3}"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4727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9" y="4800600"/>
            <a:ext cx="5486400" cy="566738"/>
          </a:xfrm>
        </p:spPr>
        <p:txBody>
          <a:bodyPr anchor="b"/>
          <a:lstStyle>
            <a:lvl1pPr algn="l">
              <a:defRPr sz="1847" b="1"/>
            </a:lvl1pPr>
          </a:lstStyle>
          <a:p>
            <a:r>
              <a:rPr lang="ja-JP" altLang="en-US"/>
              <a:t>マスター タイトルの書式設定</a:t>
            </a:r>
          </a:p>
        </p:txBody>
      </p:sp>
      <p:sp>
        <p:nvSpPr>
          <p:cNvPr id="3" name="図プレースホルダー 2"/>
          <p:cNvSpPr>
            <a:spLocks noGrp="1"/>
          </p:cNvSpPr>
          <p:nvPr>
            <p:ph type="pic" idx="1"/>
          </p:nvPr>
        </p:nvSpPr>
        <p:spPr>
          <a:xfrm>
            <a:off x="1792289" y="612775"/>
            <a:ext cx="5486400" cy="4114800"/>
          </a:xfrm>
        </p:spPr>
        <p:txBody>
          <a:bodyPr/>
          <a:lstStyle>
            <a:lvl1pPr marL="0" indent="0">
              <a:buNone/>
              <a:defRPr sz="2955"/>
            </a:lvl1pPr>
            <a:lvl2pPr marL="422224" indent="0">
              <a:buNone/>
              <a:defRPr sz="2586"/>
            </a:lvl2pPr>
            <a:lvl3pPr marL="844448" indent="0">
              <a:buNone/>
              <a:defRPr sz="2216"/>
            </a:lvl3pPr>
            <a:lvl4pPr marL="1266673" indent="0">
              <a:buNone/>
              <a:defRPr sz="1847"/>
            </a:lvl4pPr>
            <a:lvl5pPr marL="1688897" indent="0">
              <a:buNone/>
              <a:defRPr sz="1847"/>
            </a:lvl5pPr>
            <a:lvl6pPr marL="2111121" indent="0">
              <a:buNone/>
              <a:defRPr sz="1847"/>
            </a:lvl6pPr>
            <a:lvl7pPr marL="2533345" indent="0">
              <a:buNone/>
              <a:defRPr sz="1847"/>
            </a:lvl7pPr>
            <a:lvl8pPr marL="2955569" indent="0">
              <a:buNone/>
              <a:defRPr sz="1847"/>
            </a:lvl8pPr>
            <a:lvl9pPr marL="3377794" indent="0">
              <a:buNone/>
              <a:defRPr sz="1847"/>
            </a:lvl9pPr>
          </a:lstStyle>
          <a:p>
            <a:r>
              <a:rPr lang="ja-JP" altLang="en-US"/>
              <a:t>図を追加</a:t>
            </a:r>
          </a:p>
        </p:txBody>
      </p:sp>
      <p:sp>
        <p:nvSpPr>
          <p:cNvPr id="4" name="テキスト プレースホルダー 3"/>
          <p:cNvSpPr>
            <a:spLocks noGrp="1"/>
          </p:cNvSpPr>
          <p:nvPr>
            <p:ph type="body" sz="half" idx="2"/>
          </p:nvPr>
        </p:nvSpPr>
        <p:spPr>
          <a:xfrm>
            <a:off x="1792289" y="5367338"/>
            <a:ext cx="5486400" cy="804862"/>
          </a:xfrm>
        </p:spPr>
        <p:txBody>
          <a:bodyPr/>
          <a:lstStyle>
            <a:lvl1pPr marL="0" indent="0">
              <a:buNone/>
              <a:defRPr sz="1293"/>
            </a:lvl1pPr>
            <a:lvl2pPr marL="422224" indent="0">
              <a:buNone/>
              <a:defRPr sz="1108"/>
            </a:lvl2pPr>
            <a:lvl3pPr marL="844448" indent="0">
              <a:buNone/>
              <a:defRPr sz="924"/>
            </a:lvl3pPr>
            <a:lvl4pPr marL="1266673" indent="0">
              <a:buNone/>
              <a:defRPr sz="831"/>
            </a:lvl4pPr>
            <a:lvl5pPr marL="1688897" indent="0">
              <a:buNone/>
              <a:defRPr sz="831"/>
            </a:lvl5pPr>
            <a:lvl6pPr marL="2111121" indent="0">
              <a:buNone/>
              <a:defRPr sz="831"/>
            </a:lvl6pPr>
            <a:lvl7pPr marL="2533345" indent="0">
              <a:buNone/>
              <a:defRPr sz="831"/>
            </a:lvl7pPr>
            <a:lvl8pPr marL="2955569" indent="0">
              <a:buNone/>
              <a:defRPr sz="831"/>
            </a:lvl8pPr>
            <a:lvl9pPr marL="3377794" indent="0">
              <a:buNone/>
              <a:defRPr sz="831"/>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fld id="{0C63B410-E4B8-4DF7-9C13-595028BCC11D}"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lvl1pPr>
              <a:defRPr/>
            </a:lvl1p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lvl1pPr>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64185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a:stretch>
        </a:blipFill>
        <a:effectLst/>
      </p:bgPr>
    </p:bg>
    <p:spTree>
      <p:nvGrpSpPr>
        <p:cNvPr id="1" name=""/>
        <p:cNvGrpSpPr/>
        <p:nvPr/>
      </p:nvGrpSpPr>
      <p:grpSpPr>
        <a:xfrm>
          <a:off x="0" y="0"/>
          <a:ext cx="0" cy="0"/>
          <a:chOff x="0" y="0"/>
          <a:chExt cx="0" cy="0"/>
        </a:xfrm>
      </p:grpSpPr>
      <p:grpSp>
        <p:nvGrpSpPr>
          <p:cNvPr id="7" name="グループ化 6"/>
          <p:cNvGrpSpPr/>
          <p:nvPr/>
        </p:nvGrpSpPr>
        <p:grpSpPr>
          <a:xfrm>
            <a:off x="6138079" y="3429002"/>
            <a:ext cx="2143854" cy="2655329"/>
            <a:chOff x="6318342" y="2607262"/>
            <a:chExt cx="2143854" cy="2655329"/>
          </a:xfrm>
        </p:grpSpPr>
        <p:pic>
          <p:nvPicPr>
            <p:cNvPr id="8" name="図 7"/>
            <p:cNvPicPr>
              <a:picLocks noChangeAspect="1"/>
            </p:cNvPicPr>
            <p:nvPr/>
          </p:nvPicPr>
          <p:blipFill>
            <a:blip r:embed="rId15">
              <a:clrChange>
                <a:clrFrom>
                  <a:srgbClr val="DBEEF4"/>
                </a:clrFrom>
                <a:clrTo>
                  <a:srgbClr val="DBEEF4">
                    <a:alpha val="0"/>
                  </a:srgbClr>
                </a:clrTo>
              </a:clrChange>
              <a:extLst>
                <a:ext uri="{28A0092B-C50C-407E-A947-70E740481C1C}">
                  <a14:useLocalDpi xmlns:a14="http://schemas.microsoft.com/office/drawing/2010/main" val="0"/>
                </a:ext>
              </a:extLst>
            </a:blip>
            <a:stretch>
              <a:fillRect/>
            </a:stretch>
          </p:blipFill>
          <p:spPr>
            <a:xfrm>
              <a:off x="7452320" y="2607262"/>
              <a:ext cx="1009876" cy="2617908"/>
            </a:xfrm>
            <a:prstGeom prst="rect">
              <a:avLst/>
            </a:prstGeom>
          </p:spPr>
        </p:pic>
        <p:pic>
          <p:nvPicPr>
            <p:cNvPr id="9" name="図 8"/>
            <p:cNvPicPr>
              <a:picLocks noChangeAspect="1"/>
            </p:cNvPicPr>
            <p:nvPr/>
          </p:nvPicPr>
          <p:blipFill>
            <a:blip r:embed="rId16" cstate="print">
              <a:clrChange>
                <a:clrFrom>
                  <a:srgbClr val="DBEEF4"/>
                </a:clrFrom>
                <a:clrTo>
                  <a:srgbClr val="DBEEF4">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318342" y="3916883"/>
              <a:ext cx="446886" cy="1158465"/>
            </a:xfrm>
            <a:prstGeom prst="rect">
              <a:avLst/>
            </a:prstGeom>
          </p:spPr>
        </p:pic>
        <p:pic>
          <p:nvPicPr>
            <p:cNvPr id="10" name="図 9"/>
            <p:cNvPicPr>
              <a:picLocks noChangeAspect="1"/>
            </p:cNvPicPr>
            <p:nvPr/>
          </p:nvPicPr>
          <p:blipFill>
            <a:blip r:embed="rId17" cstate="print">
              <a:clrChange>
                <a:clrFrom>
                  <a:srgbClr val="DBEEF4"/>
                </a:clrFrom>
                <a:clrTo>
                  <a:srgbClr val="DBEEF4">
                    <a:alpha val="0"/>
                  </a:srgbClr>
                </a:clrTo>
              </a:clrChange>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7000119" y="4496115"/>
              <a:ext cx="295673" cy="766476"/>
            </a:xfrm>
            <a:prstGeom prst="rect">
              <a:avLst/>
            </a:prstGeom>
          </p:spPr>
        </p:pic>
      </p:grpSp>
      <p:sp>
        <p:nvSpPr>
          <p:cNvPr id="1026" name="Rectangle 2"/>
          <p:cNvSpPr>
            <a:spLocks noGrp="1" noChangeArrowheads="1"/>
          </p:cNvSpPr>
          <p:nvPr>
            <p:ph type="title"/>
          </p:nvPr>
        </p:nvSpPr>
        <p:spPr bwMode="auto">
          <a:xfrm>
            <a:off x="468313" y="765177"/>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t>マスタ　 タイトルの書式設定</a:t>
            </a:r>
          </a:p>
        </p:txBody>
      </p:sp>
      <p:sp>
        <p:nvSpPr>
          <p:cNvPr id="1027" name="Rectangle 3"/>
          <p:cNvSpPr>
            <a:spLocks noGrp="1" noChangeArrowheads="1"/>
          </p:cNvSpPr>
          <p:nvPr>
            <p:ph type="body" idx="1"/>
          </p:nvPr>
        </p:nvSpPr>
        <p:spPr bwMode="auto">
          <a:xfrm>
            <a:off x="466725" y="1773240"/>
            <a:ext cx="822960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t>マスタ　テキストの書式設定</a:t>
            </a:r>
          </a:p>
          <a:p>
            <a:pPr lvl="1"/>
            <a:r>
              <a:rPr lang="zh-CN"/>
              <a:t>第</a:t>
            </a:r>
            <a:r>
              <a:rPr lang="ja-JP" altLang="zh-CN"/>
              <a:t>2</a:t>
            </a:r>
            <a:r>
              <a:rPr lang="zh-CN"/>
              <a:t>レベル</a:t>
            </a:r>
          </a:p>
          <a:p>
            <a:pPr lvl="2"/>
            <a:r>
              <a:rPr lang="zh-CN"/>
              <a:t>第</a:t>
            </a:r>
            <a:r>
              <a:rPr lang="ja-JP" altLang="zh-CN"/>
              <a:t>3</a:t>
            </a:r>
            <a:r>
              <a:rPr lang="zh-CN"/>
              <a:t>レベル</a:t>
            </a:r>
          </a:p>
          <a:p>
            <a:pPr lvl="3"/>
            <a:r>
              <a:rPr lang="zh-CN"/>
              <a:t>第</a:t>
            </a:r>
            <a:r>
              <a:rPr lang="ja-JP" altLang="zh-CN"/>
              <a:t>4</a:t>
            </a:r>
            <a:r>
              <a:rPr lang="zh-CN"/>
              <a:t>レベル</a:t>
            </a:r>
          </a:p>
          <a:p>
            <a:pPr lvl="4"/>
            <a:r>
              <a:rPr lang="zh-CN"/>
              <a:t>第</a:t>
            </a:r>
            <a:r>
              <a:rPr lang="ja-JP" altLang="zh-CN"/>
              <a:t>5</a:t>
            </a:r>
            <a:r>
              <a:rPr lang="zh-CN"/>
              <a:t>レベル</a:t>
            </a:r>
          </a:p>
        </p:txBody>
      </p:sp>
      <p:sp>
        <p:nvSpPr>
          <p:cNvPr id="1028" name="Rectangle 4"/>
          <p:cNvSpPr>
            <a:spLocks noGrp="1" noChangeArrowheads="1"/>
          </p:cNvSpPr>
          <p:nvPr>
            <p:ph type="dt" sz="half" idx="2"/>
          </p:nvPr>
        </p:nvSpPr>
        <p:spPr bwMode="auto">
          <a:xfrm>
            <a:off x="457201"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93">
                <a:latin typeface="+mn-lt"/>
              </a:defRPr>
            </a:lvl1pPr>
          </a:lstStyle>
          <a:p>
            <a:fld id="{7D63C899-4B66-42AD-8957-D6EC22C4006F}"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293">
                <a:latin typeface="+mn-lt"/>
              </a:defRPr>
            </a:lvl1pPr>
          </a:lstStyle>
          <a:p>
            <a:endParaRPr lang="ja-JP" altLang="en-US">
              <a:solidFill>
                <a:prstClr val="black">
                  <a:tint val="75000"/>
                </a:prstClr>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93" u="none">
                <a:latin typeface="+mj-ea"/>
                <a:ea typeface="+mj-ea"/>
              </a:defRPr>
            </a:lvl1pPr>
          </a:lstStyle>
          <a:p>
            <a:fld id="{F7D6A504-3750-4644-8C68-6E21F2120F93}"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819953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hf hdr="0" ftr="0" dt="0"/>
  <p:txStyles>
    <p:titleStyle>
      <a:lvl1pPr algn="ctr" rtl="0" eaLnBrk="1" fontAlgn="base" hangingPunct="1">
        <a:spcBef>
          <a:spcPct val="0"/>
        </a:spcBef>
        <a:spcAft>
          <a:spcPct val="0"/>
        </a:spcAft>
        <a:defRPr kumimoji="1" sz="3694" b="1">
          <a:solidFill>
            <a:schemeClr val="tx1"/>
          </a:solidFill>
          <a:latin typeface="游ゴシック" panose="020B0400000000000000" pitchFamily="50" charset="-128"/>
          <a:ea typeface="游ゴシック" panose="020B0400000000000000" pitchFamily="50" charset="-128"/>
          <a:cs typeface="+mj-cs"/>
        </a:defRPr>
      </a:lvl1pPr>
      <a:lvl2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2pPr>
      <a:lvl3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3pPr>
      <a:lvl4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4pPr>
      <a:lvl5pPr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5pPr>
      <a:lvl6pPr marL="422224"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6pPr>
      <a:lvl7pPr marL="844448"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7pPr>
      <a:lvl8pPr marL="1266673"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8pPr>
      <a:lvl9pPr marL="1688897" algn="ctr" rtl="0" eaLnBrk="1" fontAlgn="base" hangingPunct="1">
        <a:spcBef>
          <a:spcPct val="0"/>
        </a:spcBef>
        <a:spcAft>
          <a:spcPct val="0"/>
        </a:spcAft>
        <a:defRPr kumimoji="1" sz="2955">
          <a:solidFill>
            <a:schemeClr val="tx2"/>
          </a:solidFill>
          <a:latin typeface="ＭＳ Ｐゴシック" pitchFamily="50" charset="-128"/>
          <a:ea typeface="ＭＳ Ｐゴシック" pitchFamily="50" charset="-128"/>
        </a:defRPr>
      </a:lvl9pPr>
    </p:titleStyle>
    <p:bodyStyle>
      <a:lvl1pPr marL="316668" indent="-316668" algn="l" rtl="0" eaLnBrk="1" fontAlgn="base" hangingPunct="1">
        <a:spcBef>
          <a:spcPct val="20000"/>
        </a:spcBef>
        <a:spcAft>
          <a:spcPct val="0"/>
        </a:spcAft>
        <a:buChar char="•"/>
        <a:defRPr kumimoji="1" sz="2586">
          <a:solidFill>
            <a:schemeClr val="tx1"/>
          </a:solidFill>
          <a:latin typeface="メイリオ" panose="020B0604030504040204" pitchFamily="50" charset="-128"/>
          <a:ea typeface="メイリオ" panose="020B0604030504040204" pitchFamily="50" charset="-128"/>
          <a:cs typeface="+mn-cs"/>
        </a:defRPr>
      </a:lvl1pPr>
      <a:lvl2pPr marL="686114" indent="-263890" algn="l" rtl="0" eaLnBrk="1" fontAlgn="base" hangingPunct="1">
        <a:spcBef>
          <a:spcPct val="20000"/>
        </a:spcBef>
        <a:spcAft>
          <a:spcPct val="0"/>
        </a:spcAft>
        <a:buChar char="–"/>
        <a:defRPr kumimoji="1" sz="2216">
          <a:solidFill>
            <a:schemeClr val="tx1"/>
          </a:solidFill>
          <a:latin typeface="メイリオ" panose="020B0604030504040204" pitchFamily="50" charset="-128"/>
          <a:ea typeface="メイリオ" panose="020B0604030504040204" pitchFamily="50" charset="-128"/>
        </a:defRPr>
      </a:lvl2pPr>
      <a:lvl3pPr marL="1055561" indent="-211112" algn="l" rtl="0" eaLnBrk="1" fontAlgn="base" hangingPunct="1">
        <a:spcBef>
          <a:spcPct val="20000"/>
        </a:spcBef>
        <a:spcAft>
          <a:spcPct val="0"/>
        </a:spcAft>
        <a:buChar char="•"/>
        <a:defRPr kumimoji="1" sz="1847">
          <a:solidFill>
            <a:schemeClr val="tx1"/>
          </a:solidFill>
          <a:latin typeface="メイリオ" panose="020B0604030504040204" pitchFamily="50" charset="-128"/>
          <a:ea typeface="メイリオ" panose="020B0604030504040204" pitchFamily="50" charset="-128"/>
        </a:defRPr>
      </a:lvl3pPr>
      <a:lvl4pPr marL="1477785" indent="-211112" algn="l" rtl="0" eaLnBrk="1" fontAlgn="base" hangingPunct="1">
        <a:spcBef>
          <a:spcPct val="20000"/>
        </a:spcBef>
        <a:spcAft>
          <a:spcPct val="0"/>
        </a:spcAft>
        <a:buChar char="–"/>
        <a:defRPr kumimoji="1" sz="1478">
          <a:solidFill>
            <a:schemeClr val="tx1"/>
          </a:solidFill>
          <a:latin typeface="メイリオ" panose="020B0604030504040204" pitchFamily="50" charset="-128"/>
          <a:ea typeface="メイリオ" panose="020B0604030504040204" pitchFamily="50" charset="-128"/>
        </a:defRPr>
      </a:lvl4pPr>
      <a:lvl5pPr marL="1900009" indent="-211112" algn="l" rtl="0" eaLnBrk="1" fontAlgn="base" hangingPunct="1">
        <a:spcBef>
          <a:spcPct val="20000"/>
        </a:spcBef>
        <a:spcAft>
          <a:spcPct val="0"/>
        </a:spcAft>
        <a:buChar char="»"/>
        <a:defRPr kumimoji="1" sz="1293">
          <a:solidFill>
            <a:schemeClr val="tx1"/>
          </a:solidFill>
          <a:latin typeface="メイリオ" panose="020B0604030504040204" pitchFamily="50" charset="-128"/>
          <a:ea typeface="メイリオ" panose="020B0604030504040204" pitchFamily="50" charset="-128"/>
        </a:defRPr>
      </a:lvl5pPr>
      <a:lvl6pPr marL="2322233" indent="-211112" algn="l" rtl="0" eaLnBrk="1" fontAlgn="base" hangingPunct="1">
        <a:spcBef>
          <a:spcPct val="20000"/>
        </a:spcBef>
        <a:spcAft>
          <a:spcPct val="0"/>
        </a:spcAft>
        <a:buChar char="»"/>
        <a:defRPr kumimoji="1" sz="1293">
          <a:solidFill>
            <a:schemeClr val="tx1"/>
          </a:solidFill>
          <a:latin typeface="+mn-lt"/>
          <a:ea typeface="+mn-ea"/>
        </a:defRPr>
      </a:lvl6pPr>
      <a:lvl7pPr marL="2744457" indent="-211112" algn="l" rtl="0" eaLnBrk="1" fontAlgn="base" hangingPunct="1">
        <a:spcBef>
          <a:spcPct val="20000"/>
        </a:spcBef>
        <a:spcAft>
          <a:spcPct val="0"/>
        </a:spcAft>
        <a:buChar char="»"/>
        <a:defRPr kumimoji="1" sz="1293">
          <a:solidFill>
            <a:schemeClr val="tx1"/>
          </a:solidFill>
          <a:latin typeface="+mn-lt"/>
          <a:ea typeface="+mn-ea"/>
        </a:defRPr>
      </a:lvl7pPr>
      <a:lvl8pPr marL="3166682" indent="-211112" algn="l" rtl="0" eaLnBrk="1" fontAlgn="base" hangingPunct="1">
        <a:spcBef>
          <a:spcPct val="20000"/>
        </a:spcBef>
        <a:spcAft>
          <a:spcPct val="0"/>
        </a:spcAft>
        <a:buChar char="»"/>
        <a:defRPr kumimoji="1" sz="1293">
          <a:solidFill>
            <a:schemeClr val="tx1"/>
          </a:solidFill>
          <a:latin typeface="+mn-lt"/>
          <a:ea typeface="+mn-ea"/>
        </a:defRPr>
      </a:lvl8pPr>
      <a:lvl9pPr marL="3588906" indent="-211112" algn="l" rtl="0" eaLnBrk="1" fontAlgn="base" hangingPunct="1">
        <a:spcBef>
          <a:spcPct val="20000"/>
        </a:spcBef>
        <a:spcAft>
          <a:spcPct val="0"/>
        </a:spcAft>
        <a:buChar char="»"/>
        <a:defRPr kumimoji="1" sz="1293">
          <a:solidFill>
            <a:schemeClr val="tx1"/>
          </a:solidFill>
          <a:latin typeface="+mn-lt"/>
          <a:ea typeface="+mn-ea"/>
        </a:defRPr>
      </a:lvl9pPr>
    </p:bodyStyle>
    <p:otherStyle>
      <a:defPPr>
        <a:defRPr lang="ja-JP"/>
      </a:defPPr>
      <a:lvl1pPr marL="0" algn="l" defTabSz="844448" rtl="0" eaLnBrk="1" latinLnBrk="0" hangingPunct="1">
        <a:defRPr kumimoji="1" sz="1662" kern="1200">
          <a:solidFill>
            <a:schemeClr val="tx1"/>
          </a:solidFill>
          <a:latin typeface="+mn-lt"/>
          <a:ea typeface="+mn-ea"/>
          <a:cs typeface="+mn-cs"/>
        </a:defRPr>
      </a:lvl1pPr>
      <a:lvl2pPr marL="422224" algn="l" defTabSz="844448" rtl="0" eaLnBrk="1" latinLnBrk="0" hangingPunct="1">
        <a:defRPr kumimoji="1" sz="1662" kern="1200">
          <a:solidFill>
            <a:schemeClr val="tx1"/>
          </a:solidFill>
          <a:latin typeface="+mn-lt"/>
          <a:ea typeface="+mn-ea"/>
          <a:cs typeface="+mn-cs"/>
        </a:defRPr>
      </a:lvl2pPr>
      <a:lvl3pPr marL="844448" algn="l" defTabSz="844448" rtl="0" eaLnBrk="1" latinLnBrk="0" hangingPunct="1">
        <a:defRPr kumimoji="1" sz="1662" kern="1200">
          <a:solidFill>
            <a:schemeClr val="tx1"/>
          </a:solidFill>
          <a:latin typeface="+mn-lt"/>
          <a:ea typeface="+mn-ea"/>
          <a:cs typeface="+mn-cs"/>
        </a:defRPr>
      </a:lvl3pPr>
      <a:lvl4pPr marL="1266673" algn="l" defTabSz="844448" rtl="0" eaLnBrk="1" latinLnBrk="0" hangingPunct="1">
        <a:defRPr kumimoji="1" sz="1662" kern="1200">
          <a:solidFill>
            <a:schemeClr val="tx1"/>
          </a:solidFill>
          <a:latin typeface="+mn-lt"/>
          <a:ea typeface="+mn-ea"/>
          <a:cs typeface="+mn-cs"/>
        </a:defRPr>
      </a:lvl4pPr>
      <a:lvl5pPr marL="1688897" algn="l" defTabSz="844448" rtl="0" eaLnBrk="1" latinLnBrk="0" hangingPunct="1">
        <a:defRPr kumimoji="1" sz="1662" kern="1200">
          <a:solidFill>
            <a:schemeClr val="tx1"/>
          </a:solidFill>
          <a:latin typeface="+mn-lt"/>
          <a:ea typeface="+mn-ea"/>
          <a:cs typeface="+mn-cs"/>
        </a:defRPr>
      </a:lvl5pPr>
      <a:lvl6pPr marL="2111121" algn="l" defTabSz="844448" rtl="0" eaLnBrk="1" latinLnBrk="0" hangingPunct="1">
        <a:defRPr kumimoji="1" sz="1662" kern="1200">
          <a:solidFill>
            <a:schemeClr val="tx1"/>
          </a:solidFill>
          <a:latin typeface="+mn-lt"/>
          <a:ea typeface="+mn-ea"/>
          <a:cs typeface="+mn-cs"/>
        </a:defRPr>
      </a:lvl6pPr>
      <a:lvl7pPr marL="2533345" algn="l" defTabSz="844448" rtl="0" eaLnBrk="1" latinLnBrk="0" hangingPunct="1">
        <a:defRPr kumimoji="1" sz="1662" kern="1200">
          <a:solidFill>
            <a:schemeClr val="tx1"/>
          </a:solidFill>
          <a:latin typeface="+mn-lt"/>
          <a:ea typeface="+mn-ea"/>
          <a:cs typeface="+mn-cs"/>
        </a:defRPr>
      </a:lvl7pPr>
      <a:lvl8pPr marL="2955569" algn="l" defTabSz="844448" rtl="0" eaLnBrk="1" latinLnBrk="0" hangingPunct="1">
        <a:defRPr kumimoji="1" sz="1662" kern="1200">
          <a:solidFill>
            <a:schemeClr val="tx1"/>
          </a:solidFill>
          <a:latin typeface="+mn-lt"/>
          <a:ea typeface="+mn-ea"/>
          <a:cs typeface="+mn-cs"/>
        </a:defRPr>
      </a:lvl8pPr>
      <a:lvl9pPr marL="3377794" algn="l" defTabSz="844448" rtl="0" eaLnBrk="1" latinLnBrk="0" hangingPunct="1">
        <a:defRPr kumimoji="1" sz="166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D63C899-4B66-42AD-8957-D6EC22C4006F}" type="datetime1">
              <a:rPr lang="ja-JP" altLang="en-US" smtClean="0">
                <a:solidFill>
                  <a:prstClr val="black">
                    <a:tint val="75000"/>
                  </a:prstClr>
                </a:solidFill>
              </a:rPr>
              <a:t>2024/11/21</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u="none">
                <a:solidFill>
                  <a:schemeClr val="tx1">
                    <a:tint val="75000"/>
                  </a:schemeClr>
                </a:solidFill>
              </a:defRPr>
            </a:lvl1pPr>
          </a:lstStyle>
          <a:p>
            <a:fld id="{F7D6A504-3750-4644-8C68-6E21F2120F93}"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67493769"/>
      </p:ext>
    </p:extLst>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88F41DD-F61B-1DFE-1DCC-850A72C1EF5F}"/>
              </a:ext>
            </a:extLst>
          </p:cNvPr>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BF011F5-1254-A42F-A8BD-6085721C5E5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25C1A3-EE0F-042F-EF36-11AFA28807B6}"/>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9644AB-8F23-7749-AC95-E590B66472E2}" type="datetime1">
              <a:rPr kumimoji="1" lang="ja-JP" altLang="en-US" smtClean="0"/>
              <a:t>2024/11/21</a:t>
            </a:fld>
            <a:endParaRPr kumimoji="1" lang="ja-JP" altLang="en-US"/>
          </a:p>
        </p:txBody>
      </p:sp>
      <p:sp>
        <p:nvSpPr>
          <p:cNvPr id="5" name="フッター プレースホルダー 4">
            <a:extLst>
              <a:ext uri="{FF2B5EF4-FFF2-40B4-BE49-F238E27FC236}">
                <a16:creationId xmlns:a16="http://schemas.microsoft.com/office/drawing/2014/main" id="{CA9F5571-6C6B-020F-2B0A-AD60BAA19218}"/>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kumimoji="1" lang="en" altLang="ja-JP"/>
              <a:t>ABC inc.</a:t>
            </a:r>
            <a:endParaRPr kumimoji="1" lang="ja-JP" altLang="en-US"/>
          </a:p>
        </p:txBody>
      </p:sp>
      <p:sp>
        <p:nvSpPr>
          <p:cNvPr id="6" name="スライド番号プレースホルダー 5">
            <a:extLst>
              <a:ext uri="{FF2B5EF4-FFF2-40B4-BE49-F238E27FC236}">
                <a16:creationId xmlns:a16="http://schemas.microsoft.com/office/drawing/2014/main" id="{EF698A4D-466A-B23C-AB32-6C72B302B07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EB632ED-E61E-774B-B535-8EE1079002FE}" type="slidenum">
              <a:rPr kumimoji="1" lang="ja-JP" altLang="en-US" smtClean="0"/>
              <a:t>‹#›</a:t>
            </a:fld>
            <a:endParaRPr kumimoji="1" lang="ja-JP" altLang="en-US"/>
          </a:p>
        </p:txBody>
      </p:sp>
    </p:spTree>
    <p:extLst>
      <p:ext uri="{BB962C8B-B14F-4D97-AF65-F5344CB8AC3E}">
        <p14:creationId xmlns:p14="http://schemas.microsoft.com/office/powerpoint/2010/main" val="2964126711"/>
      </p:ext>
    </p:extLst>
  </p:cSld>
  <p:clrMap bg1="lt1" tx1="dk1" bg2="lt2" tx2="dk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Lst>
  <p:hf hdr="0" dt="0"/>
  <p:txStyles>
    <p:titleStyle>
      <a:lvl1pPr algn="l" defTabSz="685783"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783" rtl="0" eaLnBrk="1" latinLnBrk="0" hangingPunct="1">
        <a:defRPr kumimoji="1" sz="1350" kern="1200">
          <a:solidFill>
            <a:schemeClr val="tx1"/>
          </a:solidFill>
          <a:latin typeface="+mn-lt"/>
          <a:ea typeface="+mn-ea"/>
          <a:cs typeface="+mn-cs"/>
        </a:defRPr>
      </a:lvl1pPr>
      <a:lvl2pPr marL="342892" algn="l" defTabSz="685783" rtl="0" eaLnBrk="1" latinLnBrk="0" hangingPunct="1">
        <a:defRPr kumimoji="1" sz="1350" kern="1200">
          <a:solidFill>
            <a:schemeClr val="tx1"/>
          </a:solidFill>
          <a:latin typeface="+mn-lt"/>
          <a:ea typeface="+mn-ea"/>
          <a:cs typeface="+mn-cs"/>
        </a:defRPr>
      </a:lvl2pPr>
      <a:lvl3pPr marL="685783" algn="l" defTabSz="685783" rtl="0" eaLnBrk="1" latinLnBrk="0" hangingPunct="1">
        <a:defRPr kumimoji="1" sz="1350" kern="1200">
          <a:solidFill>
            <a:schemeClr val="tx1"/>
          </a:solidFill>
          <a:latin typeface="+mn-lt"/>
          <a:ea typeface="+mn-ea"/>
          <a:cs typeface="+mn-cs"/>
        </a:defRPr>
      </a:lvl3pPr>
      <a:lvl4pPr marL="1028675" algn="l" defTabSz="685783" rtl="0" eaLnBrk="1" latinLnBrk="0" hangingPunct="1">
        <a:defRPr kumimoji="1" sz="1350" kern="1200">
          <a:solidFill>
            <a:schemeClr val="tx1"/>
          </a:solidFill>
          <a:latin typeface="+mn-lt"/>
          <a:ea typeface="+mn-ea"/>
          <a:cs typeface="+mn-cs"/>
        </a:defRPr>
      </a:lvl4pPr>
      <a:lvl5pPr marL="1371566" algn="l" defTabSz="685783" rtl="0" eaLnBrk="1" latinLnBrk="0" hangingPunct="1">
        <a:defRPr kumimoji="1" sz="1350" kern="1200">
          <a:solidFill>
            <a:schemeClr val="tx1"/>
          </a:solidFill>
          <a:latin typeface="+mn-lt"/>
          <a:ea typeface="+mn-ea"/>
          <a:cs typeface="+mn-cs"/>
        </a:defRPr>
      </a:lvl5pPr>
      <a:lvl6pPr marL="1714457" algn="l" defTabSz="685783" rtl="0" eaLnBrk="1" latinLnBrk="0" hangingPunct="1">
        <a:defRPr kumimoji="1" sz="1350" kern="1200">
          <a:solidFill>
            <a:schemeClr val="tx1"/>
          </a:solidFill>
          <a:latin typeface="+mn-lt"/>
          <a:ea typeface="+mn-ea"/>
          <a:cs typeface="+mn-cs"/>
        </a:defRPr>
      </a:lvl6pPr>
      <a:lvl7pPr marL="2057348" algn="l" defTabSz="685783" rtl="0" eaLnBrk="1" latinLnBrk="0" hangingPunct="1">
        <a:defRPr kumimoji="1" sz="1350" kern="1200">
          <a:solidFill>
            <a:schemeClr val="tx1"/>
          </a:solidFill>
          <a:latin typeface="+mn-lt"/>
          <a:ea typeface="+mn-ea"/>
          <a:cs typeface="+mn-cs"/>
        </a:defRPr>
      </a:lvl7pPr>
      <a:lvl8pPr marL="2400240" algn="l" defTabSz="685783" rtl="0" eaLnBrk="1" latinLnBrk="0" hangingPunct="1">
        <a:defRPr kumimoji="1" sz="1350" kern="1200">
          <a:solidFill>
            <a:schemeClr val="tx1"/>
          </a:solidFill>
          <a:latin typeface="+mn-lt"/>
          <a:ea typeface="+mn-ea"/>
          <a:cs typeface="+mn-cs"/>
        </a:defRPr>
      </a:lvl8pPr>
      <a:lvl9pPr marL="2743132" algn="l" defTabSz="68578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6499743" y="6387431"/>
            <a:ext cx="2309812" cy="365125"/>
          </a:xfrm>
        </p:spPr>
        <p:txBody>
          <a:bodyPr/>
          <a:lstStyle/>
          <a:p>
            <a:fld id="{F7D6A504-3750-4644-8C68-6E21F2120F93}" type="slidenum">
              <a:rPr lang="ja-JP" altLang="en-US" smtClean="0">
                <a:solidFill>
                  <a:prstClr val="black">
                    <a:tint val="75000"/>
                  </a:prstClr>
                </a:solidFill>
              </a:rPr>
              <a:pPr/>
              <a:t>1</a:t>
            </a:fld>
            <a:endParaRPr lang="ja-JP" altLang="en-US" dirty="0">
              <a:solidFill>
                <a:prstClr val="black">
                  <a:tint val="75000"/>
                </a:prstClr>
              </a:solidFill>
            </a:endParaRPr>
          </a:p>
        </p:txBody>
      </p:sp>
      <p:sp>
        <p:nvSpPr>
          <p:cNvPr id="4" name="テキスト ボックス 3"/>
          <p:cNvSpPr txBox="1"/>
          <p:nvPr/>
        </p:nvSpPr>
        <p:spPr>
          <a:xfrm>
            <a:off x="4716016" y="5741100"/>
            <a:ext cx="4020072" cy="646331"/>
          </a:xfrm>
          <a:prstGeom prst="rect">
            <a:avLst/>
          </a:prstGeom>
          <a:noFill/>
        </p:spPr>
        <p:txBody>
          <a:bodyPr wrap="square" rtlCol="0">
            <a:spAutoFit/>
          </a:bodyPr>
          <a:lstStyle/>
          <a:p>
            <a:pPr algn="r"/>
            <a:r>
              <a:rPr lang="ja-JP" altLang="en-US" u="none" dirty="0" err="1">
                <a:latin typeface="メイリオ" panose="020B0604030504040204" pitchFamily="50" charset="-128"/>
                <a:ea typeface="メイリオ" panose="020B0604030504040204" pitchFamily="50" charset="-128"/>
              </a:rPr>
              <a:t>大阪府福祉部障がい</a:t>
            </a:r>
            <a:r>
              <a:rPr lang="ja-JP" altLang="en-US" u="none" dirty="0">
                <a:latin typeface="メイリオ" panose="020B0604030504040204" pitchFamily="50" charset="-128"/>
                <a:ea typeface="メイリオ" panose="020B0604030504040204" pitchFamily="50" charset="-128"/>
              </a:rPr>
              <a:t>福祉室</a:t>
            </a:r>
            <a:endParaRPr lang="en-US" altLang="ja-JP" u="none" dirty="0">
              <a:latin typeface="メイリオ" panose="020B0604030504040204" pitchFamily="50" charset="-128"/>
              <a:ea typeface="メイリオ" panose="020B0604030504040204" pitchFamily="50" charset="-128"/>
            </a:endParaRPr>
          </a:p>
          <a:p>
            <a:pPr algn="r"/>
            <a:r>
              <a:rPr lang="ja-JP" altLang="en-US" u="none" dirty="0">
                <a:latin typeface="メイリオ" panose="020B0604030504040204" pitchFamily="50" charset="-128"/>
                <a:ea typeface="メイリオ" panose="020B0604030504040204" pitchFamily="50" charset="-128"/>
              </a:rPr>
              <a:t>生活基盤推進課　</a:t>
            </a:r>
          </a:p>
        </p:txBody>
      </p:sp>
      <p:sp>
        <p:nvSpPr>
          <p:cNvPr id="3" name="テキスト ボックス 2"/>
          <p:cNvSpPr txBox="1"/>
          <p:nvPr/>
        </p:nvSpPr>
        <p:spPr>
          <a:xfrm>
            <a:off x="24974" y="104112"/>
            <a:ext cx="4896036" cy="307777"/>
          </a:xfrm>
          <a:prstGeom prst="rect">
            <a:avLst/>
          </a:prstGeom>
          <a:noFill/>
          <a:ln>
            <a:noFill/>
          </a:ln>
        </p:spPr>
        <p:txBody>
          <a:bodyPr wrap="square" rtlCol="0">
            <a:spAutoFit/>
          </a:bodyPr>
          <a:lstStyle/>
          <a:p>
            <a:pPr algn="l"/>
            <a:r>
              <a:rPr lang="ja-JP" altLang="ja-JP" sz="1400" u="none" dirty="0">
                <a:latin typeface="メイリオ" panose="020B0604030504040204" pitchFamily="50" charset="-128"/>
                <a:ea typeface="メイリオ" panose="020B0604030504040204" pitchFamily="50" charset="-128"/>
              </a:rPr>
              <a:t>令和</a:t>
            </a:r>
            <a:r>
              <a:rPr lang="en-US" altLang="ja-JP" sz="1400" u="none" dirty="0">
                <a:latin typeface="メイリオ" panose="020B0604030504040204" pitchFamily="50" charset="-128"/>
                <a:ea typeface="メイリオ" panose="020B0604030504040204" pitchFamily="50" charset="-128"/>
              </a:rPr>
              <a:t>6</a:t>
            </a:r>
            <a:r>
              <a:rPr lang="ja-JP" altLang="ja-JP" sz="1400" u="none" dirty="0">
                <a:latin typeface="メイリオ" panose="020B0604030504040204" pitchFamily="50" charset="-128"/>
                <a:ea typeface="メイリオ" panose="020B0604030504040204" pitchFamily="50" charset="-128"/>
              </a:rPr>
              <a:t>年度</a:t>
            </a:r>
            <a:r>
              <a:rPr lang="ja-JP" altLang="en-US" sz="1400" u="none" dirty="0">
                <a:latin typeface="メイリオ" panose="020B0604030504040204" pitchFamily="50" charset="-128"/>
                <a:ea typeface="メイリオ" panose="020B0604030504040204" pitchFamily="50" charset="-128"/>
              </a:rPr>
              <a:t>第</a:t>
            </a:r>
            <a:r>
              <a:rPr lang="en-US" altLang="ja-JP" sz="1400" u="none" dirty="0">
                <a:latin typeface="メイリオ" panose="020B0604030504040204" pitchFamily="50" charset="-128"/>
                <a:ea typeface="メイリオ" panose="020B0604030504040204" pitchFamily="50" charset="-128"/>
              </a:rPr>
              <a:t>1</a:t>
            </a:r>
            <a:r>
              <a:rPr lang="ja-JP" altLang="en-US" sz="1400" u="none" dirty="0">
                <a:latin typeface="メイリオ" panose="020B0604030504040204" pitchFamily="50" charset="-128"/>
                <a:ea typeface="メイリオ" panose="020B0604030504040204" pitchFamily="50" charset="-128"/>
              </a:rPr>
              <a:t>回</a:t>
            </a:r>
            <a:r>
              <a:rPr lang="ja-JP" altLang="en-US" sz="1400" u="none" dirty="0" err="1">
                <a:latin typeface="メイリオ" panose="020B0604030504040204" pitchFamily="50" charset="-128"/>
                <a:ea typeface="メイリオ" panose="020B0604030504040204" pitchFamily="50" charset="-128"/>
              </a:rPr>
              <a:t>大阪府精神障がい</a:t>
            </a:r>
            <a:r>
              <a:rPr lang="ja-JP" altLang="en-US" sz="1400" u="none" dirty="0">
                <a:latin typeface="メイリオ" panose="020B0604030504040204" pitchFamily="50" charset="-128"/>
                <a:ea typeface="メイリオ" panose="020B0604030504040204" pitchFamily="50" charset="-128"/>
              </a:rPr>
              <a:t>者地域移行推進</a:t>
            </a:r>
            <a:r>
              <a:rPr lang="en-US" altLang="ja-JP" sz="1400" u="none" dirty="0">
                <a:latin typeface="メイリオ" panose="020B0604030504040204" pitchFamily="50" charset="-128"/>
                <a:ea typeface="メイリオ" panose="020B0604030504040204" pitchFamily="50" charset="-128"/>
              </a:rPr>
              <a:t>WG</a:t>
            </a:r>
            <a:endParaRPr lang="ja-JP" altLang="en-US" sz="1200" u="none" dirty="0">
              <a:latin typeface="メイリオ" panose="020B0604030504040204" pitchFamily="50" charset="-128"/>
              <a:ea typeface="メイリオ" panose="020B0604030504040204" pitchFamily="50" charset="-128"/>
            </a:endParaRPr>
          </a:p>
        </p:txBody>
      </p:sp>
      <p:sp>
        <p:nvSpPr>
          <p:cNvPr id="7" name="コンテンツ プレースホルダー 2"/>
          <p:cNvSpPr txBox="1">
            <a:spLocks/>
          </p:cNvSpPr>
          <p:nvPr/>
        </p:nvSpPr>
        <p:spPr>
          <a:xfrm>
            <a:off x="143508" y="703542"/>
            <a:ext cx="8856984" cy="2054899"/>
          </a:xfrm>
          <a:prstGeom prst="rect">
            <a:avLst/>
          </a:prstGeom>
        </p:spPr>
        <p:txBody>
          <a:bodyPr vert="horz" lIns="91440" tIns="108000" rIns="91440" bIns="45720" rtlCol="0" anchor="ctr" anchorCtr="1">
            <a:normAutofit fontScale="975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3200" b="1" u="none" cap="small" dirty="0">
                <a:latin typeface="メイリオ" panose="020B0604030504040204" pitchFamily="50" charset="-128"/>
                <a:ea typeface="メイリオ" panose="020B0604030504040204" pitchFamily="50" charset="-128"/>
              </a:rPr>
              <a:t>令和５年度大阪府精神科在院および退院患者調査</a:t>
            </a:r>
            <a:endParaRPr lang="en-US" altLang="ja-JP" sz="3200" b="1" u="none" cap="small" dirty="0">
              <a:latin typeface="メイリオ" panose="020B0604030504040204" pitchFamily="50" charset="-128"/>
              <a:ea typeface="メイリオ" panose="020B0604030504040204" pitchFamily="50" charset="-128"/>
            </a:endParaRPr>
          </a:p>
          <a:p>
            <a:r>
              <a:rPr lang="ja-JP" altLang="en-US" sz="3200" b="1" u="none" cap="small" dirty="0">
                <a:latin typeface="メイリオ" panose="020B0604030504040204" pitchFamily="50" charset="-128"/>
                <a:ea typeface="メイリオ" panose="020B0604030504040204" pitchFamily="50" charset="-128"/>
              </a:rPr>
              <a:t>について</a:t>
            </a:r>
            <a:endParaRPr lang="ja-JP" altLang="en-US" sz="3200" b="1" u="none" dirty="0">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7654649" y="41891"/>
            <a:ext cx="1440000" cy="432220"/>
          </a:xfrm>
          <a:prstGeom prst="rect">
            <a:avLst/>
          </a:prstGeom>
          <a:noFill/>
          <a:ln>
            <a:solidFill>
              <a:schemeClr val="tx1"/>
            </a:solidFill>
          </a:ln>
        </p:spPr>
        <p:txBody>
          <a:bodyPr wrap="square" tIns="108000" rtlCol="0">
            <a:spAutoFit/>
          </a:bodyPr>
          <a:lstStyle/>
          <a:p>
            <a:r>
              <a:rPr kumimoji="1" lang="ja-JP" altLang="en-US" u="none" dirty="0">
                <a:latin typeface="メイリオ" panose="020B0604030504040204" pitchFamily="50" charset="-128"/>
                <a:ea typeface="メイリオ" panose="020B0604030504040204" pitchFamily="50" charset="-128"/>
              </a:rPr>
              <a:t>資料</a:t>
            </a:r>
            <a:r>
              <a:rPr kumimoji="1" lang="en-US" altLang="ja-JP" u="none" dirty="0">
                <a:latin typeface="メイリオ" panose="020B0604030504040204" pitchFamily="50" charset="-128"/>
                <a:ea typeface="メイリオ" panose="020B0604030504040204" pitchFamily="50" charset="-128"/>
              </a:rPr>
              <a:t>1</a:t>
            </a:r>
            <a:endParaRPr kumimoji="1" lang="ja-JP" altLang="en-US" u="none"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913D1FF6-5473-4435-AF9D-0BA7657E319E}"/>
              </a:ext>
            </a:extLst>
          </p:cNvPr>
          <p:cNvPicPr>
            <a:picLocks noChangeAspect="1"/>
          </p:cNvPicPr>
          <p:nvPr/>
        </p:nvPicPr>
        <p:blipFill>
          <a:blip r:embed="rId3"/>
          <a:stretch>
            <a:fillRect/>
          </a:stretch>
        </p:blipFill>
        <p:spPr>
          <a:xfrm>
            <a:off x="601980" y="2541278"/>
            <a:ext cx="7940040" cy="2674620"/>
          </a:xfrm>
          <a:prstGeom prst="rect">
            <a:avLst/>
          </a:prstGeom>
        </p:spPr>
      </p:pic>
    </p:spTree>
    <p:extLst>
      <p:ext uri="{BB962C8B-B14F-4D97-AF65-F5344CB8AC3E}">
        <p14:creationId xmlns:p14="http://schemas.microsoft.com/office/powerpoint/2010/main" val="2265136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B471994-E9B6-41B7-855C-A108A160D9C6}"/>
              </a:ext>
            </a:extLst>
          </p:cNvPr>
          <p:cNvPicPr>
            <a:picLocks noChangeAspect="1"/>
          </p:cNvPicPr>
          <p:nvPr/>
        </p:nvPicPr>
        <p:blipFill>
          <a:blip r:embed="rId2"/>
          <a:stretch>
            <a:fillRect/>
          </a:stretch>
        </p:blipFill>
        <p:spPr>
          <a:xfrm>
            <a:off x="3474677" y="3296351"/>
            <a:ext cx="5073723" cy="3060000"/>
          </a:xfrm>
          <a:prstGeom prst="rect">
            <a:avLst/>
          </a:prstGeom>
        </p:spPr>
      </p:pic>
      <p:sp>
        <p:nvSpPr>
          <p:cNvPr id="2" name="スライド番号プレースホルダー 1"/>
          <p:cNvSpPr>
            <a:spLocks noGrp="1"/>
          </p:cNvSpPr>
          <p:nvPr>
            <p:ph type="sldNum" sz="quarter" idx="12"/>
          </p:nvPr>
        </p:nvSpPr>
        <p:spPr>
          <a:xfrm>
            <a:off x="6942234" y="6411357"/>
            <a:ext cx="2057400" cy="365125"/>
          </a:xfrm>
        </p:spPr>
        <p:txBody>
          <a:bodyPr/>
          <a:lstStyle/>
          <a:p>
            <a:fld id="{F7D6A504-3750-4644-8C68-6E21F2120F93}" type="slidenum">
              <a:rPr lang="ja-JP" altLang="en-US" smtClean="0">
                <a:solidFill>
                  <a:prstClr val="black">
                    <a:tint val="75000"/>
                  </a:prstClr>
                </a:solidFill>
              </a:rPr>
              <a:pPr/>
              <a:t>10</a:t>
            </a:fld>
            <a:endParaRPr lang="ja-JP" altLang="en-US" dirty="0">
              <a:solidFill>
                <a:prstClr val="black">
                  <a:tint val="75000"/>
                </a:prstClr>
              </a:solidFill>
            </a:endParaRPr>
          </a:p>
        </p:txBody>
      </p:sp>
      <p:sp>
        <p:nvSpPr>
          <p:cNvPr id="6" name="Rectangle 1026"/>
          <p:cNvSpPr>
            <a:spLocks noGrp="1" noChangeArrowheads="1"/>
          </p:cNvSpPr>
          <p:nvPr/>
        </p:nvSpPr>
        <p:spPr bwMode="auto">
          <a:xfrm>
            <a:off x="289163" y="6356351"/>
            <a:ext cx="7128792" cy="39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p>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年以上の寛解・院内寛解群で主症状が落ち着いている方の約</a:t>
            </a:r>
            <a:r>
              <a:rPr lang="en-US" altLang="ja-JP" sz="1200" u="none" dirty="0">
                <a:solidFill>
                  <a:sysClr val="windowText" lastClr="000000"/>
                </a:solidFill>
                <a:latin typeface="メイリオ" panose="020B0604030504040204" pitchFamily="50" charset="-128"/>
                <a:ea typeface="メイリオ" panose="020B0604030504040204" pitchFamily="50" charset="-128"/>
              </a:rPr>
              <a:t>96.5%</a:t>
            </a:r>
            <a:r>
              <a:rPr lang="ja-JP" altLang="en-US" sz="1200" u="none" dirty="0">
                <a:solidFill>
                  <a:sysClr val="windowText" lastClr="000000"/>
                </a:solidFill>
                <a:latin typeface="メイリオ" panose="020B0604030504040204" pitchFamily="50" charset="-128"/>
                <a:ea typeface="メイリオ" panose="020B0604030504040204" pitchFamily="50" charset="-128"/>
              </a:rPr>
              <a:t>に退院阻害要因がある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
        <p:nvSpPr>
          <p:cNvPr id="7" name="正方形/長方形 6"/>
          <p:cNvSpPr/>
          <p:nvPr/>
        </p:nvSpPr>
        <p:spPr bwMode="auto">
          <a:xfrm>
            <a:off x="7417955" y="3553437"/>
            <a:ext cx="1164445" cy="1069924"/>
          </a:xfrm>
          <a:prstGeom prst="rect">
            <a:avLst/>
          </a:prstGeom>
          <a:noFill/>
          <a:ln w="38100" cap="flat" cmpd="sng" algn="ctr">
            <a:solidFill>
              <a:srgbClr val="526D9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solidFill>
                <a:schemeClr val="tx1"/>
              </a:solidFill>
              <a:effectLst/>
              <a:latin typeface="Arial" pitchFamily="34" charset="0"/>
              <a:ea typeface="ＭＳ Ｐゴシック" pitchFamily="50" charset="-128"/>
            </a:endParaRPr>
          </a:p>
        </p:txBody>
      </p:sp>
      <p:pic>
        <p:nvPicPr>
          <p:cNvPr id="3" name="図 2">
            <a:extLst>
              <a:ext uri="{FF2B5EF4-FFF2-40B4-BE49-F238E27FC236}">
                <a16:creationId xmlns:a16="http://schemas.microsoft.com/office/drawing/2014/main" id="{B35221DF-A3A2-43F2-838C-81BF4764DB18}"/>
              </a:ext>
            </a:extLst>
          </p:cNvPr>
          <p:cNvPicPr>
            <a:picLocks noChangeAspect="1"/>
          </p:cNvPicPr>
          <p:nvPr/>
        </p:nvPicPr>
        <p:blipFill>
          <a:blip r:embed="rId3"/>
          <a:stretch>
            <a:fillRect/>
          </a:stretch>
        </p:blipFill>
        <p:spPr>
          <a:xfrm>
            <a:off x="322155" y="464111"/>
            <a:ext cx="4775268" cy="2880000"/>
          </a:xfrm>
          <a:prstGeom prst="rect">
            <a:avLst/>
          </a:prstGeom>
        </p:spPr>
      </p:pic>
      <p:sp>
        <p:nvSpPr>
          <p:cNvPr id="5" name="Rectangle 1026">
            <a:extLst>
              <a:ext uri="{FF2B5EF4-FFF2-40B4-BE49-F238E27FC236}">
                <a16:creationId xmlns:a16="http://schemas.microsoft.com/office/drawing/2014/main" id="{B681B09D-B519-484C-8951-8E850BB5E27E}"/>
              </a:ext>
            </a:extLst>
          </p:cNvPr>
          <p:cNvSpPr>
            <a:spLocks noGrp="1" noChangeArrowheads="1"/>
          </p:cNvSpPr>
          <p:nvPr/>
        </p:nvSpPr>
        <p:spPr bwMode="auto">
          <a:xfrm>
            <a:off x="4886433" y="136524"/>
            <a:ext cx="3978455" cy="404673"/>
          </a:xfrm>
          <a:prstGeom prst="roundRect">
            <a:avLst>
              <a:gd name="adj" fmla="val 22530"/>
            </a:avLst>
          </a:prstGeom>
          <a:solidFill>
            <a:srgbClr val="B7CCDD"/>
          </a:solidFill>
          <a:ln>
            <a:solidFill>
              <a:srgbClr val="B7CCDD"/>
            </a:solidFill>
          </a:ln>
        </p:spPr>
        <p:style>
          <a:lnRef idx="1">
            <a:schemeClr val="accent2"/>
          </a:lnRef>
          <a:fillRef idx="2">
            <a:schemeClr val="accent2"/>
          </a:fillRef>
          <a:effectRef idx="1">
            <a:schemeClr val="accent2"/>
          </a:effectRef>
          <a:fontRef idx="minor">
            <a:schemeClr val="dk1"/>
          </a:fontRef>
        </p:style>
        <p:txBody>
          <a:bodyPr rtlCol="0" anchor="ctr"/>
          <a:lstStyle/>
          <a:p>
            <a:r>
              <a:rPr lang="ja-JP" altLang="en-US" sz="2346" b="1" u="none" dirty="0">
                <a:solidFill>
                  <a:srgbClr val="526D98"/>
                </a:solidFill>
                <a:latin typeface="+mn-ea"/>
              </a:rPr>
              <a:t>退院阻害要因</a:t>
            </a:r>
            <a:endParaRPr lang="en-US" altLang="ja-JP" sz="2346" b="1" u="none" dirty="0">
              <a:solidFill>
                <a:srgbClr val="526D98"/>
              </a:solidFill>
              <a:latin typeface="+mn-ea"/>
            </a:endParaRPr>
          </a:p>
        </p:txBody>
      </p:sp>
    </p:spTree>
    <p:extLst>
      <p:ext uri="{BB962C8B-B14F-4D97-AF65-F5344CB8AC3E}">
        <p14:creationId xmlns:p14="http://schemas.microsoft.com/office/powerpoint/2010/main" val="61641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43997BC-F7AC-4EA0-82E8-F89B39CFFCB3}"/>
              </a:ext>
            </a:extLst>
          </p:cNvPr>
          <p:cNvPicPr>
            <a:picLocks noChangeAspect="1"/>
          </p:cNvPicPr>
          <p:nvPr/>
        </p:nvPicPr>
        <p:blipFill>
          <a:blip r:embed="rId2"/>
          <a:stretch>
            <a:fillRect/>
          </a:stretch>
        </p:blipFill>
        <p:spPr>
          <a:xfrm>
            <a:off x="0" y="76889"/>
            <a:ext cx="9144000" cy="6674790"/>
          </a:xfrm>
          <a:prstGeom prst="rect">
            <a:avLst/>
          </a:prstGeom>
        </p:spPr>
      </p:pic>
      <p:sp>
        <p:nvSpPr>
          <p:cNvPr id="2" name="スライド番号プレースホルダー 1">
            <a:extLst>
              <a:ext uri="{FF2B5EF4-FFF2-40B4-BE49-F238E27FC236}">
                <a16:creationId xmlns:a16="http://schemas.microsoft.com/office/drawing/2014/main" id="{2D9563C4-3D88-4587-8DEC-D3B0F7E7CEE8}"/>
              </a:ext>
            </a:extLst>
          </p:cNvPr>
          <p:cNvSpPr>
            <a:spLocks noGrp="1"/>
          </p:cNvSpPr>
          <p:nvPr>
            <p:ph type="sldNum" sz="quarter" idx="12"/>
          </p:nvPr>
        </p:nvSpPr>
        <p:spPr>
          <a:xfrm>
            <a:off x="6948264" y="6412802"/>
            <a:ext cx="2057400" cy="365125"/>
          </a:xfrm>
        </p:spPr>
        <p:txBody>
          <a:bodyPr/>
          <a:lstStyle/>
          <a:p>
            <a:fld id="{F7D6A504-3750-4644-8C68-6E21F2120F93}" type="slidenum">
              <a:rPr lang="ja-JP" altLang="en-US" smtClean="0">
                <a:solidFill>
                  <a:prstClr val="black">
                    <a:tint val="75000"/>
                  </a:prstClr>
                </a:solidFill>
              </a:rPr>
              <a:pPr/>
              <a:t>11</a:t>
            </a:fld>
            <a:endParaRPr lang="ja-JP" altLang="en-US" dirty="0">
              <a:solidFill>
                <a:prstClr val="black">
                  <a:tint val="75000"/>
                </a:prstClr>
              </a:solidFill>
            </a:endParaRPr>
          </a:p>
        </p:txBody>
      </p:sp>
      <p:sp>
        <p:nvSpPr>
          <p:cNvPr id="7" name="四角形: 角を丸くする 6">
            <a:extLst>
              <a:ext uri="{FF2B5EF4-FFF2-40B4-BE49-F238E27FC236}">
                <a16:creationId xmlns:a16="http://schemas.microsoft.com/office/drawing/2014/main" id="{0BC6FA86-24E8-40ED-B85F-476BB79B3814}"/>
              </a:ext>
            </a:extLst>
          </p:cNvPr>
          <p:cNvSpPr/>
          <p:nvPr/>
        </p:nvSpPr>
        <p:spPr bwMode="auto">
          <a:xfrm>
            <a:off x="1331640" y="1580674"/>
            <a:ext cx="7344816" cy="864000"/>
          </a:xfrm>
          <a:prstGeom prst="roundRect">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
        <p:nvSpPr>
          <p:cNvPr id="8" name="四角形: 角を丸くする 7">
            <a:extLst>
              <a:ext uri="{FF2B5EF4-FFF2-40B4-BE49-F238E27FC236}">
                <a16:creationId xmlns:a16="http://schemas.microsoft.com/office/drawing/2014/main" id="{7224728B-1D11-4E34-B326-8E8D8BC60890}"/>
              </a:ext>
            </a:extLst>
          </p:cNvPr>
          <p:cNvSpPr/>
          <p:nvPr/>
        </p:nvSpPr>
        <p:spPr bwMode="auto">
          <a:xfrm>
            <a:off x="2035858" y="3509029"/>
            <a:ext cx="5416461" cy="301005"/>
          </a:xfrm>
          <a:prstGeom prst="roundRect">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
        <p:nvSpPr>
          <p:cNvPr id="9" name="Rectangle 1026">
            <a:extLst>
              <a:ext uri="{FF2B5EF4-FFF2-40B4-BE49-F238E27FC236}">
                <a16:creationId xmlns:a16="http://schemas.microsoft.com/office/drawing/2014/main" id="{712CFB3F-A14B-46FC-8D62-DB6E18158F6A}"/>
              </a:ext>
            </a:extLst>
          </p:cNvPr>
          <p:cNvSpPr>
            <a:spLocks noGrp="1" noChangeArrowheads="1"/>
          </p:cNvSpPr>
          <p:nvPr/>
        </p:nvSpPr>
        <p:spPr bwMode="auto">
          <a:xfrm>
            <a:off x="5541439" y="4365104"/>
            <a:ext cx="2973911" cy="1368171"/>
          </a:xfrm>
          <a:prstGeom prst="roundRect">
            <a:avLst>
              <a:gd name="adj" fmla="val 16081"/>
            </a:avLst>
          </a:prstGeom>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退院意欲や現実認識の乏しさ、環境変化への不安は、入院期間が長いほど</a:t>
            </a:r>
            <a:br>
              <a:rPr lang="en-US" altLang="ja-JP" sz="1200" u="none" dirty="0">
                <a:solidFill>
                  <a:sysClr val="windowText" lastClr="000000"/>
                </a:solidFill>
                <a:latin typeface="メイリオ" panose="020B0604030504040204" pitchFamily="50" charset="-128"/>
                <a:ea typeface="メイリオ" panose="020B0604030504040204" pitchFamily="50" charset="-128"/>
              </a:rPr>
            </a:br>
            <a:r>
              <a:rPr lang="ja-JP" altLang="en-US" sz="1200" u="none" dirty="0">
                <a:solidFill>
                  <a:sysClr val="windowText" lastClr="000000"/>
                </a:solidFill>
                <a:latin typeface="メイリオ" panose="020B0604030504040204" pitchFamily="50" charset="-128"/>
                <a:ea typeface="メイリオ" panose="020B0604030504040204" pitchFamily="50" charset="-128"/>
              </a:rPr>
              <a:t>阻害要因における割合が増加</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a:pPr algn="l"/>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住まいの確保については、入院期間が短いほど阻害要因における割合が高い</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3030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10124E4-65A0-4608-B57A-7F80FFE99F15}"/>
              </a:ext>
            </a:extLst>
          </p:cNvPr>
          <p:cNvPicPr>
            <a:picLocks noChangeAspect="1"/>
          </p:cNvPicPr>
          <p:nvPr/>
        </p:nvPicPr>
        <p:blipFill>
          <a:blip r:embed="rId2"/>
          <a:stretch>
            <a:fillRect/>
          </a:stretch>
        </p:blipFill>
        <p:spPr>
          <a:xfrm>
            <a:off x="0" y="119045"/>
            <a:ext cx="9144000" cy="6619910"/>
          </a:xfrm>
          <a:prstGeom prst="rect">
            <a:avLst/>
          </a:prstGeom>
        </p:spPr>
      </p:pic>
      <p:sp>
        <p:nvSpPr>
          <p:cNvPr id="2" name="スライド番号プレースホルダー 1"/>
          <p:cNvSpPr>
            <a:spLocks noGrp="1"/>
          </p:cNvSpPr>
          <p:nvPr>
            <p:ph type="sldNum" sz="quarter" idx="12"/>
          </p:nvPr>
        </p:nvSpPr>
        <p:spPr>
          <a:xfrm>
            <a:off x="6948264" y="6373830"/>
            <a:ext cx="2057400" cy="365125"/>
          </a:xfrm>
        </p:spPr>
        <p:txBody>
          <a:bodyPr/>
          <a:lstStyle/>
          <a:p>
            <a:fld id="{F7D6A504-3750-4644-8C68-6E21F2120F93}" type="slidenum">
              <a:rPr lang="ja-JP" altLang="en-US" smtClean="0">
                <a:solidFill>
                  <a:prstClr val="black">
                    <a:tint val="75000"/>
                  </a:prstClr>
                </a:solidFill>
              </a:rPr>
              <a:pPr/>
              <a:t>12</a:t>
            </a:fld>
            <a:endParaRPr lang="ja-JP" altLang="en-US" dirty="0">
              <a:solidFill>
                <a:prstClr val="black">
                  <a:tint val="75000"/>
                </a:prstClr>
              </a:solidFill>
            </a:endParaRPr>
          </a:p>
        </p:txBody>
      </p:sp>
      <p:sp>
        <p:nvSpPr>
          <p:cNvPr id="7" name="四角形: 角を丸くする 6">
            <a:extLst>
              <a:ext uri="{FF2B5EF4-FFF2-40B4-BE49-F238E27FC236}">
                <a16:creationId xmlns:a16="http://schemas.microsoft.com/office/drawing/2014/main" id="{683A6FFC-A947-4AD0-BDB2-BF45F40B180E}"/>
              </a:ext>
            </a:extLst>
          </p:cNvPr>
          <p:cNvSpPr/>
          <p:nvPr/>
        </p:nvSpPr>
        <p:spPr bwMode="auto">
          <a:xfrm>
            <a:off x="323528" y="5445224"/>
            <a:ext cx="4392488" cy="301005"/>
          </a:xfrm>
          <a:prstGeom prst="roundRect">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
        <p:nvSpPr>
          <p:cNvPr id="10" name="Rectangle 1026">
            <a:extLst>
              <a:ext uri="{FF2B5EF4-FFF2-40B4-BE49-F238E27FC236}">
                <a16:creationId xmlns:a16="http://schemas.microsoft.com/office/drawing/2014/main" id="{AAF370CA-A5BB-4D38-87E4-898385556D1A}"/>
              </a:ext>
            </a:extLst>
          </p:cNvPr>
          <p:cNvSpPr>
            <a:spLocks noGrp="1" noChangeArrowheads="1"/>
          </p:cNvSpPr>
          <p:nvPr/>
        </p:nvSpPr>
        <p:spPr bwMode="auto">
          <a:xfrm>
            <a:off x="5846561" y="4621350"/>
            <a:ext cx="2973911" cy="1008112"/>
          </a:xfrm>
          <a:prstGeom prst="roundRect">
            <a:avLst>
              <a:gd name="adj" fmla="val 16081"/>
            </a:avLst>
          </a:prstGeom>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寛解・院内寛解群の阻害要因において、入院期間が</a:t>
            </a:r>
            <a:r>
              <a:rPr lang="en-US" altLang="ja-JP" sz="1200" u="none" dirty="0">
                <a:solidFill>
                  <a:sysClr val="windowText" lastClr="000000"/>
                </a:solidFill>
                <a:latin typeface="メイリオ" panose="020B0604030504040204" pitchFamily="50" charset="-128"/>
                <a:ea typeface="メイリオ" panose="020B0604030504040204" pitchFamily="50" charset="-128"/>
              </a:rPr>
              <a:t>10</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年未満の人には、</a:t>
            </a:r>
            <a:r>
              <a:rPr lang="en-US" altLang="ja-JP" sz="1200" u="none" dirty="0">
                <a:solidFill>
                  <a:sysClr val="windowText" lastClr="000000"/>
                </a:solidFill>
                <a:latin typeface="メイリオ" panose="020B0604030504040204" pitchFamily="50" charset="-128"/>
                <a:ea typeface="メイリオ" panose="020B0604030504040204" pitchFamily="50" charset="-128"/>
              </a:rPr>
              <a:t>ADL</a:t>
            </a:r>
            <a:r>
              <a:rPr lang="ja-JP" altLang="en-US" sz="1200" u="none" dirty="0">
                <a:solidFill>
                  <a:sysClr val="windowText" lastClr="000000"/>
                </a:solidFill>
                <a:latin typeface="メイリオ" panose="020B0604030504040204" pitchFamily="50" charset="-128"/>
                <a:ea typeface="メイリオ" panose="020B0604030504040204" pitchFamily="50" charset="-128"/>
              </a:rPr>
              <a:t>の低下が影響している可能性がある。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2039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E6507FC7-CB23-44D6-AFAB-D160EDA03233}"/>
              </a:ext>
            </a:extLst>
          </p:cNvPr>
          <p:cNvPicPr>
            <a:picLocks noChangeAspect="1"/>
          </p:cNvPicPr>
          <p:nvPr/>
        </p:nvPicPr>
        <p:blipFill>
          <a:blip r:embed="rId2"/>
          <a:stretch>
            <a:fillRect/>
          </a:stretch>
        </p:blipFill>
        <p:spPr>
          <a:xfrm>
            <a:off x="0" y="116632"/>
            <a:ext cx="9144000" cy="6624735"/>
          </a:xfrm>
          <a:prstGeom prst="rect">
            <a:avLst/>
          </a:prstGeom>
        </p:spPr>
      </p:pic>
      <p:sp>
        <p:nvSpPr>
          <p:cNvPr id="2" name="スライド番号プレースホルダー 1"/>
          <p:cNvSpPr>
            <a:spLocks noGrp="1"/>
          </p:cNvSpPr>
          <p:nvPr>
            <p:ph type="sldNum" sz="quarter" idx="12"/>
          </p:nvPr>
        </p:nvSpPr>
        <p:spPr>
          <a:xfrm>
            <a:off x="6948264" y="6402490"/>
            <a:ext cx="2057400" cy="365125"/>
          </a:xfrm>
        </p:spPr>
        <p:txBody>
          <a:bodyPr/>
          <a:lstStyle/>
          <a:p>
            <a:fld id="{F7D6A504-3750-4644-8C68-6E21F2120F93}" type="slidenum">
              <a:rPr lang="ja-JP" altLang="en-US" smtClean="0">
                <a:solidFill>
                  <a:prstClr val="black">
                    <a:tint val="75000"/>
                  </a:prstClr>
                </a:solidFill>
              </a:rPr>
              <a:pPr/>
              <a:t>13</a:t>
            </a:fld>
            <a:endParaRPr lang="ja-JP" altLang="en-US" dirty="0">
              <a:solidFill>
                <a:prstClr val="black">
                  <a:tint val="75000"/>
                </a:prstClr>
              </a:solidFill>
            </a:endParaRPr>
          </a:p>
        </p:txBody>
      </p:sp>
      <p:sp>
        <p:nvSpPr>
          <p:cNvPr id="5" name="Rectangle 1026"/>
          <p:cNvSpPr>
            <a:spLocks noGrp="1" noChangeArrowheads="1"/>
          </p:cNvSpPr>
          <p:nvPr/>
        </p:nvSpPr>
        <p:spPr bwMode="auto">
          <a:xfrm>
            <a:off x="5940152" y="4149080"/>
            <a:ext cx="2973820" cy="1008112"/>
          </a:xfrm>
          <a:prstGeom prst="roundRect">
            <a:avLst>
              <a:gd name="adj" fmla="val 21903"/>
            </a:avLst>
          </a:prstGeom>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身体的機能および身体合併症に関しては、</a:t>
            </a:r>
            <a:r>
              <a:rPr lang="en-US" altLang="ja-JP" sz="1200" u="none" dirty="0">
                <a:solidFill>
                  <a:sysClr val="windowText" lastClr="000000"/>
                </a:solidFill>
                <a:latin typeface="メイリオ" panose="020B0604030504040204" pitchFamily="50" charset="-128"/>
                <a:ea typeface="メイリオ" panose="020B0604030504040204" pitchFamily="50" charset="-128"/>
              </a:rPr>
              <a:t>65</a:t>
            </a:r>
            <a:r>
              <a:rPr lang="ja-JP" altLang="en-US" sz="1200" u="none" dirty="0">
                <a:solidFill>
                  <a:sysClr val="windowText" lastClr="000000"/>
                </a:solidFill>
                <a:latin typeface="メイリオ" panose="020B0604030504040204" pitchFamily="50" charset="-128"/>
                <a:ea typeface="メイリオ" panose="020B0604030504040204" pitchFamily="50" charset="-128"/>
              </a:rPr>
              <a:t>歳未満に比べて、</a:t>
            </a:r>
            <a:r>
              <a:rPr lang="en-US" altLang="ja-JP" sz="1200" u="none" dirty="0">
                <a:solidFill>
                  <a:sysClr val="windowText" lastClr="000000"/>
                </a:solidFill>
                <a:latin typeface="メイリオ" panose="020B0604030504040204" pitchFamily="50" charset="-128"/>
                <a:ea typeface="メイリオ" panose="020B0604030504040204" pitchFamily="50" charset="-128"/>
              </a:rPr>
              <a:t>65</a:t>
            </a:r>
            <a:r>
              <a:rPr lang="ja-JP" altLang="en-US" sz="1200" u="none" dirty="0">
                <a:solidFill>
                  <a:sysClr val="windowText" lastClr="000000"/>
                </a:solidFill>
                <a:latin typeface="メイリオ" panose="020B0604030504040204" pitchFamily="50" charset="-128"/>
                <a:ea typeface="メイリオ" panose="020B0604030504040204" pitchFamily="50" charset="-128"/>
              </a:rPr>
              <a:t>歳以上の方で、顕著に退院を阻害する要因となっている。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EB5A7185-886F-49B5-A144-C0489AE9D063}"/>
              </a:ext>
            </a:extLst>
          </p:cNvPr>
          <p:cNvSpPr/>
          <p:nvPr/>
        </p:nvSpPr>
        <p:spPr bwMode="auto">
          <a:xfrm>
            <a:off x="611560" y="5445224"/>
            <a:ext cx="5688632" cy="648072"/>
          </a:xfrm>
          <a:prstGeom prst="roundRect">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1353014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8262E39-E3D7-48F5-BF7A-46C1E0D4C0FC}"/>
              </a:ext>
            </a:extLst>
          </p:cNvPr>
          <p:cNvPicPr>
            <a:picLocks noChangeAspect="1"/>
          </p:cNvPicPr>
          <p:nvPr/>
        </p:nvPicPr>
        <p:blipFill>
          <a:blip r:embed="rId2"/>
          <a:stretch>
            <a:fillRect/>
          </a:stretch>
        </p:blipFill>
        <p:spPr>
          <a:xfrm>
            <a:off x="0" y="91204"/>
            <a:ext cx="9144000" cy="6619910"/>
          </a:xfrm>
          <a:prstGeom prst="rect">
            <a:avLst/>
          </a:prstGeom>
        </p:spPr>
      </p:pic>
      <p:sp>
        <p:nvSpPr>
          <p:cNvPr id="2" name="スライド番号プレースホルダー 1"/>
          <p:cNvSpPr>
            <a:spLocks noGrp="1"/>
          </p:cNvSpPr>
          <p:nvPr>
            <p:ph type="sldNum" sz="quarter" idx="12"/>
          </p:nvPr>
        </p:nvSpPr>
        <p:spPr>
          <a:xfrm>
            <a:off x="7020272" y="6427919"/>
            <a:ext cx="2057400" cy="365125"/>
          </a:xfrm>
        </p:spPr>
        <p:txBody>
          <a:bodyPr/>
          <a:lstStyle/>
          <a:p>
            <a:fld id="{F7D6A504-3750-4644-8C68-6E21F2120F93}" type="slidenum">
              <a:rPr lang="ja-JP" altLang="en-US" smtClean="0">
                <a:solidFill>
                  <a:prstClr val="black">
                    <a:tint val="75000"/>
                  </a:prstClr>
                </a:solidFill>
              </a:rPr>
              <a:pPr/>
              <a:t>14</a:t>
            </a:fld>
            <a:endParaRPr lang="ja-JP" altLang="en-US" dirty="0">
              <a:solidFill>
                <a:prstClr val="black">
                  <a:tint val="75000"/>
                </a:prstClr>
              </a:solidFill>
            </a:endParaRPr>
          </a:p>
        </p:txBody>
      </p:sp>
      <p:sp>
        <p:nvSpPr>
          <p:cNvPr id="8" name="Rectangle 1026">
            <a:extLst>
              <a:ext uri="{FF2B5EF4-FFF2-40B4-BE49-F238E27FC236}">
                <a16:creationId xmlns:a16="http://schemas.microsoft.com/office/drawing/2014/main" id="{9A09B721-D10C-4C45-BE9C-34B14CEC3868}"/>
              </a:ext>
            </a:extLst>
          </p:cNvPr>
          <p:cNvSpPr>
            <a:spLocks noGrp="1" noChangeArrowheads="1"/>
          </p:cNvSpPr>
          <p:nvPr/>
        </p:nvSpPr>
        <p:spPr bwMode="auto">
          <a:xfrm>
            <a:off x="5940152" y="4293096"/>
            <a:ext cx="2973820" cy="1008112"/>
          </a:xfrm>
          <a:prstGeom prst="roundRect">
            <a:avLst>
              <a:gd name="adj" fmla="val 21903"/>
            </a:avLst>
          </a:prstGeom>
          <a:ln/>
        </p:spPr>
        <p:style>
          <a:lnRef idx="2">
            <a:schemeClr val="dk1"/>
          </a:lnRef>
          <a:fillRef idx="1">
            <a:schemeClr val="lt1"/>
          </a:fillRef>
          <a:effectRef idx="0">
            <a:schemeClr val="dk1"/>
          </a:effectRef>
          <a:fontRef idx="minor">
            <a:schemeClr val="dk1"/>
          </a:fontRef>
        </p:style>
        <p:txBody>
          <a:bodyPr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高齢期の寛解・院内寛解群の方においては、</a:t>
            </a:r>
            <a:r>
              <a:rPr lang="en-US" altLang="ja-JP" sz="1200" u="none" dirty="0">
                <a:solidFill>
                  <a:sysClr val="windowText" lastClr="000000"/>
                </a:solidFill>
                <a:latin typeface="メイリオ" panose="020B0604030504040204" pitchFamily="50" charset="-128"/>
                <a:ea typeface="メイリオ" panose="020B0604030504040204" pitchFamily="50" charset="-128"/>
              </a:rPr>
              <a:t>ADL</a:t>
            </a:r>
            <a:r>
              <a:rPr lang="ja-JP" altLang="en-US" sz="1200" u="none" dirty="0">
                <a:solidFill>
                  <a:sysClr val="windowText" lastClr="000000"/>
                </a:solidFill>
                <a:latin typeface="メイリオ" panose="020B0604030504040204" pitchFamily="50" charset="-128"/>
                <a:ea typeface="メイリオ" panose="020B0604030504040204" pitchFamily="50" charset="-128"/>
              </a:rPr>
              <a:t>の低下が顕著に退院を阻害する要因となっている。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6A8D17AE-E3F6-44E4-AB23-DE6B9D478200}"/>
              </a:ext>
            </a:extLst>
          </p:cNvPr>
          <p:cNvSpPr/>
          <p:nvPr/>
        </p:nvSpPr>
        <p:spPr bwMode="auto">
          <a:xfrm>
            <a:off x="467544" y="5493169"/>
            <a:ext cx="5178516" cy="324000"/>
          </a:xfrm>
          <a:prstGeom prst="roundRect">
            <a:avLst/>
          </a:prstGeom>
          <a:noFill/>
          <a:ln w="19050">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84447" tIns="42223" rIns="84447" bIns="42223" numCol="1" rtlCol="0" anchor="t" anchorCtr="0" compatLnSpc="1">
            <a:prstTxWarp prst="textNoShape">
              <a:avLst/>
            </a:prstTxWarp>
          </a:bodyPr>
          <a:lstStyle/>
          <a:p>
            <a:pPr algn="l"/>
            <a:endParaRPr kumimoji="0" lang="ja-JP" altLang="en-US" u="none">
              <a:solidFill>
                <a:schemeClr val="tx1"/>
              </a:solidFill>
              <a:latin typeface="Arial" pitchFamily="34" charset="0"/>
              <a:ea typeface="ＭＳ Ｐゴシック" pitchFamily="50" charset="-128"/>
            </a:endParaRPr>
          </a:p>
        </p:txBody>
      </p:sp>
    </p:spTree>
    <p:extLst>
      <p:ext uri="{BB962C8B-B14F-4D97-AF65-F5344CB8AC3E}">
        <p14:creationId xmlns:p14="http://schemas.microsoft.com/office/powerpoint/2010/main" val="1623327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F7F7660-FA17-49E0-A364-A80A4677E13F}"/>
              </a:ext>
            </a:extLst>
          </p:cNvPr>
          <p:cNvSpPr>
            <a:spLocks noGrp="1"/>
          </p:cNvSpPr>
          <p:nvPr>
            <p:ph type="sldNum" sz="quarter" idx="12"/>
          </p:nvPr>
        </p:nvSpPr>
        <p:spPr>
          <a:xfrm>
            <a:off x="7020272" y="6412203"/>
            <a:ext cx="2057400" cy="365125"/>
          </a:xfrm>
        </p:spPr>
        <p:txBody>
          <a:bodyPr/>
          <a:lstStyle/>
          <a:p>
            <a:fld id="{F7D6A504-3750-4644-8C68-6E21F2120F93}" type="slidenum">
              <a:rPr lang="ja-JP" altLang="en-US" smtClean="0">
                <a:solidFill>
                  <a:prstClr val="black">
                    <a:tint val="75000"/>
                  </a:prstClr>
                </a:solidFill>
              </a:rPr>
              <a:pPr/>
              <a:t>15</a:t>
            </a:fld>
            <a:endParaRPr lang="ja-JP" altLang="en-US" dirty="0">
              <a:solidFill>
                <a:prstClr val="black">
                  <a:tint val="75000"/>
                </a:prstClr>
              </a:solidFill>
            </a:endParaRPr>
          </a:p>
        </p:txBody>
      </p:sp>
      <p:grpSp>
        <p:nvGrpSpPr>
          <p:cNvPr id="13" name="グループ化 12">
            <a:extLst>
              <a:ext uri="{FF2B5EF4-FFF2-40B4-BE49-F238E27FC236}">
                <a16:creationId xmlns:a16="http://schemas.microsoft.com/office/drawing/2014/main" id="{4C9A8788-D069-4C23-AB80-9E16D8CFE02F}"/>
              </a:ext>
            </a:extLst>
          </p:cNvPr>
          <p:cNvGrpSpPr/>
          <p:nvPr/>
        </p:nvGrpSpPr>
        <p:grpSpPr>
          <a:xfrm>
            <a:off x="507738" y="609495"/>
            <a:ext cx="8144565" cy="5616624"/>
            <a:chOff x="179512" y="404664"/>
            <a:chExt cx="8144565" cy="5616624"/>
          </a:xfrm>
        </p:grpSpPr>
        <p:pic>
          <p:nvPicPr>
            <p:cNvPr id="3" name="図 2">
              <a:extLst>
                <a:ext uri="{FF2B5EF4-FFF2-40B4-BE49-F238E27FC236}">
                  <a16:creationId xmlns:a16="http://schemas.microsoft.com/office/drawing/2014/main" id="{B93C4CC6-D646-4DDA-9302-14BE76333A80}"/>
                </a:ext>
              </a:extLst>
            </p:cNvPr>
            <p:cNvPicPr>
              <a:picLocks noChangeAspect="1"/>
            </p:cNvPicPr>
            <p:nvPr/>
          </p:nvPicPr>
          <p:blipFill>
            <a:blip r:embed="rId2"/>
            <a:stretch>
              <a:fillRect/>
            </a:stretch>
          </p:blipFill>
          <p:spPr>
            <a:xfrm>
              <a:off x="179512" y="404664"/>
              <a:ext cx="8144565" cy="5616624"/>
            </a:xfrm>
            <a:prstGeom prst="rect">
              <a:avLst/>
            </a:prstGeom>
          </p:spPr>
        </p:pic>
        <p:grpSp>
          <p:nvGrpSpPr>
            <p:cNvPr id="4" name="グループ化 3">
              <a:extLst>
                <a:ext uri="{FF2B5EF4-FFF2-40B4-BE49-F238E27FC236}">
                  <a16:creationId xmlns:a16="http://schemas.microsoft.com/office/drawing/2014/main" id="{E36FFF19-4EAC-4034-B532-AECF22FA138C}"/>
                </a:ext>
              </a:extLst>
            </p:cNvPr>
            <p:cNvGrpSpPr/>
            <p:nvPr/>
          </p:nvGrpSpPr>
          <p:grpSpPr>
            <a:xfrm>
              <a:off x="1043608" y="1196752"/>
              <a:ext cx="5832648" cy="4284000"/>
              <a:chOff x="1331639" y="1628800"/>
              <a:chExt cx="5760641" cy="3984504"/>
            </a:xfrm>
          </p:grpSpPr>
          <p:sp>
            <p:nvSpPr>
              <p:cNvPr id="5" name="正方形/長方形 4">
                <a:extLst>
                  <a:ext uri="{FF2B5EF4-FFF2-40B4-BE49-F238E27FC236}">
                    <a16:creationId xmlns:a16="http://schemas.microsoft.com/office/drawing/2014/main" id="{67A871CA-5A69-4E07-AB15-0F5391A7676A}"/>
                  </a:ext>
                </a:extLst>
              </p:cNvPr>
              <p:cNvSpPr/>
              <p:nvPr/>
            </p:nvSpPr>
            <p:spPr>
              <a:xfrm>
                <a:off x="1331639" y="1640832"/>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C692A37-A5AF-4412-8857-DD55B922E425}"/>
                  </a:ext>
                </a:extLst>
              </p:cNvPr>
              <p:cNvSpPr/>
              <p:nvPr/>
            </p:nvSpPr>
            <p:spPr>
              <a:xfrm>
                <a:off x="2051639" y="2144888"/>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0B28090-3E71-4F75-98A8-F3A0DC6AEBCB}"/>
                  </a:ext>
                </a:extLst>
              </p:cNvPr>
              <p:cNvSpPr/>
              <p:nvPr/>
            </p:nvSpPr>
            <p:spPr>
              <a:xfrm>
                <a:off x="2771639" y="2624880"/>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8218A303-0CBA-426C-AD68-422CD2E2DF31}"/>
                  </a:ext>
                </a:extLst>
              </p:cNvPr>
              <p:cNvSpPr/>
              <p:nvPr/>
            </p:nvSpPr>
            <p:spPr>
              <a:xfrm>
                <a:off x="3491639" y="3116904"/>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4D0A920-FB93-43AE-85C7-5E1667BD22E7}"/>
                  </a:ext>
                </a:extLst>
              </p:cNvPr>
              <p:cNvSpPr/>
              <p:nvPr/>
            </p:nvSpPr>
            <p:spPr>
              <a:xfrm>
                <a:off x="4211639" y="3608928"/>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3CF050C6-5BDE-4317-B32E-29B6B8426E7B}"/>
                  </a:ext>
                </a:extLst>
              </p:cNvPr>
              <p:cNvSpPr/>
              <p:nvPr/>
            </p:nvSpPr>
            <p:spPr>
              <a:xfrm>
                <a:off x="4919243" y="4101136"/>
                <a:ext cx="720000"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AF127998-C944-462F-8EE3-C67D461E1C44}"/>
                  </a:ext>
                </a:extLst>
              </p:cNvPr>
              <p:cNvSpPr/>
              <p:nvPr/>
            </p:nvSpPr>
            <p:spPr>
              <a:xfrm>
                <a:off x="6360168" y="5109248"/>
                <a:ext cx="732112" cy="504056"/>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8D13F301-F315-4EE1-A2C4-C098E4A165D7}"/>
                  </a:ext>
                </a:extLst>
              </p:cNvPr>
              <p:cNvSpPr/>
              <p:nvPr/>
            </p:nvSpPr>
            <p:spPr>
              <a:xfrm>
                <a:off x="5652120" y="1628800"/>
                <a:ext cx="720000" cy="3972472"/>
              </a:xfrm>
              <a:prstGeom prst="rect">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4" name="Rectangle 1026">
            <a:extLst>
              <a:ext uri="{FF2B5EF4-FFF2-40B4-BE49-F238E27FC236}">
                <a16:creationId xmlns:a16="http://schemas.microsoft.com/office/drawing/2014/main" id="{DEE7C615-4AB5-4066-8A71-7781ECA71028}"/>
              </a:ext>
            </a:extLst>
          </p:cNvPr>
          <p:cNvSpPr>
            <a:spLocks noGrp="1" noChangeArrowheads="1"/>
          </p:cNvSpPr>
          <p:nvPr/>
        </p:nvSpPr>
        <p:spPr bwMode="auto">
          <a:xfrm>
            <a:off x="485344" y="6272037"/>
            <a:ext cx="6768752" cy="505419"/>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長期入院患者について、各圏域概ね６０％以上の方が住所地の圏域の病院に入院しているが、大阪市の方は各医療圏に散らばっている状況。</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
        <p:nvSpPr>
          <p:cNvPr id="15" name="角丸四角形 3">
            <a:extLst>
              <a:ext uri="{FF2B5EF4-FFF2-40B4-BE49-F238E27FC236}">
                <a16:creationId xmlns:a16="http://schemas.microsoft.com/office/drawing/2014/main" id="{ACA43F35-E72C-45C5-ACC7-9B29577D6F85}"/>
              </a:ext>
            </a:extLst>
          </p:cNvPr>
          <p:cNvSpPr/>
          <p:nvPr/>
        </p:nvSpPr>
        <p:spPr>
          <a:xfrm>
            <a:off x="489892" y="80672"/>
            <a:ext cx="8144565" cy="396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r>
              <a:rPr lang="zh-TW" altLang="en-US" sz="2000" b="1" u="none" cap="small" dirty="0">
                <a:solidFill>
                  <a:srgbClr val="526D98"/>
                </a:solidFill>
                <a:latin typeface="メイリオ" panose="020B0604030504040204" pitchFamily="50" charset="-128"/>
                <a:ea typeface="メイリオ" panose="020B0604030504040204" pitchFamily="50" charset="-128"/>
              </a:rPr>
              <a:t>入院時住所地　</a:t>
            </a:r>
            <a:r>
              <a:rPr lang="en-US" altLang="zh-TW" sz="2000" b="1" u="none" cap="small" dirty="0">
                <a:solidFill>
                  <a:srgbClr val="526D98"/>
                </a:solidFill>
                <a:latin typeface="メイリオ" panose="020B0604030504040204" pitchFamily="50" charset="-128"/>
                <a:ea typeface="メイリオ" panose="020B0604030504040204" pitchFamily="50" charset="-128"/>
              </a:rPr>
              <a:t>×</a:t>
            </a:r>
            <a:r>
              <a:rPr lang="zh-TW" altLang="en-US" sz="2000" b="1" u="none" cap="small" dirty="0">
                <a:solidFill>
                  <a:srgbClr val="526D98"/>
                </a:solidFill>
                <a:latin typeface="メイリオ" panose="020B0604030504040204" pitchFamily="50" charset="-128"/>
                <a:ea typeface="メイリオ" panose="020B0604030504040204" pitchFamily="50" charset="-128"/>
              </a:rPr>
              <a:t>　病院所在地（</a:t>
            </a:r>
            <a:r>
              <a:rPr lang="en-US" altLang="zh-TW" sz="2000" b="1" u="none" cap="small" dirty="0">
                <a:solidFill>
                  <a:srgbClr val="526D98"/>
                </a:solidFill>
                <a:latin typeface="メイリオ" panose="020B0604030504040204" pitchFamily="50" charset="-128"/>
                <a:ea typeface="メイリオ" panose="020B0604030504040204" pitchFamily="50" charset="-128"/>
              </a:rPr>
              <a:t>1</a:t>
            </a:r>
            <a:r>
              <a:rPr lang="zh-TW" altLang="en-US" sz="2000" b="1" u="none" cap="small" dirty="0">
                <a:solidFill>
                  <a:srgbClr val="526D98"/>
                </a:solidFill>
                <a:latin typeface="メイリオ" panose="020B0604030504040204" pitchFamily="50" charset="-128"/>
                <a:ea typeface="メイリオ" panose="020B0604030504040204" pitchFamily="50" charset="-128"/>
              </a:rPr>
              <a:t>年以上）</a:t>
            </a:r>
          </a:p>
        </p:txBody>
      </p:sp>
    </p:spTree>
    <p:extLst>
      <p:ext uri="{BB962C8B-B14F-4D97-AF65-F5344CB8AC3E}">
        <p14:creationId xmlns:p14="http://schemas.microsoft.com/office/powerpoint/2010/main" val="3374955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F4E9098-344E-413F-9551-E9A808FEBB88}"/>
              </a:ext>
            </a:extLst>
          </p:cNvPr>
          <p:cNvSpPr>
            <a:spLocks noGrp="1"/>
          </p:cNvSpPr>
          <p:nvPr>
            <p:ph type="sldNum" sz="quarter" idx="12"/>
          </p:nvPr>
        </p:nvSpPr>
        <p:spPr>
          <a:xfrm>
            <a:off x="7020272" y="6383684"/>
            <a:ext cx="2057400" cy="365125"/>
          </a:xfrm>
        </p:spPr>
        <p:txBody>
          <a:bodyPr/>
          <a:lstStyle/>
          <a:p>
            <a:fld id="{F7D6A504-3750-4644-8C68-6E21F2120F93}" type="slidenum">
              <a:rPr lang="ja-JP" altLang="en-US" smtClean="0">
                <a:solidFill>
                  <a:prstClr val="black">
                    <a:tint val="75000"/>
                  </a:prstClr>
                </a:solidFill>
              </a:rPr>
              <a:pPr/>
              <a:t>16</a:t>
            </a:fld>
            <a:endParaRPr lang="ja-JP" altLang="en-US">
              <a:solidFill>
                <a:prstClr val="black">
                  <a:tint val="75000"/>
                </a:prstClr>
              </a:solidFill>
            </a:endParaRPr>
          </a:p>
        </p:txBody>
      </p:sp>
      <p:sp>
        <p:nvSpPr>
          <p:cNvPr id="4" name="角丸四角形 3">
            <a:extLst>
              <a:ext uri="{FF2B5EF4-FFF2-40B4-BE49-F238E27FC236}">
                <a16:creationId xmlns:a16="http://schemas.microsoft.com/office/drawing/2014/main" id="{4FDDA213-BE12-4596-A349-558D79D0C4FA}"/>
              </a:ext>
            </a:extLst>
          </p:cNvPr>
          <p:cNvSpPr/>
          <p:nvPr/>
        </p:nvSpPr>
        <p:spPr>
          <a:xfrm>
            <a:off x="683568" y="260648"/>
            <a:ext cx="8144565" cy="576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r>
              <a:rPr lang="ja-JP" altLang="en-US" sz="2400" b="1" u="none" cap="small" dirty="0">
                <a:solidFill>
                  <a:srgbClr val="526D98"/>
                </a:solidFill>
                <a:latin typeface="メイリオ" panose="020B0604030504040204" pitchFamily="50" charset="-128"/>
                <a:ea typeface="メイリオ" panose="020B0604030504040204" pitchFamily="50" charset="-128"/>
              </a:rPr>
              <a:t>各市町村における長期入院患者数について</a:t>
            </a:r>
            <a:endParaRPr lang="zh-TW" altLang="en-US" sz="2400" b="1" u="none" cap="small" dirty="0">
              <a:solidFill>
                <a:srgbClr val="526D98"/>
              </a:solidFill>
              <a:latin typeface="メイリオ" panose="020B0604030504040204" pitchFamily="50" charset="-128"/>
              <a:ea typeface="メイリオ" panose="020B0604030504040204" pitchFamily="50" charset="-128"/>
            </a:endParaRPr>
          </a:p>
        </p:txBody>
      </p:sp>
      <p:sp>
        <p:nvSpPr>
          <p:cNvPr id="5" name="Rectangle 1026">
            <a:extLst>
              <a:ext uri="{FF2B5EF4-FFF2-40B4-BE49-F238E27FC236}">
                <a16:creationId xmlns:a16="http://schemas.microsoft.com/office/drawing/2014/main" id="{9E5AD43D-3C5D-4192-BAA0-A3E1736148A1}"/>
              </a:ext>
            </a:extLst>
          </p:cNvPr>
          <p:cNvSpPr>
            <a:spLocks noGrp="1" noChangeArrowheads="1"/>
          </p:cNvSpPr>
          <p:nvPr/>
        </p:nvSpPr>
        <p:spPr bwMode="auto">
          <a:xfrm>
            <a:off x="251520" y="6104727"/>
            <a:ext cx="5184576" cy="505419"/>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u="none" dirty="0">
                <a:solidFill>
                  <a:sysClr val="windowText" lastClr="000000"/>
                </a:solidFill>
                <a:latin typeface="メイリオ" panose="020B0604030504040204" pitchFamily="50" charset="-128"/>
                <a:ea typeface="メイリオ" panose="020B0604030504040204" pitchFamily="50" charset="-128"/>
              </a:rPr>
              <a:t>大阪府と</a:t>
            </a:r>
            <a:r>
              <a:rPr lang="en-US" altLang="ja-JP" sz="1200" u="none" dirty="0">
                <a:solidFill>
                  <a:sysClr val="windowText" lastClr="000000"/>
                </a:solidFill>
                <a:latin typeface="メイリオ" panose="020B0604030504040204" pitchFamily="50" charset="-128"/>
                <a:ea typeface="メイリオ" panose="020B0604030504040204" pitchFamily="50" charset="-128"/>
              </a:rPr>
              <a:t>26</a:t>
            </a:r>
            <a:r>
              <a:rPr lang="ja-JP" altLang="en-US" sz="1200" u="none" dirty="0">
                <a:solidFill>
                  <a:sysClr val="windowText" lastClr="000000"/>
                </a:solidFill>
                <a:latin typeface="メイリオ" panose="020B0604030504040204" pitchFamily="50" charset="-128"/>
                <a:ea typeface="メイリオ" panose="020B0604030504040204" pitchFamily="50" charset="-128"/>
              </a:rPr>
              <a:t>市町村が第</a:t>
            </a:r>
            <a:r>
              <a:rPr lang="en-US" altLang="ja-JP" sz="1200" u="none" dirty="0">
                <a:solidFill>
                  <a:sysClr val="windowText" lastClr="000000"/>
                </a:solidFill>
                <a:latin typeface="メイリオ" panose="020B0604030504040204" pitchFamily="50" charset="-128"/>
                <a:ea typeface="メイリオ" panose="020B0604030504040204" pitchFamily="50" charset="-128"/>
              </a:rPr>
              <a:t>6</a:t>
            </a:r>
            <a:r>
              <a:rPr lang="ja-JP" altLang="en-US" sz="1200" u="none" dirty="0">
                <a:solidFill>
                  <a:sysClr val="windowText" lastClr="000000"/>
                </a:solidFill>
                <a:latin typeface="メイリオ" panose="020B0604030504040204" pitchFamily="50" charset="-128"/>
                <a:ea typeface="メイリオ" panose="020B0604030504040204" pitchFamily="50" charset="-128"/>
              </a:rPr>
              <a:t>期障がい福祉計画の目標達成となった。</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4B2F674D-67AD-4E7F-89C1-028776474115}"/>
              </a:ext>
            </a:extLst>
          </p:cNvPr>
          <p:cNvPicPr>
            <a:picLocks noChangeAspect="1"/>
          </p:cNvPicPr>
          <p:nvPr/>
        </p:nvPicPr>
        <p:blipFill>
          <a:blip r:embed="rId2">
            <a:lum bright="-20000" contrast="40000"/>
          </a:blip>
          <a:stretch>
            <a:fillRect/>
          </a:stretch>
        </p:blipFill>
        <p:spPr>
          <a:xfrm>
            <a:off x="0" y="1286519"/>
            <a:ext cx="9144000" cy="4284961"/>
          </a:xfrm>
          <a:prstGeom prst="rect">
            <a:avLst/>
          </a:prstGeom>
        </p:spPr>
      </p:pic>
    </p:spTree>
    <p:extLst>
      <p:ext uri="{BB962C8B-B14F-4D97-AF65-F5344CB8AC3E}">
        <p14:creationId xmlns:p14="http://schemas.microsoft.com/office/powerpoint/2010/main" val="40376538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15444B1-8CC4-4AC3-B96B-6EF57843D11F}"/>
              </a:ext>
            </a:extLst>
          </p:cNvPr>
          <p:cNvSpPr>
            <a:spLocks noGrp="1"/>
          </p:cNvSpPr>
          <p:nvPr>
            <p:ph type="sldNum" sz="quarter" idx="12"/>
          </p:nvPr>
        </p:nvSpPr>
        <p:spPr>
          <a:xfrm>
            <a:off x="7020272" y="6381328"/>
            <a:ext cx="2057400" cy="365125"/>
          </a:xfrm>
        </p:spPr>
        <p:txBody>
          <a:bodyPr/>
          <a:lstStyle/>
          <a:p>
            <a:fld id="{F7D6A504-3750-4644-8C68-6E21F2120F93}" type="slidenum">
              <a:rPr lang="ja-JP" altLang="en-US" smtClean="0">
                <a:solidFill>
                  <a:prstClr val="black">
                    <a:tint val="75000"/>
                  </a:prstClr>
                </a:solidFill>
              </a:rPr>
              <a:pPr/>
              <a:t>17</a:t>
            </a:fld>
            <a:endParaRPr lang="ja-JP" altLang="en-US">
              <a:solidFill>
                <a:prstClr val="black">
                  <a:tint val="75000"/>
                </a:prstClr>
              </a:solidFill>
            </a:endParaRPr>
          </a:p>
        </p:txBody>
      </p:sp>
      <p:sp>
        <p:nvSpPr>
          <p:cNvPr id="7" name="Rectangle 1026">
            <a:extLst>
              <a:ext uri="{FF2B5EF4-FFF2-40B4-BE49-F238E27FC236}">
                <a16:creationId xmlns:a16="http://schemas.microsoft.com/office/drawing/2014/main" id="{8BA72BC9-660A-4447-9F4B-5ACF00F14869}"/>
              </a:ext>
            </a:extLst>
          </p:cNvPr>
          <p:cNvSpPr>
            <a:spLocks noGrp="1" noChangeArrowheads="1"/>
          </p:cNvSpPr>
          <p:nvPr/>
        </p:nvSpPr>
        <p:spPr bwMode="auto">
          <a:xfrm>
            <a:off x="179512" y="5949280"/>
            <a:ext cx="6624736" cy="505419"/>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u="none" dirty="0">
                <a:solidFill>
                  <a:sysClr val="windowText" lastClr="000000"/>
                </a:solidFill>
                <a:latin typeface="メイリオ" panose="020B0604030504040204" pitchFamily="50" charset="-128"/>
                <a:ea typeface="メイリオ" panose="020B0604030504040204" pitchFamily="50" charset="-128"/>
              </a:rPr>
              <a:t>達成率は、各市町村の（目標値－実績値）</a:t>
            </a:r>
            <a:r>
              <a:rPr lang="en-US" altLang="ja-JP" sz="1200" u="none" dirty="0">
                <a:solidFill>
                  <a:sysClr val="windowText" lastClr="000000"/>
                </a:solidFill>
                <a:latin typeface="メイリオ" panose="020B0604030504040204" pitchFamily="50" charset="-128"/>
                <a:ea typeface="メイリオ" panose="020B0604030504040204" pitchFamily="50" charset="-128"/>
              </a:rPr>
              <a:t>/</a:t>
            </a:r>
            <a:r>
              <a:rPr lang="ja-JP" altLang="en-US" sz="1200" u="none" dirty="0">
                <a:solidFill>
                  <a:sysClr val="windowText" lastClr="000000"/>
                </a:solidFill>
                <a:latin typeface="メイリオ" panose="020B0604030504040204" pitchFamily="50" charset="-128"/>
                <a:ea typeface="メイリオ" panose="020B0604030504040204" pitchFamily="50" charset="-128"/>
              </a:rPr>
              <a:t>目標値*</a:t>
            </a:r>
            <a:r>
              <a:rPr lang="en-US" altLang="ja-JP" sz="1200" u="none" dirty="0">
                <a:solidFill>
                  <a:sysClr val="windowText" lastClr="000000"/>
                </a:solidFill>
                <a:latin typeface="メイリオ" panose="020B0604030504040204" pitchFamily="50" charset="-128"/>
                <a:ea typeface="メイリオ" panose="020B0604030504040204" pitchFamily="50" charset="-128"/>
              </a:rPr>
              <a:t>100</a:t>
            </a:r>
            <a:r>
              <a:rPr lang="ja-JP" altLang="en-US" sz="1200" u="none" dirty="0">
                <a:solidFill>
                  <a:sysClr val="windowText" lastClr="000000"/>
                </a:solidFill>
                <a:latin typeface="メイリオ" panose="020B0604030504040204" pitchFamily="50" charset="-128"/>
                <a:ea typeface="メイリオ" panose="020B0604030504040204" pitchFamily="50" charset="-128"/>
              </a:rPr>
              <a:t>で算出</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1B460DD5-A778-42C0-B16C-39315EFE73C8}"/>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1124744"/>
            <a:ext cx="9144000" cy="4549638"/>
          </a:xfrm>
          <a:prstGeom prst="rect">
            <a:avLst/>
          </a:prstGeom>
        </p:spPr>
      </p:pic>
    </p:spTree>
    <p:extLst>
      <p:ext uri="{BB962C8B-B14F-4D97-AF65-F5344CB8AC3E}">
        <p14:creationId xmlns:p14="http://schemas.microsoft.com/office/powerpoint/2010/main" val="580856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98494351-AB47-4EBF-B7F3-00148524B859}"/>
              </a:ext>
            </a:extLst>
          </p:cNvPr>
          <p:cNvPicPr>
            <a:picLocks noChangeAspect="1"/>
          </p:cNvPicPr>
          <p:nvPr/>
        </p:nvPicPr>
        <p:blipFill>
          <a:blip r:embed="rId2">
            <a:lum bright="-20000" contrast="40000"/>
          </a:blip>
          <a:stretch>
            <a:fillRect/>
          </a:stretch>
        </p:blipFill>
        <p:spPr>
          <a:xfrm>
            <a:off x="264215" y="3578128"/>
            <a:ext cx="8640000" cy="3155710"/>
          </a:xfrm>
          <a:prstGeom prst="rect">
            <a:avLst/>
          </a:prstGeom>
        </p:spPr>
      </p:pic>
      <p:sp>
        <p:nvSpPr>
          <p:cNvPr id="2" name="スライド番号プレースホルダー 1">
            <a:extLst>
              <a:ext uri="{FF2B5EF4-FFF2-40B4-BE49-F238E27FC236}">
                <a16:creationId xmlns:a16="http://schemas.microsoft.com/office/drawing/2014/main" id="{C3DE5308-0776-4E37-9A80-3B35C05E0554}"/>
              </a:ext>
            </a:extLst>
          </p:cNvPr>
          <p:cNvSpPr>
            <a:spLocks noGrp="1"/>
          </p:cNvSpPr>
          <p:nvPr>
            <p:ph type="sldNum" sz="quarter" idx="12"/>
          </p:nvPr>
        </p:nvSpPr>
        <p:spPr>
          <a:xfrm>
            <a:off x="7108636" y="6492875"/>
            <a:ext cx="2057400" cy="365125"/>
          </a:xfrm>
        </p:spPr>
        <p:txBody>
          <a:bodyPr/>
          <a:lstStyle/>
          <a:p>
            <a:fld id="{F7D6A504-3750-4644-8C68-6E21F2120F93}" type="slidenum">
              <a:rPr lang="ja-JP" altLang="en-US" smtClean="0">
                <a:solidFill>
                  <a:prstClr val="black">
                    <a:tint val="75000"/>
                  </a:prstClr>
                </a:solidFill>
              </a:rPr>
              <a:pPr/>
              <a:t>18</a:t>
            </a:fld>
            <a:endParaRPr lang="ja-JP" altLang="en-US" dirty="0">
              <a:solidFill>
                <a:prstClr val="black">
                  <a:tint val="75000"/>
                </a:prstClr>
              </a:solidFill>
            </a:endParaRPr>
          </a:p>
        </p:txBody>
      </p:sp>
      <p:grpSp>
        <p:nvGrpSpPr>
          <p:cNvPr id="6" name="グループ化 5">
            <a:extLst>
              <a:ext uri="{FF2B5EF4-FFF2-40B4-BE49-F238E27FC236}">
                <a16:creationId xmlns:a16="http://schemas.microsoft.com/office/drawing/2014/main" id="{6916EF51-5207-4EAE-9DA3-D915463B0DA9}"/>
              </a:ext>
            </a:extLst>
          </p:cNvPr>
          <p:cNvGrpSpPr/>
          <p:nvPr/>
        </p:nvGrpSpPr>
        <p:grpSpPr>
          <a:xfrm>
            <a:off x="264215" y="411144"/>
            <a:ext cx="8640000" cy="3154622"/>
            <a:chOff x="264215" y="411144"/>
            <a:chExt cx="8640000" cy="3154622"/>
          </a:xfrm>
        </p:grpSpPr>
        <p:pic>
          <p:nvPicPr>
            <p:cNvPr id="3" name="図 2">
              <a:extLst>
                <a:ext uri="{FF2B5EF4-FFF2-40B4-BE49-F238E27FC236}">
                  <a16:creationId xmlns:a16="http://schemas.microsoft.com/office/drawing/2014/main" id="{3A95C1D4-CB84-485F-99B6-FDCA12D4F161}"/>
                </a:ext>
              </a:extLst>
            </p:cNvPr>
            <p:cNvPicPr>
              <a:picLocks noChangeAspect="1"/>
            </p:cNvPicPr>
            <p:nvPr/>
          </p:nvPicPr>
          <p:blipFill>
            <a:blip r:embed="rId3">
              <a:lum bright="-20000" contrast="40000"/>
            </a:blip>
            <a:stretch>
              <a:fillRect/>
            </a:stretch>
          </p:blipFill>
          <p:spPr>
            <a:xfrm>
              <a:off x="264215" y="411144"/>
              <a:ext cx="8640000" cy="3154622"/>
            </a:xfrm>
            <a:prstGeom prst="rect">
              <a:avLst/>
            </a:prstGeom>
          </p:spPr>
        </p:pic>
        <p:sp>
          <p:nvSpPr>
            <p:cNvPr id="5" name="テキスト ボックス 4">
              <a:extLst>
                <a:ext uri="{FF2B5EF4-FFF2-40B4-BE49-F238E27FC236}">
                  <a16:creationId xmlns:a16="http://schemas.microsoft.com/office/drawing/2014/main" id="{F813C60D-870C-4DB6-9966-48580EF55B49}"/>
                </a:ext>
              </a:extLst>
            </p:cNvPr>
            <p:cNvSpPr txBox="1"/>
            <p:nvPr/>
          </p:nvSpPr>
          <p:spPr>
            <a:xfrm>
              <a:off x="827584" y="3374524"/>
              <a:ext cx="180000" cy="108000"/>
            </a:xfrm>
            <a:prstGeom prst="rect">
              <a:avLst/>
            </a:prstGeom>
            <a:solidFill>
              <a:schemeClr val="bg1"/>
            </a:solidFill>
            <a:ln>
              <a:noFill/>
            </a:ln>
          </p:spPr>
          <p:txBody>
            <a:bodyPr wrap="square" lIns="0" tIns="0" rIns="0" bIns="0" rtlCol="0" anchor="ctr" anchorCtr="1">
              <a:spAutoFit/>
            </a:bodyPr>
            <a:lstStyle/>
            <a:p>
              <a:r>
                <a:rPr kumimoji="1" lang="en-US" altLang="ja-JP" sz="460" b="1" u="none" dirty="0">
                  <a:latin typeface="Segoe UI" panose="020B0502040204020203" pitchFamily="34" charset="0"/>
                  <a:cs typeface="Segoe UI" panose="020B0502040204020203" pitchFamily="34" charset="0"/>
                </a:rPr>
                <a:t>1485</a:t>
              </a:r>
              <a:endParaRPr kumimoji="1" lang="ja-JP" altLang="en-US" sz="460" b="1" u="none" dirty="0">
                <a:latin typeface="Segoe UI" panose="020B0502040204020203" pitchFamily="34" charset="0"/>
                <a:cs typeface="Segoe UI" panose="020B0502040204020203" pitchFamily="34" charset="0"/>
              </a:endParaRPr>
            </a:p>
          </p:txBody>
        </p:sp>
      </p:grpSp>
      <p:sp>
        <p:nvSpPr>
          <p:cNvPr id="7" name="六角形 6">
            <a:extLst>
              <a:ext uri="{FF2B5EF4-FFF2-40B4-BE49-F238E27FC236}">
                <a16:creationId xmlns:a16="http://schemas.microsoft.com/office/drawing/2014/main" id="{277F940A-B688-4AD8-AE35-7D46DAD4221E}"/>
              </a:ext>
            </a:extLst>
          </p:cNvPr>
          <p:cNvSpPr/>
          <p:nvPr/>
        </p:nvSpPr>
        <p:spPr>
          <a:xfrm>
            <a:off x="273285" y="168746"/>
            <a:ext cx="1080120" cy="432000"/>
          </a:xfrm>
          <a:prstGeom prst="hexagon">
            <a:avLst/>
          </a:prstGeom>
          <a:solidFill>
            <a:srgbClr val="B7CCDD"/>
          </a:solidFill>
          <a:ln>
            <a:solidFill>
              <a:srgbClr val="B7CCDD"/>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kumimoji="1" lang="ja-JP" altLang="en-US" sz="1600" b="1" u="none" dirty="0">
                <a:solidFill>
                  <a:srgbClr val="526D98"/>
                </a:solidFill>
                <a:latin typeface="メイリオ" panose="020B0604030504040204" pitchFamily="50" charset="-128"/>
                <a:ea typeface="メイリオ" panose="020B0604030504040204" pitchFamily="50" charset="-128"/>
              </a:rPr>
              <a:t>参考</a:t>
            </a:r>
          </a:p>
        </p:txBody>
      </p:sp>
    </p:spTree>
    <p:extLst>
      <p:ext uri="{BB962C8B-B14F-4D97-AF65-F5344CB8AC3E}">
        <p14:creationId xmlns:p14="http://schemas.microsoft.com/office/powerpoint/2010/main" val="1007572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a:extLst>
              <a:ext uri="{FF2B5EF4-FFF2-40B4-BE49-F238E27FC236}">
                <a16:creationId xmlns:a16="http://schemas.microsoft.com/office/drawing/2014/main" id="{F3B43F57-1140-4442-AB22-0BBFF8FFE25E}"/>
              </a:ext>
            </a:extLst>
          </p:cNvPr>
          <p:cNvGrpSpPr/>
          <p:nvPr/>
        </p:nvGrpSpPr>
        <p:grpSpPr>
          <a:xfrm>
            <a:off x="179512" y="3552557"/>
            <a:ext cx="8640000" cy="3191675"/>
            <a:chOff x="179512" y="3565257"/>
            <a:chExt cx="8640000" cy="3191675"/>
          </a:xfrm>
        </p:grpSpPr>
        <p:pic>
          <p:nvPicPr>
            <p:cNvPr id="11" name="図 10">
              <a:extLst>
                <a:ext uri="{FF2B5EF4-FFF2-40B4-BE49-F238E27FC236}">
                  <a16:creationId xmlns:a16="http://schemas.microsoft.com/office/drawing/2014/main" id="{D7934213-9200-49F9-BCE0-AB512740B2F4}"/>
                </a:ext>
              </a:extLst>
            </p:cNvPr>
            <p:cNvPicPr>
              <a:picLocks noChangeAspect="1"/>
            </p:cNvPicPr>
            <p:nvPr/>
          </p:nvPicPr>
          <p:blipFill>
            <a:blip r:embed="rId2">
              <a:lum bright="-20000" contrast="40000"/>
            </a:blip>
            <a:stretch>
              <a:fillRect/>
            </a:stretch>
          </p:blipFill>
          <p:spPr>
            <a:xfrm>
              <a:off x="179512" y="3565257"/>
              <a:ext cx="8640000" cy="3191675"/>
            </a:xfrm>
            <a:prstGeom prst="rect">
              <a:avLst/>
            </a:prstGeom>
          </p:spPr>
        </p:pic>
        <p:sp>
          <p:nvSpPr>
            <p:cNvPr id="8" name="テキスト ボックス 7">
              <a:extLst>
                <a:ext uri="{FF2B5EF4-FFF2-40B4-BE49-F238E27FC236}">
                  <a16:creationId xmlns:a16="http://schemas.microsoft.com/office/drawing/2014/main" id="{D8FD6F7E-C1B1-4B7D-82B6-E9D23078EE44}"/>
                </a:ext>
              </a:extLst>
            </p:cNvPr>
            <p:cNvSpPr txBox="1"/>
            <p:nvPr/>
          </p:nvSpPr>
          <p:spPr>
            <a:xfrm>
              <a:off x="946200" y="6590647"/>
              <a:ext cx="172800" cy="108000"/>
            </a:xfrm>
            <a:prstGeom prst="rect">
              <a:avLst/>
            </a:prstGeom>
            <a:solidFill>
              <a:schemeClr val="bg1"/>
            </a:solidFill>
            <a:ln>
              <a:noFill/>
            </a:ln>
          </p:spPr>
          <p:txBody>
            <a:bodyPr wrap="square" lIns="0" tIns="0" rIns="0" bIns="0" rtlCol="0" anchor="ctr" anchorCtr="1">
              <a:spAutoFit/>
            </a:bodyPr>
            <a:lstStyle/>
            <a:p>
              <a:r>
                <a:rPr lang="en-US" altLang="ja-JP" sz="500" b="1" u="none" dirty="0">
                  <a:latin typeface="Segoe UI" panose="020B0502040204020203" pitchFamily="34" charset="0"/>
                  <a:cs typeface="Segoe UI" panose="020B0502040204020203" pitchFamily="34" charset="0"/>
                </a:rPr>
                <a:t>11.3</a:t>
              </a:r>
              <a:endParaRPr kumimoji="1" lang="ja-JP" altLang="en-US" sz="500" b="1" u="none" dirty="0">
                <a:latin typeface="Segoe UI" panose="020B0502040204020203" pitchFamily="34" charset="0"/>
                <a:cs typeface="Segoe UI" panose="020B0502040204020203" pitchFamily="34" charset="0"/>
              </a:endParaRPr>
            </a:p>
          </p:txBody>
        </p:sp>
      </p:grpSp>
      <p:sp>
        <p:nvSpPr>
          <p:cNvPr id="2" name="スライド番号プレースホルダー 1">
            <a:extLst>
              <a:ext uri="{FF2B5EF4-FFF2-40B4-BE49-F238E27FC236}">
                <a16:creationId xmlns:a16="http://schemas.microsoft.com/office/drawing/2014/main" id="{3E3F70C8-2FE2-44EF-9F0C-751E3127999B}"/>
              </a:ext>
            </a:extLst>
          </p:cNvPr>
          <p:cNvSpPr>
            <a:spLocks noGrp="1"/>
          </p:cNvSpPr>
          <p:nvPr>
            <p:ph type="sldNum" sz="quarter" idx="12"/>
          </p:nvPr>
        </p:nvSpPr>
        <p:spPr>
          <a:xfrm>
            <a:off x="7070164" y="6453610"/>
            <a:ext cx="2057400" cy="365125"/>
          </a:xfrm>
        </p:spPr>
        <p:txBody>
          <a:bodyPr/>
          <a:lstStyle/>
          <a:p>
            <a:fld id="{F7D6A504-3750-4644-8C68-6E21F2120F93}" type="slidenum">
              <a:rPr lang="ja-JP" altLang="en-US" smtClean="0">
                <a:solidFill>
                  <a:prstClr val="black">
                    <a:tint val="75000"/>
                  </a:prstClr>
                </a:solidFill>
              </a:rPr>
              <a:pPr/>
              <a:t>19</a:t>
            </a:fld>
            <a:endParaRPr lang="ja-JP" altLang="en-US" dirty="0">
              <a:solidFill>
                <a:prstClr val="black">
                  <a:tint val="75000"/>
                </a:prstClr>
              </a:solidFill>
            </a:endParaRPr>
          </a:p>
        </p:txBody>
      </p:sp>
      <p:pic>
        <p:nvPicPr>
          <p:cNvPr id="10" name="図 9">
            <a:extLst>
              <a:ext uri="{FF2B5EF4-FFF2-40B4-BE49-F238E27FC236}">
                <a16:creationId xmlns:a16="http://schemas.microsoft.com/office/drawing/2014/main" id="{8F93F46F-D080-4CE7-A048-FA621B292F7A}"/>
              </a:ext>
            </a:extLst>
          </p:cNvPr>
          <p:cNvPicPr>
            <a:picLocks noChangeAspect="1"/>
          </p:cNvPicPr>
          <p:nvPr/>
        </p:nvPicPr>
        <p:blipFill>
          <a:blip r:embed="rId3">
            <a:lum bright="-20000" contrast="40000"/>
          </a:blip>
          <a:stretch>
            <a:fillRect/>
          </a:stretch>
        </p:blipFill>
        <p:spPr>
          <a:xfrm>
            <a:off x="179512" y="273287"/>
            <a:ext cx="8640000" cy="3155713"/>
          </a:xfrm>
          <a:prstGeom prst="rect">
            <a:avLst/>
          </a:prstGeom>
        </p:spPr>
      </p:pic>
    </p:spTree>
    <p:extLst>
      <p:ext uri="{BB962C8B-B14F-4D97-AF65-F5344CB8AC3E}">
        <p14:creationId xmlns:p14="http://schemas.microsoft.com/office/powerpoint/2010/main" val="417500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a:extLst>
              <a:ext uri="{FF2B5EF4-FFF2-40B4-BE49-F238E27FC236}">
                <a16:creationId xmlns:a16="http://schemas.microsoft.com/office/drawing/2014/main" id="{C1A783D6-6A67-2F2F-83AA-5EFEDB03296C}"/>
              </a:ext>
            </a:extLst>
          </p:cNvPr>
          <p:cNvSpPr/>
          <p:nvPr/>
        </p:nvSpPr>
        <p:spPr>
          <a:xfrm>
            <a:off x="270865" y="5839933"/>
            <a:ext cx="8550581" cy="829427"/>
          </a:xfrm>
          <a:prstGeom prst="roundRect">
            <a:avLst/>
          </a:prstGeom>
          <a:solidFill>
            <a:schemeClr val="bg1"/>
          </a:solidFill>
          <a:ln>
            <a:solidFill>
              <a:srgbClr val="B7CCDD"/>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685800" fontAlgn="auto">
              <a:lnSpc>
                <a:spcPts val="1995"/>
              </a:lnSpc>
              <a:spcBef>
                <a:spcPts val="0"/>
              </a:spcBef>
              <a:spcAft>
                <a:spcPts val="0"/>
              </a:spcAft>
            </a:pPr>
            <a:r>
              <a:rPr lang="en-US" altLang="ja-JP" sz="1200" u="none" dirty="0">
                <a:solidFill>
                  <a:prstClr val="black"/>
                </a:solidFill>
                <a:latin typeface="メイリオ" panose="020B0604030504040204" pitchFamily="50" charset="-128"/>
                <a:ea typeface="メイリオ" panose="020B0604030504040204" pitchFamily="50" charset="-128"/>
              </a:rPr>
              <a:t>https://www.pref.osaka.lg.jp/o090080/shisetsufukushi/zaikan/index.html</a:t>
            </a:r>
          </a:p>
        </p:txBody>
      </p:sp>
      <p:sp>
        <p:nvSpPr>
          <p:cNvPr id="2" name="正方形/長方形 1">
            <a:extLst>
              <a:ext uri="{FF2B5EF4-FFF2-40B4-BE49-F238E27FC236}">
                <a16:creationId xmlns:a16="http://schemas.microsoft.com/office/drawing/2014/main" id="{EE81DAD8-7A4F-8A40-A91B-83A8058F512D}"/>
              </a:ext>
            </a:extLst>
          </p:cNvPr>
          <p:cNvSpPr/>
          <p:nvPr/>
        </p:nvSpPr>
        <p:spPr>
          <a:xfrm>
            <a:off x="-1270" y="9897"/>
            <a:ext cx="9162000" cy="609041"/>
          </a:xfrm>
          <a:prstGeom prst="rect">
            <a:avLst/>
          </a:prstGeom>
          <a:solidFill>
            <a:srgbClr val="526D98"/>
          </a:solidFill>
          <a:ln>
            <a:solidFill>
              <a:srgbClr val="526D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ja-JP" altLang="en-US" sz="1350" u="none">
              <a:solidFill>
                <a:srgbClr val="E7E5E3"/>
              </a:solidFill>
              <a:latin typeface="メイリオ" panose="020B0604030504040204" pitchFamily="50" charset="-128"/>
              <a:ea typeface="メイリオ" panose="020B0604030504040204" pitchFamily="50" charset="-128"/>
            </a:endParaRPr>
          </a:p>
        </p:txBody>
      </p:sp>
      <p:sp>
        <p:nvSpPr>
          <p:cNvPr id="21" name="タイトル 1">
            <a:extLst>
              <a:ext uri="{FF2B5EF4-FFF2-40B4-BE49-F238E27FC236}">
                <a16:creationId xmlns:a16="http://schemas.microsoft.com/office/drawing/2014/main" id="{B36C6BB9-5AC3-6A51-B1D0-A8E59C4AEDC4}"/>
              </a:ext>
            </a:extLst>
          </p:cNvPr>
          <p:cNvSpPr txBox="1">
            <a:spLocks/>
          </p:cNvSpPr>
          <p:nvPr/>
        </p:nvSpPr>
        <p:spPr>
          <a:xfrm>
            <a:off x="382144" y="94521"/>
            <a:ext cx="8277605" cy="505103"/>
          </a:xfrm>
          <a:prstGeom prst="rect">
            <a:avLst/>
          </a:prstGeom>
        </p:spPr>
        <p:txBody>
          <a:bodyPr vert="horz" lIns="68580" tIns="34290" rIns="68580" bIns="34290" rtlCol="0" anchor="ctr">
            <a:normAutofit/>
          </a:bodyPr>
          <a:lstStyle>
            <a:lvl1pPr algn="ctr" defTabSz="914377" rtl="0" eaLnBrk="1" latinLnBrk="0" hangingPunct="1">
              <a:lnSpc>
                <a:spcPct val="90000"/>
              </a:lnSpc>
              <a:spcBef>
                <a:spcPct val="0"/>
              </a:spcBef>
              <a:buNone/>
              <a:defRPr kumimoji="1" sz="6000" kern="1200">
                <a:solidFill>
                  <a:schemeClr val="tx1"/>
                </a:solidFill>
                <a:latin typeface="+mj-lt"/>
                <a:ea typeface="+mj-ea"/>
                <a:cs typeface="+mj-cs"/>
              </a:defRPr>
            </a:lvl1pPr>
          </a:lstStyle>
          <a:p>
            <a:pPr algn="l" defTabSz="685783" fontAlgn="auto">
              <a:lnSpc>
                <a:spcPct val="100000"/>
              </a:lnSpc>
              <a:spcAft>
                <a:spcPts val="0"/>
              </a:spcAft>
            </a:pPr>
            <a:r>
              <a:rPr lang="ja-JP" altLang="en-US" sz="2100" b="1" u="none" dirty="0">
                <a:solidFill>
                  <a:srgbClr val="E7E5E3"/>
                </a:solidFill>
                <a:latin typeface="メイリオ" panose="020B0604030504040204" pitchFamily="50" charset="-128"/>
                <a:ea typeface="メイリオ" panose="020B0604030504040204" pitchFamily="50" charset="-128"/>
              </a:rPr>
              <a:t>大阪府精神科在院および退院患者調査とは</a:t>
            </a:r>
            <a:endParaRPr lang="en-US" altLang="ja-JP" sz="2100" b="1" u="none" dirty="0">
              <a:solidFill>
                <a:srgbClr val="E7E5E3"/>
              </a:solidFill>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2A688331-6F5C-34A3-E85A-FD6D9E85BF5E}"/>
              </a:ext>
            </a:extLst>
          </p:cNvPr>
          <p:cNvSpPr/>
          <p:nvPr/>
        </p:nvSpPr>
        <p:spPr>
          <a:xfrm>
            <a:off x="235478" y="961802"/>
            <a:ext cx="8550581" cy="1467107"/>
          </a:xfrm>
          <a:prstGeom prst="roundRect">
            <a:avLst>
              <a:gd name="adj" fmla="val 10600"/>
            </a:avLst>
          </a:prstGeom>
          <a:solidFill>
            <a:schemeClr val="bg1"/>
          </a:solidFill>
          <a:ln>
            <a:solidFill>
              <a:srgbClr val="B7CCDD"/>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685800" fontAlgn="auto">
              <a:lnSpc>
                <a:spcPts val="1600"/>
              </a:lnSpc>
              <a:spcBef>
                <a:spcPts val="0"/>
              </a:spcBef>
              <a:spcAft>
                <a:spcPts val="0"/>
              </a:spcAft>
            </a:pPr>
            <a:endParaRPr lang="en-US" altLang="ja-JP" sz="1200" u="none" dirty="0">
              <a:solidFill>
                <a:prstClr val="black"/>
              </a:solidFill>
              <a:latin typeface="メイリオ" panose="020B0604030504040204" pitchFamily="50" charset="-128"/>
              <a:ea typeface="メイリオ" panose="020B0604030504040204" pitchFamily="50" charset="-128"/>
            </a:endParaRP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①在院患者調査（国６３０調査に合わせて毎年実施）</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　本調査は、大阪府内（政令指定都市を含む）の精神科病床を有する医療機関における入院患者の状況を明らかにし、</a:t>
            </a:r>
            <a:br>
              <a:rPr lang="en-US" altLang="ja-JP" sz="1200" u="none" dirty="0">
                <a:solidFill>
                  <a:prstClr val="black"/>
                </a:solidFill>
                <a:latin typeface="メイリオ" panose="020B0604030504040204" pitchFamily="50" charset="-128"/>
                <a:ea typeface="メイリオ" panose="020B0604030504040204" pitchFamily="50" charset="-128"/>
              </a:rPr>
            </a:br>
            <a:r>
              <a:rPr lang="ja-JP" altLang="en-US" sz="1200" u="none" dirty="0">
                <a:solidFill>
                  <a:prstClr val="black"/>
                </a:solidFill>
                <a:latin typeface="メイリオ" panose="020B0604030504040204" pitchFamily="50" charset="-128"/>
                <a:ea typeface="メイリオ" panose="020B0604030504040204" pitchFamily="50" charset="-128"/>
              </a:rPr>
              <a:t>　大阪府、大阪市、堺市の障がい福祉施策の基礎資料とする。</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②退院患者調査（大阪府独自調査　概ね５年に１回程度で実施）</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　精神科病院からの退院促進を進めるにあたり、地域でのサポート体制や基盤整備の検討に資するため、精神科病院から　</a:t>
            </a:r>
            <a:br>
              <a:rPr lang="en-US" altLang="ja-JP" sz="1200" u="none" dirty="0">
                <a:solidFill>
                  <a:prstClr val="black"/>
                </a:solidFill>
                <a:latin typeface="メイリオ" panose="020B0604030504040204" pitchFamily="50" charset="-128"/>
                <a:ea typeface="メイリオ" panose="020B0604030504040204" pitchFamily="50" charset="-128"/>
              </a:rPr>
            </a:br>
            <a:r>
              <a:rPr lang="ja-JP" altLang="en-US" sz="1200" u="none" dirty="0">
                <a:solidFill>
                  <a:prstClr val="black"/>
                </a:solidFill>
                <a:latin typeface="メイリオ" panose="020B0604030504040204" pitchFamily="50" charset="-128"/>
                <a:ea typeface="メイリオ" panose="020B0604030504040204" pitchFamily="50" charset="-128"/>
              </a:rPr>
              <a:t>　退院する患者の行先等を調査する。</a:t>
            </a:r>
          </a:p>
          <a:p>
            <a:pPr algn="l" defTabSz="685800" fontAlgn="auto">
              <a:lnSpc>
                <a:spcPts val="1600"/>
              </a:lnSpc>
              <a:spcBef>
                <a:spcPts val="0"/>
              </a:spcBef>
              <a:spcAft>
                <a:spcPts val="0"/>
              </a:spcAft>
            </a:pPr>
            <a:endParaRPr lang="ja-JP" altLang="en-US" sz="1200" u="none" dirty="0">
              <a:solidFill>
                <a:prstClr val="black"/>
              </a:solidFill>
              <a:latin typeface="メイリオ" panose="020B0604030504040204" pitchFamily="50" charset="-128"/>
              <a:ea typeface="メイリオ" panose="020B0604030504040204" pitchFamily="50" charset="-128"/>
            </a:endParaRPr>
          </a:p>
        </p:txBody>
      </p:sp>
      <p:sp>
        <p:nvSpPr>
          <p:cNvPr id="4" name="角丸四角形 3">
            <a:extLst>
              <a:ext uri="{FF2B5EF4-FFF2-40B4-BE49-F238E27FC236}">
                <a16:creationId xmlns:a16="http://schemas.microsoft.com/office/drawing/2014/main" id="{9274FD4E-15EE-7EFB-5CBC-63E8CC459620}"/>
              </a:ext>
            </a:extLst>
          </p:cNvPr>
          <p:cNvSpPr/>
          <p:nvPr/>
        </p:nvSpPr>
        <p:spPr>
          <a:xfrm>
            <a:off x="418751" y="731363"/>
            <a:ext cx="1941227" cy="360000"/>
          </a:xfrm>
          <a:prstGeom prst="roundRect">
            <a:avLst>
              <a:gd name="adj" fmla="val 50000"/>
            </a:avLst>
          </a:prstGeom>
          <a:solidFill>
            <a:srgbClr val="526D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90000" rtlCol="0" anchor="ctr"/>
          <a:lstStyle/>
          <a:p>
            <a:pPr defTabSz="685800" fontAlgn="auto">
              <a:spcBef>
                <a:spcPts val="0"/>
              </a:spcBef>
              <a:spcAft>
                <a:spcPts val="0"/>
              </a:spcAft>
            </a:pPr>
            <a:r>
              <a:rPr lang="ja-JP" altLang="en-US" sz="1350" b="1" u="none" dirty="0">
                <a:solidFill>
                  <a:srgbClr val="E7E5E3"/>
                </a:solidFill>
                <a:latin typeface="メイリオ" panose="020B0604030504040204" pitchFamily="50" charset="-128"/>
                <a:ea typeface="メイリオ" panose="020B0604030504040204" pitchFamily="50" charset="-128"/>
              </a:rPr>
              <a:t>調査の目的</a:t>
            </a:r>
          </a:p>
        </p:txBody>
      </p:sp>
      <p:sp>
        <p:nvSpPr>
          <p:cNvPr id="6" name="角丸四角形 5">
            <a:extLst>
              <a:ext uri="{FF2B5EF4-FFF2-40B4-BE49-F238E27FC236}">
                <a16:creationId xmlns:a16="http://schemas.microsoft.com/office/drawing/2014/main" id="{9B49E2AC-9EDD-216B-680C-355789A54EC1}"/>
              </a:ext>
            </a:extLst>
          </p:cNvPr>
          <p:cNvSpPr/>
          <p:nvPr/>
        </p:nvSpPr>
        <p:spPr>
          <a:xfrm>
            <a:off x="251451" y="2700067"/>
            <a:ext cx="8550581" cy="2867984"/>
          </a:xfrm>
          <a:prstGeom prst="roundRect">
            <a:avLst>
              <a:gd name="adj" fmla="val 6222"/>
            </a:avLst>
          </a:prstGeom>
          <a:solidFill>
            <a:schemeClr val="bg1"/>
          </a:solidFill>
          <a:ln>
            <a:solidFill>
              <a:srgbClr val="B7CCDD"/>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defTabSz="685800" fontAlgn="auto">
              <a:lnSpc>
                <a:spcPts val="1600"/>
              </a:lnSpc>
              <a:spcBef>
                <a:spcPts val="0"/>
              </a:spcBef>
              <a:spcAft>
                <a:spcPts val="0"/>
              </a:spcAft>
            </a:pPr>
            <a:endParaRPr lang="en-US" altLang="ja-JP" sz="1200" u="none" dirty="0">
              <a:solidFill>
                <a:prstClr val="black"/>
              </a:solidFill>
              <a:latin typeface="メイリオ" panose="020B0604030504040204" pitchFamily="50" charset="-128"/>
              <a:ea typeface="メイリオ" panose="020B0604030504040204" pitchFamily="50" charset="-128"/>
            </a:endParaRP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①在院患者調査</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１．調査対象</a:t>
            </a:r>
            <a:endParaRPr lang="en-US" altLang="ja-JP" sz="1200" u="none" dirty="0">
              <a:solidFill>
                <a:prstClr val="black"/>
              </a:solidFill>
              <a:latin typeface="メイリオ" panose="020B0604030504040204" pitchFamily="50" charset="-128"/>
              <a:ea typeface="メイリオ" panose="020B0604030504040204" pitchFamily="50" charset="-128"/>
            </a:endParaRP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　　令和５年</a:t>
            </a:r>
            <a:r>
              <a:rPr lang="en-US" altLang="ja-JP" sz="1200" u="none" dirty="0">
                <a:solidFill>
                  <a:prstClr val="black"/>
                </a:solidFill>
                <a:latin typeface="メイリオ" panose="020B0604030504040204" pitchFamily="50" charset="-128"/>
                <a:ea typeface="メイリオ" panose="020B0604030504040204" pitchFamily="50" charset="-128"/>
              </a:rPr>
              <a:t>6</a:t>
            </a:r>
            <a:r>
              <a:rPr lang="ja-JP" altLang="en-US" sz="1200" u="none" dirty="0">
                <a:solidFill>
                  <a:prstClr val="black"/>
                </a:solidFill>
                <a:latin typeface="メイリオ" panose="020B0604030504040204" pitchFamily="50" charset="-128"/>
                <a:ea typeface="メイリオ" panose="020B0604030504040204" pitchFamily="50" charset="-128"/>
              </a:rPr>
              <a:t>月</a:t>
            </a:r>
            <a:r>
              <a:rPr lang="en-US" altLang="ja-JP" sz="1200" u="none" dirty="0">
                <a:solidFill>
                  <a:prstClr val="black"/>
                </a:solidFill>
                <a:latin typeface="メイリオ" panose="020B0604030504040204" pitchFamily="50" charset="-128"/>
                <a:ea typeface="メイリオ" panose="020B0604030504040204" pitchFamily="50" charset="-128"/>
              </a:rPr>
              <a:t>30</a:t>
            </a:r>
            <a:r>
              <a:rPr lang="ja-JP" altLang="en-US" sz="1200" u="none" dirty="0">
                <a:solidFill>
                  <a:prstClr val="black"/>
                </a:solidFill>
                <a:latin typeface="メイリオ" panose="020B0604030504040204" pitchFamily="50" charset="-128"/>
                <a:ea typeface="メイリオ" panose="020B0604030504040204" pitchFamily="50" charset="-128"/>
              </a:rPr>
              <a:t>日現在、大阪府内（政令指定都市を含む）の精神科病床を有する医療機関に入院中の者</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２．調査の実施方法</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　　大阪府内（政令指定都市を含む）の精神科病床を有する医療機関（</a:t>
            </a:r>
            <a:r>
              <a:rPr lang="en-US" altLang="ja-JP" sz="1200" u="none" dirty="0">
                <a:solidFill>
                  <a:prstClr val="black"/>
                </a:solidFill>
                <a:latin typeface="メイリオ" panose="020B0604030504040204" pitchFamily="50" charset="-128"/>
                <a:ea typeface="メイリオ" panose="020B0604030504040204" pitchFamily="50" charset="-128"/>
              </a:rPr>
              <a:t>59</a:t>
            </a:r>
            <a:r>
              <a:rPr lang="ja-JP" altLang="en-US" sz="1200" u="none" dirty="0">
                <a:solidFill>
                  <a:prstClr val="black"/>
                </a:solidFill>
                <a:latin typeface="メイリオ" panose="020B0604030504040204" pitchFamily="50" charset="-128"/>
                <a:ea typeface="メイリオ" panose="020B0604030504040204" pitchFamily="50" charset="-128"/>
              </a:rPr>
              <a:t>病院）に調査票を送付し、従事者からの回答　　</a:t>
            </a:r>
            <a:br>
              <a:rPr lang="en-US" altLang="ja-JP" sz="1200" u="none" dirty="0">
                <a:solidFill>
                  <a:prstClr val="black"/>
                </a:solidFill>
                <a:latin typeface="メイリオ" panose="020B0604030504040204" pitchFamily="50" charset="-128"/>
                <a:ea typeface="メイリオ" panose="020B0604030504040204" pitchFamily="50" charset="-128"/>
              </a:rPr>
            </a:br>
            <a:r>
              <a:rPr lang="ja-JP" altLang="en-US" sz="1200" u="none" dirty="0">
                <a:solidFill>
                  <a:prstClr val="black"/>
                </a:solidFill>
                <a:latin typeface="メイリオ" panose="020B0604030504040204" pitchFamily="50" charset="-128"/>
                <a:ea typeface="メイリオ" panose="020B0604030504040204" pitchFamily="50" charset="-128"/>
              </a:rPr>
              <a:t>　　（</a:t>
            </a:r>
            <a:r>
              <a:rPr lang="en-US" altLang="ja-JP" sz="1200" u="none" dirty="0">
                <a:solidFill>
                  <a:prstClr val="black"/>
                </a:solidFill>
                <a:latin typeface="メイリオ" panose="020B0604030504040204" pitchFamily="50" charset="-128"/>
                <a:ea typeface="メイリオ" panose="020B0604030504040204" pitchFamily="50" charset="-128"/>
              </a:rPr>
              <a:t>14,569</a:t>
            </a:r>
            <a:r>
              <a:rPr lang="ja-JP" altLang="en-US" sz="1200" u="none" dirty="0">
                <a:solidFill>
                  <a:prstClr val="black"/>
                </a:solidFill>
                <a:latin typeface="メイリオ" panose="020B0604030504040204" pitchFamily="50" charset="-128"/>
                <a:ea typeface="メイリオ" panose="020B0604030504040204" pitchFamily="50" charset="-128"/>
              </a:rPr>
              <a:t>票）を得た。</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②退院患者調査</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１．調査の対象</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　　令和５年</a:t>
            </a:r>
            <a:r>
              <a:rPr lang="en-US" altLang="ja-JP" sz="1200" u="none" dirty="0">
                <a:solidFill>
                  <a:prstClr val="black"/>
                </a:solidFill>
                <a:latin typeface="メイリオ" panose="020B0604030504040204" pitchFamily="50" charset="-128"/>
                <a:ea typeface="メイリオ" panose="020B0604030504040204" pitchFamily="50" charset="-128"/>
              </a:rPr>
              <a:t>9</a:t>
            </a:r>
            <a:r>
              <a:rPr lang="ja-JP" altLang="en-US" sz="1200" u="none" dirty="0">
                <a:solidFill>
                  <a:prstClr val="black"/>
                </a:solidFill>
                <a:latin typeface="メイリオ" panose="020B0604030504040204" pitchFamily="50" charset="-128"/>
                <a:ea typeface="メイリオ" panose="020B0604030504040204" pitchFamily="50" charset="-128"/>
              </a:rPr>
              <a:t>月</a:t>
            </a:r>
            <a:r>
              <a:rPr lang="en-US" altLang="ja-JP" sz="1200" u="none" dirty="0">
                <a:solidFill>
                  <a:prstClr val="black"/>
                </a:solidFill>
                <a:latin typeface="メイリオ" panose="020B0604030504040204" pitchFamily="50" charset="-128"/>
                <a:ea typeface="メイリオ" panose="020B0604030504040204" pitchFamily="50" charset="-128"/>
              </a:rPr>
              <a:t>1</a:t>
            </a:r>
            <a:r>
              <a:rPr lang="ja-JP" altLang="en-US" sz="1200" u="none" dirty="0">
                <a:solidFill>
                  <a:prstClr val="black"/>
                </a:solidFill>
                <a:latin typeface="メイリオ" panose="020B0604030504040204" pitchFamily="50" charset="-128"/>
                <a:ea typeface="メイリオ" panose="020B0604030504040204" pitchFamily="50" charset="-128"/>
              </a:rPr>
              <a:t>日～令和５年</a:t>
            </a:r>
            <a:r>
              <a:rPr lang="en-US" altLang="ja-JP" sz="1200" u="none" dirty="0">
                <a:solidFill>
                  <a:prstClr val="black"/>
                </a:solidFill>
                <a:latin typeface="メイリオ" panose="020B0604030504040204" pitchFamily="50" charset="-128"/>
                <a:ea typeface="メイリオ" panose="020B0604030504040204" pitchFamily="50" charset="-128"/>
              </a:rPr>
              <a:t>11</a:t>
            </a:r>
            <a:r>
              <a:rPr lang="ja-JP" altLang="en-US" sz="1200" u="none" dirty="0">
                <a:solidFill>
                  <a:prstClr val="black"/>
                </a:solidFill>
                <a:latin typeface="メイリオ" panose="020B0604030504040204" pitchFamily="50" charset="-128"/>
                <a:ea typeface="メイリオ" panose="020B0604030504040204" pitchFamily="50" charset="-128"/>
              </a:rPr>
              <a:t>月</a:t>
            </a:r>
            <a:r>
              <a:rPr lang="en-US" altLang="ja-JP" sz="1200" u="none" dirty="0">
                <a:solidFill>
                  <a:prstClr val="black"/>
                </a:solidFill>
                <a:latin typeface="メイリオ" panose="020B0604030504040204" pitchFamily="50" charset="-128"/>
                <a:ea typeface="メイリオ" panose="020B0604030504040204" pitchFamily="50" charset="-128"/>
              </a:rPr>
              <a:t>30</a:t>
            </a:r>
            <a:r>
              <a:rPr lang="ja-JP" altLang="en-US" sz="1200" u="none" dirty="0">
                <a:solidFill>
                  <a:prstClr val="black"/>
                </a:solidFill>
                <a:latin typeface="メイリオ" panose="020B0604030504040204" pitchFamily="50" charset="-128"/>
                <a:ea typeface="メイリオ" panose="020B0604030504040204" pitchFamily="50" charset="-128"/>
              </a:rPr>
              <a:t>日の間に、大阪府内（政令指定都市を含む）の精神科病床を有する医療機関から</a:t>
            </a:r>
            <a:br>
              <a:rPr lang="en-US" altLang="ja-JP" sz="1200" u="none" dirty="0">
                <a:solidFill>
                  <a:prstClr val="black"/>
                </a:solidFill>
                <a:latin typeface="メイリオ" panose="020B0604030504040204" pitchFamily="50" charset="-128"/>
                <a:ea typeface="メイリオ" panose="020B0604030504040204" pitchFamily="50" charset="-128"/>
              </a:rPr>
            </a:br>
            <a:r>
              <a:rPr lang="ja-JP" altLang="en-US" sz="1200" u="none" dirty="0">
                <a:solidFill>
                  <a:prstClr val="black"/>
                </a:solidFill>
                <a:latin typeface="メイリオ" panose="020B0604030504040204" pitchFamily="50" charset="-128"/>
                <a:ea typeface="メイリオ" panose="020B0604030504040204" pitchFamily="50" charset="-128"/>
              </a:rPr>
              <a:t>　　退院した患者全員。</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２．調査の実施方法</a:t>
            </a:r>
          </a:p>
          <a:p>
            <a:pPr algn="l" defTabSz="685800" fontAlgn="auto">
              <a:lnSpc>
                <a:spcPts val="1600"/>
              </a:lnSpc>
              <a:spcBef>
                <a:spcPts val="0"/>
              </a:spcBef>
              <a:spcAft>
                <a:spcPts val="0"/>
              </a:spcAft>
            </a:pPr>
            <a:r>
              <a:rPr lang="ja-JP" altLang="en-US" sz="1200" u="none" dirty="0">
                <a:solidFill>
                  <a:prstClr val="black"/>
                </a:solidFill>
                <a:latin typeface="メイリオ" panose="020B0604030504040204" pitchFamily="50" charset="-128"/>
                <a:ea typeface="メイリオ" panose="020B0604030504040204" pitchFamily="50" charset="-128"/>
              </a:rPr>
              <a:t>　　大阪府内（政令指定都市を含む）の精神科病床を有する医療機関（</a:t>
            </a:r>
            <a:r>
              <a:rPr lang="en-US" altLang="ja-JP" sz="1200" u="none" dirty="0">
                <a:solidFill>
                  <a:prstClr val="black"/>
                </a:solidFill>
                <a:latin typeface="メイリオ" panose="020B0604030504040204" pitchFamily="50" charset="-128"/>
                <a:ea typeface="メイリオ" panose="020B0604030504040204" pitchFamily="50" charset="-128"/>
              </a:rPr>
              <a:t>59</a:t>
            </a:r>
            <a:r>
              <a:rPr lang="ja-JP" altLang="en-US" sz="1200" u="none" dirty="0">
                <a:solidFill>
                  <a:prstClr val="black"/>
                </a:solidFill>
                <a:latin typeface="メイリオ" panose="020B0604030504040204" pitchFamily="50" charset="-128"/>
                <a:ea typeface="メイリオ" panose="020B0604030504040204" pitchFamily="50" charset="-128"/>
              </a:rPr>
              <a:t>病院）に調査票を送付し、すべての病院から</a:t>
            </a:r>
            <a:br>
              <a:rPr lang="en-US" altLang="ja-JP" sz="1200" u="none" dirty="0">
                <a:solidFill>
                  <a:prstClr val="black"/>
                </a:solidFill>
                <a:latin typeface="メイリオ" panose="020B0604030504040204" pitchFamily="50" charset="-128"/>
                <a:ea typeface="メイリオ" panose="020B0604030504040204" pitchFamily="50" charset="-128"/>
              </a:rPr>
            </a:br>
            <a:r>
              <a:rPr lang="ja-JP" altLang="en-US" sz="1200" u="none" dirty="0">
                <a:solidFill>
                  <a:prstClr val="black"/>
                </a:solidFill>
                <a:latin typeface="メイリオ" panose="020B0604030504040204" pitchFamily="50" charset="-128"/>
                <a:ea typeface="メイリオ" panose="020B0604030504040204" pitchFamily="50" charset="-128"/>
              </a:rPr>
              <a:t>　　回答（</a:t>
            </a:r>
            <a:r>
              <a:rPr lang="en-US" altLang="ja-JP" sz="1200" u="none" dirty="0">
                <a:solidFill>
                  <a:prstClr val="black"/>
                </a:solidFill>
                <a:latin typeface="メイリオ" panose="020B0604030504040204" pitchFamily="50" charset="-128"/>
                <a:ea typeface="メイリオ" panose="020B0604030504040204" pitchFamily="50" charset="-128"/>
              </a:rPr>
              <a:t>6,261</a:t>
            </a:r>
            <a:r>
              <a:rPr lang="ja-JP" altLang="en-US" sz="1200" u="none" dirty="0">
                <a:solidFill>
                  <a:prstClr val="black"/>
                </a:solidFill>
                <a:latin typeface="メイリオ" panose="020B0604030504040204" pitchFamily="50" charset="-128"/>
                <a:ea typeface="メイリオ" panose="020B0604030504040204" pitchFamily="50" charset="-128"/>
              </a:rPr>
              <a:t>票）を得た。</a:t>
            </a:r>
          </a:p>
        </p:txBody>
      </p:sp>
      <p:sp>
        <p:nvSpPr>
          <p:cNvPr id="7" name="角丸四角形 6">
            <a:extLst>
              <a:ext uri="{FF2B5EF4-FFF2-40B4-BE49-F238E27FC236}">
                <a16:creationId xmlns:a16="http://schemas.microsoft.com/office/drawing/2014/main" id="{84C759F3-C1C1-AD98-E206-B4E4D52A6B96}"/>
              </a:ext>
            </a:extLst>
          </p:cNvPr>
          <p:cNvSpPr/>
          <p:nvPr/>
        </p:nvSpPr>
        <p:spPr>
          <a:xfrm>
            <a:off x="418751" y="2531524"/>
            <a:ext cx="1941227" cy="360000"/>
          </a:xfrm>
          <a:prstGeom prst="roundRect">
            <a:avLst>
              <a:gd name="adj" fmla="val 50000"/>
            </a:avLst>
          </a:prstGeom>
          <a:solidFill>
            <a:srgbClr val="526D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90000" rtlCol="0" anchor="ctr"/>
          <a:lstStyle/>
          <a:p>
            <a:pPr defTabSz="685800" fontAlgn="auto">
              <a:spcBef>
                <a:spcPts val="0"/>
              </a:spcBef>
              <a:spcAft>
                <a:spcPts val="0"/>
              </a:spcAft>
            </a:pPr>
            <a:r>
              <a:rPr lang="en-US" altLang="ja-JP" sz="1350" b="1" u="none" dirty="0">
                <a:solidFill>
                  <a:srgbClr val="E7E5E3"/>
                </a:solidFill>
                <a:latin typeface="メイリオ" panose="020B0604030504040204" pitchFamily="50" charset="-128"/>
                <a:ea typeface="メイリオ" panose="020B0604030504040204" pitchFamily="50" charset="-128"/>
              </a:rPr>
              <a:t>R5</a:t>
            </a:r>
            <a:r>
              <a:rPr lang="ja-JP" altLang="en-US" sz="1350" b="1" u="none" dirty="0">
                <a:solidFill>
                  <a:srgbClr val="E7E5E3"/>
                </a:solidFill>
                <a:latin typeface="メイリオ" panose="020B0604030504040204" pitchFamily="50" charset="-128"/>
                <a:ea typeface="メイリオ" panose="020B0604030504040204" pitchFamily="50" charset="-128"/>
              </a:rPr>
              <a:t>調査の方法</a:t>
            </a:r>
          </a:p>
        </p:txBody>
      </p:sp>
      <p:sp>
        <p:nvSpPr>
          <p:cNvPr id="10" name="角丸四角形 9">
            <a:extLst>
              <a:ext uri="{FF2B5EF4-FFF2-40B4-BE49-F238E27FC236}">
                <a16:creationId xmlns:a16="http://schemas.microsoft.com/office/drawing/2014/main" id="{17C1B7F6-746E-A897-D51A-EAAE167DFA61}"/>
              </a:ext>
            </a:extLst>
          </p:cNvPr>
          <p:cNvSpPr/>
          <p:nvPr/>
        </p:nvSpPr>
        <p:spPr>
          <a:xfrm>
            <a:off x="418751" y="5659209"/>
            <a:ext cx="2875903" cy="360000"/>
          </a:xfrm>
          <a:prstGeom prst="roundRect">
            <a:avLst>
              <a:gd name="adj" fmla="val 50000"/>
            </a:avLst>
          </a:prstGeom>
          <a:solidFill>
            <a:srgbClr val="526D98"/>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tIns="90000" rtlCol="0" anchor="ctr"/>
          <a:lstStyle/>
          <a:p>
            <a:pPr defTabSz="685800" fontAlgn="auto">
              <a:spcBef>
                <a:spcPts val="0"/>
              </a:spcBef>
              <a:spcAft>
                <a:spcPts val="0"/>
              </a:spcAft>
            </a:pPr>
            <a:r>
              <a:rPr lang="ja-JP" altLang="en-US" sz="1350" b="1" u="none" dirty="0">
                <a:solidFill>
                  <a:srgbClr val="E7E5E3"/>
                </a:solidFill>
                <a:latin typeface="メイリオ" panose="020B0604030504040204" pitchFamily="50" charset="-128"/>
                <a:ea typeface="メイリオ" panose="020B0604030504040204" pitchFamily="50" charset="-128"/>
              </a:rPr>
              <a:t>大阪府ホームページアドレス</a:t>
            </a:r>
          </a:p>
        </p:txBody>
      </p:sp>
      <p:sp>
        <p:nvSpPr>
          <p:cNvPr id="3" name="スライド番号プレースホルダー 2">
            <a:extLst>
              <a:ext uri="{FF2B5EF4-FFF2-40B4-BE49-F238E27FC236}">
                <a16:creationId xmlns:a16="http://schemas.microsoft.com/office/drawing/2014/main" id="{24A754A8-DC07-45BE-BCD3-D4DED69794DA}"/>
              </a:ext>
            </a:extLst>
          </p:cNvPr>
          <p:cNvSpPr>
            <a:spLocks noGrp="1"/>
          </p:cNvSpPr>
          <p:nvPr>
            <p:ph type="sldNum" sz="quarter" idx="12"/>
          </p:nvPr>
        </p:nvSpPr>
        <p:spPr>
          <a:xfrm>
            <a:off x="6948264" y="6482978"/>
            <a:ext cx="2057400" cy="365125"/>
          </a:xfrm>
        </p:spPr>
        <p:txBody>
          <a:bodyPr/>
          <a:lstStyle/>
          <a:p>
            <a:fld id="{4EB632ED-E61E-774B-B535-8EE1079002FE}" type="slidenum">
              <a:rPr kumimoji="1" lang="ja-JP" altLang="en-US" sz="1200" u="none" smtClean="0"/>
              <a:t>2</a:t>
            </a:fld>
            <a:endParaRPr kumimoji="1" lang="ja-JP" altLang="en-US" sz="1200" u="none" dirty="0"/>
          </a:p>
        </p:txBody>
      </p:sp>
    </p:spTree>
    <p:extLst>
      <p:ext uri="{BB962C8B-B14F-4D97-AF65-F5344CB8AC3E}">
        <p14:creationId xmlns:p14="http://schemas.microsoft.com/office/powerpoint/2010/main" val="1686386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E1D4208-7BE7-4AD0-979C-3D14F429BCBF}"/>
              </a:ext>
            </a:extLst>
          </p:cNvPr>
          <p:cNvSpPr>
            <a:spLocks noGrp="1"/>
          </p:cNvSpPr>
          <p:nvPr>
            <p:ph type="sldNum" sz="quarter" idx="12"/>
          </p:nvPr>
        </p:nvSpPr>
        <p:spPr>
          <a:xfrm>
            <a:off x="7079169" y="6498302"/>
            <a:ext cx="2057400" cy="365125"/>
          </a:xfrm>
        </p:spPr>
        <p:txBody>
          <a:bodyPr/>
          <a:lstStyle/>
          <a:p>
            <a:fld id="{F7D6A504-3750-4644-8C68-6E21F2120F93}" type="slidenum">
              <a:rPr lang="ja-JP" altLang="en-US" smtClean="0">
                <a:solidFill>
                  <a:prstClr val="black">
                    <a:tint val="75000"/>
                  </a:prstClr>
                </a:solidFill>
              </a:rPr>
              <a:pPr/>
              <a:t>20</a:t>
            </a:fld>
            <a:endParaRPr lang="ja-JP" altLang="en-US" dirty="0">
              <a:solidFill>
                <a:prstClr val="black">
                  <a:tint val="75000"/>
                </a:prstClr>
              </a:solidFill>
            </a:endParaRPr>
          </a:p>
        </p:txBody>
      </p:sp>
      <p:sp>
        <p:nvSpPr>
          <p:cNvPr id="4" name="角丸四角形 3">
            <a:extLst>
              <a:ext uri="{FF2B5EF4-FFF2-40B4-BE49-F238E27FC236}">
                <a16:creationId xmlns:a16="http://schemas.microsoft.com/office/drawing/2014/main" id="{359EEEB9-1914-43FF-8C32-DB4A12D252B8}"/>
              </a:ext>
            </a:extLst>
          </p:cNvPr>
          <p:cNvSpPr/>
          <p:nvPr/>
        </p:nvSpPr>
        <p:spPr>
          <a:xfrm>
            <a:off x="1259632" y="123452"/>
            <a:ext cx="6912000" cy="1080000"/>
          </a:xfrm>
          <a:prstGeom prst="roundRect">
            <a:avLst/>
          </a:prstGeom>
          <a:solidFill>
            <a:srgbClr val="E7E5E3"/>
          </a:solidFill>
          <a:ln>
            <a:solidFill>
              <a:srgbClr val="E7E5E3"/>
            </a:solidFill>
          </a:ln>
        </p:spPr>
        <p:style>
          <a:lnRef idx="1">
            <a:schemeClr val="accent3"/>
          </a:lnRef>
          <a:fillRef idx="2">
            <a:schemeClr val="accent3"/>
          </a:fillRef>
          <a:effectRef idx="1">
            <a:schemeClr val="accent3"/>
          </a:effectRef>
          <a:fontRef idx="minor">
            <a:schemeClr val="dk1"/>
          </a:fontRef>
        </p:style>
        <p:txBody>
          <a:bodyPr tIns="232727" rtlCol="0" anchor="ctr"/>
          <a:lstStyle/>
          <a:p>
            <a:pPr algn="ctr"/>
            <a:r>
              <a:rPr lang="ja-JP" altLang="en-US" sz="2399" b="1" u="none" cap="small" dirty="0">
                <a:solidFill>
                  <a:srgbClr val="526D98"/>
                </a:solidFill>
                <a:latin typeface="メイリオ" panose="020B0604030504040204" pitchFamily="50" charset="-128"/>
                <a:ea typeface="メイリオ" panose="020B0604030504040204" pitchFamily="50" charset="-128"/>
              </a:rPr>
              <a:t>大阪府における精神科病院退院患者の状況</a:t>
            </a:r>
            <a:endParaRPr lang="en-US" altLang="ja-JP" sz="2399" u="none" dirty="0">
              <a:solidFill>
                <a:srgbClr val="526D98"/>
              </a:solidFill>
              <a:latin typeface="メイリオ" panose="020B0604030504040204" pitchFamily="50" charset="-128"/>
              <a:ea typeface="メイリオ" panose="020B0604030504040204" pitchFamily="50" charset="-128"/>
            </a:endParaRPr>
          </a:p>
          <a:p>
            <a:r>
              <a:rPr lang="en-US" altLang="ja-JP" u="none" dirty="0">
                <a:solidFill>
                  <a:srgbClr val="526D98"/>
                </a:solidFill>
                <a:latin typeface="メイリオ" panose="020B0604030504040204" pitchFamily="50" charset="-128"/>
                <a:ea typeface="メイリオ" panose="020B0604030504040204" pitchFamily="50" charset="-128"/>
              </a:rPr>
              <a:t>~</a:t>
            </a:r>
            <a:r>
              <a:rPr lang="ja-JP" altLang="en-US" u="none" dirty="0">
                <a:solidFill>
                  <a:srgbClr val="526D98"/>
                </a:solidFill>
                <a:latin typeface="メイリオ" panose="020B0604030504040204" pitchFamily="50" charset="-128"/>
                <a:ea typeface="メイリオ" panose="020B0604030504040204" pitchFamily="50" charset="-128"/>
              </a:rPr>
              <a:t>令和５年度　精神科在院退院患者調査より</a:t>
            </a:r>
            <a:r>
              <a:rPr lang="en-US" altLang="ja-JP" u="none" dirty="0">
                <a:solidFill>
                  <a:srgbClr val="526D98"/>
                </a:solidFill>
                <a:latin typeface="メイリオ" panose="020B0604030504040204" pitchFamily="50" charset="-128"/>
                <a:ea typeface="メイリオ" panose="020B0604030504040204" pitchFamily="50" charset="-128"/>
              </a:rPr>
              <a:t>~</a:t>
            </a:r>
            <a:endParaRPr lang="ja-JP" altLang="en-US" sz="2399" b="1" u="none" dirty="0">
              <a:solidFill>
                <a:srgbClr val="526D98"/>
              </a:solidFill>
              <a:latin typeface="メイリオ" panose="020B0604030504040204" pitchFamily="50" charset="-128"/>
              <a:ea typeface="メイリオ" panose="020B0604030504040204" pitchFamily="50" charset="-128"/>
            </a:endParaRPr>
          </a:p>
        </p:txBody>
      </p:sp>
      <p:sp>
        <p:nvSpPr>
          <p:cNvPr id="5" name="角丸四角形 3">
            <a:extLst>
              <a:ext uri="{FF2B5EF4-FFF2-40B4-BE49-F238E27FC236}">
                <a16:creationId xmlns:a16="http://schemas.microsoft.com/office/drawing/2014/main" id="{865ADEDC-E843-4C5A-9298-FEFC970FA53C}"/>
              </a:ext>
            </a:extLst>
          </p:cNvPr>
          <p:cNvSpPr/>
          <p:nvPr/>
        </p:nvSpPr>
        <p:spPr>
          <a:xfrm>
            <a:off x="364984" y="1418280"/>
            <a:ext cx="4135008" cy="468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r>
              <a:rPr lang="ja-JP" altLang="en-US" sz="2000" b="1" u="none" cap="small" dirty="0">
                <a:solidFill>
                  <a:srgbClr val="526D98"/>
                </a:solidFill>
                <a:latin typeface="メイリオ" panose="020B0604030504040204" pitchFamily="50" charset="-128"/>
                <a:ea typeface="メイリオ" panose="020B0604030504040204" pitchFamily="50" charset="-128"/>
              </a:rPr>
              <a:t>１年以上入院者の退院先</a:t>
            </a:r>
            <a:endParaRPr lang="en-US" altLang="ja-JP" sz="2000" u="none" dirty="0">
              <a:solidFill>
                <a:srgbClr val="526D98"/>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657A8107-DAEC-4F6A-97E2-F9E8803CD4CB}"/>
              </a:ext>
            </a:extLst>
          </p:cNvPr>
          <p:cNvPicPr>
            <a:picLocks noChangeAspect="1"/>
          </p:cNvPicPr>
          <p:nvPr/>
        </p:nvPicPr>
        <p:blipFill>
          <a:blip r:embed="rId2"/>
          <a:stretch>
            <a:fillRect/>
          </a:stretch>
        </p:blipFill>
        <p:spPr>
          <a:xfrm>
            <a:off x="382492" y="2013023"/>
            <a:ext cx="8420100" cy="4678680"/>
          </a:xfrm>
          <a:prstGeom prst="rect">
            <a:avLst/>
          </a:prstGeom>
        </p:spPr>
      </p:pic>
    </p:spTree>
    <p:extLst>
      <p:ext uri="{BB962C8B-B14F-4D97-AF65-F5344CB8AC3E}">
        <p14:creationId xmlns:p14="http://schemas.microsoft.com/office/powerpoint/2010/main" val="367358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78B5349-F5F3-454D-A35C-5DB3F51295E2}"/>
              </a:ext>
            </a:extLst>
          </p:cNvPr>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5" name="角丸四角形 3">
            <a:extLst>
              <a:ext uri="{FF2B5EF4-FFF2-40B4-BE49-F238E27FC236}">
                <a16:creationId xmlns:a16="http://schemas.microsoft.com/office/drawing/2014/main" id="{E9E93AFC-9427-4600-AC05-A2F45F65652F}"/>
              </a:ext>
            </a:extLst>
          </p:cNvPr>
          <p:cNvSpPr/>
          <p:nvPr/>
        </p:nvSpPr>
        <p:spPr>
          <a:xfrm>
            <a:off x="273418" y="476672"/>
            <a:ext cx="8597164" cy="72008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lnSpc>
                <a:spcPts val="1600"/>
              </a:lnSpc>
            </a:pPr>
            <a:r>
              <a:rPr lang="ja-JP" altLang="en-US" sz="2000" b="1" u="none" cap="small" dirty="0">
                <a:solidFill>
                  <a:srgbClr val="526D98"/>
                </a:solidFill>
                <a:latin typeface="メイリオ" panose="020B0604030504040204" pitchFamily="50" charset="-128"/>
                <a:ea typeface="メイリオ" panose="020B0604030504040204" pitchFamily="50" charset="-128"/>
              </a:rPr>
              <a:t>過去の退院患者調査との比較</a:t>
            </a:r>
            <a:r>
              <a:rPr lang="en-US" altLang="ja-JP" sz="2000" b="1" u="none" cap="small" dirty="0">
                <a:solidFill>
                  <a:srgbClr val="526D98"/>
                </a:solidFill>
                <a:latin typeface="メイリオ" panose="020B0604030504040204" pitchFamily="50" charset="-128"/>
                <a:ea typeface="メイリオ" panose="020B0604030504040204" pitchFamily="50" charset="-128"/>
              </a:rPr>
              <a:t>《</a:t>
            </a:r>
            <a:r>
              <a:rPr lang="ja-JP" altLang="en-US" sz="2000" b="1" u="none" cap="small" dirty="0">
                <a:solidFill>
                  <a:srgbClr val="526D98"/>
                </a:solidFill>
                <a:latin typeface="メイリオ" panose="020B0604030504040204" pitchFamily="50" charset="-128"/>
                <a:ea typeface="メイリオ" panose="020B0604030504040204" pitchFamily="50" charset="-128"/>
              </a:rPr>
              <a:t>入院期間</a:t>
            </a:r>
            <a:r>
              <a:rPr lang="en-US" altLang="ja-JP" sz="2000" b="1" u="none" cap="small" dirty="0">
                <a:solidFill>
                  <a:srgbClr val="526D98"/>
                </a:solidFill>
                <a:latin typeface="メイリオ" panose="020B0604030504040204" pitchFamily="50" charset="-128"/>
                <a:ea typeface="メイリオ" panose="020B0604030504040204" pitchFamily="50" charset="-128"/>
              </a:rPr>
              <a:t>1</a:t>
            </a:r>
            <a:r>
              <a:rPr lang="ja-JP" altLang="en-US" sz="2000" b="1" u="none" cap="small" dirty="0">
                <a:solidFill>
                  <a:srgbClr val="526D98"/>
                </a:solidFill>
                <a:latin typeface="メイリオ" panose="020B0604030504040204" pitchFamily="50" charset="-128"/>
                <a:ea typeface="メイリオ" panose="020B0604030504040204" pitchFamily="50" charset="-128"/>
              </a:rPr>
              <a:t>年以上の患者の退院先</a:t>
            </a:r>
            <a:r>
              <a:rPr lang="en-US" altLang="ja-JP" sz="2000" b="1" u="none" cap="small" dirty="0">
                <a:solidFill>
                  <a:srgbClr val="526D98"/>
                </a:solidFill>
                <a:latin typeface="メイリオ" panose="020B0604030504040204" pitchFamily="50" charset="-128"/>
                <a:ea typeface="メイリオ" panose="020B0604030504040204" pitchFamily="50" charset="-128"/>
              </a:rPr>
              <a:t>》</a:t>
            </a:r>
          </a:p>
          <a:p>
            <a:pPr algn="ctr">
              <a:lnSpc>
                <a:spcPts val="1600"/>
              </a:lnSpc>
            </a:pPr>
            <a:r>
              <a:rPr lang="ja-JP" altLang="en-US" sz="1400" b="1" u="none" cap="small" dirty="0">
                <a:solidFill>
                  <a:srgbClr val="526D98"/>
                </a:solidFill>
                <a:latin typeface="メイリオ" panose="020B0604030504040204" pitchFamily="50" charset="-128"/>
                <a:ea typeface="メイリオ" panose="020B0604030504040204" pitchFamily="50" charset="-128"/>
              </a:rPr>
              <a:t>　　　　　　　　　　　　　　　　　　　　　調査期間が異なるため前のスライドの「割合②」で比較</a:t>
            </a:r>
            <a:endParaRPr lang="en-US" altLang="ja-JP" sz="1400" u="none" dirty="0">
              <a:solidFill>
                <a:srgbClr val="526D98"/>
              </a:solidFill>
              <a:latin typeface="メイリオ" panose="020B0604030504040204" pitchFamily="50" charset="-128"/>
              <a:ea typeface="メイリオ" panose="020B0604030504040204" pitchFamily="50" charset="-128"/>
            </a:endParaRPr>
          </a:p>
        </p:txBody>
      </p:sp>
      <p:sp>
        <p:nvSpPr>
          <p:cNvPr id="6" name="Rectangle 1026">
            <a:extLst>
              <a:ext uri="{FF2B5EF4-FFF2-40B4-BE49-F238E27FC236}">
                <a16:creationId xmlns:a16="http://schemas.microsoft.com/office/drawing/2014/main" id="{5E1FE64F-D733-4B8D-A391-DF2A13D0142B}"/>
              </a:ext>
            </a:extLst>
          </p:cNvPr>
          <p:cNvSpPr>
            <a:spLocks noGrp="1" noChangeArrowheads="1"/>
          </p:cNvSpPr>
          <p:nvPr/>
        </p:nvSpPr>
        <p:spPr bwMode="auto">
          <a:xfrm>
            <a:off x="256469" y="6033494"/>
            <a:ext cx="5184576" cy="505419"/>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長期入院患者が自宅へ退院する割合は大幅に減少。</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Ｒ５は、死亡と他科への転院を合わせると６０％を超えている。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30B0A86C-D63E-4661-9442-B093FD8E330F}"/>
              </a:ext>
            </a:extLst>
          </p:cNvPr>
          <p:cNvPicPr>
            <a:picLocks noChangeAspect="1"/>
          </p:cNvPicPr>
          <p:nvPr/>
        </p:nvPicPr>
        <p:blipFill>
          <a:blip r:embed="rId2"/>
          <a:stretch>
            <a:fillRect/>
          </a:stretch>
        </p:blipFill>
        <p:spPr>
          <a:xfrm>
            <a:off x="0" y="1484784"/>
            <a:ext cx="9144000" cy="4095482"/>
          </a:xfrm>
          <a:prstGeom prst="rect">
            <a:avLst/>
          </a:prstGeom>
        </p:spPr>
      </p:pic>
    </p:spTree>
    <p:extLst>
      <p:ext uri="{BB962C8B-B14F-4D97-AF65-F5344CB8AC3E}">
        <p14:creationId xmlns:p14="http://schemas.microsoft.com/office/powerpoint/2010/main" val="985714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4C9FB86-7E7F-40F7-8D88-901BCB415347}"/>
              </a:ext>
            </a:extLst>
          </p:cNvPr>
          <p:cNvSpPr>
            <a:spLocks noGrp="1"/>
          </p:cNvSpPr>
          <p:nvPr>
            <p:ph type="sldNum" sz="quarter" idx="12"/>
          </p:nvPr>
        </p:nvSpPr>
        <p:spPr>
          <a:xfrm>
            <a:off x="6941417" y="6394371"/>
            <a:ext cx="2057400" cy="365125"/>
          </a:xfrm>
        </p:spPr>
        <p:txBody>
          <a:bodyPr/>
          <a:lstStyle/>
          <a:p>
            <a:fld id="{F7D6A504-3750-4644-8C68-6E21F2120F93}" type="slidenum">
              <a:rPr lang="ja-JP" altLang="en-US" smtClean="0">
                <a:solidFill>
                  <a:prstClr val="black">
                    <a:tint val="75000"/>
                  </a:prstClr>
                </a:solidFill>
              </a:rPr>
              <a:pPr/>
              <a:t>22</a:t>
            </a:fld>
            <a:endParaRPr lang="ja-JP" altLang="en-US">
              <a:solidFill>
                <a:prstClr val="black">
                  <a:tint val="75000"/>
                </a:prstClr>
              </a:solidFill>
            </a:endParaRPr>
          </a:p>
        </p:txBody>
      </p:sp>
      <p:sp>
        <p:nvSpPr>
          <p:cNvPr id="5" name="Rectangle 1026">
            <a:extLst>
              <a:ext uri="{FF2B5EF4-FFF2-40B4-BE49-F238E27FC236}">
                <a16:creationId xmlns:a16="http://schemas.microsoft.com/office/drawing/2014/main" id="{AFD80EDA-4919-4074-80CA-7DB0FD0A13BC}"/>
              </a:ext>
            </a:extLst>
          </p:cNvPr>
          <p:cNvSpPr>
            <a:spLocks noGrp="1" noChangeArrowheads="1"/>
          </p:cNvSpPr>
          <p:nvPr/>
        </p:nvSpPr>
        <p:spPr bwMode="auto">
          <a:xfrm>
            <a:off x="113788" y="6106371"/>
            <a:ext cx="7934621" cy="57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US" altLang="ja-JP" u="none" dirty="0">
                <a:solidFill>
                  <a:sysClr val="windowText" lastClr="000000"/>
                </a:solidFill>
                <a:latin typeface="メイリオ" panose="020B0604030504040204" pitchFamily="50" charset="-128"/>
                <a:ea typeface="メイリオ" panose="020B0604030504040204" pitchFamily="50" charset="-128"/>
              </a:rPr>
              <a:t>65</a:t>
            </a:r>
            <a:r>
              <a:rPr lang="ja-JP" altLang="en-US" u="none" dirty="0">
                <a:solidFill>
                  <a:sysClr val="windowText" lastClr="000000"/>
                </a:solidFill>
                <a:latin typeface="メイリオ" panose="020B0604030504040204" pitchFamily="50" charset="-128"/>
                <a:ea typeface="メイリオ" panose="020B0604030504040204" pitchFamily="50" charset="-128"/>
              </a:rPr>
              <a:t>歳未満の退院先の多くは障がい者福祉関係施設で、中でもグループホームが一番多い。</a:t>
            </a:r>
            <a:endParaRPr lang="en-US" altLang="ja-JP" u="none" dirty="0">
              <a:solidFill>
                <a:sysClr val="windowText" lastClr="000000"/>
              </a:solidFill>
              <a:latin typeface="メイリオ" panose="020B0604030504040204" pitchFamily="50" charset="-128"/>
              <a:ea typeface="メイリオ" panose="020B0604030504040204" pitchFamily="50" charset="-128"/>
            </a:endParaRPr>
          </a:p>
          <a:p>
            <a:pPr algn="l"/>
            <a:r>
              <a:rPr lang="en-US" altLang="ja-JP" u="none" dirty="0">
                <a:solidFill>
                  <a:sysClr val="windowText" lastClr="000000"/>
                </a:solidFill>
                <a:latin typeface="メイリオ" panose="020B0604030504040204" pitchFamily="50" charset="-128"/>
                <a:ea typeface="メイリオ" panose="020B0604030504040204" pitchFamily="50" charset="-128"/>
              </a:rPr>
              <a:t>65</a:t>
            </a:r>
            <a:r>
              <a:rPr lang="ja-JP" altLang="en-US" u="none" dirty="0">
                <a:solidFill>
                  <a:sysClr val="windowText" lastClr="000000"/>
                </a:solidFill>
                <a:latin typeface="メイリオ" panose="020B0604030504040204" pitchFamily="50" charset="-128"/>
                <a:ea typeface="メイリオ" panose="020B0604030504040204" pitchFamily="50" charset="-128"/>
              </a:rPr>
              <a:t>歳以上では高齢者福祉関係施設が増加、多いのは有料老人ホームである。</a:t>
            </a:r>
            <a:endParaRPr lang="en-US" altLang="ja-JP" u="none" dirty="0">
              <a:solidFill>
                <a:sysClr val="windowText" lastClr="000000"/>
              </a:solidFill>
              <a:latin typeface="メイリオ" panose="020B0604030504040204" pitchFamily="50" charset="-128"/>
              <a:ea typeface="メイリオ" panose="020B0604030504040204" pitchFamily="50" charset="-128"/>
            </a:endParaRPr>
          </a:p>
          <a:p>
            <a:pPr algn="l"/>
            <a:r>
              <a:rPr lang="ja-JP" altLang="en-US" u="none" dirty="0">
                <a:solidFill>
                  <a:sysClr val="windowText" lastClr="000000"/>
                </a:solidFill>
                <a:latin typeface="メイリオ" panose="020B0604030504040204" pitchFamily="50" charset="-128"/>
                <a:ea typeface="メイリオ" panose="020B0604030504040204" pitchFamily="50" charset="-128"/>
              </a:rPr>
              <a:t>また</a:t>
            </a:r>
            <a:r>
              <a:rPr lang="en-US" altLang="ja-JP" u="none" dirty="0">
                <a:solidFill>
                  <a:sysClr val="windowText" lastClr="000000"/>
                </a:solidFill>
                <a:latin typeface="メイリオ" panose="020B0604030504040204" pitchFamily="50" charset="-128"/>
                <a:ea typeface="メイリオ" panose="020B0604030504040204" pitchFamily="50" charset="-128"/>
              </a:rPr>
              <a:t>65</a:t>
            </a:r>
            <a:r>
              <a:rPr lang="ja-JP" altLang="en-US" u="none" dirty="0">
                <a:solidFill>
                  <a:sysClr val="windowText" lastClr="000000"/>
                </a:solidFill>
                <a:latin typeface="メイリオ" panose="020B0604030504040204" pitchFamily="50" charset="-128"/>
                <a:ea typeface="メイリオ" panose="020B0604030504040204" pitchFamily="50" charset="-128"/>
              </a:rPr>
              <a:t>歳以上では、死亡と他科への転院を合わせると７０％を超える。</a:t>
            </a:r>
            <a:endParaRPr lang="en-US" altLang="ja-JP" u="none" dirty="0">
              <a:solidFill>
                <a:sysClr val="windowText" lastClr="000000"/>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EA1BB915-44EC-4B4B-B523-965F065C3BAD}"/>
              </a:ext>
            </a:extLst>
          </p:cNvPr>
          <p:cNvPicPr>
            <a:picLocks noChangeAspect="1"/>
          </p:cNvPicPr>
          <p:nvPr/>
        </p:nvPicPr>
        <p:blipFill>
          <a:blip r:embed="rId2"/>
          <a:stretch>
            <a:fillRect/>
          </a:stretch>
        </p:blipFill>
        <p:spPr>
          <a:xfrm>
            <a:off x="0" y="196260"/>
            <a:ext cx="9144000" cy="2751577"/>
          </a:xfrm>
          <a:prstGeom prst="rect">
            <a:avLst/>
          </a:prstGeom>
        </p:spPr>
      </p:pic>
      <p:pic>
        <p:nvPicPr>
          <p:cNvPr id="10" name="図 9">
            <a:extLst>
              <a:ext uri="{FF2B5EF4-FFF2-40B4-BE49-F238E27FC236}">
                <a16:creationId xmlns:a16="http://schemas.microsoft.com/office/drawing/2014/main" id="{11E9ABA7-F93A-424A-9F71-CB3457E4A459}"/>
              </a:ext>
            </a:extLst>
          </p:cNvPr>
          <p:cNvPicPr>
            <a:picLocks noChangeAspect="1"/>
          </p:cNvPicPr>
          <p:nvPr/>
        </p:nvPicPr>
        <p:blipFill>
          <a:blip r:embed="rId3"/>
          <a:stretch>
            <a:fillRect/>
          </a:stretch>
        </p:blipFill>
        <p:spPr>
          <a:xfrm>
            <a:off x="-784" y="2940217"/>
            <a:ext cx="9144000" cy="3060888"/>
          </a:xfrm>
          <a:prstGeom prst="rect">
            <a:avLst/>
          </a:prstGeom>
        </p:spPr>
      </p:pic>
    </p:spTree>
    <p:extLst>
      <p:ext uri="{BB962C8B-B14F-4D97-AF65-F5344CB8AC3E}">
        <p14:creationId xmlns:p14="http://schemas.microsoft.com/office/powerpoint/2010/main" val="1960694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64F041F-AB17-4FF9-96AC-81ECF6F3D4CC}"/>
              </a:ext>
            </a:extLst>
          </p:cNvPr>
          <p:cNvSpPr>
            <a:spLocks noGrp="1"/>
          </p:cNvSpPr>
          <p:nvPr>
            <p:ph type="sldNum" sz="quarter" idx="12"/>
          </p:nvPr>
        </p:nvSpPr>
        <p:spPr>
          <a:xfrm>
            <a:off x="6907518" y="6428642"/>
            <a:ext cx="2057400" cy="365125"/>
          </a:xfrm>
        </p:spPr>
        <p:txBody>
          <a:bodyPr/>
          <a:lstStyle/>
          <a:p>
            <a:fld id="{F7D6A504-3750-4644-8C68-6E21F2120F93}" type="slidenum">
              <a:rPr lang="ja-JP" altLang="en-US" smtClean="0">
                <a:solidFill>
                  <a:prstClr val="black">
                    <a:tint val="75000"/>
                  </a:prstClr>
                </a:solidFill>
              </a:rPr>
              <a:pPr/>
              <a:t>23</a:t>
            </a:fld>
            <a:endParaRPr lang="ja-JP" altLang="en-US">
              <a:solidFill>
                <a:prstClr val="black">
                  <a:tint val="75000"/>
                </a:prstClr>
              </a:solidFill>
            </a:endParaRPr>
          </a:p>
        </p:txBody>
      </p:sp>
      <p:pic>
        <p:nvPicPr>
          <p:cNvPr id="3" name="図 2">
            <a:extLst>
              <a:ext uri="{FF2B5EF4-FFF2-40B4-BE49-F238E27FC236}">
                <a16:creationId xmlns:a16="http://schemas.microsoft.com/office/drawing/2014/main" id="{8132F33F-609A-4840-BE2F-666C83A9F1D2}"/>
              </a:ext>
            </a:extLst>
          </p:cNvPr>
          <p:cNvPicPr>
            <a:picLocks noChangeAspect="1"/>
          </p:cNvPicPr>
          <p:nvPr/>
        </p:nvPicPr>
        <p:blipFill>
          <a:blip r:embed="rId2"/>
          <a:stretch>
            <a:fillRect/>
          </a:stretch>
        </p:blipFill>
        <p:spPr>
          <a:xfrm>
            <a:off x="843626" y="1048922"/>
            <a:ext cx="2598420" cy="5379720"/>
          </a:xfrm>
          <a:prstGeom prst="rect">
            <a:avLst/>
          </a:prstGeom>
        </p:spPr>
      </p:pic>
      <p:pic>
        <p:nvPicPr>
          <p:cNvPr id="4" name="図 3">
            <a:extLst>
              <a:ext uri="{FF2B5EF4-FFF2-40B4-BE49-F238E27FC236}">
                <a16:creationId xmlns:a16="http://schemas.microsoft.com/office/drawing/2014/main" id="{C6F82D2D-575C-4ECB-B5E4-CD03CAA928DC}"/>
              </a:ext>
            </a:extLst>
          </p:cNvPr>
          <p:cNvPicPr>
            <a:picLocks noChangeAspect="1"/>
          </p:cNvPicPr>
          <p:nvPr/>
        </p:nvPicPr>
        <p:blipFill>
          <a:blip r:embed="rId3"/>
          <a:stretch>
            <a:fillRect/>
          </a:stretch>
        </p:blipFill>
        <p:spPr>
          <a:xfrm>
            <a:off x="4904272" y="1050355"/>
            <a:ext cx="2598420" cy="5394960"/>
          </a:xfrm>
          <a:prstGeom prst="rect">
            <a:avLst/>
          </a:prstGeom>
        </p:spPr>
      </p:pic>
      <p:sp>
        <p:nvSpPr>
          <p:cNvPr id="5" name="角丸四角形 3">
            <a:extLst>
              <a:ext uri="{FF2B5EF4-FFF2-40B4-BE49-F238E27FC236}">
                <a16:creationId xmlns:a16="http://schemas.microsoft.com/office/drawing/2014/main" id="{C2458758-3F02-49BB-A685-683F397723B2}"/>
              </a:ext>
            </a:extLst>
          </p:cNvPr>
          <p:cNvSpPr/>
          <p:nvPr/>
        </p:nvSpPr>
        <p:spPr>
          <a:xfrm>
            <a:off x="267562" y="196842"/>
            <a:ext cx="8640960" cy="468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144000" rtlCol="0" anchor="ctr"/>
          <a:lstStyle/>
          <a:p>
            <a:pPr algn="ctr"/>
            <a:r>
              <a:rPr lang="ja-JP" altLang="en-US" sz="2000" b="1" u="none" cap="small" dirty="0">
                <a:solidFill>
                  <a:srgbClr val="526D98"/>
                </a:solidFill>
                <a:latin typeface="メイリオ" panose="020B0604030504040204" pitchFamily="50" charset="-128"/>
                <a:ea typeface="メイリオ" panose="020B0604030504040204" pitchFamily="50" charset="-128"/>
              </a:rPr>
              <a:t>再入院について　</a:t>
            </a:r>
            <a:r>
              <a:rPr lang="en-US" altLang="ja-JP" sz="2000" b="1" u="none" cap="small" dirty="0">
                <a:solidFill>
                  <a:srgbClr val="526D98"/>
                </a:solidFill>
                <a:latin typeface="メイリオ" panose="020B0604030504040204" pitchFamily="50" charset="-128"/>
                <a:ea typeface="メイリオ" panose="020B0604030504040204" pitchFamily="50" charset="-128"/>
              </a:rPr>
              <a:t>《</a:t>
            </a:r>
            <a:r>
              <a:rPr lang="ja-JP" altLang="en-US" sz="2000" b="1" u="none" cap="small" dirty="0">
                <a:solidFill>
                  <a:srgbClr val="526D98"/>
                </a:solidFill>
                <a:latin typeface="メイリオ" panose="020B0604030504040204" pitchFamily="50" charset="-128"/>
                <a:ea typeface="メイリオ" panose="020B0604030504040204" pitchFamily="50" charset="-128"/>
              </a:rPr>
              <a:t>調査期間中の再入院に関する集計</a:t>
            </a:r>
            <a:r>
              <a:rPr lang="en-US" altLang="ja-JP" sz="2000" b="1" u="none" cap="small" dirty="0">
                <a:solidFill>
                  <a:srgbClr val="526D98"/>
                </a:solidFill>
                <a:latin typeface="メイリオ" panose="020B0604030504040204" pitchFamily="50" charset="-128"/>
                <a:ea typeface="メイリオ" panose="020B0604030504040204" pitchFamily="50" charset="-128"/>
              </a:rPr>
              <a:t>》</a:t>
            </a:r>
            <a:endParaRPr lang="en-US" altLang="ja-JP" sz="2000" u="none" dirty="0">
              <a:solidFill>
                <a:srgbClr val="526D98"/>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A248FD4-6CF3-4D12-97EC-2F309F0FE5A1}"/>
              </a:ext>
            </a:extLst>
          </p:cNvPr>
          <p:cNvSpPr txBox="1"/>
          <p:nvPr/>
        </p:nvSpPr>
        <p:spPr>
          <a:xfrm>
            <a:off x="542985" y="756683"/>
            <a:ext cx="1138029" cy="276999"/>
          </a:xfrm>
          <a:prstGeom prst="rect">
            <a:avLst/>
          </a:prstGeom>
          <a:noFill/>
        </p:spPr>
        <p:txBody>
          <a:bodyPr wrap="square" rtlCol="0">
            <a:spAutoFit/>
          </a:bodyPr>
          <a:lstStyle/>
          <a:p>
            <a:r>
              <a:rPr lang="ja-JP" altLang="ja-JP" sz="1200" u="none" dirty="0">
                <a:effectLst/>
                <a:ea typeface="メイリオ" panose="020B0604030504040204" pitchFamily="50" charset="-128"/>
                <a:cs typeface="Times New Roman" panose="02020603050405020304" pitchFamily="18" charset="0"/>
              </a:rPr>
              <a:t>〔全体〕　　　　　　　　　　　　　　　　　</a:t>
            </a:r>
            <a:endParaRPr kumimoji="1" lang="ja-JP" altLang="en-US" sz="1200" u="none" dirty="0"/>
          </a:p>
        </p:txBody>
      </p:sp>
      <p:sp>
        <p:nvSpPr>
          <p:cNvPr id="7" name="テキスト ボックス 6">
            <a:extLst>
              <a:ext uri="{FF2B5EF4-FFF2-40B4-BE49-F238E27FC236}">
                <a16:creationId xmlns:a16="http://schemas.microsoft.com/office/drawing/2014/main" id="{E2C6FD21-24ED-4AC2-9863-423D513855D8}"/>
              </a:ext>
            </a:extLst>
          </p:cNvPr>
          <p:cNvSpPr txBox="1"/>
          <p:nvPr/>
        </p:nvSpPr>
        <p:spPr>
          <a:xfrm>
            <a:off x="4673792" y="745934"/>
            <a:ext cx="1800200" cy="276999"/>
          </a:xfrm>
          <a:prstGeom prst="rect">
            <a:avLst/>
          </a:prstGeom>
          <a:noFill/>
        </p:spPr>
        <p:txBody>
          <a:bodyPr wrap="square" rtlCol="0">
            <a:spAutoFit/>
          </a:bodyPr>
          <a:lstStyle/>
          <a:p>
            <a:r>
              <a:rPr lang="ja-JP" altLang="ja-JP" sz="1200" u="none" dirty="0">
                <a:effectLst/>
                <a:ea typeface="メイリオ" panose="020B0604030504040204" pitchFamily="50" charset="-128"/>
                <a:cs typeface="Times New Roman" panose="02020603050405020304" pitchFamily="18" charset="0"/>
              </a:rPr>
              <a:t>〔入院期間１年以上〕</a:t>
            </a:r>
            <a:endParaRPr kumimoji="1" lang="ja-JP" altLang="en-US" sz="1200" dirty="0"/>
          </a:p>
        </p:txBody>
      </p:sp>
      <p:sp>
        <p:nvSpPr>
          <p:cNvPr id="8" name="楕円 7">
            <a:extLst>
              <a:ext uri="{FF2B5EF4-FFF2-40B4-BE49-F238E27FC236}">
                <a16:creationId xmlns:a16="http://schemas.microsoft.com/office/drawing/2014/main" id="{CC452AF9-1938-43AB-A1C5-AD2CBBDFDD31}"/>
              </a:ext>
            </a:extLst>
          </p:cNvPr>
          <p:cNvSpPr/>
          <p:nvPr/>
        </p:nvSpPr>
        <p:spPr>
          <a:xfrm>
            <a:off x="1563706" y="1620779"/>
            <a:ext cx="720080" cy="720080"/>
          </a:xfrm>
          <a:prstGeom prst="ellipse">
            <a:avLst/>
          </a:prstGeom>
          <a:noFill/>
          <a:ln w="19050">
            <a:solidFill>
              <a:srgbClr val="526D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楕円 8">
            <a:extLst>
              <a:ext uri="{FF2B5EF4-FFF2-40B4-BE49-F238E27FC236}">
                <a16:creationId xmlns:a16="http://schemas.microsoft.com/office/drawing/2014/main" id="{EE18BE9A-F06B-462B-8E6B-E68347BE2B4B}"/>
              </a:ext>
            </a:extLst>
          </p:cNvPr>
          <p:cNvSpPr/>
          <p:nvPr/>
        </p:nvSpPr>
        <p:spPr>
          <a:xfrm>
            <a:off x="1563706" y="4213067"/>
            <a:ext cx="720080" cy="720080"/>
          </a:xfrm>
          <a:prstGeom prst="ellipse">
            <a:avLst/>
          </a:prstGeom>
          <a:noFill/>
          <a:ln w="19050">
            <a:solidFill>
              <a:srgbClr val="526D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0" name="楕円 9">
            <a:extLst>
              <a:ext uri="{FF2B5EF4-FFF2-40B4-BE49-F238E27FC236}">
                <a16:creationId xmlns:a16="http://schemas.microsoft.com/office/drawing/2014/main" id="{63A69F21-EC3F-41C8-8D3D-F5D6760223F5}"/>
              </a:ext>
            </a:extLst>
          </p:cNvPr>
          <p:cNvSpPr/>
          <p:nvPr/>
        </p:nvSpPr>
        <p:spPr>
          <a:xfrm>
            <a:off x="5668162" y="4285075"/>
            <a:ext cx="720080" cy="720080"/>
          </a:xfrm>
          <a:prstGeom prst="ellipse">
            <a:avLst/>
          </a:prstGeom>
          <a:noFill/>
          <a:ln w="19050">
            <a:solidFill>
              <a:srgbClr val="526D9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1507017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CF893A8-B60A-476B-BE91-2D36BC7F2C00}"/>
              </a:ext>
            </a:extLst>
          </p:cNvPr>
          <p:cNvSpPr>
            <a:spLocks noGrp="1"/>
          </p:cNvSpPr>
          <p:nvPr>
            <p:ph type="sldNum" sz="quarter" idx="12"/>
          </p:nvPr>
        </p:nvSpPr>
        <p:spPr>
          <a:xfrm>
            <a:off x="7020272" y="6424148"/>
            <a:ext cx="2057400" cy="365125"/>
          </a:xfrm>
        </p:spPr>
        <p:txBody>
          <a:bodyPr/>
          <a:lstStyle/>
          <a:p>
            <a:fld id="{F7D6A504-3750-4644-8C68-6E21F2120F93}"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4" name="Rectangle 1026">
            <a:extLst>
              <a:ext uri="{FF2B5EF4-FFF2-40B4-BE49-F238E27FC236}">
                <a16:creationId xmlns:a16="http://schemas.microsoft.com/office/drawing/2014/main" id="{E2E79F54-FAFB-4FC4-A394-961053C41EE2}"/>
              </a:ext>
            </a:extLst>
          </p:cNvPr>
          <p:cNvSpPr>
            <a:spLocks noGrp="1" noChangeArrowheads="1"/>
          </p:cNvSpPr>
          <p:nvPr/>
        </p:nvSpPr>
        <p:spPr bwMode="auto">
          <a:xfrm>
            <a:off x="179512" y="6093296"/>
            <a:ext cx="7344816" cy="404673"/>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年以上入院した後退院し、</a:t>
            </a:r>
            <a:r>
              <a:rPr lang="en-US" altLang="ja-JP" sz="1200" u="none" dirty="0">
                <a:solidFill>
                  <a:sysClr val="windowText" lastClr="000000"/>
                </a:solidFill>
                <a:latin typeface="メイリオ" panose="020B0604030504040204" pitchFamily="50" charset="-128"/>
                <a:ea typeface="メイリオ" panose="020B0604030504040204" pitchFamily="50" charset="-128"/>
              </a:rPr>
              <a:t>3</a:t>
            </a:r>
            <a:r>
              <a:rPr lang="ja-JP" altLang="en-US" sz="1200" u="none" dirty="0">
                <a:solidFill>
                  <a:sysClr val="windowText" lastClr="000000"/>
                </a:solidFill>
                <a:latin typeface="メイリオ" panose="020B0604030504040204" pitchFamily="50" charset="-128"/>
                <a:ea typeface="メイリオ" panose="020B0604030504040204" pitchFamily="50" charset="-128"/>
              </a:rPr>
              <a:t>ヶ月以内に再入院された方の</a:t>
            </a:r>
            <a:r>
              <a:rPr lang="en-US" altLang="ja-JP" sz="1200" u="none" dirty="0">
                <a:solidFill>
                  <a:sysClr val="windowText" lastClr="000000"/>
                </a:solidFill>
                <a:latin typeface="メイリオ" panose="020B0604030504040204" pitchFamily="50" charset="-128"/>
                <a:ea typeface="メイリオ" panose="020B0604030504040204" pitchFamily="50" charset="-128"/>
              </a:rPr>
              <a:t>8</a:t>
            </a:r>
            <a:r>
              <a:rPr lang="ja-JP" altLang="en-US" sz="1200" u="none" dirty="0">
                <a:solidFill>
                  <a:sysClr val="windowText" lastClr="000000"/>
                </a:solidFill>
                <a:latin typeface="メイリオ" panose="020B0604030504040204" pitchFamily="50" charset="-128"/>
                <a:ea typeface="メイリオ" panose="020B0604030504040204" pitchFamily="50" charset="-128"/>
              </a:rPr>
              <a:t>割近くの退院先は他科への転院である。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3E0A560D-6408-45B2-9BAB-912F2B3A4374}"/>
              </a:ext>
            </a:extLst>
          </p:cNvPr>
          <p:cNvPicPr>
            <a:picLocks noChangeAspect="1"/>
          </p:cNvPicPr>
          <p:nvPr/>
        </p:nvPicPr>
        <p:blipFill>
          <a:blip r:embed="rId2"/>
          <a:stretch>
            <a:fillRect/>
          </a:stretch>
        </p:blipFill>
        <p:spPr>
          <a:xfrm>
            <a:off x="17530" y="501649"/>
            <a:ext cx="9144000" cy="5199669"/>
          </a:xfrm>
          <a:prstGeom prst="rect">
            <a:avLst/>
          </a:prstGeom>
        </p:spPr>
      </p:pic>
    </p:spTree>
    <p:extLst>
      <p:ext uri="{BB962C8B-B14F-4D97-AF65-F5344CB8AC3E}">
        <p14:creationId xmlns:p14="http://schemas.microsoft.com/office/powerpoint/2010/main" val="1873130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3AFC23B1-43FC-4DEF-89F6-2ED9C38205FC}"/>
              </a:ext>
            </a:extLst>
          </p:cNvPr>
          <p:cNvPicPr>
            <a:picLocks noChangeAspect="1"/>
          </p:cNvPicPr>
          <p:nvPr/>
        </p:nvPicPr>
        <p:blipFill>
          <a:blip r:embed="rId3"/>
          <a:stretch>
            <a:fillRect/>
          </a:stretch>
        </p:blipFill>
        <p:spPr>
          <a:xfrm>
            <a:off x="395536" y="1299567"/>
            <a:ext cx="8167519" cy="5434981"/>
          </a:xfrm>
          <a:prstGeom prst="rect">
            <a:avLst/>
          </a:prstGeom>
        </p:spPr>
      </p:pic>
      <p:sp>
        <p:nvSpPr>
          <p:cNvPr id="2" name="スライド番号プレースホルダー 1"/>
          <p:cNvSpPr>
            <a:spLocks noGrp="1"/>
          </p:cNvSpPr>
          <p:nvPr>
            <p:ph type="sldNum" sz="quarter" idx="12"/>
          </p:nvPr>
        </p:nvSpPr>
        <p:spPr>
          <a:xfrm>
            <a:off x="6937703" y="6337782"/>
            <a:ext cx="2057400" cy="365125"/>
          </a:xfrm>
        </p:spPr>
        <p:txBody>
          <a:bodyPr/>
          <a:lstStyle/>
          <a:p>
            <a:fld id="{F7D6A504-3750-4644-8C68-6E21F2120F93}" type="slidenum">
              <a:rPr lang="ja-JP" altLang="en-US" smtClean="0">
                <a:solidFill>
                  <a:prstClr val="black">
                    <a:tint val="75000"/>
                  </a:prstClr>
                </a:solidFill>
              </a:rPr>
              <a:pPr/>
              <a:t>3</a:t>
            </a:fld>
            <a:endParaRPr lang="ja-JP" altLang="en-US" dirty="0">
              <a:solidFill>
                <a:prstClr val="black">
                  <a:tint val="75000"/>
                </a:prstClr>
              </a:solidFill>
            </a:endParaRPr>
          </a:p>
        </p:txBody>
      </p:sp>
      <p:sp>
        <p:nvSpPr>
          <p:cNvPr id="4" name="角丸四角形 3"/>
          <p:cNvSpPr/>
          <p:nvPr/>
        </p:nvSpPr>
        <p:spPr>
          <a:xfrm>
            <a:off x="1259632" y="123452"/>
            <a:ext cx="6912000" cy="1080000"/>
          </a:xfrm>
          <a:prstGeom prst="roundRect">
            <a:avLst/>
          </a:prstGeom>
          <a:solidFill>
            <a:srgbClr val="526D98"/>
          </a:solidFill>
          <a:ln>
            <a:solidFill>
              <a:srgbClr val="526D98"/>
            </a:solidFill>
          </a:ln>
        </p:spPr>
        <p:style>
          <a:lnRef idx="1">
            <a:schemeClr val="accent3"/>
          </a:lnRef>
          <a:fillRef idx="2">
            <a:schemeClr val="accent3"/>
          </a:fillRef>
          <a:effectRef idx="1">
            <a:schemeClr val="accent3"/>
          </a:effectRef>
          <a:fontRef idx="minor">
            <a:schemeClr val="dk1"/>
          </a:fontRef>
        </p:style>
        <p:txBody>
          <a:bodyPr tIns="232727" rtlCol="0" anchor="ctr"/>
          <a:lstStyle/>
          <a:p>
            <a:pPr algn="ctr"/>
            <a:r>
              <a:rPr lang="ja-JP" altLang="en-US" sz="2399" b="1" u="none" cap="small" dirty="0">
                <a:solidFill>
                  <a:srgbClr val="E7E5E3"/>
                </a:solidFill>
                <a:latin typeface="メイリオ" panose="020B0604030504040204" pitchFamily="50" charset="-128"/>
                <a:ea typeface="メイリオ" panose="020B0604030504040204" pitchFamily="50" charset="-128"/>
              </a:rPr>
              <a:t>大阪府における精神科病院入院患者の状況</a:t>
            </a:r>
            <a:endParaRPr lang="en-US" altLang="ja-JP" sz="2399" u="none" dirty="0">
              <a:solidFill>
                <a:srgbClr val="E7E5E3"/>
              </a:solidFill>
              <a:latin typeface="メイリオ" panose="020B0604030504040204" pitchFamily="50" charset="-128"/>
              <a:ea typeface="メイリオ" panose="020B0604030504040204" pitchFamily="50" charset="-128"/>
            </a:endParaRPr>
          </a:p>
          <a:p>
            <a:r>
              <a:rPr lang="en-US" altLang="ja-JP" u="none" dirty="0">
                <a:solidFill>
                  <a:srgbClr val="E7E5E3"/>
                </a:solidFill>
                <a:latin typeface="メイリオ" panose="020B0604030504040204" pitchFamily="50" charset="-128"/>
                <a:ea typeface="メイリオ" panose="020B0604030504040204" pitchFamily="50" charset="-128"/>
              </a:rPr>
              <a:t>~</a:t>
            </a:r>
            <a:r>
              <a:rPr lang="ja-JP" altLang="en-US" u="none" dirty="0">
                <a:solidFill>
                  <a:srgbClr val="E7E5E3"/>
                </a:solidFill>
                <a:latin typeface="メイリオ" panose="020B0604030504040204" pitchFamily="50" charset="-128"/>
                <a:ea typeface="メイリオ" panose="020B0604030504040204" pitchFamily="50" charset="-128"/>
              </a:rPr>
              <a:t>令和５年度　精神科在院患者調査より</a:t>
            </a:r>
            <a:r>
              <a:rPr lang="en-US" altLang="ja-JP" u="none" dirty="0">
                <a:solidFill>
                  <a:srgbClr val="E7E5E3"/>
                </a:solidFill>
                <a:latin typeface="メイリオ" panose="020B0604030504040204" pitchFamily="50" charset="-128"/>
                <a:ea typeface="メイリオ" panose="020B0604030504040204" pitchFamily="50" charset="-128"/>
              </a:rPr>
              <a:t>~</a:t>
            </a:r>
            <a:endParaRPr lang="ja-JP" altLang="en-US" sz="2399" b="1" u="none" dirty="0">
              <a:solidFill>
                <a:srgbClr val="E7E5E3"/>
              </a:solidFill>
              <a:latin typeface="メイリオ" panose="020B0604030504040204" pitchFamily="50" charset="-128"/>
              <a:ea typeface="メイリオ" panose="020B0604030504040204" pitchFamily="50" charset="-128"/>
            </a:endParaRPr>
          </a:p>
        </p:txBody>
      </p:sp>
      <p:sp>
        <p:nvSpPr>
          <p:cNvPr id="6" name="Rectangle 1026"/>
          <p:cNvSpPr>
            <a:spLocks noGrp="1" noChangeArrowheads="1"/>
          </p:cNvSpPr>
          <p:nvPr/>
        </p:nvSpPr>
        <p:spPr bwMode="auto">
          <a:xfrm>
            <a:off x="251520" y="2060848"/>
            <a:ext cx="1224024" cy="2952327"/>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lIns="0" rIns="0" rtlCol="0" anchor="ctr"/>
          <a:lstStyle/>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全患者数、</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a:pPr algn="l"/>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年以上患者数共に減少傾向。</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a:pPr algn="l"/>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a:p>
            <a:pPr algn="l"/>
            <a:r>
              <a:rPr lang="ja-JP" altLang="en-US" sz="1200" u="none" dirty="0">
                <a:solidFill>
                  <a:sysClr val="windowText" lastClr="000000"/>
                </a:solidFill>
                <a:latin typeface="メイリオ" panose="020B0604030504040204" pitchFamily="50" charset="-128"/>
                <a:ea typeface="メイリオ" panose="020B0604030504040204" pitchFamily="50" charset="-128"/>
              </a:rPr>
              <a:t>総数における</a:t>
            </a:r>
            <a:br>
              <a:rPr lang="en-US" altLang="ja-JP" sz="1200" u="none" dirty="0">
                <a:solidFill>
                  <a:sysClr val="windowText" lastClr="000000"/>
                </a:solidFill>
                <a:latin typeface="メイリオ" panose="020B0604030504040204" pitchFamily="50" charset="-128"/>
                <a:ea typeface="メイリオ" panose="020B0604030504040204" pitchFamily="50" charset="-128"/>
              </a:rPr>
            </a:br>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年以上の占める割合も、</a:t>
            </a:r>
            <a:r>
              <a:rPr lang="en-US" altLang="ja-JP" sz="1200" u="none" dirty="0">
                <a:solidFill>
                  <a:sysClr val="windowText" lastClr="000000"/>
                </a:solidFill>
                <a:latin typeface="メイリオ" panose="020B0604030504040204" pitchFamily="50" charset="-128"/>
                <a:ea typeface="メイリオ" panose="020B0604030504040204" pitchFamily="50" charset="-128"/>
              </a:rPr>
              <a:t>R5</a:t>
            </a:r>
            <a:r>
              <a:rPr lang="ja-JP" altLang="en-US" sz="1200" u="none" dirty="0">
                <a:solidFill>
                  <a:sysClr val="windowText" lastClr="000000"/>
                </a:solidFill>
                <a:latin typeface="メイリオ" panose="020B0604030504040204" pitchFamily="50" charset="-128"/>
                <a:ea typeface="メイリオ" panose="020B0604030504040204" pitchFamily="50" charset="-128"/>
              </a:rPr>
              <a:t>は</a:t>
            </a:r>
            <a:r>
              <a:rPr lang="en-US" altLang="ja-JP" sz="1200" u="none" dirty="0">
                <a:solidFill>
                  <a:sysClr val="windowText" lastClr="000000"/>
                </a:solidFill>
                <a:latin typeface="メイリオ" panose="020B0604030504040204" pitchFamily="50" charset="-128"/>
                <a:ea typeface="メイリオ" panose="020B0604030504040204" pitchFamily="50" charset="-128"/>
              </a:rPr>
              <a:t>H28</a:t>
            </a:r>
            <a:r>
              <a:rPr lang="ja-JP" altLang="en-US" sz="1200" u="none" dirty="0">
                <a:solidFill>
                  <a:sysClr val="windowText" lastClr="000000"/>
                </a:solidFill>
                <a:latin typeface="メイリオ" panose="020B0604030504040204" pitchFamily="50" charset="-128"/>
                <a:ea typeface="メイリオ" panose="020B0604030504040204" pitchFamily="50" charset="-128"/>
              </a:rPr>
              <a:t>からの最小値となっている。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1767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48264" y="6381328"/>
            <a:ext cx="2057400" cy="365125"/>
          </a:xfrm>
        </p:spPr>
        <p:txBody>
          <a:bodyPr/>
          <a:lstStyle/>
          <a:p>
            <a:fld id="{F7D6A504-3750-4644-8C68-6E21F2120F93}" type="slidenum">
              <a:rPr lang="ja-JP" altLang="en-US" smtClean="0">
                <a:solidFill>
                  <a:prstClr val="black">
                    <a:tint val="75000"/>
                  </a:prstClr>
                </a:solidFill>
              </a:rPr>
              <a:pPr/>
              <a:t>4</a:t>
            </a:fld>
            <a:endParaRPr lang="ja-JP" altLang="en-US">
              <a:solidFill>
                <a:prstClr val="black">
                  <a:tint val="75000"/>
                </a:prstClr>
              </a:solidFill>
            </a:endParaRPr>
          </a:p>
        </p:txBody>
      </p:sp>
      <p:sp>
        <p:nvSpPr>
          <p:cNvPr id="4" name="角丸四角形 3">
            <a:extLst>
              <a:ext uri="{FF2B5EF4-FFF2-40B4-BE49-F238E27FC236}">
                <a16:creationId xmlns:a16="http://schemas.microsoft.com/office/drawing/2014/main" id="{77A229C0-1CAD-4589-A0A8-F6E0019906A9}"/>
              </a:ext>
            </a:extLst>
          </p:cNvPr>
          <p:cNvSpPr/>
          <p:nvPr/>
        </p:nvSpPr>
        <p:spPr>
          <a:xfrm>
            <a:off x="1259632" y="188640"/>
            <a:ext cx="6912000" cy="684000"/>
          </a:xfrm>
          <a:prstGeom prst="roundRect">
            <a:avLst>
              <a:gd name="adj" fmla="val 36112"/>
            </a:avLst>
          </a:prstGeom>
          <a:solidFill>
            <a:srgbClr val="B7CCDD"/>
          </a:solidFill>
          <a:ln>
            <a:solidFill>
              <a:srgbClr val="B7CCDD"/>
            </a:solidFill>
          </a:ln>
        </p:spPr>
        <p:style>
          <a:lnRef idx="1">
            <a:schemeClr val="accent3"/>
          </a:lnRef>
          <a:fillRef idx="2">
            <a:schemeClr val="accent3"/>
          </a:fillRef>
          <a:effectRef idx="1">
            <a:schemeClr val="accent3"/>
          </a:effectRef>
          <a:fontRef idx="minor">
            <a:schemeClr val="dk1"/>
          </a:fontRef>
        </p:style>
        <p:txBody>
          <a:bodyPr tIns="90000" rtlCol="0" anchor="ctr"/>
          <a:lstStyle/>
          <a:p>
            <a:pPr algn="ctr"/>
            <a:r>
              <a:rPr lang="ja-JP" altLang="en-US" sz="2399" b="1" u="none" cap="small" dirty="0">
                <a:solidFill>
                  <a:srgbClr val="526D98"/>
                </a:solidFill>
                <a:latin typeface="メイリオ" panose="020B0604030504040204" pitchFamily="50" charset="-128"/>
                <a:ea typeface="メイリオ" panose="020B0604030504040204" pitchFamily="50" charset="-128"/>
              </a:rPr>
              <a:t>在院患者数の推移（</a:t>
            </a:r>
            <a:r>
              <a:rPr lang="en-US" altLang="ja-JP" sz="2399" b="1" u="none" cap="small" dirty="0">
                <a:solidFill>
                  <a:srgbClr val="526D98"/>
                </a:solidFill>
                <a:latin typeface="メイリオ" panose="020B0604030504040204" pitchFamily="50" charset="-128"/>
                <a:ea typeface="メイリオ" panose="020B0604030504040204" pitchFamily="50" charset="-128"/>
              </a:rPr>
              <a:t>R1</a:t>
            </a:r>
            <a:r>
              <a:rPr lang="ja-JP" altLang="en-US" sz="2399" b="1" u="none" cap="small" dirty="0">
                <a:solidFill>
                  <a:srgbClr val="526D98"/>
                </a:solidFill>
                <a:latin typeface="メイリオ" panose="020B0604030504040204" pitchFamily="50" charset="-128"/>
                <a:ea typeface="メイリオ" panose="020B0604030504040204" pitchFamily="50" charset="-128"/>
              </a:rPr>
              <a:t>～</a:t>
            </a:r>
            <a:r>
              <a:rPr lang="en-US" altLang="ja-JP" sz="2399" b="1" u="none" cap="small" dirty="0">
                <a:solidFill>
                  <a:srgbClr val="526D98"/>
                </a:solidFill>
                <a:latin typeface="メイリオ" panose="020B0604030504040204" pitchFamily="50" charset="-128"/>
                <a:ea typeface="メイリオ" panose="020B0604030504040204" pitchFamily="50" charset="-128"/>
              </a:rPr>
              <a:t>R5</a:t>
            </a:r>
            <a:r>
              <a:rPr lang="ja-JP" altLang="en-US" sz="2399" b="1" u="none" cap="small" dirty="0">
                <a:solidFill>
                  <a:srgbClr val="526D98"/>
                </a:solidFill>
                <a:latin typeface="メイリオ" panose="020B0604030504040204" pitchFamily="50" charset="-128"/>
                <a:ea typeface="メイリオ" panose="020B0604030504040204" pitchFamily="50" charset="-128"/>
              </a:rPr>
              <a:t>）</a:t>
            </a:r>
            <a:endParaRPr lang="en-US" altLang="ja-JP" sz="2399" u="none" dirty="0">
              <a:solidFill>
                <a:srgbClr val="526D98"/>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83E54B0B-D658-4493-9ABC-C2AC956DC069}"/>
              </a:ext>
            </a:extLst>
          </p:cNvPr>
          <p:cNvPicPr>
            <a:picLocks noChangeAspect="1"/>
          </p:cNvPicPr>
          <p:nvPr/>
        </p:nvPicPr>
        <p:blipFill>
          <a:blip r:embed="rId3"/>
          <a:stretch>
            <a:fillRect/>
          </a:stretch>
        </p:blipFill>
        <p:spPr>
          <a:xfrm>
            <a:off x="-1" y="980728"/>
            <a:ext cx="9135119" cy="5451728"/>
          </a:xfrm>
          <a:prstGeom prst="rect">
            <a:avLst/>
          </a:prstGeom>
        </p:spPr>
      </p:pic>
    </p:spTree>
    <p:extLst>
      <p:ext uri="{BB962C8B-B14F-4D97-AF65-F5344CB8AC3E}">
        <p14:creationId xmlns:p14="http://schemas.microsoft.com/office/powerpoint/2010/main" val="1295065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876256" y="6357620"/>
            <a:ext cx="2057400" cy="365125"/>
          </a:xfrm>
        </p:spPr>
        <p:txBody>
          <a:bodyPr/>
          <a:lstStyle/>
          <a:p>
            <a:fld id="{F7D6A504-3750-4644-8C68-6E21F2120F93}" type="slidenum">
              <a:rPr lang="ja-JP" altLang="en-US" smtClean="0">
                <a:solidFill>
                  <a:prstClr val="black">
                    <a:tint val="75000"/>
                  </a:prstClr>
                </a:solidFill>
              </a:rPr>
              <a:pPr/>
              <a:t>5</a:t>
            </a:fld>
            <a:endParaRPr lang="ja-JP" altLang="en-US">
              <a:solidFill>
                <a:prstClr val="black">
                  <a:tint val="75000"/>
                </a:prstClr>
              </a:solidFill>
            </a:endParaRPr>
          </a:p>
        </p:txBody>
      </p:sp>
      <p:sp>
        <p:nvSpPr>
          <p:cNvPr id="7" name="Rectangle 1026"/>
          <p:cNvSpPr>
            <a:spLocks noGrp="1" noChangeArrowheads="1"/>
          </p:cNvSpPr>
          <p:nvPr/>
        </p:nvSpPr>
        <p:spPr bwMode="auto">
          <a:xfrm>
            <a:off x="401184" y="6336576"/>
            <a:ext cx="5178927" cy="404673"/>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年以上は全体として減少傾向。今後増加に転じないような対策は必要</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C1591956-22DC-47FC-BB77-659D5F9FEBB1}"/>
              </a:ext>
            </a:extLst>
          </p:cNvPr>
          <p:cNvPicPr>
            <a:picLocks noChangeAspect="1"/>
          </p:cNvPicPr>
          <p:nvPr/>
        </p:nvPicPr>
        <p:blipFill>
          <a:blip r:embed="rId2"/>
          <a:stretch>
            <a:fillRect/>
          </a:stretch>
        </p:blipFill>
        <p:spPr>
          <a:xfrm>
            <a:off x="0" y="646155"/>
            <a:ext cx="9144000" cy="5487946"/>
          </a:xfrm>
          <a:prstGeom prst="rect">
            <a:avLst/>
          </a:prstGeom>
        </p:spPr>
      </p:pic>
    </p:spTree>
    <p:extLst>
      <p:ext uri="{BB962C8B-B14F-4D97-AF65-F5344CB8AC3E}">
        <p14:creationId xmlns:p14="http://schemas.microsoft.com/office/powerpoint/2010/main" val="351182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F7D6A504-3750-4644-8C68-6E21F2120F93}" type="slidenum">
              <a:rPr lang="ja-JP" altLang="en-US" smtClean="0">
                <a:solidFill>
                  <a:prstClr val="black">
                    <a:tint val="75000"/>
                  </a:prstClr>
                </a:solidFill>
              </a:rPr>
              <a:pPr/>
              <a:t>6</a:t>
            </a:fld>
            <a:endParaRPr lang="ja-JP" altLang="en-US">
              <a:solidFill>
                <a:prstClr val="black">
                  <a:tint val="75000"/>
                </a:prstClr>
              </a:solidFill>
            </a:endParaRPr>
          </a:p>
        </p:txBody>
      </p:sp>
      <p:sp>
        <p:nvSpPr>
          <p:cNvPr id="5" name="Rectangle 1026">
            <a:extLst>
              <a:ext uri="{FF2B5EF4-FFF2-40B4-BE49-F238E27FC236}">
                <a16:creationId xmlns:a16="http://schemas.microsoft.com/office/drawing/2014/main" id="{6C3C0CA7-39E5-44C8-8D8D-F3EC05E33D7F}"/>
              </a:ext>
            </a:extLst>
          </p:cNvPr>
          <p:cNvSpPr>
            <a:spLocks noGrp="1" noChangeArrowheads="1"/>
          </p:cNvSpPr>
          <p:nvPr/>
        </p:nvSpPr>
        <p:spPr bwMode="auto">
          <a:xfrm>
            <a:off x="251520" y="6237312"/>
            <a:ext cx="4464496" cy="404673"/>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r>
              <a:rPr lang="en-US" altLang="ja-JP" sz="1200" u="none" dirty="0">
                <a:solidFill>
                  <a:sysClr val="windowText" lastClr="000000"/>
                </a:solidFill>
                <a:latin typeface="メイリオ" panose="020B0604030504040204" pitchFamily="50" charset="-128"/>
                <a:ea typeface="メイリオ" panose="020B0604030504040204" pitchFamily="50" charset="-128"/>
              </a:rPr>
              <a:t>R4</a:t>
            </a:r>
            <a:r>
              <a:rPr lang="ja-JP" altLang="en-US" sz="1200" u="none" dirty="0">
                <a:solidFill>
                  <a:sysClr val="windowText" lastClr="000000"/>
                </a:solidFill>
                <a:latin typeface="メイリオ" panose="020B0604030504040204" pitchFamily="50" charset="-128"/>
                <a:ea typeface="メイリオ" panose="020B0604030504040204" pitchFamily="50" charset="-128"/>
              </a:rPr>
              <a:t>→</a:t>
            </a:r>
            <a:r>
              <a:rPr lang="en-US" altLang="ja-JP" sz="1200" u="none" dirty="0">
                <a:solidFill>
                  <a:sysClr val="windowText" lastClr="000000"/>
                </a:solidFill>
                <a:latin typeface="メイリオ" panose="020B0604030504040204" pitchFamily="50" charset="-128"/>
                <a:ea typeface="メイリオ" panose="020B0604030504040204" pitchFamily="50" charset="-128"/>
              </a:rPr>
              <a:t>R5</a:t>
            </a:r>
            <a:r>
              <a:rPr lang="ja-JP" altLang="en-US" sz="1200" u="none" dirty="0">
                <a:solidFill>
                  <a:sysClr val="windowText" lastClr="000000"/>
                </a:solidFill>
                <a:latin typeface="メイリオ" panose="020B0604030504040204" pitchFamily="50" charset="-128"/>
                <a:ea typeface="メイリオ" panose="020B0604030504040204" pitchFamily="50" charset="-128"/>
              </a:rPr>
              <a:t>では、突出している年代はなく、まんべんなく減少。</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DB22A3A-9402-4FAC-B989-7BE4011D9E6C}"/>
              </a:ext>
            </a:extLst>
          </p:cNvPr>
          <p:cNvPicPr>
            <a:picLocks noChangeAspect="1"/>
          </p:cNvPicPr>
          <p:nvPr/>
        </p:nvPicPr>
        <p:blipFill>
          <a:blip r:embed="rId3"/>
          <a:stretch>
            <a:fillRect/>
          </a:stretch>
        </p:blipFill>
        <p:spPr>
          <a:xfrm>
            <a:off x="0" y="646155"/>
            <a:ext cx="9144000" cy="5487946"/>
          </a:xfrm>
          <a:prstGeom prst="rect">
            <a:avLst/>
          </a:prstGeom>
        </p:spPr>
      </p:pic>
    </p:spTree>
    <p:extLst>
      <p:ext uri="{BB962C8B-B14F-4D97-AF65-F5344CB8AC3E}">
        <p14:creationId xmlns:p14="http://schemas.microsoft.com/office/powerpoint/2010/main" val="3808120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48264" y="6427796"/>
            <a:ext cx="2057400" cy="365125"/>
          </a:xfrm>
        </p:spPr>
        <p:txBody>
          <a:bodyPr/>
          <a:lstStyle/>
          <a:p>
            <a:fld id="{F7D6A504-3750-4644-8C68-6E21F2120F93}" type="slidenum">
              <a:rPr lang="ja-JP" altLang="en-US" smtClean="0">
                <a:solidFill>
                  <a:prstClr val="black">
                    <a:tint val="75000"/>
                  </a:prstClr>
                </a:solidFill>
              </a:rPr>
              <a:pPr/>
              <a:t>7</a:t>
            </a:fld>
            <a:endParaRPr lang="ja-JP" altLang="en-US">
              <a:solidFill>
                <a:prstClr val="black">
                  <a:tint val="75000"/>
                </a:prstClr>
              </a:solidFill>
            </a:endParaRPr>
          </a:p>
        </p:txBody>
      </p:sp>
      <p:sp>
        <p:nvSpPr>
          <p:cNvPr id="6" name="Rectangle 1026">
            <a:extLst>
              <a:ext uri="{FF2B5EF4-FFF2-40B4-BE49-F238E27FC236}">
                <a16:creationId xmlns:a16="http://schemas.microsoft.com/office/drawing/2014/main" id="{D6E1CA5D-0460-4E38-AEC4-4F755CF8B387}"/>
              </a:ext>
            </a:extLst>
          </p:cNvPr>
          <p:cNvSpPr>
            <a:spLocks noGrp="1" noChangeArrowheads="1"/>
          </p:cNvSpPr>
          <p:nvPr/>
        </p:nvSpPr>
        <p:spPr bwMode="auto">
          <a:xfrm>
            <a:off x="251520" y="6237312"/>
            <a:ext cx="5040560" cy="404673"/>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rtlCol="0" anchor="ctr"/>
          <a:lstStyle/>
          <a:p>
            <a:pPr algn="l"/>
            <a:r>
              <a:rPr lang="en-US" altLang="ja-JP" sz="1200" u="none" dirty="0">
                <a:solidFill>
                  <a:sysClr val="windowText" lastClr="000000"/>
                </a:solidFill>
                <a:latin typeface="メイリオ" panose="020B0604030504040204" pitchFamily="50" charset="-128"/>
                <a:ea typeface="メイリオ" panose="020B0604030504040204" pitchFamily="50" charset="-128"/>
              </a:rPr>
              <a:t>1</a:t>
            </a:r>
            <a:r>
              <a:rPr lang="ja-JP" altLang="en-US" sz="1200" u="none" dirty="0">
                <a:solidFill>
                  <a:sysClr val="windowText" lastClr="000000"/>
                </a:solidFill>
                <a:latin typeface="メイリオ" panose="020B0604030504040204" pitchFamily="50" charset="-128"/>
                <a:ea typeface="メイリオ" panose="020B0604030504040204" pitchFamily="50" charset="-128"/>
              </a:rPr>
              <a:t>年以上の場合、割合としては</a:t>
            </a:r>
            <a:r>
              <a:rPr lang="en-US" altLang="ja-JP" sz="1200" u="none" dirty="0">
                <a:solidFill>
                  <a:sysClr val="windowText" lastClr="000000"/>
                </a:solidFill>
                <a:latin typeface="メイリオ" panose="020B0604030504040204" pitchFamily="50" charset="-128"/>
                <a:ea typeface="メイリオ" panose="020B0604030504040204" pitchFamily="50" charset="-128"/>
              </a:rPr>
              <a:t>80</a:t>
            </a:r>
            <a:r>
              <a:rPr lang="ja-JP" altLang="en-US" sz="1200" u="none" dirty="0">
                <a:solidFill>
                  <a:sysClr val="windowText" lastClr="000000"/>
                </a:solidFill>
                <a:latin typeface="メイリオ" panose="020B0604030504040204" pitchFamily="50" charset="-128"/>
                <a:ea typeface="メイリオ" panose="020B0604030504040204" pitchFamily="50" charset="-128"/>
              </a:rPr>
              <a:t>歳以上が他より増加している</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75E8ED5B-1462-4E78-B9DB-34052EA74FA8}"/>
              </a:ext>
            </a:extLst>
          </p:cNvPr>
          <p:cNvPicPr>
            <a:picLocks noChangeAspect="1"/>
          </p:cNvPicPr>
          <p:nvPr/>
        </p:nvPicPr>
        <p:blipFill>
          <a:blip r:embed="rId3"/>
          <a:stretch>
            <a:fillRect/>
          </a:stretch>
        </p:blipFill>
        <p:spPr>
          <a:xfrm>
            <a:off x="0" y="646155"/>
            <a:ext cx="9144000" cy="5487946"/>
          </a:xfrm>
          <a:prstGeom prst="rect">
            <a:avLst/>
          </a:prstGeom>
        </p:spPr>
      </p:pic>
    </p:spTree>
    <p:extLst>
      <p:ext uri="{BB962C8B-B14F-4D97-AF65-F5344CB8AC3E}">
        <p14:creationId xmlns:p14="http://schemas.microsoft.com/office/powerpoint/2010/main" val="2728720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7008273" y="6463989"/>
            <a:ext cx="2057400" cy="365125"/>
          </a:xfrm>
        </p:spPr>
        <p:txBody>
          <a:bodyPr/>
          <a:lstStyle/>
          <a:p>
            <a:fld id="{F7D6A504-3750-4644-8C68-6E21F2120F93}" type="slidenum">
              <a:rPr lang="ja-JP" altLang="en-US" smtClean="0">
                <a:solidFill>
                  <a:prstClr val="black">
                    <a:tint val="75000"/>
                  </a:prstClr>
                </a:solidFill>
              </a:rPr>
              <a:pPr/>
              <a:t>8</a:t>
            </a:fld>
            <a:endParaRPr lang="ja-JP" altLang="en-US">
              <a:solidFill>
                <a:prstClr val="black">
                  <a:tint val="75000"/>
                </a:prstClr>
              </a:solidFill>
            </a:endParaRPr>
          </a:p>
        </p:txBody>
      </p:sp>
      <p:sp>
        <p:nvSpPr>
          <p:cNvPr id="4" name="Rectangle 1026"/>
          <p:cNvSpPr>
            <a:spLocks noGrp="1" noChangeArrowheads="1"/>
          </p:cNvSpPr>
          <p:nvPr/>
        </p:nvSpPr>
        <p:spPr bwMode="auto">
          <a:xfrm>
            <a:off x="758665" y="188640"/>
            <a:ext cx="7842693" cy="404673"/>
          </a:xfrm>
          <a:prstGeom prst="roundRect">
            <a:avLst>
              <a:gd name="adj" fmla="val 22530"/>
            </a:avLst>
          </a:prstGeom>
          <a:solidFill>
            <a:srgbClr val="B7CCDD"/>
          </a:solidFill>
          <a:ln>
            <a:solidFill>
              <a:srgbClr val="B7CCDD"/>
            </a:solidFill>
          </a:ln>
        </p:spPr>
        <p:style>
          <a:lnRef idx="1">
            <a:schemeClr val="accent5"/>
          </a:lnRef>
          <a:fillRef idx="2">
            <a:schemeClr val="accent5"/>
          </a:fillRef>
          <a:effectRef idx="1">
            <a:schemeClr val="accent5"/>
          </a:effectRef>
          <a:fontRef idx="minor">
            <a:schemeClr val="dk1"/>
          </a:fontRef>
        </p:style>
        <p:txBody>
          <a:bodyPr tIns="90000" rtlCol="0" anchor="ctr"/>
          <a:lstStyle/>
          <a:p>
            <a:r>
              <a:rPr lang="ja-JP" altLang="en-US" sz="2346" b="1" u="none" dirty="0">
                <a:solidFill>
                  <a:srgbClr val="526D98"/>
                </a:solidFill>
                <a:latin typeface="+mn-ea"/>
              </a:rPr>
              <a:t>状態像（寛解・院内寛解）の推移　</a:t>
            </a:r>
            <a:r>
              <a:rPr lang="en-US" altLang="ja-JP" sz="2346" b="1" u="none" dirty="0">
                <a:solidFill>
                  <a:srgbClr val="526D98"/>
                </a:solidFill>
                <a:latin typeface="+mn-ea"/>
              </a:rPr>
              <a:t>H25</a:t>
            </a:r>
            <a:r>
              <a:rPr lang="ja-JP" altLang="en-US" sz="2346" b="1" u="none" dirty="0">
                <a:solidFill>
                  <a:srgbClr val="526D98"/>
                </a:solidFill>
                <a:latin typeface="+mn-ea"/>
              </a:rPr>
              <a:t>～</a:t>
            </a:r>
            <a:r>
              <a:rPr lang="en-US" altLang="ja-JP" sz="2346" b="1" u="none" dirty="0">
                <a:solidFill>
                  <a:srgbClr val="526D98"/>
                </a:solidFill>
                <a:latin typeface="+mn-ea"/>
              </a:rPr>
              <a:t>R5</a:t>
            </a:r>
          </a:p>
        </p:txBody>
      </p:sp>
      <p:pic>
        <p:nvPicPr>
          <p:cNvPr id="6" name="図 5">
            <a:extLst>
              <a:ext uri="{FF2B5EF4-FFF2-40B4-BE49-F238E27FC236}">
                <a16:creationId xmlns:a16="http://schemas.microsoft.com/office/drawing/2014/main" id="{91380487-2A21-4909-989C-3A076B2FED74}"/>
              </a:ext>
            </a:extLst>
          </p:cNvPr>
          <p:cNvPicPr>
            <a:picLocks noChangeAspect="1"/>
          </p:cNvPicPr>
          <p:nvPr/>
        </p:nvPicPr>
        <p:blipFill>
          <a:blip r:embed="rId2"/>
          <a:stretch>
            <a:fillRect/>
          </a:stretch>
        </p:blipFill>
        <p:spPr>
          <a:xfrm>
            <a:off x="8482" y="781845"/>
            <a:ext cx="9135518" cy="5489028"/>
          </a:xfrm>
          <a:prstGeom prst="rect">
            <a:avLst/>
          </a:prstGeom>
        </p:spPr>
      </p:pic>
    </p:spTree>
    <p:extLst>
      <p:ext uri="{BB962C8B-B14F-4D97-AF65-F5344CB8AC3E}">
        <p14:creationId xmlns:p14="http://schemas.microsoft.com/office/powerpoint/2010/main" val="548068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94957" y="6335116"/>
            <a:ext cx="2057400" cy="365125"/>
          </a:xfrm>
        </p:spPr>
        <p:txBody>
          <a:bodyPr/>
          <a:lstStyle/>
          <a:p>
            <a:fld id="{F7D6A504-3750-4644-8C68-6E21F2120F93}" type="slidenum">
              <a:rPr lang="ja-JP" altLang="en-US" smtClean="0">
                <a:solidFill>
                  <a:prstClr val="black">
                    <a:tint val="75000"/>
                  </a:prstClr>
                </a:solidFill>
              </a:rPr>
              <a:pPr/>
              <a:t>9</a:t>
            </a:fld>
            <a:endParaRPr lang="ja-JP" altLang="en-US">
              <a:solidFill>
                <a:prstClr val="black">
                  <a:tint val="75000"/>
                </a:prstClr>
              </a:solidFill>
            </a:endParaRPr>
          </a:p>
        </p:txBody>
      </p:sp>
      <p:sp>
        <p:nvSpPr>
          <p:cNvPr id="4" name="Rectangle 1026"/>
          <p:cNvSpPr>
            <a:spLocks noGrp="1" noChangeArrowheads="1"/>
          </p:cNvSpPr>
          <p:nvPr/>
        </p:nvSpPr>
        <p:spPr bwMode="auto">
          <a:xfrm>
            <a:off x="467544" y="6270373"/>
            <a:ext cx="5990406" cy="396000"/>
          </a:xfrm>
          <a:prstGeom prst="roundRect">
            <a:avLst>
              <a:gd name="adj" fmla="val 22530"/>
            </a:avLst>
          </a:prstGeom>
          <a:ln/>
        </p:spPr>
        <p:style>
          <a:lnRef idx="2">
            <a:schemeClr val="dk1"/>
          </a:lnRef>
          <a:fillRef idx="1">
            <a:schemeClr val="lt1"/>
          </a:fillRef>
          <a:effectRef idx="0">
            <a:schemeClr val="dk1"/>
          </a:effectRef>
          <a:fontRef idx="minor">
            <a:schemeClr val="dk1"/>
          </a:fontRef>
        </p:style>
        <p:txBody>
          <a:bodyPr tIns="108000" rtlCol="0" anchor="ctr"/>
          <a:lstStyle/>
          <a:p>
            <a:r>
              <a:rPr lang="ja-JP" altLang="en-US" sz="1200" u="none" dirty="0">
                <a:solidFill>
                  <a:sysClr val="windowText" lastClr="000000"/>
                </a:solidFill>
                <a:latin typeface="メイリオ" panose="020B0604030504040204" pitchFamily="50" charset="-128"/>
                <a:ea typeface="メイリオ" panose="020B0604030504040204" pitchFamily="50" charset="-128"/>
              </a:rPr>
              <a:t>長期入院患者が減少する中、寛解・院内寛解群が増加した。</a:t>
            </a:r>
            <a:endParaRPr lang="en-US" altLang="ja-JP" sz="1200" u="none" dirty="0">
              <a:solidFill>
                <a:sysClr val="windowText" lastClr="000000"/>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C2F5BCC9-E4B1-4E85-96E0-5D17081703FC}"/>
              </a:ext>
            </a:extLst>
          </p:cNvPr>
          <p:cNvPicPr>
            <a:picLocks noChangeAspect="1"/>
          </p:cNvPicPr>
          <p:nvPr/>
        </p:nvPicPr>
        <p:blipFill>
          <a:blip r:embed="rId2"/>
          <a:stretch>
            <a:fillRect/>
          </a:stretch>
        </p:blipFill>
        <p:spPr>
          <a:xfrm>
            <a:off x="-2057" y="493558"/>
            <a:ext cx="9146058" cy="5501169"/>
          </a:xfrm>
          <a:prstGeom prst="rect">
            <a:avLst/>
          </a:prstGeom>
        </p:spPr>
      </p:pic>
    </p:spTree>
    <p:extLst>
      <p:ext uri="{BB962C8B-B14F-4D97-AF65-F5344CB8AC3E}">
        <p14:creationId xmlns:p14="http://schemas.microsoft.com/office/powerpoint/2010/main" val="1549110919"/>
      </p:ext>
    </p:extLst>
  </p:cSld>
  <p:clrMapOvr>
    <a:masterClrMapping/>
  </p:clrMapOvr>
</p:sld>
</file>

<file path=ppt/theme/theme1.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丸ゴシック">
      <a:majorFont>
        <a:latin typeface="HG創英角ｺﾞｼｯｸUB"/>
        <a:ea typeface="HGS創英ﾌﾟﾚｾﾞﾝｽEB"/>
        <a:cs typeface=""/>
      </a:majorFont>
      <a:minorFont>
        <a:latin typeface="Century"/>
        <a:ea typeface="HG丸ｺﾞｼｯｸM-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0" i="0" u="none" strike="noStrike" cap="none" normalizeH="0" baseline="0" smtClean="0">
            <a:ln>
              <a:noFill/>
            </a:ln>
            <a:solidFill>
              <a:schemeClr val="tx1"/>
            </a:solidFill>
            <a:effectLst/>
            <a:latin typeface="Arial" pitchFamily="34" charset="0"/>
            <a:ea typeface="ＭＳ Ｐゴシック" pitchFamily="50" charset="-128"/>
          </a:defRPr>
        </a:defPPr>
      </a:lstStyle>
    </a:lnDef>
  </a:objectDefaults>
  <a:extraClrSchemeLst>
    <a:extraClrScheme>
      <a:clrScheme name="ファンシー（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ファンシー（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ファンシー（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ファンシー（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ファンシー（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ファンシー（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ファンシー（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ファンシー（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ファンシー（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ファンシー（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ファンシー（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ファンシー（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テーマ1" id="{D2B3F790-570E-46F8-A5E6-1FA5A25F7A77}" vid="{C844B154-D238-4CCB-8852-491E2A4E2E80}"/>
    </a:ext>
  </a:extLst>
</a:theme>
</file>

<file path=ppt/theme/theme2.xml><?xml version="1.0" encoding="utf-8"?>
<a:theme xmlns:a="http://schemas.openxmlformats.org/drawingml/2006/main" name="Office テーマ">
  <a:themeElements>
    <a:clrScheme name="紫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5708</TotalTime>
  <Words>1086</Words>
  <Application>Microsoft Office PowerPoint</Application>
  <PresentationFormat>画面に合わせる (4:3)</PresentationFormat>
  <Paragraphs>107</Paragraphs>
  <Slides>24</Slides>
  <Notes>6</Notes>
  <HiddenSlides>0</HiddenSlides>
  <MMClips>0</MMClips>
  <ScaleCrop>false</ScaleCrop>
  <HeadingPairs>
    <vt:vector size="6" baseType="variant">
      <vt:variant>
        <vt:lpstr>使用されているフォント</vt:lpstr>
      </vt:variant>
      <vt:variant>
        <vt:i4>12</vt:i4>
      </vt:variant>
      <vt:variant>
        <vt:lpstr>テーマ</vt:lpstr>
      </vt:variant>
      <vt:variant>
        <vt:i4>3</vt:i4>
      </vt:variant>
      <vt:variant>
        <vt:lpstr>スライド タイトル</vt:lpstr>
      </vt:variant>
      <vt:variant>
        <vt:i4>24</vt:i4>
      </vt:variant>
    </vt:vector>
  </HeadingPairs>
  <TitlesOfParts>
    <vt:vector size="39" baseType="lpstr">
      <vt:lpstr>A P-OTF A1Gothic StdN M</vt:lpstr>
      <vt:lpstr>HGS創英ﾌﾟﾚｾﾞﾝｽEB</vt:lpstr>
      <vt:lpstr>Meiryo UI</vt:lpstr>
      <vt:lpstr>ＭＳ Ｐゴシック</vt:lpstr>
      <vt:lpstr>メイリオ</vt:lpstr>
      <vt:lpstr>游ゴシック</vt:lpstr>
      <vt:lpstr>游ゴシック Light</vt:lpstr>
      <vt:lpstr>Arial</vt:lpstr>
      <vt:lpstr>Calibri</vt:lpstr>
      <vt:lpstr>Century</vt:lpstr>
      <vt:lpstr>Segoe UI</vt:lpstr>
      <vt:lpstr>Tahoma</vt:lpstr>
      <vt:lpstr>テーマ1</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総務部IT推進課</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地域移行支援（退院促進） について</dc:title>
  <dc:creator>大阪府</dc:creator>
  <cp:lastModifiedBy>大阪府</cp:lastModifiedBy>
  <cp:revision>416</cp:revision>
  <cp:lastPrinted>2024-08-20T11:38:52Z</cp:lastPrinted>
  <dcterms:created xsi:type="dcterms:W3CDTF">2017-10-10T02:23:27Z</dcterms:created>
  <dcterms:modified xsi:type="dcterms:W3CDTF">2024-11-21T01:25:56Z</dcterms:modified>
</cp:coreProperties>
</file>