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6980" autoAdjust="0"/>
    <p:restoredTop sz="94660"/>
  </p:normalViewPr>
  <p:slideViewPr>
    <p:cSldViewPr snapToGrid="0">
      <p:cViewPr varScale="1">
        <p:scale>
          <a:sx n="96" d="100"/>
          <a:sy n="96" d="100"/>
        </p:scale>
        <p:origin x="86" y="154"/>
      </p:cViewPr>
      <p:guideLst/>
    </p:cSldViewPr>
  </p:slideViewPr>
  <p:notesTextViewPr>
    <p:cViewPr>
      <p:scale>
        <a:sx n="1" d="1"/>
        <a:sy n="1" d="1"/>
      </p:scale>
      <p:origin x="0" y="0"/>
    </p:cViewPr>
  </p:notesTextViewPr>
  <p:notesViewPr>
    <p:cSldViewPr snapToGrid="0">
      <p:cViewPr varScale="1">
        <p:scale>
          <a:sx n="76" d="100"/>
          <a:sy n="76" d="100"/>
        </p:scale>
        <p:origin x="2918"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8F1ED5-BE8A-4522-AE45-2583BAB6117A}" type="datetimeFigureOut">
              <a:rPr kumimoji="1" lang="ja-JP" altLang="en-US" smtClean="0"/>
              <a:t>2025/1/9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A75419-EED3-4D91-8D42-709EB1EB8BB3}" type="slidenum">
              <a:rPr kumimoji="1" lang="ja-JP" altLang="en-US" smtClean="0"/>
              <a:t>‹#›</a:t>
            </a:fld>
            <a:endParaRPr kumimoji="1" lang="ja-JP" altLang="en-US"/>
          </a:p>
        </p:txBody>
      </p:sp>
    </p:spTree>
    <p:extLst>
      <p:ext uri="{BB962C8B-B14F-4D97-AF65-F5344CB8AC3E}">
        <p14:creationId xmlns:p14="http://schemas.microsoft.com/office/powerpoint/2010/main" val="36724522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1.touki.or.jp/"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5"/>
          </p:nvPr>
        </p:nvSpPr>
        <p:spPr/>
        <p:txBody>
          <a:bodyPr/>
          <a:lstStyle/>
          <a:p>
            <a:fld id="{71A75419-EED3-4D91-8D42-709EB1EB8BB3}" type="slidenum">
              <a:rPr kumimoji="1" lang="ja-JP" altLang="en-US" smtClean="0"/>
              <a:t>1</a:t>
            </a:fld>
            <a:endParaRPr kumimoji="1" lang="ja-JP" altLang="en-US"/>
          </a:p>
        </p:txBody>
      </p:sp>
      <p:sp>
        <p:nvSpPr>
          <p:cNvPr id="5" name="テキスト ボックス 4">
            <a:extLst>
              <a:ext uri="{FF2B5EF4-FFF2-40B4-BE49-F238E27FC236}">
                <a16:creationId xmlns:a16="http://schemas.microsoft.com/office/drawing/2014/main" id="{818213CE-F6E9-42E4-AD7D-550500ECFBE1}"/>
              </a:ext>
            </a:extLst>
          </p:cNvPr>
          <p:cNvSpPr txBox="1"/>
          <p:nvPr/>
        </p:nvSpPr>
        <p:spPr>
          <a:xfrm>
            <a:off x="1173145" y="321547"/>
            <a:ext cx="4511710" cy="369332"/>
          </a:xfrm>
          <a:prstGeom prst="rect">
            <a:avLst/>
          </a:prstGeom>
          <a:noFill/>
        </p:spPr>
        <p:txBody>
          <a:bodyPr wrap="square" rtlCol="0">
            <a:spAutoFit/>
          </a:bodyPr>
          <a:lstStyle/>
          <a:p>
            <a:pPr algn="ctr"/>
            <a:r>
              <a:rPr kumimoji="1" lang="ja-JP" altLang="en-US" dirty="0"/>
              <a:t>電子申請届出システム</a:t>
            </a:r>
            <a:r>
              <a:rPr kumimoji="1" lang="en-US" altLang="ja-JP" dirty="0"/>
              <a:t>Q</a:t>
            </a:r>
            <a:r>
              <a:rPr kumimoji="1" lang="ja-JP" altLang="en-US" dirty="0"/>
              <a:t>＆</a:t>
            </a:r>
            <a:r>
              <a:rPr kumimoji="1" lang="en-US" altLang="ja-JP" dirty="0"/>
              <a:t>A</a:t>
            </a:r>
            <a:r>
              <a:rPr kumimoji="1" lang="ja-JP" altLang="en-US" dirty="0"/>
              <a:t>（大阪府）</a:t>
            </a:r>
          </a:p>
        </p:txBody>
      </p:sp>
      <p:sp>
        <p:nvSpPr>
          <p:cNvPr id="6" name="テキスト ボックス 5">
            <a:extLst>
              <a:ext uri="{FF2B5EF4-FFF2-40B4-BE49-F238E27FC236}">
                <a16:creationId xmlns:a16="http://schemas.microsoft.com/office/drawing/2014/main" id="{4C679D6A-D508-48C1-B729-71847CD74BBA}"/>
              </a:ext>
            </a:extLst>
          </p:cNvPr>
          <p:cNvSpPr txBox="1"/>
          <p:nvPr/>
        </p:nvSpPr>
        <p:spPr>
          <a:xfrm>
            <a:off x="391885" y="844062"/>
            <a:ext cx="6096739" cy="246221"/>
          </a:xfrm>
          <a:prstGeom prst="rect">
            <a:avLst/>
          </a:prstGeom>
          <a:noFill/>
          <a:ln>
            <a:solidFill>
              <a:schemeClr val="tx1"/>
            </a:solidFill>
          </a:ln>
        </p:spPr>
        <p:txBody>
          <a:bodyPr wrap="square" rtlCol="0">
            <a:spAutoFit/>
          </a:bodyPr>
          <a:lstStyle/>
          <a:p>
            <a:r>
              <a:rPr lang="en-US" altLang="ja-JP" sz="1000" dirty="0"/>
              <a:t>Q</a:t>
            </a:r>
            <a:r>
              <a:rPr kumimoji="1" lang="en-US" altLang="ja-JP" sz="1000" dirty="0"/>
              <a:t>1</a:t>
            </a:r>
            <a:r>
              <a:rPr kumimoji="1" lang="ja-JP" altLang="en-US" sz="1000" dirty="0"/>
              <a:t>　必ず電子申請届出システムを利用しなければならないのか。</a:t>
            </a:r>
          </a:p>
        </p:txBody>
      </p:sp>
      <p:sp>
        <p:nvSpPr>
          <p:cNvPr id="7" name="テキスト ボックス 6">
            <a:extLst>
              <a:ext uri="{FF2B5EF4-FFF2-40B4-BE49-F238E27FC236}">
                <a16:creationId xmlns:a16="http://schemas.microsoft.com/office/drawing/2014/main" id="{E5B7E630-0A54-4306-9799-DBA916F376BA}"/>
              </a:ext>
            </a:extLst>
          </p:cNvPr>
          <p:cNvSpPr txBox="1"/>
          <p:nvPr/>
        </p:nvSpPr>
        <p:spPr>
          <a:xfrm>
            <a:off x="391885" y="1182866"/>
            <a:ext cx="6083717" cy="400110"/>
          </a:xfrm>
          <a:prstGeom prst="rect">
            <a:avLst/>
          </a:prstGeom>
          <a:noFill/>
        </p:spPr>
        <p:txBody>
          <a:bodyPr wrap="none" rtlCol="0">
            <a:spAutoFit/>
          </a:bodyPr>
          <a:lstStyle/>
          <a:p>
            <a:r>
              <a:rPr kumimoji="1" lang="en-US" altLang="ja-JP" sz="1000" dirty="0"/>
              <a:t>A.</a:t>
            </a:r>
            <a:r>
              <a:rPr kumimoji="1" lang="ja-JP" altLang="en-US" sz="1000" dirty="0"/>
              <a:t>　本システムの利用が難しい場合は、郵送・来庁での申請届出をしていただくことも可能です。</a:t>
            </a:r>
            <a:endParaRPr kumimoji="1" lang="en-US" altLang="ja-JP" sz="1000" dirty="0"/>
          </a:p>
          <a:p>
            <a:r>
              <a:rPr lang="ja-JP" altLang="en-US" sz="1000" dirty="0"/>
              <a:t>　　事業所、自治体双方の負担軽減が期待できるため、本システムを利用することを推奨しています。</a:t>
            </a:r>
            <a:endParaRPr kumimoji="1" lang="ja-JP" altLang="en-US" sz="1000" dirty="0"/>
          </a:p>
        </p:txBody>
      </p:sp>
      <p:sp>
        <p:nvSpPr>
          <p:cNvPr id="8" name="テキスト ボックス 7">
            <a:extLst>
              <a:ext uri="{FF2B5EF4-FFF2-40B4-BE49-F238E27FC236}">
                <a16:creationId xmlns:a16="http://schemas.microsoft.com/office/drawing/2014/main" id="{1D4B2F79-21C6-42D6-BE88-DB067B5C8038}"/>
              </a:ext>
            </a:extLst>
          </p:cNvPr>
          <p:cNvSpPr txBox="1"/>
          <p:nvPr/>
        </p:nvSpPr>
        <p:spPr>
          <a:xfrm>
            <a:off x="391884" y="1675559"/>
            <a:ext cx="6096739" cy="246221"/>
          </a:xfrm>
          <a:prstGeom prst="rect">
            <a:avLst/>
          </a:prstGeom>
          <a:noFill/>
          <a:ln>
            <a:solidFill>
              <a:schemeClr val="tx1"/>
            </a:solidFill>
          </a:ln>
        </p:spPr>
        <p:txBody>
          <a:bodyPr wrap="square" rtlCol="0">
            <a:spAutoFit/>
          </a:bodyPr>
          <a:lstStyle/>
          <a:p>
            <a:r>
              <a:rPr kumimoji="1" lang="en-US" altLang="ja-JP" sz="1000" dirty="0"/>
              <a:t>Q2</a:t>
            </a:r>
            <a:r>
              <a:rPr lang="ja-JP" altLang="en-US" sz="1000" dirty="0"/>
              <a:t>　操作マニュアルについて。</a:t>
            </a:r>
            <a:endParaRPr kumimoji="1" lang="ja-JP" altLang="en-US" sz="1000" dirty="0"/>
          </a:p>
        </p:txBody>
      </p:sp>
      <p:sp>
        <p:nvSpPr>
          <p:cNvPr id="9" name="テキスト ボックス 8">
            <a:extLst>
              <a:ext uri="{FF2B5EF4-FFF2-40B4-BE49-F238E27FC236}">
                <a16:creationId xmlns:a16="http://schemas.microsoft.com/office/drawing/2014/main" id="{51CA2F65-9438-4203-8999-BBC7B0EB1502}"/>
              </a:ext>
            </a:extLst>
          </p:cNvPr>
          <p:cNvSpPr txBox="1"/>
          <p:nvPr/>
        </p:nvSpPr>
        <p:spPr>
          <a:xfrm>
            <a:off x="391884" y="2045141"/>
            <a:ext cx="6527749" cy="246221"/>
          </a:xfrm>
          <a:prstGeom prst="rect">
            <a:avLst/>
          </a:prstGeom>
          <a:noFill/>
        </p:spPr>
        <p:txBody>
          <a:bodyPr wrap="none" rtlCol="0">
            <a:spAutoFit/>
          </a:bodyPr>
          <a:lstStyle/>
          <a:p>
            <a:r>
              <a:rPr kumimoji="1" lang="en-US" altLang="ja-JP" sz="1000" dirty="0"/>
              <a:t>A.</a:t>
            </a:r>
            <a:r>
              <a:rPr kumimoji="1" lang="ja-JP" altLang="en-US" sz="1000" dirty="0"/>
              <a:t>　マニュアルは、本システムログイン画面の右上に表示されている「ヘルプ」から見ることができます。　</a:t>
            </a:r>
          </a:p>
        </p:txBody>
      </p:sp>
      <p:sp>
        <p:nvSpPr>
          <p:cNvPr id="10" name="テキスト ボックス 9">
            <a:extLst>
              <a:ext uri="{FF2B5EF4-FFF2-40B4-BE49-F238E27FC236}">
                <a16:creationId xmlns:a16="http://schemas.microsoft.com/office/drawing/2014/main" id="{36847008-5BA1-4BA8-8740-82E06B912B62}"/>
              </a:ext>
            </a:extLst>
          </p:cNvPr>
          <p:cNvSpPr txBox="1"/>
          <p:nvPr/>
        </p:nvSpPr>
        <p:spPr>
          <a:xfrm>
            <a:off x="391883" y="2405669"/>
            <a:ext cx="6096739" cy="246221"/>
          </a:xfrm>
          <a:prstGeom prst="rect">
            <a:avLst/>
          </a:prstGeom>
          <a:noFill/>
          <a:ln>
            <a:solidFill>
              <a:schemeClr val="tx1"/>
            </a:solidFill>
          </a:ln>
        </p:spPr>
        <p:txBody>
          <a:bodyPr wrap="square" rtlCol="0">
            <a:spAutoFit/>
          </a:bodyPr>
          <a:lstStyle/>
          <a:p>
            <a:r>
              <a:rPr kumimoji="1" lang="en-US" altLang="ja-JP" sz="1000" dirty="0"/>
              <a:t>Q3</a:t>
            </a:r>
            <a:r>
              <a:rPr kumimoji="1" lang="ja-JP" altLang="en-US" sz="1000" dirty="0"/>
              <a:t>　電子申請届出システムを利用する場合、手数料の納付はどのように行えばよいのか。</a:t>
            </a:r>
          </a:p>
        </p:txBody>
      </p:sp>
      <p:sp>
        <p:nvSpPr>
          <p:cNvPr id="11" name="テキスト ボックス 10">
            <a:extLst>
              <a:ext uri="{FF2B5EF4-FFF2-40B4-BE49-F238E27FC236}">
                <a16:creationId xmlns:a16="http://schemas.microsoft.com/office/drawing/2014/main" id="{70D92A66-B1D8-4A79-A454-4D4E6CA51C60}"/>
              </a:ext>
            </a:extLst>
          </p:cNvPr>
          <p:cNvSpPr txBox="1"/>
          <p:nvPr/>
        </p:nvSpPr>
        <p:spPr>
          <a:xfrm>
            <a:off x="391883" y="3555494"/>
            <a:ext cx="6096738" cy="246221"/>
          </a:xfrm>
          <a:prstGeom prst="rect">
            <a:avLst/>
          </a:prstGeom>
          <a:noFill/>
          <a:ln>
            <a:solidFill>
              <a:schemeClr val="tx1"/>
            </a:solidFill>
          </a:ln>
        </p:spPr>
        <p:txBody>
          <a:bodyPr wrap="square" rtlCol="0">
            <a:spAutoFit/>
          </a:bodyPr>
          <a:lstStyle/>
          <a:p>
            <a:r>
              <a:rPr kumimoji="1" lang="en-US" altLang="ja-JP" sz="1000" dirty="0"/>
              <a:t>Q4</a:t>
            </a:r>
            <a:r>
              <a:rPr kumimoji="1" lang="ja-JP" altLang="en-US" sz="1000" dirty="0"/>
              <a:t>　電子申請届出システムを利用した場合、法人登記簿謄本の原本提出はどうすればよいか。</a:t>
            </a:r>
          </a:p>
        </p:txBody>
      </p:sp>
      <p:sp>
        <p:nvSpPr>
          <p:cNvPr id="12" name="テキスト ボックス 11">
            <a:extLst>
              <a:ext uri="{FF2B5EF4-FFF2-40B4-BE49-F238E27FC236}">
                <a16:creationId xmlns:a16="http://schemas.microsoft.com/office/drawing/2014/main" id="{CAEE4889-2E4E-409C-B9CE-F0A4E4FD2CC8}"/>
              </a:ext>
            </a:extLst>
          </p:cNvPr>
          <p:cNvSpPr txBox="1"/>
          <p:nvPr/>
        </p:nvSpPr>
        <p:spPr>
          <a:xfrm>
            <a:off x="391882" y="4374208"/>
            <a:ext cx="6096738" cy="400110"/>
          </a:xfrm>
          <a:prstGeom prst="rect">
            <a:avLst/>
          </a:prstGeom>
          <a:noFill/>
          <a:ln>
            <a:solidFill>
              <a:schemeClr val="tx1"/>
            </a:solidFill>
          </a:ln>
        </p:spPr>
        <p:txBody>
          <a:bodyPr wrap="square" rtlCol="0">
            <a:spAutoFit/>
          </a:bodyPr>
          <a:lstStyle/>
          <a:p>
            <a:r>
              <a:rPr kumimoji="1" lang="en-US" altLang="ja-JP" sz="1000" dirty="0"/>
              <a:t>Q5</a:t>
            </a:r>
            <a:r>
              <a:rPr kumimoji="1" lang="ja-JP" altLang="en-US" sz="1000" dirty="0"/>
              <a:t>　過去に提出した申請届出の内容とほとんど変わらないケースであっても、申請届出を提出する度に、申請書や付表の内容をすべて入力する必要があるのか。</a:t>
            </a:r>
          </a:p>
        </p:txBody>
      </p:sp>
      <p:sp>
        <p:nvSpPr>
          <p:cNvPr id="15" name="テキスト ボックス 14">
            <a:extLst>
              <a:ext uri="{FF2B5EF4-FFF2-40B4-BE49-F238E27FC236}">
                <a16:creationId xmlns:a16="http://schemas.microsoft.com/office/drawing/2014/main" id="{0EEA8097-A5FE-48E4-8B14-34A1F22AD505}"/>
              </a:ext>
            </a:extLst>
          </p:cNvPr>
          <p:cNvSpPr txBox="1"/>
          <p:nvPr/>
        </p:nvSpPr>
        <p:spPr>
          <a:xfrm>
            <a:off x="391883" y="5586454"/>
            <a:ext cx="6096737" cy="246221"/>
          </a:xfrm>
          <a:prstGeom prst="rect">
            <a:avLst/>
          </a:prstGeom>
          <a:noFill/>
          <a:ln>
            <a:solidFill>
              <a:schemeClr val="tx1"/>
            </a:solidFill>
          </a:ln>
        </p:spPr>
        <p:txBody>
          <a:bodyPr wrap="square" rtlCol="0">
            <a:spAutoFit/>
          </a:bodyPr>
          <a:lstStyle/>
          <a:p>
            <a:r>
              <a:rPr kumimoji="1" lang="en-US" altLang="ja-JP" sz="1000" dirty="0"/>
              <a:t>Q6</a:t>
            </a:r>
            <a:r>
              <a:rPr kumimoji="1" lang="ja-JP" altLang="en-US" sz="1000" dirty="0"/>
              <a:t>　申請届出受付を行った際に、申請者宛に通知メールが送付されるか。</a:t>
            </a:r>
          </a:p>
        </p:txBody>
      </p:sp>
      <p:sp>
        <p:nvSpPr>
          <p:cNvPr id="2" name="テキスト ボックス 1">
            <a:extLst>
              <a:ext uri="{FF2B5EF4-FFF2-40B4-BE49-F238E27FC236}">
                <a16:creationId xmlns:a16="http://schemas.microsoft.com/office/drawing/2014/main" id="{C9A5280D-1AC1-41B7-BDF4-434F6F754366}"/>
              </a:ext>
            </a:extLst>
          </p:cNvPr>
          <p:cNvSpPr txBox="1"/>
          <p:nvPr/>
        </p:nvSpPr>
        <p:spPr>
          <a:xfrm>
            <a:off x="391883" y="2700804"/>
            <a:ext cx="6096737" cy="861774"/>
          </a:xfrm>
          <a:prstGeom prst="rect">
            <a:avLst/>
          </a:prstGeom>
          <a:noFill/>
        </p:spPr>
        <p:txBody>
          <a:bodyPr wrap="square" rtlCol="0">
            <a:spAutoFit/>
          </a:bodyPr>
          <a:lstStyle/>
          <a:p>
            <a:pPr marL="228600" indent="-228600">
              <a:buAutoNum type="alphaUcPeriod"/>
            </a:pPr>
            <a:r>
              <a:rPr kumimoji="1" lang="ja-JP" altLang="en-US" sz="1000" dirty="0"/>
              <a:t>手数料の納付については、大阪府手数料納付窓口による納付又は、大阪府コンビニ納付システムで行ってください。その後、手数料納付済証を写真又は、</a:t>
            </a:r>
            <a:r>
              <a:rPr kumimoji="1" lang="en-US" altLang="ja-JP" sz="1000" dirty="0"/>
              <a:t>PDF</a:t>
            </a:r>
            <a:r>
              <a:rPr kumimoji="1" lang="ja-JP" altLang="en-US" sz="1000" dirty="0"/>
              <a:t>データで電子申請届出システムにアップロードしてください。</a:t>
            </a:r>
            <a:endParaRPr lang="en-US" altLang="ja-JP" sz="1000" dirty="0"/>
          </a:p>
          <a:p>
            <a:r>
              <a:rPr kumimoji="1" lang="ja-JP" altLang="en-US" sz="1000" dirty="0"/>
              <a:t>　　</a:t>
            </a:r>
            <a:r>
              <a:rPr kumimoji="1" lang="en-US" altLang="ja-JP" sz="1000" dirty="0"/>
              <a:t>※</a:t>
            </a:r>
            <a:r>
              <a:rPr kumimoji="1" lang="ja-JP" altLang="en-US" sz="1000" dirty="0"/>
              <a:t>手数料が５万円を超える場合、大阪府コンビニ納付システムはご使用いただけませんので、ご注　　　　　　　　　　　　　　　　　　　　　　　　　　　　</a:t>
            </a:r>
            <a:endParaRPr kumimoji="1" lang="en-US" altLang="ja-JP" sz="1000" dirty="0"/>
          </a:p>
          <a:p>
            <a:r>
              <a:rPr kumimoji="1" lang="ja-JP" altLang="en-US" sz="1000" dirty="0"/>
              <a:t>　　意ください。</a:t>
            </a:r>
            <a:endParaRPr kumimoji="1" lang="en-US" altLang="ja-JP" sz="1000" dirty="0"/>
          </a:p>
        </p:txBody>
      </p:sp>
      <p:sp>
        <p:nvSpPr>
          <p:cNvPr id="3" name="テキスト ボックス 2">
            <a:extLst>
              <a:ext uri="{FF2B5EF4-FFF2-40B4-BE49-F238E27FC236}">
                <a16:creationId xmlns:a16="http://schemas.microsoft.com/office/drawing/2014/main" id="{787B01C4-B704-4D09-9AF2-1EE62F8F9B99}"/>
              </a:ext>
            </a:extLst>
          </p:cNvPr>
          <p:cNvSpPr txBox="1"/>
          <p:nvPr/>
        </p:nvSpPr>
        <p:spPr>
          <a:xfrm>
            <a:off x="391883" y="3900934"/>
            <a:ext cx="6096738" cy="400110"/>
          </a:xfrm>
          <a:prstGeom prst="rect">
            <a:avLst/>
          </a:prstGeom>
          <a:noFill/>
        </p:spPr>
        <p:txBody>
          <a:bodyPr wrap="square" rtlCol="0">
            <a:spAutoFit/>
          </a:bodyPr>
          <a:lstStyle/>
          <a:p>
            <a:pPr marL="228600" indent="-228600">
              <a:buAutoNum type="alphaUcPeriod"/>
            </a:pPr>
            <a:r>
              <a:rPr kumimoji="1" lang="ja-JP" altLang="en-US" sz="1000" dirty="0"/>
              <a:t>登記事項証明書（原本）のみ郵送でいただくか、登記情報提供サービス（</a:t>
            </a:r>
            <a:r>
              <a:rPr lang="ja-JP" altLang="en-US" sz="1000" dirty="0">
                <a:hlinkClick r:id="rId3"/>
              </a:rPr>
              <a:t>登記情報提供サービス</a:t>
            </a:r>
            <a:r>
              <a:rPr lang="ja-JP" altLang="en-US" sz="1000" dirty="0"/>
              <a:t>）を</a:t>
            </a:r>
            <a:r>
              <a:rPr kumimoji="1" lang="ja-JP" altLang="en-US" sz="1000" dirty="0"/>
              <a:t>利用することが</a:t>
            </a:r>
            <a:r>
              <a:rPr lang="ja-JP" altLang="en-US" sz="1000" dirty="0"/>
              <a:t>可能です。</a:t>
            </a:r>
            <a:endParaRPr kumimoji="1" lang="en-US" altLang="ja-JP" sz="1000" dirty="0"/>
          </a:p>
        </p:txBody>
      </p:sp>
      <p:sp>
        <p:nvSpPr>
          <p:cNvPr id="17" name="テキスト ボックス 16">
            <a:extLst>
              <a:ext uri="{FF2B5EF4-FFF2-40B4-BE49-F238E27FC236}">
                <a16:creationId xmlns:a16="http://schemas.microsoft.com/office/drawing/2014/main" id="{32C0DAA5-A402-46B6-9B5C-F1024708F9AA}"/>
              </a:ext>
            </a:extLst>
          </p:cNvPr>
          <p:cNvSpPr txBox="1"/>
          <p:nvPr/>
        </p:nvSpPr>
        <p:spPr>
          <a:xfrm>
            <a:off x="387142" y="4861614"/>
            <a:ext cx="6083716" cy="707886"/>
          </a:xfrm>
          <a:prstGeom prst="rect">
            <a:avLst/>
          </a:prstGeom>
          <a:noFill/>
        </p:spPr>
        <p:txBody>
          <a:bodyPr wrap="square" rtlCol="0">
            <a:spAutoFit/>
          </a:bodyPr>
          <a:lstStyle/>
          <a:p>
            <a:pPr marL="228600" indent="-228600">
              <a:buAutoNum type="alphaUcPeriod"/>
            </a:pPr>
            <a:r>
              <a:rPr kumimoji="1" lang="ja-JP" altLang="en-US" sz="1000" dirty="0"/>
              <a:t>本システム</a:t>
            </a:r>
            <a:r>
              <a:rPr lang="ja-JP" altLang="en-US" sz="1000" dirty="0"/>
              <a:t>を</a:t>
            </a:r>
            <a:r>
              <a:rPr kumimoji="1" lang="ja-JP" altLang="en-US" sz="1000" dirty="0"/>
              <a:t>初めて用いて申請届出を提出する場合は、申請届出に係るデータをすべて入力する必要があります。</a:t>
            </a:r>
            <a:r>
              <a:rPr lang="ja-JP" altLang="en-US" sz="1000" dirty="0"/>
              <a:t>過去の申請情報は、添付ファイルを含め、一定期間保持することとしており、次回以降、更新申請や変更届を提出する際は、蓄積されている過去に登録した申請届出の情報がプリセットされることとなっています。</a:t>
            </a:r>
            <a:endParaRPr kumimoji="1" lang="en-US" altLang="ja-JP" sz="1000" dirty="0"/>
          </a:p>
        </p:txBody>
      </p:sp>
      <p:sp>
        <p:nvSpPr>
          <p:cNvPr id="21" name="テキスト ボックス 20">
            <a:extLst>
              <a:ext uri="{FF2B5EF4-FFF2-40B4-BE49-F238E27FC236}">
                <a16:creationId xmlns:a16="http://schemas.microsoft.com/office/drawing/2014/main" id="{DB8DF27A-1A5A-459B-85C5-C1BA97BA5703}"/>
              </a:ext>
            </a:extLst>
          </p:cNvPr>
          <p:cNvSpPr txBox="1"/>
          <p:nvPr/>
        </p:nvSpPr>
        <p:spPr>
          <a:xfrm>
            <a:off x="387142" y="5898769"/>
            <a:ext cx="6096737" cy="553998"/>
          </a:xfrm>
          <a:prstGeom prst="rect">
            <a:avLst/>
          </a:prstGeom>
          <a:noFill/>
        </p:spPr>
        <p:txBody>
          <a:bodyPr wrap="square" rtlCol="0">
            <a:spAutoFit/>
          </a:bodyPr>
          <a:lstStyle/>
          <a:p>
            <a:r>
              <a:rPr kumimoji="1" lang="en-US" altLang="ja-JP" sz="1000" dirty="0"/>
              <a:t>A.</a:t>
            </a:r>
            <a:r>
              <a:rPr kumimoji="1" lang="ja-JP" altLang="en-US" sz="1000" dirty="0"/>
              <a:t>　申請届出について、「完了」画面まで遷移すると登録されたメールアドレスに申請届出受付を行っ　　　</a:t>
            </a:r>
            <a:endParaRPr kumimoji="1" lang="en-US" altLang="ja-JP" sz="1000" dirty="0"/>
          </a:p>
          <a:p>
            <a:r>
              <a:rPr lang="ja-JP" altLang="en-US" sz="1000" dirty="0"/>
              <a:t>　　</a:t>
            </a:r>
            <a:r>
              <a:rPr kumimoji="1" lang="ja-JP" altLang="en-US" sz="1000" dirty="0"/>
              <a:t>た通知メールが送付されます。申請届出ステータスは、「申請届出状況確認」画面で確認が可能で　　</a:t>
            </a:r>
            <a:endParaRPr kumimoji="1" lang="en-US" altLang="ja-JP" sz="1000" dirty="0"/>
          </a:p>
          <a:p>
            <a:r>
              <a:rPr lang="ja-JP" altLang="en-US" sz="1000" dirty="0"/>
              <a:t>　　す</a:t>
            </a:r>
            <a:endParaRPr kumimoji="1" lang="ja-JP" altLang="en-US" sz="1000" dirty="0"/>
          </a:p>
        </p:txBody>
      </p:sp>
      <p:sp>
        <p:nvSpPr>
          <p:cNvPr id="16" name="テキスト ボックス 15">
            <a:extLst>
              <a:ext uri="{FF2B5EF4-FFF2-40B4-BE49-F238E27FC236}">
                <a16:creationId xmlns:a16="http://schemas.microsoft.com/office/drawing/2014/main" id="{A3501C99-6280-4E81-96DC-0AE51DE98E6C}"/>
              </a:ext>
            </a:extLst>
          </p:cNvPr>
          <p:cNvSpPr txBox="1"/>
          <p:nvPr/>
        </p:nvSpPr>
        <p:spPr>
          <a:xfrm>
            <a:off x="387142" y="6439501"/>
            <a:ext cx="6096736" cy="246221"/>
          </a:xfrm>
          <a:prstGeom prst="rect">
            <a:avLst/>
          </a:prstGeom>
          <a:noFill/>
          <a:ln>
            <a:solidFill>
              <a:schemeClr val="tx1"/>
            </a:solidFill>
          </a:ln>
        </p:spPr>
        <p:txBody>
          <a:bodyPr wrap="square" rtlCol="0">
            <a:spAutoFit/>
          </a:bodyPr>
          <a:lstStyle/>
          <a:p>
            <a:r>
              <a:rPr kumimoji="1" lang="en-US" altLang="ja-JP" sz="1000" dirty="0"/>
              <a:t>Q</a:t>
            </a:r>
            <a:r>
              <a:rPr kumimoji="1" lang="ja-JP" altLang="en-US" sz="1000" dirty="0"/>
              <a:t>７　入力した内容や届出内容を帳票の形で確認することは可能か。</a:t>
            </a:r>
          </a:p>
        </p:txBody>
      </p:sp>
      <p:sp>
        <p:nvSpPr>
          <p:cNvPr id="19" name="テキスト ボックス 18">
            <a:extLst>
              <a:ext uri="{FF2B5EF4-FFF2-40B4-BE49-F238E27FC236}">
                <a16:creationId xmlns:a16="http://schemas.microsoft.com/office/drawing/2014/main" id="{C0EB8955-5855-4875-82B4-2D8AD8A00888}"/>
              </a:ext>
            </a:extLst>
          </p:cNvPr>
          <p:cNvSpPr txBox="1"/>
          <p:nvPr/>
        </p:nvSpPr>
        <p:spPr>
          <a:xfrm>
            <a:off x="387142" y="6752923"/>
            <a:ext cx="6096736" cy="246221"/>
          </a:xfrm>
          <a:prstGeom prst="rect">
            <a:avLst/>
          </a:prstGeom>
          <a:noFill/>
        </p:spPr>
        <p:txBody>
          <a:bodyPr wrap="square" rtlCol="0">
            <a:spAutoFit/>
          </a:bodyPr>
          <a:lstStyle/>
          <a:p>
            <a:r>
              <a:rPr kumimoji="1" lang="en-US" altLang="ja-JP" sz="1000" dirty="0"/>
              <a:t>A.</a:t>
            </a:r>
            <a:r>
              <a:rPr kumimoji="1" lang="ja-JP" altLang="en-US" sz="1000" dirty="0"/>
              <a:t>　ログイン後、入力した内容を帳票の形でダウンロードすることが可能です。</a:t>
            </a:r>
            <a:endParaRPr kumimoji="1" lang="en-US" altLang="ja-JP" sz="1000" dirty="0"/>
          </a:p>
        </p:txBody>
      </p:sp>
      <p:sp>
        <p:nvSpPr>
          <p:cNvPr id="20" name="テキスト ボックス 19">
            <a:extLst>
              <a:ext uri="{FF2B5EF4-FFF2-40B4-BE49-F238E27FC236}">
                <a16:creationId xmlns:a16="http://schemas.microsoft.com/office/drawing/2014/main" id="{9F9E952C-6769-41AE-8B1D-E0F172F609C2}"/>
              </a:ext>
            </a:extLst>
          </p:cNvPr>
          <p:cNvSpPr txBox="1"/>
          <p:nvPr/>
        </p:nvSpPr>
        <p:spPr>
          <a:xfrm>
            <a:off x="387142" y="7049580"/>
            <a:ext cx="6096736" cy="400110"/>
          </a:xfrm>
          <a:prstGeom prst="rect">
            <a:avLst/>
          </a:prstGeom>
          <a:noFill/>
          <a:ln>
            <a:solidFill>
              <a:schemeClr val="tx1"/>
            </a:solidFill>
          </a:ln>
        </p:spPr>
        <p:txBody>
          <a:bodyPr wrap="square" rtlCol="0">
            <a:spAutoFit/>
          </a:bodyPr>
          <a:lstStyle/>
          <a:p>
            <a:r>
              <a:rPr kumimoji="1" lang="en-US" altLang="ja-JP" sz="1000" dirty="0"/>
              <a:t>Q8</a:t>
            </a:r>
            <a:r>
              <a:rPr kumimoji="1" lang="ja-JP" altLang="en-US" sz="1000" dirty="0"/>
              <a:t>　訪問介護や通所介護、総合事業を一体的に行っている場合、電子申請届出システムを利用して一括で申請届出をできるか。</a:t>
            </a:r>
          </a:p>
        </p:txBody>
      </p:sp>
      <p:sp>
        <p:nvSpPr>
          <p:cNvPr id="22" name="テキスト ボックス 21">
            <a:extLst>
              <a:ext uri="{FF2B5EF4-FFF2-40B4-BE49-F238E27FC236}">
                <a16:creationId xmlns:a16="http://schemas.microsoft.com/office/drawing/2014/main" id="{09797758-5538-46D5-AFCD-44708DF2B8A9}"/>
              </a:ext>
            </a:extLst>
          </p:cNvPr>
          <p:cNvSpPr txBox="1"/>
          <p:nvPr/>
        </p:nvSpPr>
        <p:spPr>
          <a:xfrm>
            <a:off x="387143" y="7552537"/>
            <a:ext cx="6096736" cy="553998"/>
          </a:xfrm>
          <a:prstGeom prst="rect">
            <a:avLst/>
          </a:prstGeom>
          <a:noFill/>
        </p:spPr>
        <p:txBody>
          <a:bodyPr wrap="square" rtlCol="0">
            <a:spAutoFit/>
          </a:bodyPr>
          <a:lstStyle/>
          <a:p>
            <a:pPr marL="228600" indent="-228600">
              <a:buAutoNum type="alphaUcPeriod"/>
            </a:pPr>
            <a:r>
              <a:rPr kumimoji="1" lang="ja-JP" altLang="en-US" sz="1000" dirty="0"/>
              <a:t>できません。訪問介護や通所介護については、８市１町（守口市、門真市、四條畷市、摂津市、</a:t>
            </a:r>
            <a:endParaRPr kumimoji="1" lang="en-US" altLang="ja-JP" sz="1000" dirty="0"/>
          </a:p>
          <a:p>
            <a:r>
              <a:rPr lang="ja-JP" altLang="en-US" sz="1000" dirty="0"/>
              <a:t>　　</a:t>
            </a:r>
            <a:r>
              <a:rPr kumimoji="1" lang="ja-JP" altLang="en-US" sz="1000" dirty="0"/>
              <a:t>大東市、</a:t>
            </a:r>
            <a:r>
              <a:rPr lang="ja-JP" altLang="en-US" sz="1000" dirty="0"/>
              <a:t>交野市、藤井寺市、羽曳野市、島本町</a:t>
            </a:r>
            <a:r>
              <a:rPr kumimoji="1" lang="ja-JP" altLang="en-US" sz="1000" dirty="0"/>
              <a:t>）に事業所の所在がある場合は、大阪府へ申請が可　　　　　　　　　　　　　　</a:t>
            </a:r>
            <a:endParaRPr kumimoji="1" lang="en-US" altLang="ja-JP" sz="1000" dirty="0"/>
          </a:p>
          <a:p>
            <a:r>
              <a:rPr kumimoji="1" lang="ja-JP" altLang="en-US" sz="1000" dirty="0"/>
              <a:t>　　能ですが、</a:t>
            </a:r>
            <a:r>
              <a:rPr lang="ja-JP" altLang="en-US" sz="1000" dirty="0"/>
              <a:t>それ以外の市町村及び総合事業については、各市町村へご提出ください。</a:t>
            </a:r>
            <a:endParaRPr kumimoji="1" lang="en-US" altLang="ja-JP" sz="1000" dirty="0"/>
          </a:p>
        </p:txBody>
      </p:sp>
    </p:spTree>
    <p:extLst>
      <p:ext uri="{BB962C8B-B14F-4D97-AF65-F5344CB8AC3E}">
        <p14:creationId xmlns:p14="http://schemas.microsoft.com/office/powerpoint/2010/main" val="41329515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5"/>
          </p:nvPr>
        </p:nvSpPr>
        <p:spPr/>
        <p:txBody>
          <a:bodyPr/>
          <a:lstStyle/>
          <a:p>
            <a:fld id="{71A75419-EED3-4D91-8D42-709EB1EB8BB3}" type="slidenum">
              <a:rPr kumimoji="1" lang="ja-JP" altLang="en-US" smtClean="0"/>
              <a:t>2</a:t>
            </a:fld>
            <a:endParaRPr kumimoji="1" lang="ja-JP" altLang="en-US"/>
          </a:p>
        </p:txBody>
      </p:sp>
      <p:sp>
        <p:nvSpPr>
          <p:cNvPr id="6" name="テキスト ボックス 5">
            <a:extLst>
              <a:ext uri="{FF2B5EF4-FFF2-40B4-BE49-F238E27FC236}">
                <a16:creationId xmlns:a16="http://schemas.microsoft.com/office/drawing/2014/main" id="{05B7109D-7186-4232-B918-C9F3CAEF4726}"/>
              </a:ext>
            </a:extLst>
          </p:cNvPr>
          <p:cNvSpPr txBox="1"/>
          <p:nvPr/>
        </p:nvSpPr>
        <p:spPr>
          <a:xfrm>
            <a:off x="380628" y="232399"/>
            <a:ext cx="6096737" cy="400110"/>
          </a:xfrm>
          <a:prstGeom prst="rect">
            <a:avLst/>
          </a:prstGeom>
          <a:noFill/>
          <a:ln>
            <a:solidFill>
              <a:schemeClr val="tx1"/>
            </a:solidFill>
          </a:ln>
        </p:spPr>
        <p:txBody>
          <a:bodyPr wrap="square" rtlCol="0">
            <a:spAutoFit/>
          </a:bodyPr>
          <a:lstStyle/>
          <a:p>
            <a:r>
              <a:rPr kumimoji="1" lang="en-US" altLang="ja-JP" sz="1000" dirty="0"/>
              <a:t>Q</a:t>
            </a:r>
            <a:r>
              <a:rPr lang="en-US" altLang="ja-JP" sz="1000" dirty="0"/>
              <a:t>9</a:t>
            </a:r>
            <a:r>
              <a:rPr kumimoji="1" lang="ja-JP" altLang="en-US" sz="1000" dirty="0"/>
              <a:t>　１つの事業所で居宅・施設サービスと介護予防サービスを一体的に行っている場合、電子申請届出システムを利用して一括で申請届出をできるか。</a:t>
            </a:r>
          </a:p>
        </p:txBody>
      </p:sp>
      <p:sp>
        <p:nvSpPr>
          <p:cNvPr id="7" name="テキスト ボックス 6">
            <a:extLst>
              <a:ext uri="{FF2B5EF4-FFF2-40B4-BE49-F238E27FC236}">
                <a16:creationId xmlns:a16="http://schemas.microsoft.com/office/drawing/2014/main" id="{F9450A11-3BCA-4FB0-88E2-2A467141E584}"/>
              </a:ext>
            </a:extLst>
          </p:cNvPr>
          <p:cNvSpPr txBox="1"/>
          <p:nvPr/>
        </p:nvSpPr>
        <p:spPr>
          <a:xfrm>
            <a:off x="380628" y="727690"/>
            <a:ext cx="6096737" cy="246221"/>
          </a:xfrm>
          <a:prstGeom prst="rect">
            <a:avLst/>
          </a:prstGeom>
          <a:noFill/>
        </p:spPr>
        <p:txBody>
          <a:bodyPr wrap="square" rtlCol="0">
            <a:spAutoFit/>
          </a:bodyPr>
          <a:lstStyle/>
          <a:p>
            <a:r>
              <a:rPr kumimoji="1" lang="en-US" altLang="ja-JP" sz="1000" dirty="0"/>
              <a:t>A.</a:t>
            </a:r>
            <a:r>
              <a:rPr kumimoji="1" lang="ja-JP" altLang="en-US" sz="1000" dirty="0"/>
              <a:t>　一括で届出が可能です。</a:t>
            </a:r>
          </a:p>
        </p:txBody>
      </p:sp>
    </p:spTree>
    <p:extLst>
      <p:ext uri="{BB962C8B-B14F-4D97-AF65-F5344CB8AC3E}">
        <p14:creationId xmlns:p14="http://schemas.microsoft.com/office/powerpoint/2010/main" val="2578175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6A4668-6FEA-4A2D-9ECB-8F31002766A1}"/>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0B5F019-23E4-454C-9173-8654C3037D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22F78054-EE3E-4C7D-9450-3C9123A9252F}"/>
              </a:ext>
            </a:extLst>
          </p:cNvPr>
          <p:cNvSpPr>
            <a:spLocks noGrp="1"/>
          </p:cNvSpPr>
          <p:nvPr>
            <p:ph type="dt" sz="half" idx="10"/>
          </p:nvPr>
        </p:nvSpPr>
        <p:spPr/>
        <p:txBody>
          <a:bodyPr/>
          <a:lstStyle/>
          <a:p>
            <a:fld id="{6CB9F804-10F1-442A-9D39-AB5F8B31AD9C}" type="datetimeFigureOut">
              <a:rPr kumimoji="1" lang="ja-JP" altLang="en-US" smtClean="0"/>
              <a:t>2025/1/9</a:t>
            </a:fld>
            <a:endParaRPr kumimoji="1" lang="ja-JP" altLang="en-US"/>
          </a:p>
        </p:txBody>
      </p:sp>
      <p:sp>
        <p:nvSpPr>
          <p:cNvPr id="5" name="フッター プレースホルダー 4">
            <a:extLst>
              <a:ext uri="{FF2B5EF4-FFF2-40B4-BE49-F238E27FC236}">
                <a16:creationId xmlns:a16="http://schemas.microsoft.com/office/drawing/2014/main" id="{9FA9A2EF-970F-4DA4-862B-31CE8199ACE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1F1AC7F-A755-4D24-9FF9-7E884B5DE198}"/>
              </a:ext>
            </a:extLst>
          </p:cNvPr>
          <p:cNvSpPr>
            <a:spLocks noGrp="1"/>
          </p:cNvSpPr>
          <p:nvPr>
            <p:ph type="sldNum" sz="quarter" idx="12"/>
          </p:nvPr>
        </p:nvSpPr>
        <p:spPr/>
        <p:txBody>
          <a:bodyPr/>
          <a:lstStyle/>
          <a:p>
            <a:fld id="{CA1FDC38-F0F6-4D23-A8C4-D5E7800158D6}" type="slidenum">
              <a:rPr kumimoji="1" lang="ja-JP" altLang="en-US" smtClean="0"/>
              <a:t>‹#›</a:t>
            </a:fld>
            <a:endParaRPr kumimoji="1" lang="ja-JP" altLang="en-US"/>
          </a:p>
        </p:txBody>
      </p:sp>
    </p:spTree>
    <p:extLst>
      <p:ext uri="{BB962C8B-B14F-4D97-AF65-F5344CB8AC3E}">
        <p14:creationId xmlns:p14="http://schemas.microsoft.com/office/powerpoint/2010/main" val="431409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14DB1F-60A0-43A2-9400-A72CF2C6F719}"/>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912376D-9189-41C3-8170-F356718C137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51D61CD-AD1A-4EA3-AA83-9F8EC3C4D81C}"/>
              </a:ext>
            </a:extLst>
          </p:cNvPr>
          <p:cNvSpPr>
            <a:spLocks noGrp="1"/>
          </p:cNvSpPr>
          <p:nvPr>
            <p:ph type="dt" sz="half" idx="10"/>
          </p:nvPr>
        </p:nvSpPr>
        <p:spPr/>
        <p:txBody>
          <a:bodyPr/>
          <a:lstStyle/>
          <a:p>
            <a:fld id="{6CB9F804-10F1-442A-9D39-AB5F8B31AD9C}" type="datetimeFigureOut">
              <a:rPr kumimoji="1" lang="ja-JP" altLang="en-US" smtClean="0"/>
              <a:t>2025/1/9</a:t>
            </a:fld>
            <a:endParaRPr kumimoji="1" lang="ja-JP" altLang="en-US"/>
          </a:p>
        </p:txBody>
      </p:sp>
      <p:sp>
        <p:nvSpPr>
          <p:cNvPr id="5" name="フッター プレースホルダー 4">
            <a:extLst>
              <a:ext uri="{FF2B5EF4-FFF2-40B4-BE49-F238E27FC236}">
                <a16:creationId xmlns:a16="http://schemas.microsoft.com/office/drawing/2014/main" id="{D327BA29-D25A-410B-B691-B3253735FE8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8C210AD-7D27-4740-812D-B77E43EE9847}"/>
              </a:ext>
            </a:extLst>
          </p:cNvPr>
          <p:cNvSpPr>
            <a:spLocks noGrp="1"/>
          </p:cNvSpPr>
          <p:nvPr>
            <p:ph type="sldNum" sz="quarter" idx="12"/>
          </p:nvPr>
        </p:nvSpPr>
        <p:spPr/>
        <p:txBody>
          <a:bodyPr/>
          <a:lstStyle/>
          <a:p>
            <a:fld id="{CA1FDC38-F0F6-4D23-A8C4-D5E7800158D6}" type="slidenum">
              <a:rPr kumimoji="1" lang="ja-JP" altLang="en-US" smtClean="0"/>
              <a:t>‹#›</a:t>
            </a:fld>
            <a:endParaRPr kumimoji="1" lang="ja-JP" altLang="en-US"/>
          </a:p>
        </p:txBody>
      </p:sp>
    </p:spTree>
    <p:extLst>
      <p:ext uri="{BB962C8B-B14F-4D97-AF65-F5344CB8AC3E}">
        <p14:creationId xmlns:p14="http://schemas.microsoft.com/office/powerpoint/2010/main" val="3606222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DB98DC8-620A-4F78-B944-A3050C747825}"/>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5D6F70B-DE1A-4B66-9985-DBBADF3F594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0B7965C-5F20-4E61-9A71-3674984520B4}"/>
              </a:ext>
            </a:extLst>
          </p:cNvPr>
          <p:cNvSpPr>
            <a:spLocks noGrp="1"/>
          </p:cNvSpPr>
          <p:nvPr>
            <p:ph type="dt" sz="half" idx="10"/>
          </p:nvPr>
        </p:nvSpPr>
        <p:spPr/>
        <p:txBody>
          <a:bodyPr/>
          <a:lstStyle/>
          <a:p>
            <a:fld id="{6CB9F804-10F1-442A-9D39-AB5F8B31AD9C}" type="datetimeFigureOut">
              <a:rPr kumimoji="1" lang="ja-JP" altLang="en-US" smtClean="0"/>
              <a:t>2025/1/9</a:t>
            </a:fld>
            <a:endParaRPr kumimoji="1" lang="ja-JP" altLang="en-US"/>
          </a:p>
        </p:txBody>
      </p:sp>
      <p:sp>
        <p:nvSpPr>
          <p:cNvPr id="5" name="フッター プレースホルダー 4">
            <a:extLst>
              <a:ext uri="{FF2B5EF4-FFF2-40B4-BE49-F238E27FC236}">
                <a16:creationId xmlns:a16="http://schemas.microsoft.com/office/drawing/2014/main" id="{DD901ECD-1F80-4B75-8B32-B0BCD0A7B78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4D8E2B3-AD33-4946-8506-E55695A7A0CC}"/>
              </a:ext>
            </a:extLst>
          </p:cNvPr>
          <p:cNvSpPr>
            <a:spLocks noGrp="1"/>
          </p:cNvSpPr>
          <p:nvPr>
            <p:ph type="sldNum" sz="quarter" idx="12"/>
          </p:nvPr>
        </p:nvSpPr>
        <p:spPr/>
        <p:txBody>
          <a:bodyPr/>
          <a:lstStyle/>
          <a:p>
            <a:fld id="{CA1FDC38-F0F6-4D23-A8C4-D5E7800158D6}" type="slidenum">
              <a:rPr kumimoji="1" lang="ja-JP" altLang="en-US" smtClean="0"/>
              <a:t>‹#›</a:t>
            </a:fld>
            <a:endParaRPr kumimoji="1" lang="ja-JP" altLang="en-US"/>
          </a:p>
        </p:txBody>
      </p:sp>
    </p:spTree>
    <p:extLst>
      <p:ext uri="{BB962C8B-B14F-4D97-AF65-F5344CB8AC3E}">
        <p14:creationId xmlns:p14="http://schemas.microsoft.com/office/powerpoint/2010/main" val="257685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347979-1045-41A6-8858-461B8D6557D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9F97CA7-9BC5-48C0-B1A3-D8089F69B79A}"/>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6D2A150-3E06-4927-9508-906FB6DBA6DE}"/>
              </a:ext>
            </a:extLst>
          </p:cNvPr>
          <p:cNvSpPr>
            <a:spLocks noGrp="1"/>
          </p:cNvSpPr>
          <p:nvPr>
            <p:ph type="dt" sz="half" idx="10"/>
          </p:nvPr>
        </p:nvSpPr>
        <p:spPr/>
        <p:txBody>
          <a:bodyPr/>
          <a:lstStyle/>
          <a:p>
            <a:fld id="{6CB9F804-10F1-442A-9D39-AB5F8B31AD9C}" type="datetimeFigureOut">
              <a:rPr kumimoji="1" lang="ja-JP" altLang="en-US" smtClean="0"/>
              <a:t>2025/1/9</a:t>
            </a:fld>
            <a:endParaRPr kumimoji="1" lang="ja-JP" altLang="en-US"/>
          </a:p>
        </p:txBody>
      </p:sp>
      <p:sp>
        <p:nvSpPr>
          <p:cNvPr id="5" name="フッター プレースホルダー 4">
            <a:extLst>
              <a:ext uri="{FF2B5EF4-FFF2-40B4-BE49-F238E27FC236}">
                <a16:creationId xmlns:a16="http://schemas.microsoft.com/office/drawing/2014/main" id="{E8B23C5E-69FD-4DD8-BEC4-CBED376F0FD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C504E46-4617-4694-A65A-3C82D6B6FFD5}"/>
              </a:ext>
            </a:extLst>
          </p:cNvPr>
          <p:cNvSpPr>
            <a:spLocks noGrp="1"/>
          </p:cNvSpPr>
          <p:nvPr>
            <p:ph type="sldNum" sz="quarter" idx="12"/>
          </p:nvPr>
        </p:nvSpPr>
        <p:spPr/>
        <p:txBody>
          <a:bodyPr/>
          <a:lstStyle/>
          <a:p>
            <a:fld id="{CA1FDC38-F0F6-4D23-A8C4-D5E7800158D6}" type="slidenum">
              <a:rPr kumimoji="1" lang="ja-JP" altLang="en-US" smtClean="0"/>
              <a:t>‹#›</a:t>
            </a:fld>
            <a:endParaRPr kumimoji="1" lang="ja-JP" altLang="en-US"/>
          </a:p>
        </p:txBody>
      </p:sp>
    </p:spTree>
    <p:extLst>
      <p:ext uri="{BB962C8B-B14F-4D97-AF65-F5344CB8AC3E}">
        <p14:creationId xmlns:p14="http://schemas.microsoft.com/office/powerpoint/2010/main" val="2630912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61D790-7C6A-42EA-B788-8DF739E61ED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06A2DAC-86C9-4308-83CD-5C8CA2541E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C2C703D-83A6-4FC8-A07D-515DCE66259F}"/>
              </a:ext>
            </a:extLst>
          </p:cNvPr>
          <p:cNvSpPr>
            <a:spLocks noGrp="1"/>
          </p:cNvSpPr>
          <p:nvPr>
            <p:ph type="dt" sz="half" idx="10"/>
          </p:nvPr>
        </p:nvSpPr>
        <p:spPr/>
        <p:txBody>
          <a:bodyPr/>
          <a:lstStyle/>
          <a:p>
            <a:fld id="{6CB9F804-10F1-442A-9D39-AB5F8B31AD9C}" type="datetimeFigureOut">
              <a:rPr kumimoji="1" lang="ja-JP" altLang="en-US" smtClean="0"/>
              <a:t>2025/1/9</a:t>
            </a:fld>
            <a:endParaRPr kumimoji="1" lang="ja-JP" altLang="en-US"/>
          </a:p>
        </p:txBody>
      </p:sp>
      <p:sp>
        <p:nvSpPr>
          <p:cNvPr id="5" name="フッター プレースホルダー 4">
            <a:extLst>
              <a:ext uri="{FF2B5EF4-FFF2-40B4-BE49-F238E27FC236}">
                <a16:creationId xmlns:a16="http://schemas.microsoft.com/office/drawing/2014/main" id="{10A9986D-8889-4478-8832-EF60E39AFCE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1AEA518-F797-4845-8641-5DEBBE3E2BE9}"/>
              </a:ext>
            </a:extLst>
          </p:cNvPr>
          <p:cNvSpPr>
            <a:spLocks noGrp="1"/>
          </p:cNvSpPr>
          <p:nvPr>
            <p:ph type="sldNum" sz="quarter" idx="12"/>
          </p:nvPr>
        </p:nvSpPr>
        <p:spPr/>
        <p:txBody>
          <a:bodyPr/>
          <a:lstStyle/>
          <a:p>
            <a:fld id="{CA1FDC38-F0F6-4D23-A8C4-D5E7800158D6}" type="slidenum">
              <a:rPr kumimoji="1" lang="ja-JP" altLang="en-US" smtClean="0"/>
              <a:t>‹#›</a:t>
            </a:fld>
            <a:endParaRPr kumimoji="1" lang="ja-JP" altLang="en-US"/>
          </a:p>
        </p:txBody>
      </p:sp>
    </p:spTree>
    <p:extLst>
      <p:ext uri="{BB962C8B-B14F-4D97-AF65-F5344CB8AC3E}">
        <p14:creationId xmlns:p14="http://schemas.microsoft.com/office/powerpoint/2010/main" val="974226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458A9A-8833-4064-AA8F-B6C3C55A609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06B2626-B7EC-494A-A8C0-6BCE88BF6BAB}"/>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C178A813-A53A-4731-8753-94F62FE08360}"/>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8020625-6358-4EB4-A24B-562C9A83A0BC}"/>
              </a:ext>
            </a:extLst>
          </p:cNvPr>
          <p:cNvSpPr>
            <a:spLocks noGrp="1"/>
          </p:cNvSpPr>
          <p:nvPr>
            <p:ph type="dt" sz="half" idx="10"/>
          </p:nvPr>
        </p:nvSpPr>
        <p:spPr/>
        <p:txBody>
          <a:bodyPr/>
          <a:lstStyle/>
          <a:p>
            <a:fld id="{6CB9F804-10F1-442A-9D39-AB5F8B31AD9C}" type="datetimeFigureOut">
              <a:rPr kumimoji="1" lang="ja-JP" altLang="en-US" smtClean="0"/>
              <a:t>2025/1/9</a:t>
            </a:fld>
            <a:endParaRPr kumimoji="1" lang="ja-JP" altLang="en-US"/>
          </a:p>
        </p:txBody>
      </p:sp>
      <p:sp>
        <p:nvSpPr>
          <p:cNvPr id="6" name="フッター プレースホルダー 5">
            <a:extLst>
              <a:ext uri="{FF2B5EF4-FFF2-40B4-BE49-F238E27FC236}">
                <a16:creationId xmlns:a16="http://schemas.microsoft.com/office/drawing/2014/main" id="{7838F11E-F0ED-4EE2-91E7-EBDC02FB596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7C4843D-49CD-4F57-8DA9-3C9F109BD4A0}"/>
              </a:ext>
            </a:extLst>
          </p:cNvPr>
          <p:cNvSpPr>
            <a:spLocks noGrp="1"/>
          </p:cNvSpPr>
          <p:nvPr>
            <p:ph type="sldNum" sz="quarter" idx="12"/>
          </p:nvPr>
        </p:nvSpPr>
        <p:spPr/>
        <p:txBody>
          <a:bodyPr/>
          <a:lstStyle/>
          <a:p>
            <a:fld id="{CA1FDC38-F0F6-4D23-A8C4-D5E7800158D6}" type="slidenum">
              <a:rPr kumimoji="1" lang="ja-JP" altLang="en-US" smtClean="0"/>
              <a:t>‹#›</a:t>
            </a:fld>
            <a:endParaRPr kumimoji="1" lang="ja-JP" altLang="en-US"/>
          </a:p>
        </p:txBody>
      </p:sp>
    </p:spTree>
    <p:extLst>
      <p:ext uri="{BB962C8B-B14F-4D97-AF65-F5344CB8AC3E}">
        <p14:creationId xmlns:p14="http://schemas.microsoft.com/office/powerpoint/2010/main" val="3316131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3E39EA-3A56-4B48-8334-A8C59CA3357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E91DDF5-A7E1-4AC0-B2DF-62AB424B10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A1CB1D38-D86F-48AA-BFF4-99F27A1108B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C42935D-FB92-4F03-9CD6-FADD611873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03C8FD9-0560-4D2D-840C-B6943EA811DA}"/>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E0AE962-D785-43B6-8A2A-3268F06E464A}"/>
              </a:ext>
            </a:extLst>
          </p:cNvPr>
          <p:cNvSpPr>
            <a:spLocks noGrp="1"/>
          </p:cNvSpPr>
          <p:nvPr>
            <p:ph type="dt" sz="half" idx="10"/>
          </p:nvPr>
        </p:nvSpPr>
        <p:spPr/>
        <p:txBody>
          <a:bodyPr/>
          <a:lstStyle/>
          <a:p>
            <a:fld id="{6CB9F804-10F1-442A-9D39-AB5F8B31AD9C}" type="datetimeFigureOut">
              <a:rPr kumimoji="1" lang="ja-JP" altLang="en-US" smtClean="0"/>
              <a:t>2025/1/9</a:t>
            </a:fld>
            <a:endParaRPr kumimoji="1" lang="ja-JP" altLang="en-US"/>
          </a:p>
        </p:txBody>
      </p:sp>
      <p:sp>
        <p:nvSpPr>
          <p:cNvPr id="8" name="フッター プレースホルダー 7">
            <a:extLst>
              <a:ext uri="{FF2B5EF4-FFF2-40B4-BE49-F238E27FC236}">
                <a16:creationId xmlns:a16="http://schemas.microsoft.com/office/drawing/2014/main" id="{507C9813-6C20-45F3-A07A-5DDBE3A2448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9D813FC4-47AC-4344-9415-DFCC93B5CAF1}"/>
              </a:ext>
            </a:extLst>
          </p:cNvPr>
          <p:cNvSpPr>
            <a:spLocks noGrp="1"/>
          </p:cNvSpPr>
          <p:nvPr>
            <p:ph type="sldNum" sz="quarter" idx="12"/>
          </p:nvPr>
        </p:nvSpPr>
        <p:spPr/>
        <p:txBody>
          <a:bodyPr/>
          <a:lstStyle/>
          <a:p>
            <a:fld id="{CA1FDC38-F0F6-4D23-A8C4-D5E7800158D6}" type="slidenum">
              <a:rPr kumimoji="1" lang="ja-JP" altLang="en-US" smtClean="0"/>
              <a:t>‹#›</a:t>
            </a:fld>
            <a:endParaRPr kumimoji="1" lang="ja-JP" altLang="en-US"/>
          </a:p>
        </p:txBody>
      </p:sp>
    </p:spTree>
    <p:extLst>
      <p:ext uri="{BB962C8B-B14F-4D97-AF65-F5344CB8AC3E}">
        <p14:creationId xmlns:p14="http://schemas.microsoft.com/office/powerpoint/2010/main" val="3098345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11679D-645D-4E89-A984-6835AC7AAC7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48675BC-11BE-4297-B230-2AC15A593DBB}"/>
              </a:ext>
            </a:extLst>
          </p:cNvPr>
          <p:cNvSpPr>
            <a:spLocks noGrp="1"/>
          </p:cNvSpPr>
          <p:nvPr>
            <p:ph type="dt" sz="half" idx="10"/>
          </p:nvPr>
        </p:nvSpPr>
        <p:spPr/>
        <p:txBody>
          <a:bodyPr/>
          <a:lstStyle/>
          <a:p>
            <a:fld id="{6CB9F804-10F1-442A-9D39-AB5F8B31AD9C}" type="datetimeFigureOut">
              <a:rPr kumimoji="1" lang="ja-JP" altLang="en-US" smtClean="0"/>
              <a:t>2025/1/9</a:t>
            </a:fld>
            <a:endParaRPr kumimoji="1" lang="ja-JP" altLang="en-US"/>
          </a:p>
        </p:txBody>
      </p:sp>
      <p:sp>
        <p:nvSpPr>
          <p:cNvPr id="4" name="フッター プレースホルダー 3">
            <a:extLst>
              <a:ext uri="{FF2B5EF4-FFF2-40B4-BE49-F238E27FC236}">
                <a16:creationId xmlns:a16="http://schemas.microsoft.com/office/drawing/2014/main" id="{A0723DC2-6629-461C-A367-B8D74A97D92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D5EFEB4-9237-49B7-B129-B965346D8A6A}"/>
              </a:ext>
            </a:extLst>
          </p:cNvPr>
          <p:cNvSpPr>
            <a:spLocks noGrp="1"/>
          </p:cNvSpPr>
          <p:nvPr>
            <p:ph type="sldNum" sz="quarter" idx="12"/>
          </p:nvPr>
        </p:nvSpPr>
        <p:spPr/>
        <p:txBody>
          <a:bodyPr/>
          <a:lstStyle/>
          <a:p>
            <a:fld id="{CA1FDC38-F0F6-4D23-A8C4-D5E7800158D6}" type="slidenum">
              <a:rPr kumimoji="1" lang="ja-JP" altLang="en-US" smtClean="0"/>
              <a:t>‹#›</a:t>
            </a:fld>
            <a:endParaRPr kumimoji="1" lang="ja-JP" altLang="en-US"/>
          </a:p>
        </p:txBody>
      </p:sp>
    </p:spTree>
    <p:extLst>
      <p:ext uri="{BB962C8B-B14F-4D97-AF65-F5344CB8AC3E}">
        <p14:creationId xmlns:p14="http://schemas.microsoft.com/office/powerpoint/2010/main" val="2347538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355916D-29E0-4C97-B204-F7E23B7AD41D}"/>
              </a:ext>
            </a:extLst>
          </p:cNvPr>
          <p:cNvSpPr>
            <a:spLocks noGrp="1"/>
          </p:cNvSpPr>
          <p:nvPr>
            <p:ph type="dt" sz="half" idx="10"/>
          </p:nvPr>
        </p:nvSpPr>
        <p:spPr/>
        <p:txBody>
          <a:bodyPr/>
          <a:lstStyle/>
          <a:p>
            <a:fld id="{6CB9F804-10F1-442A-9D39-AB5F8B31AD9C}" type="datetimeFigureOut">
              <a:rPr kumimoji="1" lang="ja-JP" altLang="en-US" smtClean="0"/>
              <a:t>2025/1/9</a:t>
            </a:fld>
            <a:endParaRPr kumimoji="1" lang="ja-JP" altLang="en-US"/>
          </a:p>
        </p:txBody>
      </p:sp>
      <p:sp>
        <p:nvSpPr>
          <p:cNvPr id="3" name="フッター プレースホルダー 2">
            <a:extLst>
              <a:ext uri="{FF2B5EF4-FFF2-40B4-BE49-F238E27FC236}">
                <a16:creationId xmlns:a16="http://schemas.microsoft.com/office/drawing/2014/main" id="{464B5099-320E-4035-897A-5CF029412E7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744E59E-AA48-4716-ABA0-585EC306941C}"/>
              </a:ext>
            </a:extLst>
          </p:cNvPr>
          <p:cNvSpPr>
            <a:spLocks noGrp="1"/>
          </p:cNvSpPr>
          <p:nvPr>
            <p:ph type="sldNum" sz="quarter" idx="12"/>
          </p:nvPr>
        </p:nvSpPr>
        <p:spPr/>
        <p:txBody>
          <a:bodyPr/>
          <a:lstStyle/>
          <a:p>
            <a:fld id="{CA1FDC38-F0F6-4D23-A8C4-D5E7800158D6}" type="slidenum">
              <a:rPr kumimoji="1" lang="ja-JP" altLang="en-US" smtClean="0"/>
              <a:t>‹#›</a:t>
            </a:fld>
            <a:endParaRPr kumimoji="1" lang="ja-JP" altLang="en-US"/>
          </a:p>
        </p:txBody>
      </p:sp>
    </p:spTree>
    <p:extLst>
      <p:ext uri="{BB962C8B-B14F-4D97-AF65-F5344CB8AC3E}">
        <p14:creationId xmlns:p14="http://schemas.microsoft.com/office/powerpoint/2010/main" val="249021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65C3FE-30B9-4C29-AF15-23DA843B5DE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48C1525-0AB3-4F1A-9576-85AD40AA5F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76A37CE-C2F0-4C74-898F-EA00C7B76D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A8A210B-7FC6-43C1-90E8-6739275DA169}"/>
              </a:ext>
            </a:extLst>
          </p:cNvPr>
          <p:cNvSpPr>
            <a:spLocks noGrp="1"/>
          </p:cNvSpPr>
          <p:nvPr>
            <p:ph type="dt" sz="half" idx="10"/>
          </p:nvPr>
        </p:nvSpPr>
        <p:spPr/>
        <p:txBody>
          <a:bodyPr/>
          <a:lstStyle/>
          <a:p>
            <a:fld id="{6CB9F804-10F1-442A-9D39-AB5F8B31AD9C}" type="datetimeFigureOut">
              <a:rPr kumimoji="1" lang="ja-JP" altLang="en-US" smtClean="0"/>
              <a:t>2025/1/9</a:t>
            </a:fld>
            <a:endParaRPr kumimoji="1" lang="ja-JP" altLang="en-US"/>
          </a:p>
        </p:txBody>
      </p:sp>
      <p:sp>
        <p:nvSpPr>
          <p:cNvPr id="6" name="フッター プレースホルダー 5">
            <a:extLst>
              <a:ext uri="{FF2B5EF4-FFF2-40B4-BE49-F238E27FC236}">
                <a16:creationId xmlns:a16="http://schemas.microsoft.com/office/drawing/2014/main" id="{5FA9A7CA-6EBB-4B40-BA0A-EF213F407F2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B5FAF65-641E-433D-8C78-F5F41CD76778}"/>
              </a:ext>
            </a:extLst>
          </p:cNvPr>
          <p:cNvSpPr>
            <a:spLocks noGrp="1"/>
          </p:cNvSpPr>
          <p:nvPr>
            <p:ph type="sldNum" sz="quarter" idx="12"/>
          </p:nvPr>
        </p:nvSpPr>
        <p:spPr/>
        <p:txBody>
          <a:bodyPr/>
          <a:lstStyle/>
          <a:p>
            <a:fld id="{CA1FDC38-F0F6-4D23-A8C4-D5E7800158D6}" type="slidenum">
              <a:rPr kumimoji="1" lang="ja-JP" altLang="en-US" smtClean="0"/>
              <a:t>‹#›</a:t>
            </a:fld>
            <a:endParaRPr kumimoji="1" lang="ja-JP" altLang="en-US"/>
          </a:p>
        </p:txBody>
      </p:sp>
    </p:spTree>
    <p:extLst>
      <p:ext uri="{BB962C8B-B14F-4D97-AF65-F5344CB8AC3E}">
        <p14:creationId xmlns:p14="http://schemas.microsoft.com/office/powerpoint/2010/main" val="1179203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3E17A2-93B6-450E-9114-DAC2D6F88B5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15BEFD7-AF42-466E-83EA-19A6C1B733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0FB46E8-2492-49B8-9A35-A196680E2F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3F1F310-0241-4EEA-94AB-1210C0380799}"/>
              </a:ext>
            </a:extLst>
          </p:cNvPr>
          <p:cNvSpPr>
            <a:spLocks noGrp="1"/>
          </p:cNvSpPr>
          <p:nvPr>
            <p:ph type="dt" sz="half" idx="10"/>
          </p:nvPr>
        </p:nvSpPr>
        <p:spPr/>
        <p:txBody>
          <a:bodyPr/>
          <a:lstStyle/>
          <a:p>
            <a:fld id="{6CB9F804-10F1-442A-9D39-AB5F8B31AD9C}" type="datetimeFigureOut">
              <a:rPr kumimoji="1" lang="ja-JP" altLang="en-US" smtClean="0"/>
              <a:t>2025/1/9</a:t>
            </a:fld>
            <a:endParaRPr kumimoji="1" lang="ja-JP" altLang="en-US"/>
          </a:p>
        </p:txBody>
      </p:sp>
      <p:sp>
        <p:nvSpPr>
          <p:cNvPr id="6" name="フッター プレースホルダー 5">
            <a:extLst>
              <a:ext uri="{FF2B5EF4-FFF2-40B4-BE49-F238E27FC236}">
                <a16:creationId xmlns:a16="http://schemas.microsoft.com/office/drawing/2014/main" id="{01F2F68F-3258-4596-A3F4-0C08C17E714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31A72E1-611D-4301-BE1A-2B10E8A348FA}"/>
              </a:ext>
            </a:extLst>
          </p:cNvPr>
          <p:cNvSpPr>
            <a:spLocks noGrp="1"/>
          </p:cNvSpPr>
          <p:nvPr>
            <p:ph type="sldNum" sz="quarter" idx="12"/>
          </p:nvPr>
        </p:nvSpPr>
        <p:spPr/>
        <p:txBody>
          <a:bodyPr/>
          <a:lstStyle/>
          <a:p>
            <a:fld id="{CA1FDC38-F0F6-4D23-A8C4-D5E7800158D6}" type="slidenum">
              <a:rPr kumimoji="1" lang="ja-JP" altLang="en-US" smtClean="0"/>
              <a:t>‹#›</a:t>
            </a:fld>
            <a:endParaRPr kumimoji="1" lang="ja-JP" altLang="en-US"/>
          </a:p>
        </p:txBody>
      </p:sp>
    </p:spTree>
    <p:extLst>
      <p:ext uri="{BB962C8B-B14F-4D97-AF65-F5344CB8AC3E}">
        <p14:creationId xmlns:p14="http://schemas.microsoft.com/office/powerpoint/2010/main" val="218897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56BBEFD-9CA0-4255-805F-1C50BEBDF2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608151B-6F9B-4F43-A748-A1C171AEB3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C1558AB-E2E7-43AF-9322-3D91DB3F0B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B9F804-10F1-442A-9D39-AB5F8B31AD9C}" type="datetimeFigureOut">
              <a:rPr kumimoji="1" lang="ja-JP" altLang="en-US" smtClean="0"/>
              <a:t>2025/1/9</a:t>
            </a:fld>
            <a:endParaRPr kumimoji="1" lang="ja-JP" altLang="en-US"/>
          </a:p>
        </p:txBody>
      </p:sp>
      <p:sp>
        <p:nvSpPr>
          <p:cNvPr id="5" name="フッター プレースホルダー 4">
            <a:extLst>
              <a:ext uri="{FF2B5EF4-FFF2-40B4-BE49-F238E27FC236}">
                <a16:creationId xmlns:a16="http://schemas.microsoft.com/office/drawing/2014/main" id="{386533E3-3870-4405-8A32-273FE64CF8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B11F4E3-19C2-4101-B473-71E736EE9A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1FDC38-F0F6-4D23-A8C4-D5E7800158D6}" type="slidenum">
              <a:rPr kumimoji="1" lang="ja-JP" altLang="en-US" smtClean="0"/>
              <a:t>‹#›</a:t>
            </a:fld>
            <a:endParaRPr kumimoji="1" lang="ja-JP" altLang="en-US"/>
          </a:p>
        </p:txBody>
      </p:sp>
    </p:spTree>
    <p:extLst>
      <p:ext uri="{BB962C8B-B14F-4D97-AF65-F5344CB8AC3E}">
        <p14:creationId xmlns:p14="http://schemas.microsoft.com/office/powerpoint/2010/main" val="20381717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F33F00-E574-4C1D-B2EC-57C4C680E94E}"/>
              </a:ext>
            </a:extLst>
          </p:cNvPr>
          <p:cNvSpPr>
            <a:spLocks noGrp="1"/>
          </p:cNvSpPr>
          <p:nvPr>
            <p:ph type="ctrTitle"/>
          </p:nvPr>
        </p:nvSpPr>
        <p:spPr/>
        <p:txBody>
          <a:bodyPr/>
          <a:lstStyle/>
          <a:p>
            <a:endParaRPr kumimoji="1" lang="ja-JP" altLang="en-US"/>
          </a:p>
        </p:txBody>
      </p:sp>
      <p:sp>
        <p:nvSpPr>
          <p:cNvPr id="3" name="字幕 2">
            <a:extLst>
              <a:ext uri="{FF2B5EF4-FFF2-40B4-BE49-F238E27FC236}">
                <a16:creationId xmlns:a16="http://schemas.microsoft.com/office/drawing/2014/main" id="{644555DF-CC71-4124-8E04-95EBCEA77966}"/>
              </a:ext>
            </a:extLst>
          </p:cNvPr>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1741226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3A25E8-15F0-4A6D-82E5-A787DB59C3A6}"/>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2B84A7FD-07DB-4C24-9CB6-F21ADEC511C5}"/>
              </a:ext>
            </a:extLst>
          </p:cNvPr>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425594235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507</TotalTime>
  <Words>622</Words>
  <Application>Microsoft Office PowerPoint</Application>
  <PresentationFormat>ワイド画面</PresentationFormat>
  <Paragraphs>28</Paragraphs>
  <Slides>2</Slides>
  <Notes>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吉原　胡桃</dc:creator>
  <cp:lastModifiedBy>吉原　胡桃</cp:lastModifiedBy>
  <cp:revision>22</cp:revision>
  <dcterms:created xsi:type="dcterms:W3CDTF">2024-11-28T06:51:00Z</dcterms:created>
  <dcterms:modified xsi:type="dcterms:W3CDTF">2025-01-09T02:52:28Z</dcterms:modified>
</cp:coreProperties>
</file>