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72" r:id="rId1"/>
  </p:sldMasterIdLst>
  <p:notesMasterIdLst>
    <p:notesMasterId r:id="rId3"/>
  </p:notesMasterIdLst>
  <p:sldIdLst>
    <p:sldId id="283" r:id="rId2"/>
  </p:sldIdLst>
  <p:sldSz cx="9144000" cy="626427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E699"/>
    <a:srgbClr val="000000"/>
    <a:srgbClr val="AFABAB"/>
    <a:srgbClr val="49C050"/>
    <a:srgbClr val="92D050"/>
    <a:srgbClr val="DD051A"/>
    <a:srgbClr val="FF6699"/>
    <a:srgbClr val="85DFFF"/>
    <a:srgbClr val="D4F9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4660"/>
  </p:normalViewPr>
  <p:slideViewPr>
    <p:cSldViewPr snapToGrid="0">
      <p:cViewPr varScale="1">
        <p:scale>
          <a:sx n="74" d="100"/>
          <a:sy n="74" d="100"/>
        </p:scale>
        <p:origin x="14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293E9-4E9C-4453-BB6B-820A1212C417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5675" y="1243013"/>
            <a:ext cx="48958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BD69F-F499-4DFD-8848-3F01948C6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985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5195"/>
            <a:ext cx="7772400" cy="2180896"/>
          </a:xfrm>
        </p:spPr>
        <p:txBody>
          <a:bodyPr anchor="b"/>
          <a:lstStyle>
            <a:lvl1pPr algn="ctr">
              <a:defRPr sz="5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90195"/>
            <a:ext cx="6858000" cy="1512416"/>
          </a:xfrm>
        </p:spPr>
        <p:txBody>
          <a:bodyPr/>
          <a:lstStyle>
            <a:lvl1pPr marL="0" indent="0" algn="ctr">
              <a:buNone/>
              <a:defRPr sz="2192"/>
            </a:lvl1pPr>
            <a:lvl2pPr marL="417606" indent="0" algn="ctr">
              <a:buNone/>
              <a:defRPr sz="1827"/>
            </a:lvl2pPr>
            <a:lvl3pPr marL="835213" indent="0" algn="ctr">
              <a:buNone/>
              <a:defRPr sz="1644"/>
            </a:lvl3pPr>
            <a:lvl4pPr marL="1252819" indent="0" algn="ctr">
              <a:buNone/>
              <a:defRPr sz="1461"/>
            </a:lvl4pPr>
            <a:lvl5pPr marL="1670426" indent="0" algn="ctr">
              <a:buNone/>
              <a:defRPr sz="1461"/>
            </a:lvl5pPr>
            <a:lvl6pPr marL="2088032" indent="0" algn="ctr">
              <a:buNone/>
              <a:defRPr sz="1461"/>
            </a:lvl6pPr>
            <a:lvl7pPr marL="2505639" indent="0" algn="ctr">
              <a:buNone/>
              <a:defRPr sz="1461"/>
            </a:lvl7pPr>
            <a:lvl8pPr marL="2923245" indent="0" algn="ctr">
              <a:buNone/>
              <a:defRPr sz="1461"/>
            </a:lvl8pPr>
            <a:lvl9pPr marL="3340852" indent="0" algn="ctr">
              <a:buNone/>
              <a:defRPr sz="146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12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38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33514"/>
            <a:ext cx="1971675" cy="530868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33514"/>
            <a:ext cx="5800725" cy="530868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26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178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561720"/>
            <a:ext cx="7886700" cy="2605764"/>
          </a:xfrm>
        </p:spPr>
        <p:txBody>
          <a:bodyPr anchor="b"/>
          <a:lstStyle>
            <a:lvl1pPr>
              <a:defRPr sz="5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192136"/>
            <a:ext cx="7886700" cy="1370310"/>
          </a:xfrm>
        </p:spPr>
        <p:txBody>
          <a:bodyPr/>
          <a:lstStyle>
            <a:lvl1pPr marL="0" indent="0">
              <a:buNone/>
              <a:defRPr sz="2192">
                <a:solidFill>
                  <a:schemeClr val="tx1"/>
                </a:solidFill>
              </a:defRPr>
            </a:lvl1pPr>
            <a:lvl2pPr marL="417606" indent="0">
              <a:buNone/>
              <a:defRPr sz="1827">
                <a:solidFill>
                  <a:schemeClr val="tx1">
                    <a:tint val="75000"/>
                  </a:schemeClr>
                </a:solidFill>
              </a:defRPr>
            </a:lvl2pPr>
            <a:lvl3pPr marL="835213" indent="0">
              <a:buNone/>
              <a:defRPr sz="1644">
                <a:solidFill>
                  <a:schemeClr val="tx1">
                    <a:tint val="75000"/>
                  </a:schemeClr>
                </a:solidFill>
              </a:defRPr>
            </a:lvl3pPr>
            <a:lvl4pPr marL="1252819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4pPr>
            <a:lvl5pPr marL="1670426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5pPr>
            <a:lvl6pPr marL="2088032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6pPr>
            <a:lvl7pPr marL="2505639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7pPr>
            <a:lvl8pPr marL="2923245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8pPr>
            <a:lvl9pPr marL="3340852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617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667573"/>
            <a:ext cx="3886200" cy="39746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67573"/>
            <a:ext cx="3886200" cy="39746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03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33516"/>
            <a:ext cx="7886700" cy="121080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535618"/>
            <a:ext cx="3868340" cy="752583"/>
          </a:xfrm>
        </p:spPr>
        <p:txBody>
          <a:bodyPr anchor="b"/>
          <a:lstStyle>
            <a:lvl1pPr marL="0" indent="0">
              <a:buNone/>
              <a:defRPr sz="2192" b="1"/>
            </a:lvl1pPr>
            <a:lvl2pPr marL="417606" indent="0">
              <a:buNone/>
              <a:defRPr sz="1827" b="1"/>
            </a:lvl2pPr>
            <a:lvl3pPr marL="835213" indent="0">
              <a:buNone/>
              <a:defRPr sz="1644" b="1"/>
            </a:lvl3pPr>
            <a:lvl4pPr marL="1252819" indent="0">
              <a:buNone/>
              <a:defRPr sz="1461" b="1"/>
            </a:lvl4pPr>
            <a:lvl5pPr marL="1670426" indent="0">
              <a:buNone/>
              <a:defRPr sz="1461" b="1"/>
            </a:lvl5pPr>
            <a:lvl6pPr marL="2088032" indent="0">
              <a:buNone/>
              <a:defRPr sz="1461" b="1"/>
            </a:lvl6pPr>
            <a:lvl7pPr marL="2505639" indent="0">
              <a:buNone/>
              <a:defRPr sz="1461" b="1"/>
            </a:lvl7pPr>
            <a:lvl8pPr marL="2923245" indent="0">
              <a:buNone/>
              <a:defRPr sz="1461" b="1"/>
            </a:lvl8pPr>
            <a:lvl9pPr marL="3340852" indent="0">
              <a:buNone/>
              <a:defRPr sz="146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288201"/>
            <a:ext cx="3868340" cy="33655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535618"/>
            <a:ext cx="3887391" cy="752583"/>
          </a:xfrm>
        </p:spPr>
        <p:txBody>
          <a:bodyPr anchor="b"/>
          <a:lstStyle>
            <a:lvl1pPr marL="0" indent="0">
              <a:buNone/>
              <a:defRPr sz="2192" b="1"/>
            </a:lvl1pPr>
            <a:lvl2pPr marL="417606" indent="0">
              <a:buNone/>
              <a:defRPr sz="1827" b="1"/>
            </a:lvl2pPr>
            <a:lvl3pPr marL="835213" indent="0">
              <a:buNone/>
              <a:defRPr sz="1644" b="1"/>
            </a:lvl3pPr>
            <a:lvl4pPr marL="1252819" indent="0">
              <a:buNone/>
              <a:defRPr sz="1461" b="1"/>
            </a:lvl4pPr>
            <a:lvl5pPr marL="1670426" indent="0">
              <a:buNone/>
              <a:defRPr sz="1461" b="1"/>
            </a:lvl5pPr>
            <a:lvl6pPr marL="2088032" indent="0">
              <a:buNone/>
              <a:defRPr sz="1461" b="1"/>
            </a:lvl6pPr>
            <a:lvl7pPr marL="2505639" indent="0">
              <a:buNone/>
              <a:defRPr sz="1461" b="1"/>
            </a:lvl7pPr>
            <a:lvl8pPr marL="2923245" indent="0">
              <a:buNone/>
              <a:defRPr sz="1461" b="1"/>
            </a:lvl8pPr>
            <a:lvl9pPr marL="3340852" indent="0">
              <a:buNone/>
              <a:defRPr sz="146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288201"/>
            <a:ext cx="3887391" cy="33655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80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214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546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17618"/>
            <a:ext cx="2949178" cy="1461664"/>
          </a:xfrm>
        </p:spPr>
        <p:txBody>
          <a:bodyPr anchor="b"/>
          <a:lstStyle>
            <a:lvl1pPr>
              <a:defRPr sz="292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01941"/>
            <a:ext cx="4629150" cy="4451695"/>
          </a:xfrm>
        </p:spPr>
        <p:txBody>
          <a:bodyPr/>
          <a:lstStyle>
            <a:lvl1pPr>
              <a:defRPr sz="2923"/>
            </a:lvl1pPr>
            <a:lvl2pPr>
              <a:defRPr sz="2558"/>
            </a:lvl2pPr>
            <a:lvl3pPr>
              <a:defRPr sz="2192"/>
            </a:lvl3pPr>
            <a:lvl4pPr>
              <a:defRPr sz="1827"/>
            </a:lvl4pPr>
            <a:lvl5pPr>
              <a:defRPr sz="1827"/>
            </a:lvl5pPr>
            <a:lvl6pPr>
              <a:defRPr sz="1827"/>
            </a:lvl6pPr>
            <a:lvl7pPr>
              <a:defRPr sz="1827"/>
            </a:lvl7pPr>
            <a:lvl8pPr>
              <a:defRPr sz="1827"/>
            </a:lvl8pPr>
            <a:lvl9pPr>
              <a:defRPr sz="1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879283"/>
            <a:ext cx="2949178" cy="3481603"/>
          </a:xfrm>
        </p:spPr>
        <p:txBody>
          <a:bodyPr/>
          <a:lstStyle>
            <a:lvl1pPr marL="0" indent="0">
              <a:buNone/>
              <a:defRPr sz="1461"/>
            </a:lvl1pPr>
            <a:lvl2pPr marL="417606" indent="0">
              <a:buNone/>
              <a:defRPr sz="1279"/>
            </a:lvl2pPr>
            <a:lvl3pPr marL="835213" indent="0">
              <a:buNone/>
              <a:defRPr sz="1096"/>
            </a:lvl3pPr>
            <a:lvl4pPr marL="1252819" indent="0">
              <a:buNone/>
              <a:defRPr sz="913"/>
            </a:lvl4pPr>
            <a:lvl5pPr marL="1670426" indent="0">
              <a:buNone/>
              <a:defRPr sz="913"/>
            </a:lvl5pPr>
            <a:lvl6pPr marL="2088032" indent="0">
              <a:buNone/>
              <a:defRPr sz="913"/>
            </a:lvl6pPr>
            <a:lvl7pPr marL="2505639" indent="0">
              <a:buNone/>
              <a:defRPr sz="913"/>
            </a:lvl7pPr>
            <a:lvl8pPr marL="2923245" indent="0">
              <a:buNone/>
              <a:defRPr sz="913"/>
            </a:lvl8pPr>
            <a:lvl9pPr marL="3340852" indent="0">
              <a:buNone/>
              <a:defRPr sz="91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086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17618"/>
            <a:ext cx="2949178" cy="1461664"/>
          </a:xfrm>
        </p:spPr>
        <p:txBody>
          <a:bodyPr anchor="b"/>
          <a:lstStyle>
            <a:lvl1pPr>
              <a:defRPr sz="292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01941"/>
            <a:ext cx="4629150" cy="4451695"/>
          </a:xfrm>
        </p:spPr>
        <p:txBody>
          <a:bodyPr anchor="t"/>
          <a:lstStyle>
            <a:lvl1pPr marL="0" indent="0">
              <a:buNone/>
              <a:defRPr sz="2923"/>
            </a:lvl1pPr>
            <a:lvl2pPr marL="417606" indent="0">
              <a:buNone/>
              <a:defRPr sz="2558"/>
            </a:lvl2pPr>
            <a:lvl3pPr marL="835213" indent="0">
              <a:buNone/>
              <a:defRPr sz="2192"/>
            </a:lvl3pPr>
            <a:lvl4pPr marL="1252819" indent="0">
              <a:buNone/>
              <a:defRPr sz="1827"/>
            </a:lvl4pPr>
            <a:lvl5pPr marL="1670426" indent="0">
              <a:buNone/>
              <a:defRPr sz="1827"/>
            </a:lvl5pPr>
            <a:lvl6pPr marL="2088032" indent="0">
              <a:buNone/>
              <a:defRPr sz="1827"/>
            </a:lvl6pPr>
            <a:lvl7pPr marL="2505639" indent="0">
              <a:buNone/>
              <a:defRPr sz="1827"/>
            </a:lvl7pPr>
            <a:lvl8pPr marL="2923245" indent="0">
              <a:buNone/>
              <a:defRPr sz="1827"/>
            </a:lvl8pPr>
            <a:lvl9pPr marL="3340852" indent="0">
              <a:buNone/>
              <a:defRPr sz="182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879283"/>
            <a:ext cx="2949178" cy="3481603"/>
          </a:xfrm>
        </p:spPr>
        <p:txBody>
          <a:bodyPr/>
          <a:lstStyle>
            <a:lvl1pPr marL="0" indent="0">
              <a:buNone/>
              <a:defRPr sz="1461"/>
            </a:lvl1pPr>
            <a:lvl2pPr marL="417606" indent="0">
              <a:buNone/>
              <a:defRPr sz="1279"/>
            </a:lvl2pPr>
            <a:lvl3pPr marL="835213" indent="0">
              <a:buNone/>
              <a:defRPr sz="1096"/>
            </a:lvl3pPr>
            <a:lvl4pPr marL="1252819" indent="0">
              <a:buNone/>
              <a:defRPr sz="913"/>
            </a:lvl4pPr>
            <a:lvl5pPr marL="1670426" indent="0">
              <a:buNone/>
              <a:defRPr sz="913"/>
            </a:lvl5pPr>
            <a:lvl6pPr marL="2088032" indent="0">
              <a:buNone/>
              <a:defRPr sz="913"/>
            </a:lvl6pPr>
            <a:lvl7pPr marL="2505639" indent="0">
              <a:buNone/>
              <a:defRPr sz="913"/>
            </a:lvl7pPr>
            <a:lvl8pPr marL="2923245" indent="0">
              <a:buNone/>
              <a:defRPr sz="913"/>
            </a:lvl8pPr>
            <a:lvl9pPr marL="3340852" indent="0">
              <a:buNone/>
              <a:defRPr sz="91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06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33516"/>
            <a:ext cx="7886700" cy="12108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67573"/>
            <a:ext cx="7886700" cy="3974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806056"/>
            <a:ext cx="2057400" cy="333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3E9A1-95B6-4E2E-A739-E5803DA63B8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806056"/>
            <a:ext cx="3086100" cy="333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806056"/>
            <a:ext cx="2057400" cy="333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16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35213" rtl="0" eaLnBrk="1" latinLnBrk="0" hangingPunct="1">
        <a:lnSpc>
          <a:spcPct val="90000"/>
        </a:lnSpc>
        <a:spcBef>
          <a:spcPct val="0"/>
        </a:spcBef>
        <a:buNone/>
        <a:defRPr kumimoji="1" sz="40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8803" indent="-208803" algn="l" defTabSz="835213" rtl="0" eaLnBrk="1" latinLnBrk="0" hangingPunct="1">
        <a:lnSpc>
          <a:spcPct val="90000"/>
        </a:lnSpc>
        <a:spcBef>
          <a:spcPts val="913"/>
        </a:spcBef>
        <a:buFont typeface="Arial" panose="020B0604020202020204" pitchFamily="34" charset="0"/>
        <a:buChar char="•"/>
        <a:defRPr kumimoji="1" sz="2558" kern="1200">
          <a:solidFill>
            <a:schemeClr val="tx1"/>
          </a:solidFill>
          <a:latin typeface="+mn-lt"/>
          <a:ea typeface="+mn-ea"/>
          <a:cs typeface="+mn-cs"/>
        </a:defRPr>
      </a:lvl1pPr>
      <a:lvl2pPr marL="626410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2pPr>
      <a:lvl3pPr marL="1044016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kumimoji="1" sz="1827" kern="1200">
          <a:solidFill>
            <a:schemeClr val="tx1"/>
          </a:solidFill>
          <a:latin typeface="+mn-lt"/>
          <a:ea typeface="+mn-ea"/>
          <a:cs typeface="+mn-cs"/>
        </a:defRPr>
      </a:lvl3pPr>
      <a:lvl4pPr marL="1461623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kumimoji="1" sz="1644" kern="1200">
          <a:solidFill>
            <a:schemeClr val="tx1"/>
          </a:solidFill>
          <a:latin typeface="+mn-lt"/>
          <a:ea typeface="+mn-ea"/>
          <a:cs typeface="+mn-cs"/>
        </a:defRPr>
      </a:lvl4pPr>
      <a:lvl5pPr marL="1879229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kumimoji="1" sz="1644" kern="1200">
          <a:solidFill>
            <a:schemeClr val="tx1"/>
          </a:solidFill>
          <a:latin typeface="+mn-lt"/>
          <a:ea typeface="+mn-ea"/>
          <a:cs typeface="+mn-cs"/>
        </a:defRPr>
      </a:lvl5pPr>
      <a:lvl6pPr marL="2296836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kumimoji="1" sz="1644" kern="1200">
          <a:solidFill>
            <a:schemeClr val="tx1"/>
          </a:solidFill>
          <a:latin typeface="+mn-lt"/>
          <a:ea typeface="+mn-ea"/>
          <a:cs typeface="+mn-cs"/>
        </a:defRPr>
      </a:lvl6pPr>
      <a:lvl7pPr marL="2714442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kumimoji="1" sz="1644" kern="1200">
          <a:solidFill>
            <a:schemeClr val="tx1"/>
          </a:solidFill>
          <a:latin typeface="+mn-lt"/>
          <a:ea typeface="+mn-ea"/>
          <a:cs typeface="+mn-cs"/>
        </a:defRPr>
      </a:lvl7pPr>
      <a:lvl8pPr marL="3132049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kumimoji="1" sz="1644" kern="1200">
          <a:solidFill>
            <a:schemeClr val="tx1"/>
          </a:solidFill>
          <a:latin typeface="+mn-lt"/>
          <a:ea typeface="+mn-ea"/>
          <a:cs typeface="+mn-cs"/>
        </a:defRPr>
      </a:lvl8pPr>
      <a:lvl9pPr marL="3549655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kumimoji="1" sz="16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5213" rtl="0" eaLnBrk="1" latinLnBrk="0" hangingPunct="1">
        <a:defRPr kumimoji="1" sz="1644" kern="1200">
          <a:solidFill>
            <a:schemeClr val="tx1"/>
          </a:solidFill>
          <a:latin typeface="+mn-lt"/>
          <a:ea typeface="+mn-ea"/>
          <a:cs typeface="+mn-cs"/>
        </a:defRPr>
      </a:lvl1pPr>
      <a:lvl2pPr marL="417606" algn="l" defTabSz="835213" rtl="0" eaLnBrk="1" latinLnBrk="0" hangingPunct="1">
        <a:defRPr kumimoji="1" sz="1644" kern="1200">
          <a:solidFill>
            <a:schemeClr val="tx1"/>
          </a:solidFill>
          <a:latin typeface="+mn-lt"/>
          <a:ea typeface="+mn-ea"/>
          <a:cs typeface="+mn-cs"/>
        </a:defRPr>
      </a:lvl2pPr>
      <a:lvl3pPr marL="835213" algn="l" defTabSz="835213" rtl="0" eaLnBrk="1" latinLnBrk="0" hangingPunct="1">
        <a:defRPr kumimoji="1" sz="1644" kern="1200">
          <a:solidFill>
            <a:schemeClr val="tx1"/>
          </a:solidFill>
          <a:latin typeface="+mn-lt"/>
          <a:ea typeface="+mn-ea"/>
          <a:cs typeface="+mn-cs"/>
        </a:defRPr>
      </a:lvl3pPr>
      <a:lvl4pPr marL="1252819" algn="l" defTabSz="835213" rtl="0" eaLnBrk="1" latinLnBrk="0" hangingPunct="1">
        <a:defRPr kumimoji="1" sz="1644" kern="1200">
          <a:solidFill>
            <a:schemeClr val="tx1"/>
          </a:solidFill>
          <a:latin typeface="+mn-lt"/>
          <a:ea typeface="+mn-ea"/>
          <a:cs typeface="+mn-cs"/>
        </a:defRPr>
      </a:lvl4pPr>
      <a:lvl5pPr marL="1670426" algn="l" defTabSz="835213" rtl="0" eaLnBrk="1" latinLnBrk="0" hangingPunct="1">
        <a:defRPr kumimoji="1" sz="1644" kern="1200">
          <a:solidFill>
            <a:schemeClr val="tx1"/>
          </a:solidFill>
          <a:latin typeface="+mn-lt"/>
          <a:ea typeface="+mn-ea"/>
          <a:cs typeface="+mn-cs"/>
        </a:defRPr>
      </a:lvl5pPr>
      <a:lvl6pPr marL="2088032" algn="l" defTabSz="835213" rtl="0" eaLnBrk="1" latinLnBrk="0" hangingPunct="1">
        <a:defRPr kumimoji="1" sz="1644" kern="1200">
          <a:solidFill>
            <a:schemeClr val="tx1"/>
          </a:solidFill>
          <a:latin typeface="+mn-lt"/>
          <a:ea typeface="+mn-ea"/>
          <a:cs typeface="+mn-cs"/>
        </a:defRPr>
      </a:lvl6pPr>
      <a:lvl7pPr marL="2505639" algn="l" defTabSz="835213" rtl="0" eaLnBrk="1" latinLnBrk="0" hangingPunct="1">
        <a:defRPr kumimoji="1" sz="1644" kern="1200">
          <a:solidFill>
            <a:schemeClr val="tx1"/>
          </a:solidFill>
          <a:latin typeface="+mn-lt"/>
          <a:ea typeface="+mn-ea"/>
          <a:cs typeface="+mn-cs"/>
        </a:defRPr>
      </a:lvl7pPr>
      <a:lvl8pPr marL="2923245" algn="l" defTabSz="835213" rtl="0" eaLnBrk="1" latinLnBrk="0" hangingPunct="1">
        <a:defRPr kumimoji="1" sz="1644" kern="1200">
          <a:solidFill>
            <a:schemeClr val="tx1"/>
          </a:solidFill>
          <a:latin typeface="+mn-lt"/>
          <a:ea typeface="+mn-ea"/>
          <a:cs typeface="+mn-cs"/>
        </a:defRPr>
      </a:lvl8pPr>
      <a:lvl9pPr marL="3340852" algn="l" defTabSz="835213" rtl="0" eaLnBrk="1" latinLnBrk="0" hangingPunct="1">
        <a:defRPr kumimoji="1" sz="16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-57750"/>
            <a:ext cx="9143999" cy="46364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883" tIns="32883" rIns="32883" bIns="32883" rtlCol="0" anchor="ctr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2025</a:t>
            </a: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e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スポーツイベントカレンダー</a:t>
            </a:r>
            <a:endParaRPr kumimoji="0" lang="en-US" altLang="zh-TW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2" name="表 6">
            <a:extLst>
              <a:ext uri="{FF2B5EF4-FFF2-40B4-BE49-F238E27FC236}">
                <a16:creationId xmlns:a16="http://schemas.microsoft.com/office/drawing/2014/main" id="{3EB00B7F-0A7A-4DBE-967F-240CDD515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135155"/>
              </p:ext>
            </p:extLst>
          </p:nvPr>
        </p:nvGraphicFramePr>
        <p:xfrm>
          <a:off x="50311" y="430075"/>
          <a:ext cx="9023675" cy="5488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661">
                  <a:extLst>
                    <a:ext uri="{9D8B030D-6E8A-4147-A177-3AD203B41FA5}">
                      <a16:colId xmlns:a16="http://schemas.microsoft.com/office/drawing/2014/main" val="148748128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72184314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397674951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526500077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1269580003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1812311193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366821258"/>
                    </a:ext>
                  </a:extLst>
                </a:gridCol>
                <a:gridCol w="616014">
                  <a:extLst>
                    <a:ext uri="{9D8B030D-6E8A-4147-A177-3AD203B41FA5}">
                      <a16:colId xmlns:a16="http://schemas.microsoft.com/office/drawing/2014/main" val="603145781"/>
                    </a:ext>
                  </a:extLst>
                </a:gridCol>
              </a:tblGrid>
              <a:tr h="46843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 Rounded MT Bold" panose="020F0704030504030204" pitchFamily="34" charset="0"/>
                        </a:rPr>
                        <a:t>4</a:t>
                      </a:r>
                      <a:r>
                        <a:rPr kumimoji="1" lang="ja-JP" altLang="en-US" sz="1200" dirty="0">
                          <a:latin typeface="Arial Rounded MT Bold" panose="020F0704030504030204" pitchFamily="34" charset="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 Rounded MT Bold" panose="020F0704030504030204" pitchFamily="34" charset="0"/>
                        </a:rPr>
                        <a:t>5</a:t>
                      </a:r>
                      <a:r>
                        <a:rPr kumimoji="1" lang="ja-JP" altLang="en-US" sz="1200" dirty="0">
                          <a:latin typeface="Arial Rounded MT Bold" panose="020F0704030504030204" pitchFamily="34" charset="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 Rounded MT Bold" panose="020F0704030504030204" pitchFamily="34" charset="0"/>
                        </a:rPr>
                        <a:t>6</a:t>
                      </a:r>
                      <a:r>
                        <a:rPr kumimoji="1" lang="ja-JP" altLang="en-US" sz="1200" dirty="0">
                          <a:latin typeface="Arial Rounded MT Bold" panose="020F0704030504030204" pitchFamily="34" charset="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 Rounded MT Bold" panose="020F0704030504030204" pitchFamily="34" charset="0"/>
                        </a:rPr>
                        <a:t>7</a:t>
                      </a:r>
                      <a:r>
                        <a:rPr kumimoji="1" lang="ja-JP" altLang="en-US" sz="1200" dirty="0">
                          <a:latin typeface="Arial Rounded MT Bold" panose="020F0704030504030204" pitchFamily="34" charset="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 Rounded MT Bold" panose="020F0704030504030204" pitchFamily="34" charset="0"/>
                        </a:rPr>
                        <a:t>8</a:t>
                      </a:r>
                      <a:r>
                        <a:rPr kumimoji="1" lang="ja-JP" altLang="en-US" sz="1200" dirty="0">
                          <a:latin typeface="Arial Rounded MT Bold" panose="020F0704030504030204" pitchFamily="34" charset="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 Rounded MT Bold" panose="020F0704030504030204" pitchFamily="34" charset="0"/>
                        </a:rPr>
                        <a:t>9</a:t>
                      </a:r>
                      <a:r>
                        <a:rPr kumimoji="1" lang="ja-JP" altLang="en-US" sz="1200" dirty="0">
                          <a:latin typeface="Arial Rounded MT Bold" panose="020F0704030504030204" pitchFamily="34" charset="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 Rounded MT Bold" panose="020F0704030504030204" pitchFamily="34" charset="0"/>
                        </a:rPr>
                        <a:t>10</a:t>
                      </a:r>
                      <a:r>
                        <a:rPr kumimoji="1" lang="ja-JP" altLang="en-US" sz="1200" dirty="0">
                          <a:latin typeface="Arial Rounded MT Bold" panose="020F0704030504030204" pitchFamily="34" charset="0"/>
                        </a:rPr>
                        <a:t>月</a:t>
                      </a:r>
                      <a:endParaRPr kumimoji="1" lang="en-US" altLang="ja-JP" sz="12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Arial Rounded MT Bold" panose="020F0704030504030204" pitchFamily="34" charset="0"/>
                        </a:rPr>
                        <a:t>以降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6479877"/>
                  </a:ext>
                </a:extLst>
              </a:tr>
              <a:tr h="7001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latin typeface="Arial Rounded MT Bold" panose="020F0704030504030204" pitchFamily="34" charset="0"/>
                        </a:rPr>
                        <a:t>EXPO</a:t>
                      </a:r>
                    </a:p>
                    <a:p>
                      <a:pPr algn="ctr"/>
                      <a:r>
                        <a:rPr kumimoji="1" lang="en-US" altLang="ja-JP" b="1" dirty="0">
                          <a:latin typeface="Arial Rounded MT Bold" panose="020F0704030504030204" pitchFamily="34" charset="0"/>
                        </a:rPr>
                        <a:t>2025</a:t>
                      </a:r>
                      <a:endParaRPr kumimoji="1" lang="ja-JP" altLang="en-US" b="1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2953932"/>
                  </a:ext>
                </a:extLst>
              </a:tr>
              <a:tr h="432000">
                <a:tc rowSpan="10"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err="1">
                          <a:latin typeface="Arial Rounded MT Bold" panose="020F0704030504030204" pitchFamily="34" charset="0"/>
                        </a:rPr>
                        <a:t>OeGG</a:t>
                      </a:r>
                      <a:endParaRPr kumimoji="1" lang="en-US" altLang="ja-JP" b="1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Arial Rounded MT Bold" panose="020F0704030504030204" pitchFamily="34" charset="0"/>
                        </a:rPr>
                        <a:t>万博連携</a:t>
                      </a:r>
                      <a:endParaRPr kumimoji="1" lang="en-US" altLang="ja-JP" b="1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Arial Rounded MT Bold" panose="020F0704030504030204" pitchFamily="34" charset="0"/>
                        </a:rPr>
                        <a:t>イベント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1788747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0778510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3090095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6530569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9476975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1843336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55818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1924014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8080501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3423127"/>
                  </a:ext>
                </a:extLst>
              </a:tr>
            </a:tbl>
          </a:graphicData>
        </a:graphic>
      </p:graphicFrame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A70C2191-1DDC-49F0-BFA1-290FCD38C01E}"/>
              </a:ext>
            </a:extLst>
          </p:cNvPr>
          <p:cNvSpPr/>
          <p:nvPr/>
        </p:nvSpPr>
        <p:spPr>
          <a:xfrm>
            <a:off x="3293664" y="1117485"/>
            <a:ext cx="576000" cy="21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23-24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4DDB551A-74B6-4F25-982D-E1EF3E6C05BB}"/>
              </a:ext>
            </a:extLst>
          </p:cNvPr>
          <p:cNvSpPr/>
          <p:nvPr/>
        </p:nvSpPr>
        <p:spPr>
          <a:xfrm>
            <a:off x="4109912" y="1116909"/>
            <a:ext cx="360000" cy="21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29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B456D6EB-F592-4223-BDE1-BAFAA328B1B4}"/>
              </a:ext>
            </a:extLst>
          </p:cNvPr>
          <p:cNvSpPr/>
          <p:nvPr/>
        </p:nvSpPr>
        <p:spPr>
          <a:xfrm>
            <a:off x="5382030" y="1113354"/>
            <a:ext cx="576000" cy="21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15-17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EC13BA-F3DE-4CD6-9A34-A1A49886B7CA}"/>
              </a:ext>
            </a:extLst>
          </p:cNvPr>
          <p:cNvSpPr txBox="1"/>
          <p:nvPr/>
        </p:nvSpPr>
        <p:spPr>
          <a:xfrm>
            <a:off x="2920109" y="1289771"/>
            <a:ext cx="1244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b="1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JeSU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：テーマウィーク</a:t>
            </a:r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＠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EXPO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メッセ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9823245-77E5-4221-B3E2-D263A10BBCE1}"/>
              </a:ext>
            </a:extLst>
          </p:cNvPr>
          <p:cNvSpPr txBox="1"/>
          <p:nvPr/>
        </p:nvSpPr>
        <p:spPr>
          <a:xfrm>
            <a:off x="3981164" y="1289772"/>
            <a:ext cx="14092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仮</a:t>
            </a:r>
            <a:r>
              <a:rPr kumimoji="1"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泉佐野市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：大阪ウィーク</a:t>
            </a:r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＠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EXPO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ホール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3267FF8-47C0-40EE-A098-90B7A8D39543}"/>
              </a:ext>
            </a:extLst>
          </p:cNvPr>
          <p:cNvSpPr txBox="1"/>
          <p:nvPr/>
        </p:nvSpPr>
        <p:spPr>
          <a:xfrm>
            <a:off x="5323779" y="1293397"/>
            <a:ext cx="810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STAGE:0</a:t>
            </a: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@EXPO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ホール</a:t>
            </a: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338C2B4A-5DA9-4BED-B432-BCEA5F8A8F74}"/>
              </a:ext>
            </a:extLst>
          </p:cNvPr>
          <p:cNvSpPr/>
          <p:nvPr/>
        </p:nvSpPr>
        <p:spPr>
          <a:xfrm>
            <a:off x="4551062" y="1676605"/>
            <a:ext cx="468000" cy="18000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1-3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BC6EA8D7-BD5E-4BC7-B6A6-D11F82ADAF6D}"/>
              </a:ext>
            </a:extLst>
          </p:cNvPr>
          <p:cNvSpPr txBox="1"/>
          <p:nvPr/>
        </p:nvSpPr>
        <p:spPr>
          <a:xfrm>
            <a:off x="4451180" y="1826495"/>
            <a:ext cx="131929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b="1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PACkage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スポーツフェス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9178213D-EA4E-4B44-87D5-7A1C0B4465AC}"/>
              </a:ext>
            </a:extLst>
          </p:cNvPr>
          <p:cNvSpPr/>
          <p:nvPr/>
        </p:nvSpPr>
        <p:spPr>
          <a:xfrm>
            <a:off x="4657435" y="3333632"/>
            <a:ext cx="360000" cy="18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</a:p>
        </p:txBody>
      </p:sp>
      <p:sp>
        <p:nvSpPr>
          <p:cNvPr id="76" name="四角形: 角を丸くする 75">
            <a:extLst>
              <a:ext uri="{FF2B5EF4-FFF2-40B4-BE49-F238E27FC236}">
                <a16:creationId xmlns:a16="http://schemas.microsoft.com/office/drawing/2014/main" id="{6395982D-5604-49B1-B604-86BD65807556}"/>
              </a:ext>
            </a:extLst>
          </p:cNvPr>
          <p:cNvSpPr/>
          <p:nvPr/>
        </p:nvSpPr>
        <p:spPr>
          <a:xfrm>
            <a:off x="3727400" y="3777289"/>
            <a:ext cx="360000" cy="18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27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B449BC75-1765-473F-B7D3-2542135ACB38}"/>
              </a:ext>
            </a:extLst>
          </p:cNvPr>
          <p:cNvSpPr txBox="1"/>
          <p:nvPr/>
        </p:nvSpPr>
        <p:spPr>
          <a:xfrm>
            <a:off x="3262108" y="3919825"/>
            <a:ext cx="1351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近畿大学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：オープンキャンパス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＠近畿大学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ED286DD5-D298-499C-8354-22AC9BACF8D0}"/>
              </a:ext>
            </a:extLst>
          </p:cNvPr>
          <p:cNvSpPr/>
          <p:nvPr/>
        </p:nvSpPr>
        <p:spPr>
          <a:xfrm>
            <a:off x="3713621" y="2052339"/>
            <a:ext cx="1512000" cy="18000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月下旬～</a:t>
            </a:r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月中旬</a:t>
            </a: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1081A24C-454C-4C1A-9BD1-618E94841B82}"/>
              </a:ext>
            </a:extLst>
          </p:cNvPr>
          <p:cNvSpPr txBox="1"/>
          <p:nvPr/>
        </p:nvSpPr>
        <p:spPr>
          <a:xfrm>
            <a:off x="3551651" y="2204259"/>
            <a:ext cx="170689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KUL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：小学生向け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スポーツイベント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＠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スタジアムいずみ、泉佐野オチアリーナ</a:t>
            </a:r>
            <a:endParaRPr kumimoji="1" lang="en-US" altLang="ja-JP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5098CD7D-58B3-4C7B-94F5-303C02E110CF}"/>
              </a:ext>
            </a:extLst>
          </p:cNvPr>
          <p:cNvSpPr/>
          <p:nvPr/>
        </p:nvSpPr>
        <p:spPr>
          <a:xfrm>
            <a:off x="3314567" y="5540023"/>
            <a:ext cx="720000" cy="18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 or 24</a:t>
            </a:r>
            <a:endParaRPr kumimoji="1" lang="ja-JP" altLang="en-US" sz="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CA9AC0D4-4961-4A8D-855D-D42A333120C1}"/>
              </a:ext>
            </a:extLst>
          </p:cNvPr>
          <p:cNvSpPr txBox="1"/>
          <p:nvPr/>
        </p:nvSpPr>
        <p:spPr>
          <a:xfrm>
            <a:off x="3151105" y="5709706"/>
            <a:ext cx="155955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大東市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スポーツシニア体験会</a:t>
            </a:r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443B28FD-BD29-49B3-9AE2-6A03515AC239}"/>
              </a:ext>
            </a:extLst>
          </p:cNvPr>
          <p:cNvSpPr/>
          <p:nvPr/>
        </p:nvSpPr>
        <p:spPr>
          <a:xfrm>
            <a:off x="2594810" y="4657342"/>
            <a:ext cx="3847900" cy="18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月～８月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0161ABF7-3A76-4E92-92F1-E1473A32073F}"/>
              </a:ext>
            </a:extLst>
          </p:cNvPr>
          <p:cNvSpPr txBox="1"/>
          <p:nvPr/>
        </p:nvSpPr>
        <p:spPr>
          <a:xfrm>
            <a:off x="3647210" y="4815488"/>
            <a:ext cx="16079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堺</a:t>
            </a:r>
            <a:r>
              <a:rPr kumimoji="1" lang="en-US" altLang="ja-JP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スポーツ協会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スポーツ大会</a:t>
            </a:r>
            <a:endParaRPr kumimoji="1" lang="ja-JP" altLang="en-US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9" name="四角形: 角を丸くする 88">
            <a:extLst>
              <a:ext uri="{FF2B5EF4-FFF2-40B4-BE49-F238E27FC236}">
                <a16:creationId xmlns:a16="http://schemas.microsoft.com/office/drawing/2014/main" id="{CC7A4472-F1F2-4C94-B2CB-BD097B1C8B91}"/>
              </a:ext>
            </a:extLst>
          </p:cNvPr>
          <p:cNvSpPr/>
          <p:nvPr/>
        </p:nvSpPr>
        <p:spPr>
          <a:xfrm>
            <a:off x="2594810" y="5116873"/>
            <a:ext cx="5794880" cy="18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 </a:t>
            </a:r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or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kumimoji="1"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55F2F7E4-90D9-4D1A-B16D-FC0DEB2E7834}"/>
              </a:ext>
            </a:extLst>
          </p:cNvPr>
          <p:cNvSpPr txBox="1"/>
          <p:nvPr/>
        </p:nvSpPr>
        <p:spPr>
          <a:xfrm>
            <a:off x="3930881" y="5284920"/>
            <a:ext cx="310419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みなと</a:t>
            </a:r>
            <a:r>
              <a:rPr kumimoji="1" lang="en-US" altLang="ja-JP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OSAKA</a:t>
            </a:r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スポーツコミッション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スポーツ体験ブース出展</a:t>
            </a:r>
            <a:endParaRPr kumimoji="1" lang="ja-JP" altLang="en-US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45E78541-68DD-4E1F-A87C-641E79F85423}"/>
              </a:ext>
            </a:extLst>
          </p:cNvPr>
          <p:cNvSpPr/>
          <p:nvPr/>
        </p:nvSpPr>
        <p:spPr>
          <a:xfrm>
            <a:off x="8481893" y="5533035"/>
            <a:ext cx="552039" cy="22940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kumimoji="1" lang="ja-JP" altLang="en-US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月～</a:t>
            </a:r>
            <a:r>
              <a:rPr kumimoji="1" lang="en-US" altLang="ja-JP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kumimoji="1" lang="ja-JP" altLang="en-US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EA65044C-0C59-4D34-9C63-5AFD080193CE}"/>
              </a:ext>
            </a:extLst>
          </p:cNvPr>
          <p:cNvSpPr txBox="1"/>
          <p:nvPr/>
        </p:nvSpPr>
        <p:spPr>
          <a:xfrm>
            <a:off x="8274270" y="5743594"/>
            <a:ext cx="992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b="1" dirty="0">
                <a:solidFill>
                  <a:srgbClr val="DD051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</a:t>
            </a:r>
            <a:r>
              <a:rPr kumimoji="1" lang="ja-JP" altLang="en-US" sz="600" dirty="0">
                <a:solidFill>
                  <a:srgbClr val="DD051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：総括イベント</a:t>
            </a:r>
            <a:endParaRPr kumimoji="1" lang="en-US" altLang="ja-JP" sz="600" dirty="0">
              <a:solidFill>
                <a:srgbClr val="DD051A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600624F-9A74-4F82-8114-5FBD77E59E0E}"/>
              </a:ext>
            </a:extLst>
          </p:cNvPr>
          <p:cNvSpPr/>
          <p:nvPr/>
        </p:nvSpPr>
        <p:spPr>
          <a:xfrm>
            <a:off x="2524760" y="430075"/>
            <a:ext cx="5916443" cy="5479686"/>
          </a:xfrm>
          <a:prstGeom prst="rect">
            <a:avLst/>
          </a:prstGeom>
          <a:noFill/>
          <a:ln w="44450" cmpd="tri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5D8E4C52-073F-4C14-99F3-455DFFE92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768" y="894069"/>
            <a:ext cx="794052" cy="266007"/>
          </a:xfrm>
          <a:prstGeom prst="rect">
            <a:avLst/>
          </a:prstGeom>
        </p:spPr>
      </p:pic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CE79F5CA-A2DE-47DE-850D-E8190EA54AE8}"/>
              </a:ext>
            </a:extLst>
          </p:cNvPr>
          <p:cNvCxnSpPr>
            <a:cxnSpLocks/>
          </p:cNvCxnSpPr>
          <p:nvPr/>
        </p:nvCxnSpPr>
        <p:spPr>
          <a:xfrm>
            <a:off x="4620178" y="1008664"/>
            <a:ext cx="3973417" cy="0"/>
          </a:xfrm>
          <a:prstGeom prst="straightConnector1">
            <a:avLst/>
          </a:prstGeom>
          <a:ln w="254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A9DCCD1-7F41-4FC0-96A5-AF942361C506}"/>
              </a:ext>
            </a:extLst>
          </p:cNvPr>
          <p:cNvSpPr/>
          <p:nvPr/>
        </p:nvSpPr>
        <p:spPr>
          <a:xfrm>
            <a:off x="2033319" y="846836"/>
            <a:ext cx="2976143" cy="260156"/>
          </a:xfrm>
          <a:prstGeom prst="rect">
            <a:avLst/>
          </a:prstGeom>
        </p:spPr>
        <p:txBody>
          <a:bodyPr wrap="square" tIns="90000">
            <a:spAutoFit/>
          </a:bodyPr>
          <a:lstStyle/>
          <a:p>
            <a:r>
              <a:rPr lang="ja-JP" altLang="en-US" sz="8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 charset="-128"/>
              </a:rPr>
              <a:t>大阪･関西万博開催　</a:t>
            </a:r>
            <a:r>
              <a:rPr lang="en-US" altLang="ja-JP" sz="8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 charset="-128"/>
              </a:rPr>
              <a:t>13 Apr–13 Oct </a:t>
            </a:r>
            <a:r>
              <a:rPr lang="ja-JP" altLang="en-US" sz="8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 charset="-128"/>
              </a:rPr>
              <a:t>＜</a:t>
            </a:r>
            <a:r>
              <a:rPr lang="en-US" altLang="ja-JP" sz="8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 charset="-128"/>
              </a:rPr>
              <a:t>184days</a:t>
            </a:r>
            <a:r>
              <a:rPr lang="ja-JP" altLang="en-US" sz="8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 charset="-128"/>
              </a:rPr>
              <a:t>＞</a:t>
            </a:r>
            <a:r>
              <a:rPr lang="en-US" altLang="ja-JP" sz="8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 charset="-128"/>
              </a:rPr>
              <a:t> </a:t>
            </a:r>
            <a:endParaRPr lang="ja-JP" altLang="en-US" sz="800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S PGothic" charset="-128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6D5B8FE3-FBC2-40D8-B5DE-A2C777683213}"/>
              </a:ext>
            </a:extLst>
          </p:cNvPr>
          <p:cNvSpPr/>
          <p:nvPr/>
        </p:nvSpPr>
        <p:spPr>
          <a:xfrm>
            <a:off x="5266312" y="2059406"/>
            <a:ext cx="612000" cy="18000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月中旬</a:t>
            </a:r>
            <a:endParaRPr kumimoji="1"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C1E166E-B9A7-48B4-9A9E-20D75FC6F335}"/>
              </a:ext>
            </a:extLst>
          </p:cNvPr>
          <p:cNvSpPr txBox="1"/>
          <p:nvPr/>
        </p:nvSpPr>
        <p:spPr>
          <a:xfrm>
            <a:off x="5160121" y="2197626"/>
            <a:ext cx="15120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KUL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スポーツ大会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＠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HADO ARENA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エコール・いずみ</a:t>
            </a:r>
            <a:endParaRPr kumimoji="1" lang="en-US" altLang="ja-JP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D975470D-97AB-481F-A818-50C7870A61ED}"/>
              </a:ext>
            </a:extLst>
          </p:cNvPr>
          <p:cNvSpPr/>
          <p:nvPr/>
        </p:nvSpPr>
        <p:spPr>
          <a:xfrm>
            <a:off x="2576271" y="2899749"/>
            <a:ext cx="5813419" cy="18000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月～</a:t>
            </a:r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4E3F36B-6548-4248-B8F0-7021221D778A}"/>
              </a:ext>
            </a:extLst>
          </p:cNvPr>
          <p:cNvSpPr txBox="1"/>
          <p:nvPr/>
        </p:nvSpPr>
        <p:spPr>
          <a:xfrm>
            <a:off x="4583921" y="3051197"/>
            <a:ext cx="1902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NEICS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スポーツ大会（期間中３回開催）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e-sports cafe ZERO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094214E2-588D-4A0B-9E76-36D7FFFEC29F}"/>
              </a:ext>
            </a:extLst>
          </p:cNvPr>
          <p:cNvSpPr/>
          <p:nvPr/>
        </p:nvSpPr>
        <p:spPr>
          <a:xfrm>
            <a:off x="3727400" y="1685352"/>
            <a:ext cx="360000" cy="18000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27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9566820-9297-48CE-98CE-4B6F1651E48D}"/>
              </a:ext>
            </a:extLst>
          </p:cNvPr>
          <p:cNvSpPr txBox="1"/>
          <p:nvPr/>
        </p:nvSpPr>
        <p:spPr>
          <a:xfrm>
            <a:off x="3279476" y="1822626"/>
            <a:ext cx="132130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b="1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PACkage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スポーツ大会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67375572-B0E3-4276-857B-2F453DF69D9B}"/>
              </a:ext>
            </a:extLst>
          </p:cNvPr>
          <p:cNvSpPr/>
          <p:nvPr/>
        </p:nvSpPr>
        <p:spPr>
          <a:xfrm>
            <a:off x="5735239" y="3770418"/>
            <a:ext cx="576000" cy="18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23-24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4BC90FD9-F335-4D86-8B7D-C7FD90D2CDB1}"/>
              </a:ext>
            </a:extLst>
          </p:cNvPr>
          <p:cNvSpPr/>
          <p:nvPr/>
        </p:nvSpPr>
        <p:spPr>
          <a:xfrm>
            <a:off x="7924874" y="3777405"/>
            <a:ext cx="360000" cy="18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28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CFB0F950-944F-4508-B78A-A1ED64DFAF2C}"/>
              </a:ext>
            </a:extLst>
          </p:cNvPr>
          <p:cNvSpPr/>
          <p:nvPr/>
        </p:nvSpPr>
        <p:spPr>
          <a:xfrm>
            <a:off x="3262107" y="4215295"/>
            <a:ext cx="360000" cy="18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8DB6A82A-D921-43E2-9ECB-478BF6280241}"/>
              </a:ext>
            </a:extLst>
          </p:cNvPr>
          <p:cNvSpPr/>
          <p:nvPr/>
        </p:nvSpPr>
        <p:spPr>
          <a:xfrm>
            <a:off x="4518760" y="4211133"/>
            <a:ext cx="490702" cy="18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３、</a:t>
            </a:r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0DA8D2F2-DD3D-4DE1-8866-76CEC7D3B9DD}"/>
              </a:ext>
            </a:extLst>
          </p:cNvPr>
          <p:cNvSpPr/>
          <p:nvPr/>
        </p:nvSpPr>
        <p:spPr>
          <a:xfrm>
            <a:off x="5585004" y="4201136"/>
            <a:ext cx="360000" cy="18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5DFDEAE4-1B49-4E90-A9A3-A8B24CBB6804}"/>
              </a:ext>
            </a:extLst>
          </p:cNvPr>
          <p:cNvSpPr txBox="1"/>
          <p:nvPr/>
        </p:nvSpPr>
        <p:spPr>
          <a:xfrm>
            <a:off x="3005300" y="4357699"/>
            <a:ext cx="141664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阪南大学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スポーツミニ大会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＠阪南大学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9103046A-E6DE-409B-AF9B-12E67391DEE3}"/>
              </a:ext>
            </a:extLst>
          </p:cNvPr>
          <p:cNvSpPr txBox="1"/>
          <p:nvPr/>
        </p:nvSpPr>
        <p:spPr>
          <a:xfrm>
            <a:off x="5490656" y="4348862"/>
            <a:ext cx="135185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阪南大学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スポーツ本大会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＠阪南大学</a:t>
            </a:r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ADA6E2AC-1E0F-4AFE-83FF-E1157C3FC37D}"/>
              </a:ext>
            </a:extLst>
          </p:cNvPr>
          <p:cNvSpPr/>
          <p:nvPr/>
        </p:nvSpPr>
        <p:spPr>
          <a:xfrm>
            <a:off x="6781045" y="4207497"/>
            <a:ext cx="360000" cy="18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DA0E074F-B1FA-4568-86F7-800412552F44}"/>
              </a:ext>
            </a:extLst>
          </p:cNvPr>
          <p:cNvSpPr/>
          <p:nvPr/>
        </p:nvSpPr>
        <p:spPr>
          <a:xfrm>
            <a:off x="1258106" y="1598670"/>
            <a:ext cx="1225963" cy="1698588"/>
          </a:xfrm>
          <a:prstGeom prst="roundRect">
            <a:avLst>
              <a:gd name="adj" fmla="val 3933"/>
            </a:avLst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民間企業</a:t>
            </a: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679B2A09-FD1C-494E-B42B-99C05C9AB3C5}"/>
              </a:ext>
            </a:extLst>
          </p:cNvPr>
          <p:cNvSpPr/>
          <p:nvPr/>
        </p:nvSpPr>
        <p:spPr>
          <a:xfrm>
            <a:off x="1258106" y="3324334"/>
            <a:ext cx="1225963" cy="1316915"/>
          </a:xfrm>
          <a:prstGeom prst="roundRect">
            <a:avLst>
              <a:gd name="adj" fmla="val 3933"/>
            </a:avLst>
          </a:prstGeom>
          <a:solidFill>
            <a:srgbClr val="92D050"/>
          </a:solidFill>
          <a:ln>
            <a:solidFill>
              <a:srgbClr val="49C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教育機関</a:t>
            </a:r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AE854806-C209-4653-AFCE-6F90B4B7DA62}"/>
              </a:ext>
            </a:extLst>
          </p:cNvPr>
          <p:cNvSpPr/>
          <p:nvPr/>
        </p:nvSpPr>
        <p:spPr>
          <a:xfrm>
            <a:off x="1233686" y="4647530"/>
            <a:ext cx="1225963" cy="824857"/>
          </a:xfrm>
          <a:prstGeom prst="roundRect">
            <a:avLst>
              <a:gd name="adj" fmla="val 3933"/>
            </a:avLst>
          </a:prstGeom>
          <a:solidFill>
            <a:srgbClr val="AFABAB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関連団体</a:t>
            </a:r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14FD1D3D-AAA5-4466-A7F4-AEE3A75D8B9E}"/>
              </a:ext>
            </a:extLst>
          </p:cNvPr>
          <p:cNvSpPr/>
          <p:nvPr/>
        </p:nvSpPr>
        <p:spPr>
          <a:xfrm>
            <a:off x="1240426" y="5499246"/>
            <a:ext cx="1225963" cy="419407"/>
          </a:xfrm>
          <a:prstGeom prst="roundRect">
            <a:avLst>
              <a:gd name="adj" fmla="val 3933"/>
            </a:avLst>
          </a:prstGeom>
          <a:solidFill>
            <a:srgbClr val="FFE69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自治体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8B5675C-95F4-453E-8396-556538E4C60D}"/>
              </a:ext>
            </a:extLst>
          </p:cNvPr>
          <p:cNvSpPr/>
          <p:nvPr/>
        </p:nvSpPr>
        <p:spPr>
          <a:xfrm>
            <a:off x="7477173" y="39092"/>
            <a:ext cx="1641356" cy="3254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R7.1.31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時点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B3570517-A25A-43DD-972C-00F7A125111D}"/>
              </a:ext>
            </a:extLst>
          </p:cNvPr>
          <p:cNvSpPr txBox="1"/>
          <p:nvPr/>
        </p:nvSpPr>
        <p:spPr>
          <a:xfrm>
            <a:off x="4498628" y="3470732"/>
            <a:ext cx="242434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大阪工業大学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スポーツ大会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@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大阪工業大学　梅田キャンパス　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OIT esports Digital Area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428AE12E-85B4-41B9-ADF9-603E3EFD45CB}"/>
              </a:ext>
            </a:extLst>
          </p:cNvPr>
          <p:cNvSpPr txBox="1"/>
          <p:nvPr/>
        </p:nvSpPr>
        <p:spPr>
          <a:xfrm>
            <a:off x="5567687" y="3918665"/>
            <a:ext cx="1351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近畿大学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：オープンキャンパス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＠近畿大学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6B12E04-1C76-49C1-8159-BE8094240499}"/>
              </a:ext>
            </a:extLst>
          </p:cNvPr>
          <p:cNvSpPr txBox="1"/>
          <p:nvPr/>
        </p:nvSpPr>
        <p:spPr>
          <a:xfrm>
            <a:off x="7783357" y="3927169"/>
            <a:ext cx="1351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近畿大学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：オープンキャンパス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＠近畿大学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516D8B65-2E78-429F-964A-B09D586FCF7A}"/>
              </a:ext>
            </a:extLst>
          </p:cNvPr>
          <p:cNvSpPr txBox="1"/>
          <p:nvPr/>
        </p:nvSpPr>
        <p:spPr>
          <a:xfrm>
            <a:off x="4280630" y="4353450"/>
            <a:ext cx="135185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阪南大学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スポーツミニ大会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＠阪南大学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0E4E586-EA95-4511-B940-42B9C94023FD}"/>
              </a:ext>
            </a:extLst>
          </p:cNvPr>
          <p:cNvSpPr txBox="1"/>
          <p:nvPr/>
        </p:nvSpPr>
        <p:spPr>
          <a:xfrm>
            <a:off x="6682351" y="4364851"/>
            <a:ext cx="141664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阪南大学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スポーツミニ大会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＠阪南大学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D48E4E-3617-4547-91E9-81701D8D3B42}"/>
              </a:ext>
            </a:extLst>
          </p:cNvPr>
          <p:cNvSpPr/>
          <p:nvPr/>
        </p:nvSpPr>
        <p:spPr>
          <a:xfrm>
            <a:off x="3882" y="5934974"/>
            <a:ext cx="9144000" cy="307813"/>
          </a:xfrm>
          <a:prstGeom prst="rect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このほか、</a:t>
            </a:r>
            <a:r>
              <a:rPr kumimoji="1" lang="en-US" altLang="ja-JP" sz="1600" dirty="0" err="1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OeGG</a:t>
            </a:r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構成メンバーが企画・検討しているイベント多数あり。</a:t>
            </a:r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98620889-4845-4666-B9E1-8306B7C34DEB}"/>
              </a:ext>
            </a:extLst>
          </p:cNvPr>
          <p:cNvSpPr/>
          <p:nvPr/>
        </p:nvSpPr>
        <p:spPr>
          <a:xfrm>
            <a:off x="3279476" y="2514003"/>
            <a:ext cx="612000" cy="18000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月中旬</a:t>
            </a:r>
            <a:endParaRPr kumimoji="1"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682B5FB-4505-49A7-96DA-751DD9A31B4E}"/>
              </a:ext>
            </a:extLst>
          </p:cNvPr>
          <p:cNvSpPr txBox="1"/>
          <p:nvPr/>
        </p:nvSpPr>
        <p:spPr>
          <a:xfrm>
            <a:off x="3148080" y="2685377"/>
            <a:ext cx="131929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PCCS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スポーツイベント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3494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300</Words>
  <Application>Microsoft Office PowerPoint</Application>
  <PresentationFormat>ユーザー設定</PresentationFormat>
  <Paragraphs>77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Meiryo UI</vt:lpstr>
      <vt:lpstr>游ゴシック</vt:lpstr>
      <vt:lpstr>Arial</vt:lpstr>
      <vt:lpstr>Arial Rounded MT Bold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2025-02-13T09:06:59Z</dcterms:created>
  <dcterms:modified xsi:type="dcterms:W3CDTF">2025-02-14T06:38:30Z</dcterms:modified>
</cp:coreProperties>
</file>