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4"/>
  </p:notesMasterIdLst>
  <p:sldIdLst>
    <p:sldId id="256" r:id="rId2"/>
    <p:sldId id="272" r:id="rId3"/>
    <p:sldId id="273" r:id="rId4"/>
    <p:sldId id="259" r:id="rId5"/>
    <p:sldId id="260" r:id="rId6"/>
    <p:sldId id="280" r:id="rId7"/>
    <p:sldId id="262" r:id="rId8"/>
    <p:sldId id="257" r:id="rId9"/>
    <p:sldId id="267" r:id="rId10"/>
    <p:sldId id="268" r:id="rId11"/>
    <p:sldId id="269" r:id="rId12"/>
    <p:sldId id="310"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190"/>
    <a:srgbClr val="2A4C74"/>
    <a:srgbClr val="FFB090"/>
    <a:srgbClr val="FFD4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2" autoAdjust="0"/>
    <p:restoredTop sz="93447" autoAdjust="0"/>
  </p:normalViewPr>
  <p:slideViewPr>
    <p:cSldViewPr snapToGrid="0">
      <p:cViewPr varScale="1">
        <p:scale>
          <a:sx n="72" d="100"/>
          <a:sy n="72" d="100"/>
        </p:scale>
        <p:origin x="87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4B5D97-AF96-4183-86F7-445FB8A54BC0}" type="doc">
      <dgm:prSet loTypeId="urn:microsoft.com/office/officeart/2009/3/layout/HorizontalOrganizationChart" loCatId="hierarchy" qsTypeId="urn:microsoft.com/office/officeart/2005/8/quickstyle/simple1" qsCatId="simple" csTypeId="urn:microsoft.com/office/officeart/2005/8/colors/accent2_4" csCatId="accent2" phldr="1"/>
      <dgm:spPr/>
      <dgm:t>
        <a:bodyPr/>
        <a:lstStyle/>
        <a:p>
          <a:endParaRPr kumimoji="1" lang="ja-JP" altLang="en-US"/>
        </a:p>
      </dgm:t>
    </dgm:pt>
    <dgm:pt modelId="{98790AF8-B848-4DFD-B966-9804D83B536D}">
      <dgm:prSet phldrT="[テキスト]" custT="1"/>
      <dgm:spPr/>
      <dgm:t>
        <a:bodyPr/>
        <a:lstStyle/>
        <a:p>
          <a:r>
            <a:rPr lang="ja-JP" altLang="en-US" sz="2800" dirty="0">
              <a:latin typeface="UD デジタル 教科書体 N-B" panose="02020700000000000000" pitchFamily="17" charset="-128"/>
              <a:ea typeface="UD デジタル 教科書体 N-B" panose="02020700000000000000" pitchFamily="17" charset="-128"/>
            </a:rPr>
            <a:t>特定工作物</a:t>
          </a:r>
        </a:p>
      </dgm:t>
    </dgm:pt>
    <dgm:pt modelId="{635DE3E8-7DF3-4D60-8ABF-78A60AB315D5}" type="parTrans" cxnId="{FF6F64EA-0ECF-4158-B097-8948EE82A030}">
      <dgm:prSet/>
      <dgm:spPr/>
      <dgm:t>
        <a:bodyPr/>
        <a:lstStyle/>
        <a:p>
          <a:endParaRPr lang="ja-JP" altLang="en-US">
            <a:latin typeface="UD デジタル 教科書体 N-B" panose="02020700000000000000" pitchFamily="17" charset="-128"/>
            <a:ea typeface="UD デジタル 教科書体 N-B" panose="02020700000000000000" pitchFamily="17" charset="-128"/>
          </a:endParaRPr>
        </a:p>
      </dgm:t>
    </dgm:pt>
    <dgm:pt modelId="{F68C3CD0-59D5-48D0-8252-3951BE46DDF4}" type="sibTrans" cxnId="{FF6F64EA-0ECF-4158-B097-8948EE82A030}">
      <dgm:prSet/>
      <dgm:spPr/>
      <dgm:t>
        <a:bodyPr/>
        <a:lstStyle/>
        <a:p>
          <a:endParaRPr lang="ja-JP" altLang="en-US">
            <a:latin typeface="UD デジタル 教科書体 N-B" panose="02020700000000000000" pitchFamily="17" charset="-128"/>
            <a:ea typeface="UD デジタル 教科書体 N-B" panose="02020700000000000000" pitchFamily="17" charset="-128"/>
          </a:endParaRPr>
        </a:p>
      </dgm:t>
    </dgm:pt>
    <dgm:pt modelId="{BCBA17AF-1D94-4095-B66E-C839FDF056D5}">
      <dgm:prSet phldrT="[テキスト]"/>
      <dgm:spPr/>
      <dgm:t>
        <a:bodyPr/>
        <a:lstStyle/>
        <a:p>
          <a:r>
            <a:rPr lang="ja-JP" altLang="en-US" dirty="0">
              <a:latin typeface="UD デジタル 教科書体 N-B" panose="02020700000000000000" pitchFamily="17" charset="-128"/>
              <a:ea typeface="UD デジタル 教科書体 N-B" panose="02020700000000000000" pitchFamily="17" charset="-128"/>
            </a:rPr>
            <a:t>炉・電気・配管</a:t>
          </a:r>
          <a:endParaRPr lang="en-US" altLang="ja-JP" dirty="0">
            <a:latin typeface="UD デジタル 教科書体 N-B" panose="02020700000000000000" pitchFamily="17" charset="-128"/>
            <a:ea typeface="UD デジタル 教科書体 N-B" panose="02020700000000000000" pitchFamily="17" charset="-128"/>
          </a:endParaRPr>
        </a:p>
        <a:p>
          <a:r>
            <a:rPr lang="ja-JP" altLang="en-US" dirty="0">
              <a:latin typeface="UD デジタル 教科書体 N-B" panose="02020700000000000000" pitchFamily="17" charset="-128"/>
              <a:ea typeface="UD デジタル 教科書体 N-B" panose="02020700000000000000" pitchFamily="17" charset="-128"/>
            </a:rPr>
            <a:t>及び貯蔵施設等</a:t>
          </a:r>
        </a:p>
      </dgm:t>
    </dgm:pt>
    <dgm:pt modelId="{AB3D99BE-37AB-41AB-9E20-B43239983F13}" type="parTrans" cxnId="{1387BC7A-71C3-450F-9AAC-0C32085C39D0}">
      <dgm:prSet/>
      <dgm:spPr/>
      <dgm:t>
        <a:bodyPr/>
        <a:lstStyle/>
        <a:p>
          <a:endParaRPr lang="ja-JP" altLang="en-US">
            <a:latin typeface="UD デジタル 教科書体 N-B" panose="02020700000000000000" pitchFamily="17" charset="-128"/>
            <a:ea typeface="UD デジタル 教科書体 N-B" panose="02020700000000000000" pitchFamily="17" charset="-128"/>
          </a:endParaRPr>
        </a:p>
      </dgm:t>
    </dgm:pt>
    <dgm:pt modelId="{30C5D055-72B1-42CF-BB1E-96F0E50F154C}" type="sibTrans" cxnId="{1387BC7A-71C3-450F-9AAC-0C32085C39D0}">
      <dgm:prSet/>
      <dgm:spPr/>
      <dgm:t>
        <a:bodyPr/>
        <a:lstStyle/>
        <a:p>
          <a:endParaRPr lang="ja-JP" altLang="en-US">
            <a:latin typeface="UD デジタル 教科書体 N-B" panose="02020700000000000000" pitchFamily="17" charset="-128"/>
            <a:ea typeface="UD デジタル 教科書体 N-B" panose="02020700000000000000" pitchFamily="17" charset="-128"/>
          </a:endParaRPr>
        </a:p>
      </dgm:t>
    </dgm:pt>
    <dgm:pt modelId="{377F074C-7DC1-45D1-A049-97FE12D9D4AD}">
      <dgm:prSet phldrT="[テキスト]"/>
      <dgm:spPr/>
      <dgm:t>
        <a:bodyPr/>
        <a:lstStyle/>
        <a:p>
          <a:r>
            <a:rPr lang="ja-JP" altLang="en-US" dirty="0">
              <a:latin typeface="UD デジタル 教科書体 N-B" panose="02020700000000000000" pitchFamily="17" charset="-128"/>
              <a:ea typeface="UD デジタル 教科書体 N-B" panose="02020700000000000000" pitchFamily="17" charset="-128"/>
            </a:rPr>
            <a:t>建築物一体設備等</a:t>
          </a:r>
        </a:p>
      </dgm:t>
    </dgm:pt>
    <dgm:pt modelId="{E141167E-4208-40C7-84C6-D054157DE5ED}" type="parTrans" cxnId="{A53A4A6E-CF7D-4804-9981-8191A8811C94}">
      <dgm:prSet/>
      <dgm:spPr/>
      <dgm:t>
        <a:bodyPr/>
        <a:lstStyle/>
        <a:p>
          <a:endParaRPr lang="ja-JP" altLang="en-US">
            <a:latin typeface="UD デジタル 教科書体 N-B" panose="02020700000000000000" pitchFamily="17" charset="-128"/>
            <a:ea typeface="UD デジタル 教科書体 N-B" panose="02020700000000000000" pitchFamily="17" charset="-128"/>
          </a:endParaRPr>
        </a:p>
      </dgm:t>
    </dgm:pt>
    <dgm:pt modelId="{053451B0-8823-4FC1-8BCF-AA9EA7E60046}" type="sibTrans" cxnId="{A53A4A6E-CF7D-4804-9981-8191A8811C94}">
      <dgm:prSet/>
      <dgm:spPr/>
      <dgm:t>
        <a:bodyPr/>
        <a:lstStyle/>
        <a:p>
          <a:endParaRPr lang="ja-JP" altLang="en-US">
            <a:latin typeface="UD デジタル 教科書体 N-B" panose="02020700000000000000" pitchFamily="17" charset="-128"/>
            <a:ea typeface="UD デジタル 教科書体 N-B" panose="02020700000000000000" pitchFamily="17" charset="-128"/>
          </a:endParaRPr>
        </a:p>
      </dgm:t>
    </dgm:pt>
    <dgm:pt modelId="{68B3F9F5-901C-4AEE-B0B9-00E704A76F16}" type="pres">
      <dgm:prSet presAssocID="{AB4B5D97-AF96-4183-86F7-445FB8A54BC0}" presName="hierChild1" presStyleCnt="0">
        <dgm:presLayoutVars>
          <dgm:orgChart val="1"/>
          <dgm:chPref val="1"/>
          <dgm:dir/>
          <dgm:animOne val="branch"/>
          <dgm:animLvl val="lvl"/>
          <dgm:resizeHandles/>
        </dgm:presLayoutVars>
      </dgm:prSet>
      <dgm:spPr/>
    </dgm:pt>
    <dgm:pt modelId="{584047A0-8D8E-4724-BB12-38B3EC11EE6B}" type="pres">
      <dgm:prSet presAssocID="{98790AF8-B848-4DFD-B966-9804D83B536D}" presName="hierRoot1" presStyleCnt="0">
        <dgm:presLayoutVars>
          <dgm:hierBranch val="init"/>
        </dgm:presLayoutVars>
      </dgm:prSet>
      <dgm:spPr/>
    </dgm:pt>
    <dgm:pt modelId="{1546E868-1199-44F6-BC1D-A3C97469777A}" type="pres">
      <dgm:prSet presAssocID="{98790AF8-B848-4DFD-B966-9804D83B536D}" presName="rootComposite1" presStyleCnt="0"/>
      <dgm:spPr/>
    </dgm:pt>
    <dgm:pt modelId="{F53828A0-8C29-40A5-A76E-6BCC9959171B}" type="pres">
      <dgm:prSet presAssocID="{98790AF8-B848-4DFD-B966-9804D83B536D}" presName="rootText1" presStyleLbl="node0" presStyleIdx="0" presStyleCnt="1">
        <dgm:presLayoutVars>
          <dgm:chPref val="3"/>
        </dgm:presLayoutVars>
      </dgm:prSet>
      <dgm:spPr/>
    </dgm:pt>
    <dgm:pt modelId="{C8211F28-F8F4-430E-A29F-58A7225B110F}" type="pres">
      <dgm:prSet presAssocID="{98790AF8-B848-4DFD-B966-9804D83B536D}" presName="rootConnector1" presStyleLbl="node1" presStyleIdx="0" presStyleCnt="0"/>
      <dgm:spPr/>
    </dgm:pt>
    <dgm:pt modelId="{6889E9B2-6713-451D-B52D-60F6600BAA4F}" type="pres">
      <dgm:prSet presAssocID="{98790AF8-B848-4DFD-B966-9804D83B536D}" presName="hierChild2" presStyleCnt="0"/>
      <dgm:spPr/>
    </dgm:pt>
    <dgm:pt modelId="{425538D3-20C1-4E4C-9FEF-C061B9CF7A0F}" type="pres">
      <dgm:prSet presAssocID="{AB3D99BE-37AB-41AB-9E20-B43239983F13}" presName="Name64" presStyleLbl="parChTrans1D2" presStyleIdx="0" presStyleCnt="2"/>
      <dgm:spPr/>
    </dgm:pt>
    <dgm:pt modelId="{18FB5968-A346-438F-A363-0E3E2BAD4DB2}" type="pres">
      <dgm:prSet presAssocID="{BCBA17AF-1D94-4095-B66E-C839FDF056D5}" presName="hierRoot2" presStyleCnt="0">
        <dgm:presLayoutVars>
          <dgm:hierBranch val="init"/>
        </dgm:presLayoutVars>
      </dgm:prSet>
      <dgm:spPr/>
    </dgm:pt>
    <dgm:pt modelId="{D24EEA24-FC0E-4E50-A1CA-81ED90F0926F}" type="pres">
      <dgm:prSet presAssocID="{BCBA17AF-1D94-4095-B66E-C839FDF056D5}" presName="rootComposite" presStyleCnt="0"/>
      <dgm:spPr/>
    </dgm:pt>
    <dgm:pt modelId="{0621895A-BA4B-434B-887D-7F80B456C42D}" type="pres">
      <dgm:prSet presAssocID="{BCBA17AF-1D94-4095-B66E-C839FDF056D5}" presName="rootText" presStyleLbl="node2" presStyleIdx="0" presStyleCnt="2">
        <dgm:presLayoutVars>
          <dgm:chPref val="3"/>
        </dgm:presLayoutVars>
      </dgm:prSet>
      <dgm:spPr/>
    </dgm:pt>
    <dgm:pt modelId="{6BC3727B-E0D9-4E8F-9B83-16FE771462DF}" type="pres">
      <dgm:prSet presAssocID="{BCBA17AF-1D94-4095-B66E-C839FDF056D5}" presName="rootConnector" presStyleLbl="node2" presStyleIdx="0" presStyleCnt="2"/>
      <dgm:spPr/>
    </dgm:pt>
    <dgm:pt modelId="{DBEC35ED-7D5D-4110-BA34-55E7CD868FAA}" type="pres">
      <dgm:prSet presAssocID="{BCBA17AF-1D94-4095-B66E-C839FDF056D5}" presName="hierChild4" presStyleCnt="0"/>
      <dgm:spPr/>
    </dgm:pt>
    <dgm:pt modelId="{705BB01F-957B-4CCA-BD49-6218B17330B4}" type="pres">
      <dgm:prSet presAssocID="{BCBA17AF-1D94-4095-B66E-C839FDF056D5}" presName="hierChild5" presStyleCnt="0"/>
      <dgm:spPr/>
    </dgm:pt>
    <dgm:pt modelId="{D3304847-7C22-4AAD-84E1-C9517AE87DE4}" type="pres">
      <dgm:prSet presAssocID="{E141167E-4208-40C7-84C6-D054157DE5ED}" presName="Name64" presStyleLbl="parChTrans1D2" presStyleIdx="1" presStyleCnt="2"/>
      <dgm:spPr/>
    </dgm:pt>
    <dgm:pt modelId="{0779E0BC-E621-402C-B113-6B48E7F14A05}" type="pres">
      <dgm:prSet presAssocID="{377F074C-7DC1-45D1-A049-97FE12D9D4AD}" presName="hierRoot2" presStyleCnt="0">
        <dgm:presLayoutVars>
          <dgm:hierBranch val="init"/>
        </dgm:presLayoutVars>
      </dgm:prSet>
      <dgm:spPr/>
    </dgm:pt>
    <dgm:pt modelId="{EE5B2F1F-2070-425C-8D22-273948B750D9}" type="pres">
      <dgm:prSet presAssocID="{377F074C-7DC1-45D1-A049-97FE12D9D4AD}" presName="rootComposite" presStyleCnt="0"/>
      <dgm:spPr/>
    </dgm:pt>
    <dgm:pt modelId="{52BCA27B-B76C-4205-8824-5563DAF67379}" type="pres">
      <dgm:prSet presAssocID="{377F074C-7DC1-45D1-A049-97FE12D9D4AD}" presName="rootText" presStyleLbl="node2" presStyleIdx="1" presStyleCnt="2">
        <dgm:presLayoutVars>
          <dgm:chPref val="3"/>
        </dgm:presLayoutVars>
      </dgm:prSet>
      <dgm:spPr/>
    </dgm:pt>
    <dgm:pt modelId="{B0BD8D24-C686-4E43-B3D0-9C59B2F5EEB6}" type="pres">
      <dgm:prSet presAssocID="{377F074C-7DC1-45D1-A049-97FE12D9D4AD}" presName="rootConnector" presStyleLbl="node2" presStyleIdx="1" presStyleCnt="2"/>
      <dgm:spPr/>
    </dgm:pt>
    <dgm:pt modelId="{3E291092-C504-45FC-8463-F336E5C96014}" type="pres">
      <dgm:prSet presAssocID="{377F074C-7DC1-45D1-A049-97FE12D9D4AD}" presName="hierChild4" presStyleCnt="0"/>
      <dgm:spPr/>
    </dgm:pt>
    <dgm:pt modelId="{C2C0D268-F00C-41ED-A6CD-192E970C99B0}" type="pres">
      <dgm:prSet presAssocID="{377F074C-7DC1-45D1-A049-97FE12D9D4AD}" presName="hierChild5" presStyleCnt="0"/>
      <dgm:spPr/>
    </dgm:pt>
    <dgm:pt modelId="{71F18677-598B-4BEA-B267-BA953485D309}" type="pres">
      <dgm:prSet presAssocID="{98790AF8-B848-4DFD-B966-9804D83B536D}" presName="hierChild3" presStyleCnt="0"/>
      <dgm:spPr/>
    </dgm:pt>
  </dgm:ptLst>
  <dgm:cxnLst>
    <dgm:cxn modelId="{38B43E3F-E33A-4DEF-9337-40838E579F0A}" type="presOf" srcId="{377F074C-7DC1-45D1-A049-97FE12D9D4AD}" destId="{52BCA27B-B76C-4205-8824-5563DAF67379}" srcOrd="0" destOrd="0" presId="urn:microsoft.com/office/officeart/2009/3/layout/HorizontalOrganizationChart"/>
    <dgm:cxn modelId="{F4120C44-2E44-4AC5-8C2C-52F8E3348F3E}" type="presOf" srcId="{E141167E-4208-40C7-84C6-D054157DE5ED}" destId="{D3304847-7C22-4AAD-84E1-C9517AE87DE4}" srcOrd="0" destOrd="0" presId="urn:microsoft.com/office/officeart/2009/3/layout/HorizontalOrganizationChart"/>
    <dgm:cxn modelId="{7C5C566D-A6B3-455F-9786-F013A98B940F}" type="presOf" srcId="{377F074C-7DC1-45D1-A049-97FE12D9D4AD}" destId="{B0BD8D24-C686-4E43-B3D0-9C59B2F5EEB6}" srcOrd="1" destOrd="0" presId="urn:microsoft.com/office/officeart/2009/3/layout/HorizontalOrganizationChart"/>
    <dgm:cxn modelId="{A53A4A6E-CF7D-4804-9981-8191A8811C94}" srcId="{98790AF8-B848-4DFD-B966-9804D83B536D}" destId="{377F074C-7DC1-45D1-A049-97FE12D9D4AD}" srcOrd="1" destOrd="0" parTransId="{E141167E-4208-40C7-84C6-D054157DE5ED}" sibTransId="{053451B0-8823-4FC1-8BCF-AA9EA7E60046}"/>
    <dgm:cxn modelId="{1387BC7A-71C3-450F-9AAC-0C32085C39D0}" srcId="{98790AF8-B848-4DFD-B966-9804D83B536D}" destId="{BCBA17AF-1D94-4095-B66E-C839FDF056D5}" srcOrd="0" destOrd="0" parTransId="{AB3D99BE-37AB-41AB-9E20-B43239983F13}" sibTransId="{30C5D055-72B1-42CF-BB1E-96F0E50F154C}"/>
    <dgm:cxn modelId="{BA3ED3A2-825E-42ED-8EA8-0BE932ADB8B5}" type="presOf" srcId="{98790AF8-B848-4DFD-B966-9804D83B536D}" destId="{C8211F28-F8F4-430E-A29F-58A7225B110F}" srcOrd="1" destOrd="0" presId="urn:microsoft.com/office/officeart/2009/3/layout/HorizontalOrganizationChart"/>
    <dgm:cxn modelId="{B7CA20B7-518E-4EF6-B7BF-E59763612990}" type="presOf" srcId="{BCBA17AF-1D94-4095-B66E-C839FDF056D5}" destId="{0621895A-BA4B-434B-887D-7F80B456C42D}" srcOrd="0" destOrd="0" presId="urn:microsoft.com/office/officeart/2009/3/layout/HorizontalOrganizationChart"/>
    <dgm:cxn modelId="{F00FEDCF-728A-4927-9DF7-E9147053B2E5}" type="presOf" srcId="{98790AF8-B848-4DFD-B966-9804D83B536D}" destId="{F53828A0-8C29-40A5-A76E-6BCC9959171B}" srcOrd="0" destOrd="0" presId="urn:microsoft.com/office/officeart/2009/3/layout/HorizontalOrganizationChart"/>
    <dgm:cxn modelId="{4A561BE0-0DEE-4170-8C8A-7DE12833A1FC}" type="presOf" srcId="{AB4B5D97-AF96-4183-86F7-445FB8A54BC0}" destId="{68B3F9F5-901C-4AEE-B0B9-00E704A76F16}" srcOrd="0" destOrd="0" presId="urn:microsoft.com/office/officeart/2009/3/layout/HorizontalOrganizationChart"/>
    <dgm:cxn modelId="{FF6F64EA-0ECF-4158-B097-8948EE82A030}" srcId="{AB4B5D97-AF96-4183-86F7-445FB8A54BC0}" destId="{98790AF8-B848-4DFD-B966-9804D83B536D}" srcOrd="0" destOrd="0" parTransId="{635DE3E8-7DF3-4D60-8ABF-78A60AB315D5}" sibTransId="{F68C3CD0-59D5-48D0-8252-3951BE46DDF4}"/>
    <dgm:cxn modelId="{22E5E5F7-E3CA-4451-B09C-815967F0BB83}" type="presOf" srcId="{AB3D99BE-37AB-41AB-9E20-B43239983F13}" destId="{425538D3-20C1-4E4C-9FEF-C061B9CF7A0F}" srcOrd="0" destOrd="0" presId="urn:microsoft.com/office/officeart/2009/3/layout/HorizontalOrganizationChart"/>
    <dgm:cxn modelId="{D86259FC-289C-405F-BA60-EF898F7750D5}" type="presOf" srcId="{BCBA17AF-1D94-4095-B66E-C839FDF056D5}" destId="{6BC3727B-E0D9-4E8F-9B83-16FE771462DF}" srcOrd="1" destOrd="0" presId="urn:microsoft.com/office/officeart/2009/3/layout/HorizontalOrganizationChart"/>
    <dgm:cxn modelId="{2740286F-31E4-46BB-99CD-21866DC6DB0D}" type="presParOf" srcId="{68B3F9F5-901C-4AEE-B0B9-00E704A76F16}" destId="{584047A0-8D8E-4724-BB12-38B3EC11EE6B}" srcOrd="0" destOrd="0" presId="urn:microsoft.com/office/officeart/2009/3/layout/HorizontalOrganizationChart"/>
    <dgm:cxn modelId="{AA198CB1-5B41-42BD-A3DC-2E3A865812DD}" type="presParOf" srcId="{584047A0-8D8E-4724-BB12-38B3EC11EE6B}" destId="{1546E868-1199-44F6-BC1D-A3C97469777A}" srcOrd="0" destOrd="0" presId="urn:microsoft.com/office/officeart/2009/3/layout/HorizontalOrganizationChart"/>
    <dgm:cxn modelId="{27672A45-47CF-4890-A8B2-4E34EC907696}" type="presParOf" srcId="{1546E868-1199-44F6-BC1D-A3C97469777A}" destId="{F53828A0-8C29-40A5-A76E-6BCC9959171B}" srcOrd="0" destOrd="0" presId="urn:microsoft.com/office/officeart/2009/3/layout/HorizontalOrganizationChart"/>
    <dgm:cxn modelId="{9A94D8DA-2F01-49A1-932B-B3B50143E43E}" type="presParOf" srcId="{1546E868-1199-44F6-BC1D-A3C97469777A}" destId="{C8211F28-F8F4-430E-A29F-58A7225B110F}" srcOrd="1" destOrd="0" presId="urn:microsoft.com/office/officeart/2009/3/layout/HorizontalOrganizationChart"/>
    <dgm:cxn modelId="{56BD2EBC-B362-402D-8FE4-3D0289EB2F93}" type="presParOf" srcId="{584047A0-8D8E-4724-BB12-38B3EC11EE6B}" destId="{6889E9B2-6713-451D-B52D-60F6600BAA4F}" srcOrd="1" destOrd="0" presId="urn:microsoft.com/office/officeart/2009/3/layout/HorizontalOrganizationChart"/>
    <dgm:cxn modelId="{683E6C11-1CDA-4BE5-9EAC-89DF42933EB6}" type="presParOf" srcId="{6889E9B2-6713-451D-B52D-60F6600BAA4F}" destId="{425538D3-20C1-4E4C-9FEF-C061B9CF7A0F}" srcOrd="0" destOrd="0" presId="urn:microsoft.com/office/officeart/2009/3/layout/HorizontalOrganizationChart"/>
    <dgm:cxn modelId="{D02801EF-8BF5-4DC8-97D3-72FD39CA1964}" type="presParOf" srcId="{6889E9B2-6713-451D-B52D-60F6600BAA4F}" destId="{18FB5968-A346-438F-A363-0E3E2BAD4DB2}" srcOrd="1" destOrd="0" presId="urn:microsoft.com/office/officeart/2009/3/layout/HorizontalOrganizationChart"/>
    <dgm:cxn modelId="{19F0120E-3941-448B-B0DD-B9641DB4198B}" type="presParOf" srcId="{18FB5968-A346-438F-A363-0E3E2BAD4DB2}" destId="{D24EEA24-FC0E-4E50-A1CA-81ED90F0926F}" srcOrd="0" destOrd="0" presId="urn:microsoft.com/office/officeart/2009/3/layout/HorizontalOrganizationChart"/>
    <dgm:cxn modelId="{31BA37F5-CF68-4178-A15F-536A2C283223}" type="presParOf" srcId="{D24EEA24-FC0E-4E50-A1CA-81ED90F0926F}" destId="{0621895A-BA4B-434B-887D-7F80B456C42D}" srcOrd="0" destOrd="0" presId="urn:microsoft.com/office/officeart/2009/3/layout/HorizontalOrganizationChart"/>
    <dgm:cxn modelId="{76B8E9C4-187A-47C3-804A-70548F02CC83}" type="presParOf" srcId="{D24EEA24-FC0E-4E50-A1CA-81ED90F0926F}" destId="{6BC3727B-E0D9-4E8F-9B83-16FE771462DF}" srcOrd="1" destOrd="0" presId="urn:microsoft.com/office/officeart/2009/3/layout/HorizontalOrganizationChart"/>
    <dgm:cxn modelId="{1F2BA81A-13F1-424D-85EA-00275F066F27}" type="presParOf" srcId="{18FB5968-A346-438F-A363-0E3E2BAD4DB2}" destId="{DBEC35ED-7D5D-4110-BA34-55E7CD868FAA}" srcOrd="1" destOrd="0" presId="urn:microsoft.com/office/officeart/2009/3/layout/HorizontalOrganizationChart"/>
    <dgm:cxn modelId="{7A3438F5-609E-484F-8B7A-14FEDE27A36E}" type="presParOf" srcId="{18FB5968-A346-438F-A363-0E3E2BAD4DB2}" destId="{705BB01F-957B-4CCA-BD49-6218B17330B4}" srcOrd="2" destOrd="0" presId="urn:microsoft.com/office/officeart/2009/3/layout/HorizontalOrganizationChart"/>
    <dgm:cxn modelId="{8A45334E-1449-41A5-80E0-884E11955777}" type="presParOf" srcId="{6889E9B2-6713-451D-B52D-60F6600BAA4F}" destId="{D3304847-7C22-4AAD-84E1-C9517AE87DE4}" srcOrd="2" destOrd="0" presId="urn:microsoft.com/office/officeart/2009/3/layout/HorizontalOrganizationChart"/>
    <dgm:cxn modelId="{55CA64A5-8EC9-457A-9968-EC54C0C7AAF9}" type="presParOf" srcId="{6889E9B2-6713-451D-B52D-60F6600BAA4F}" destId="{0779E0BC-E621-402C-B113-6B48E7F14A05}" srcOrd="3" destOrd="0" presId="urn:microsoft.com/office/officeart/2009/3/layout/HorizontalOrganizationChart"/>
    <dgm:cxn modelId="{966AB439-F6D3-494A-963F-E31445379055}" type="presParOf" srcId="{0779E0BC-E621-402C-B113-6B48E7F14A05}" destId="{EE5B2F1F-2070-425C-8D22-273948B750D9}" srcOrd="0" destOrd="0" presId="urn:microsoft.com/office/officeart/2009/3/layout/HorizontalOrganizationChart"/>
    <dgm:cxn modelId="{C0B9CC87-5F2B-4A2E-B117-B37537EC9582}" type="presParOf" srcId="{EE5B2F1F-2070-425C-8D22-273948B750D9}" destId="{52BCA27B-B76C-4205-8824-5563DAF67379}" srcOrd="0" destOrd="0" presId="urn:microsoft.com/office/officeart/2009/3/layout/HorizontalOrganizationChart"/>
    <dgm:cxn modelId="{56D05649-AC01-4E86-A0D3-BC24A2A45A97}" type="presParOf" srcId="{EE5B2F1F-2070-425C-8D22-273948B750D9}" destId="{B0BD8D24-C686-4E43-B3D0-9C59B2F5EEB6}" srcOrd="1" destOrd="0" presId="urn:microsoft.com/office/officeart/2009/3/layout/HorizontalOrganizationChart"/>
    <dgm:cxn modelId="{1D57F551-4877-446A-88BE-710978B84A90}" type="presParOf" srcId="{0779E0BC-E621-402C-B113-6B48E7F14A05}" destId="{3E291092-C504-45FC-8463-F336E5C96014}" srcOrd="1" destOrd="0" presId="urn:microsoft.com/office/officeart/2009/3/layout/HorizontalOrganizationChart"/>
    <dgm:cxn modelId="{F47A3EC2-D42A-40D0-9EFB-850B6B2D7B2C}" type="presParOf" srcId="{0779E0BC-E621-402C-B113-6B48E7F14A05}" destId="{C2C0D268-F00C-41ED-A6CD-192E970C99B0}" srcOrd="2" destOrd="0" presId="urn:microsoft.com/office/officeart/2009/3/layout/HorizontalOrganizationChart"/>
    <dgm:cxn modelId="{8047E41E-439A-405A-BA08-A8F6A1255FAD}" type="presParOf" srcId="{584047A0-8D8E-4724-BB12-38B3EC11EE6B}" destId="{71F18677-598B-4BEA-B267-BA953485D309}"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B4B5D97-AF96-4183-86F7-445FB8A54BC0}" type="doc">
      <dgm:prSet loTypeId="urn:microsoft.com/office/officeart/2009/3/layout/HorizontalOrganizationChart" loCatId="hierarchy" qsTypeId="urn:microsoft.com/office/officeart/2005/8/quickstyle/simple1" qsCatId="simple" csTypeId="urn:microsoft.com/office/officeart/2005/8/colors/accent2_1" csCatId="accent2" phldr="1"/>
      <dgm:spPr/>
      <dgm:t>
        <a:bodyPr/>
        <a:lstStyle/>
        <a:p>
          <a:endParaRPr kumimoji="1" lang="ja-JP" altLang="en-US"/>
        </a:p>
      </dgm:t>
    </dgm:pt>
    <dgm:pt modelId="{98790AF8-B848-4DFD-B966-9804D83B536D}">
      <dgm:prSet phldrT="[テキスト]" custT="1"/>
      <dgm:spPr>
        <a:ln w="38100">
          <a:solidFill>
            <a:schemeClr val="accent2"/>
          </a:solidFill>
        </a:ln>
      </dgm:spPr>
      <dgm:t>
        <a:bodyPr/>
        <a:lstStyle/>
        <a:p>
          <a:r>
            <a:rPr lang="ja-JP" altLang="en-US" sz="2800" dirty="0">
              <a:solidFill>
                <a:schemeClr val="accent2">
                  <a:lumMod val="50000"/>
                </a:schemeClr>
              </a:solidFill>
              <a:latin typeface="UD デジタル 教科書体 N-B" panose="02020700000000000000" pitchFamily="17" charset="-128"/>
              <a:ea typeface="UD デジタル 教科書体 N-B" panose="02020700000000000000" pitchFamily="17" charset="-128"/>
            </a:rPr>
            <a:t>その他の工作物</a:t>
          </a:r>
        </a:p>
      </dgm:t>
    </dgm:pt>
    <dgm:pt modelId="{635DE3E8-7DF3-4D60-8ABF-78A60AB315D5}" type="parTrans" cxnId="{FF6F64EA-0ECF-4158-B097-8948EE82A030}">
      <dgm:prSet/>
      <dgm:spPr/>
      <dgm:t>
        <a:bodyPr/>
        <a:lstStyle/>
        <a:p>
          <a:endParaRPr lang="ja-JP" altLang="en-US">
            <a:latin typeface="UD デジタル 教科書体 N-B" panose="02020700000000000000" pitchFamily="17" charset="-128"/>
            <a:ea typeface="UD デジタル 教科書体 N-B" panose="02020700000000000000" pitchFamily="17" charset="-128"/>
          </a:endParaRPr>
        </a:p>
      </dgm:t>
    </dgm:pt>
    <dgm:pt modelId="{F68C3CD0-59D5-48D0-8252-3951BE46DDF4}" type="sibTrans" cxnId="{FF6F64EA-0ECF-4158-B097-8948EE82A030}">
      <dgm:prSet/>
      <dgm:spPr/>
      <dgm:t>
        <a:bodyPr/>
        <a:lstStyle/>
        <a:p>
          <a:endParaRPr lang="ja-JP" altLang="en-US">
            <a:latin typeface="UD デジタル 教科書体 N-B" panose="02020700000000000000" pitchFamily="17" charset="-128"/>
            <a:ea typeface="UD デジタル 教科書体 N-B" panose="02020700000000000000" pitchFamily="17" charset="-128"/>
          </a:endParaRPr>
        </a:p>
      </dgm:t>
    </dgm:pt>
    <dgm:pt modelId="{BCBA17AF-1D94-4095-B66E-C839FDF056D5}">
      <dgm:prSet phldrT="[テキスト]"/>
      <dgm:spPr>
        <a:ln w="38100">
          <a:solidFill>
            <a:schemeClr val="accent2"/>
          </a:solidFill>
        </a:ln>
      </dgm:spPr>
      <dgm:t>
        <a:bodyPr/>
        <a:lstStyle/>
        <a:p>
          <a:pPr algn="l"/>
          <a:r>
            <a:rPr kumimoji="1" lang="ja-JP" altLang="en-US" dirty="0">
              <a:solidFill>
                <a:schemeClr val="accent2">
                  <a:lumMod val="50000"/>
                </a:schemeClr>
              </a:solidFill>
              <a:latin typeface="UD デジタル 教科書体 N-B" panose="02020700000000000000" pitchFamily="17" charset="-128"/>
              <a:ea typeface="UD デジタル 教科書体 N-B" panose="02020700000000000000" pitchFamily="17" charset="-128"/>
            </a:rPr>
            <a:t>塗料その他の石綿が使用されているおそれのある材料の除去の作業</a:t>
          </a:r>
          <a:r>
            <a:rPr kumimoji="1" lang="en-US" altLang="ja-JP" baseline="30000" dirty="0">
              <a:solidFill>
                <a:schemeClr val="accent2">
                  <a:lumMod val="50000"/>
                </a:schemeClr>
              </a:solidFill>
              <a:latin typeface="UD デジタル 教科書体 N-B" panose="02020700000000000000" pitchFamily="17" charset="-128"/>
              <a:ea typeface="UD デジタル 教科書体 N-B" panose="02020700000000000000" pitchFamily="17" charset="-128"/>
            </a:rPr>
            <a:t>※</a:t>
          </a:r>
          <a:endParaRPr lang="en-US" altLang="ja-JP" baseline="30000" dirty="0">
            <a:solidFill>
              <a:schemeClr val="accent2">
                <a:lumMod val="50000"/>
              </a:schemeClr>
            </a:solidFill>
            <a:latin typeface="UD デジタル 教科書体 N-B" panose="02020700000000000000" pitchFamily="17" charset="-128"/>
            <a:ea typeface="UD デジタル 教科書体 N-B" panose="02020700000000000000" pitchFamily="17" charset="-128"/>
          </a:endParaRPr>
        </a:p>
      </dgm:t>
    </dgm:pt>
    <dgm:pt modelId="{AB3D99BE-37AB-41AB-9E20-B43239983F13}" type="parTrans" cxnId="{1387BC7A-71C3-450F-9AAC-0C32085C39D0}">
      <dgm:prSet/>
      <dgm:spPr/>
      <dgm:t>
        <a:bodyPr/>
        <a:lstStyle/>
        <a:p>
          <a:endParaRPr lang="ja-JP" altLang="en-US">
            <a:latin typeface="UD デジタル 教科書体 N-B" panose="02020700000000000000" pitchFamily="17" charset="-128"/>
            <a:ea typeface="UD デジタル 教科書体 N-B" panose="02020700000000000000" pitchFamily="17" charset="-128"/>
          </a:endParaRPr>
        </a:p>
      </dgm:t>
    </dgm:pt>
    <dgm:pt modelId="{30C5D055-72B1-42CF-BB1E-96F0E50F154C}" type="sibTrans" cxnId="{1387BC7A-71C3-450F-9AAC-0C32085C39D0}">
      <dgm:prSet/>
      <dgm:spPr/>
      <dgm:t>
        <a:bodyPr/>
        <a:lstStyle/>
        <a:p>
          <a:endParaRPr lang="ja-JP" altLang="en-US">
            <a:latin typeface="UD デジタル 教科書体 N-B" panose="02020700000000000000" pitchFamily="17" charset="-128"/>
            <a:ea typeface="UD デジタル 教科書体 N-B" panose="02020700000000000000" pitchFamily="17" charset="-128"/>
          </a:endParaRPr>
        </a:p>
      </dgm:t>
    </dgm:pt>
    <dgm:pt modelId="{377F074C-7DC1-45D1-A049-97FE12D9D4AD}">
      <dgm:prSet phldrT="[テキスト]"/>
      <dgm:spPr>
        <a:ln w="38100">
          <a:solidFill>
            <a:schemeClr val="accent2"/>
          </a:solidFill>
        </a:ln>
      </dgm:spPr>
      <dgm:t>
        <a:bodyPr/>
        <a:lstStyle/>
        <a:p>
          <a:r>
            <a:rPr lang="ja-JP" altLang="en-US" dirty="0">
              <a:solidFill>
                <a:schemeClr val="accent2">
                  <a:lumMod val="50000"/>
                </a:schemeClr>
              </a:solidFill>
              <a:latin typeface="UD デジタル 教科書体 N-B" panose="02020700000000000000" pitchFamily="17" charset="-128"/>
              <a:ea typeface="UD デジタル 教科書体 N-B" panose="02020700000000000000" pitchFamily="17" charset="-128"/>
            </a:rPr>
            <a:t>上記以外の作業</a:t>
          </a:r>
        </a:p>
      </dgm:t>
    </dgm:pt>
    <dgm:pt modelId="{E141167E-4208-40C7-84C6-D054157DE5ED}" type="parTrans" cxnId="{A53A4A6E-CF7D-4804-9981-8191A8811C94}">
      <dgm:prSet/>
      <dgm:spPr/>
      <dgm:t>
        <a:bodyPr/>
        <a:lstStyle/>
        <a:p>
          <a:endParaRPr lang="ja-JP" altLang="en-US">
            <a:latin typeface="UD デジタル 教科書体 N-B" panose="02020700000000000000" pitchFamily="17" charset="-128"/>
            <a:ea typeface="UD デジタル 教科書体 N-B" panose="02020700000000000000" pitchFamily="17" charset="-128"/>
          </a:endParaRPr>
        </a:p>
      </dgm:t>
    </dgm:pt>
    <dgm:pt modelId="{053451B0-8823-4FC1-8BCF-AA9EA7E60046}" type="sibTrans" cxnId="{A53A4A6E-CF7D-4804-9981-8191A8811C94}">
      <dgm:prSet/>
      <dgm:spPr/>
      <dgm:t>
        <a:bodyPr/>
        <a:lstStyle/>
        <a:p>
          <a:endParaRPr lang="ja-JP" altLang="en-US">
            <a:latin typeface="UD デジタル 教科書体 N-B" panose="02020700000000000000" pitchFamily="17" charset="-128"/>
            <a:ea typeface="UD デジタル 教科書体 N-B" panose="02020700000000000000" pitchFamily="17" charset="-128"/>
          </a:endParaRPr>
        </a:p>
      </dgm:t>
    </dgm:pt>
    <dgm:pt modelId="{68B3F9F5-901C-4AEE-B0B9-00E704A76F16}" type="pres">
      <dgm:prSet presAssocID="{AB4B5D97-AF96-4183-86F7-445FB8A54BC0}" presName="hierChild1" presStyleCnt="0">
        <dgm:presLayoutVars>
          <dgm:orgChart val="1"/>
          <dgm:chPref val="1"/>
          <dgm:dir/>
          <dgm:animOne val="branch"/>
          <dgm:animLvl val="lvl"/>
          <dgm:resizeHandles/>
        </dgm:presLayoutVars>
      </dgm:prSet>
      <dgm:spPr/>
    </dgm:pt>
    <dgm:pt modelId="{584047A0-8D8E-4724-BB12-38B3EC11EE6B}" type="pres">
      <dgm:prSet presAssocID="{98790AF8-B848-4DFD-B966-9804D83B536D}" presName="hierRoot1" presStyleCnt="0">
        <dgm:presLayoutVars>
          <dgm:hierBranch val="init"/>
        </dgm:presLayoutVars>
      </dgm:prSet>
      <dgm:spPr/>
    </dgm:pt>
    <dgm:pt modelId="{1546E868-1199-44F6-BC1D-A3C97469777A}" type="pres">
      <dgm:prSet presAssocID="{98790AF8-B848-4DFD-B966-9804D83B536D}" presName="rootComposite1" presStyleCnt="0"/>
      <dgm:spPr/>
    </dgm:pt>
    <dgm:pt modelId="{F53828A0-8C29-40A5-A76E-6BCC9959171B}" type="pres">
      <dgm:prSet presAssocID="{98790AF8-B848-4DFD-B966-9804D83B536D}" presName="rootText1" presStyleLbl="node0" presStyleIdx="0" presStyleCnt="1">
        <dgm:presLayoutVars>
          <dgm:chPref val="3"/>
        </dgm:presLayoutVars>
      </dgm:prSet>
      <dgm:spPr/>
    </dgm:pt>
    <dgm:pt modelId="{C8211F28-F8F4-430E-A29F-58A7225B110F}" type="pres">
      <dgm:prSet presAssocID="{98790AF8-B848-4DFD-B966-9804D83B536D}" presName="rootConnector1" presStyleLbl="node1" presStyleIdx="0" presStyleCnt="0"/>
      <dgm:spPr/>
    </dgm:pt>
    <dgm:pt modelId="{6889E9B2-6713-451D-B52D-60F6600BAA4F}" type="pres">
      <dgm:prSet presAssocID="{98790AF8-B848-4DFD-B966-9804D83B536D}" presName="hierChild2" presStyleCnt="0"/>
      <dgm:spPr/>
    </dgm:pt>
    <dgm:pt modelId="{425538D3-20C1-4E4C-9FEF-C061B9CF7A0F}" type="pres">
      <dgm:prSet presAssocID="{AB3D99BE-37AB-41AB-9E20-B43239983F13}" presName="Name64" presStyleLbl="parChTrans1D2" presStyleIdx="0" presStyleCnt="2"/>
      <dgm:spPr/>
    </dgm:pt>
    <dgm:pt modelId="{18FB5968-A346-438F-A363-0E3E2BAD4DB2}" type="pres">
      <dgm:prSet presAssocID="{BCBA17AF-1D94-4095-B66E-C839FDF056D5}" presName="hierRoot2" presStyleCnt="0">
        <dgm:presLayoutVars>
          <dgm:hierBranch val="init"/>
        </dgm:presLayoutVars>
      </dgm:prSet>
      <dgm:spPr/>
    </dgm:pt>
    <dgm:pt modelId="{D24EEA24-FC0E-4E50-A1CA-81ED90F0926F}" type="pres">
      <dgm:prSet presAssocID="{BCBA17AF-1D94-4095-B66E-C839FDF056D5}" presName="rootComposite" presStyleCnt="0"/>
      <dgm:spPr/>
    </dgm:pt>
    <dgm:pt modelId="{0621895A-BA4B-434B-887D-7F80B456C42D}" type="pres">
      <dgm:prSet presAssocID="{BCBA17AF-1D94-4095-B66E-C839FDF056D5}" presName="rootText" presStyleLbl="node2" presStyleIdx="0" presStyleCnt="2">
        <dgm:presLayoutVars>
          <dgm:chPref val="3"/>
        </dgm:presLayoutVars>
      </dgm:prSet>
      <dgm:spPr/>
    </dgm:pt>
    <dgm:pt modelId="{6BC3727B-E0D9-4E8F-9B83-16FE771462DF}" type="pres">
      <dgm:prSet presAssocID="{BCBA17AF-1D94-4095-B66E-C839FDF056D5}" presName="rootConnector" presStyleLbl="node2" presStyleIdx="0" presStyleCnt="2"/>
      <dgm:spPr/>
    </dgm:pt>
    <dgm:pt modelId="{DBEC35ED-7D5D-4110-BA34-55E7CD868FAA}" type="pres">
      <dgm:prSet presAssocID="{BCBA17AF-1D94-4095-B66E-C839FDF056D5}" presName="hierChild4" presStyleCnt="0"/>
      <dgm:spPr/>
    </dgm:pt>
    <dgm:pt modelId="{705BB01F-957B-4CCA-BD49-6218B17330B4}" type="pres">
      <dgm:prSet presAssocID="{BCBA17AF-1D94-4095-B66E-C839FDF056D5}" presName="hierChild5" presStyleCnt="0"/>
      <dgm:spPr/>
    </dgm:pt>
    <dgm:pt modelId="{D3304847-7C22-4AAD-84E1-C9517AE87DE4}" type="pres">
      <dgm:prSet presAssocID="{E141167E-4208-40C7-84C6-D054157DE5ED}" presName="Name64" presStyleLbl="parChTrans1D2" presStyleIdx="1" presStyleCnt="2"/>
      <dgm:spPr/>
    </dgm:pt>
    <dgm:pt modelId="{0779E0BC-E621-402C-B113-6B48E7F14A05}" type="pres">
      <dgm:prSet presAssocID="{377F074C-7DC1-45D1-A049-97FE12D9D4AD}" presName="hierRoot2" presStyleCnt="0">
        <dgm:presLayoutVars>
          <dgm:hierBranch val="init"/>
        </dgm:presLayoutVars>
      </dgm:prSet>
      <dgm:spPr/>
    </dgm:pt>
    <dgm:pt modelId="{EE5B2F1F-2070-425C-8D22-273948B750D9}" type="pres">
      <dgm:prSet presAssocID="{377F074C-7DC1-45D1-A049-97FE12D9D4AD}" presName="rootComposite" presStyleCnt="0"/>
      <dgm:spPr/>
    </dgm:pt>
    <dgm:pt modelId="{52BCA27B-B76C-4205-8824-5563DAF67379}" type="pres">
      <dgm:prSet presAssocID="{377F074C-7DC1-45D1-A049-97FE12D9D4AD}" presName="rootText" presStyleLbl="node2" presStyleIdx="1" presStyleCnt="2">
        <dgm:presLayoutVars>
          <dgm:chPref val="3"/>
        </dgm:presLayoutVars>
      </dgm:prSet>
      <dgm:spPr/>
    </dgm:pt>
    <dgm:pt modelId="{B0BD8D24-C686-4E43-B3D0-9C59B2F5EEB6}" type="pres">
      <dgm:prSet presAssocID="{377F074C-7DC1-45D1-A049-97FE12D9D4AD}" presName="rootConnector" presStyleLbl="node2" presStyleIdx="1" presStyleCnt="2"/>
      <dgm:spPr/>
    </dgm:pt>
    <dgm:pt modelId="{3E291092-C504-45FC-8463-F336E5C96014}" type="pres">
      <dgm:prSet presAssocID="{377F074C-7DC1-45D1-A049-97FE12D9D4AD}" presName="hierChild4" presStyleCnt="0"/>
      <dgm:spPr/>
    </dgm:pt>
    <dgm:pt modelId="{C2C0D268-F00C-41ED-A6CD-192E970C99B0}" type="pres">
      <dgm:prSet presAssocID="{377F074C-7DC1-45D1-A049-97FE12D9D4AD}" presName="hierChild5" presStyleCnt="0"/>
      <dgm:spPr/>
    </dgm:pt>
    <dgm:pt modelId="{71F18677-598B-4BEA-B267-BA953485D309}" type="pres">
      <dgm:prSet presAssocID="{98790AF8-B848-4DFD-B966-9804D83B536D}" presName="hierChild3" presStyleCnt="0"/>
      <dgm:spPr/>
    </dgm:pt>
  </dgm:ptLst>
  <dgm:cxnLst>
    <dgm:cxn modelId="{38B43E3F-E33A-4DEF-9337-40838E579F0A}" type="presOf" srcId="{377F074C-7DC1-45D1-A049-97FE12D9D4AD}" destId="{52BCA27B-B76C-4205-8824-5563DAF67379}" srcOrd="0" destOrd="0" presId="urn:microsoft.com/office/officeart/2009/3/layout/HorizontalOrganizationChart"/>
    <dgm:cxn modelId="{F4120C44-2E44-4AC5-8C2C-52F8E3348F3E}" type="presOf" srcId="{E141167E-4208-40C7-84C6-D054157DE5ED}" destId="{D3304847-7C22-4AAD-84E1-C9517AE87DE4}" srcOrd="0" destOrd="0" presId="urn:microsoft.com/office/officeart/2009/3/layout/HorizontalOrganizationChart"/>
    <dgm:cxn modelId="{7C5C566D-A6B3-455F-9786-F013A98B940F}" type="presOf" srcId="{377F074C-7DC1-45D1-A049-97FE12D9D4AD}" destId="{B0BD8D24-C686-4E43-B3D0-9C59B2F5EEB6}" srcOrd="1" destOrd="0" presId="urn:microsoft.com/office/officeart/2009/3/layout/HorizontalOrganizationChart"/>
    <dgm:cxn modelId="{A53A4A6E-CF7D-4804-9981-8191A8811C94}" srcId="{98790AF8-B848-4DFD-B966-9804D83B536D}" destId="{377F074C-7DC1-45D1-A049-97FE12D9D4AD}" srcOrd="1" destOrd="0" parTransId="{E141167E-4208-40C7-84C6-D054157DE5ED}" sibTransId="{053451B0-8823-4FC1-8BCF-AA9EA7E60046}"/>
    <dgm:cxn modelId="{1387BC7A-71C3-450F-9AAC-0C32085C39D0}" srcId="{98790AF8-B848-4DFD-B966-9804D83B536D}" destId="{BCBA17AF-1D94-4095-B66E-C839FDF056D5}" srcOrd="0" destOrd="0" parTransId="{AB3D99BE-37AB-41AB-9E20-B43239983F13}" sibTransId="{30C5D055-72B1-42CF-BB1E-96F0E50F154C}"/>
    <dgm:cxn modelId="{BA3ED3A2-825E-42ED-8EA8-0BE932ADB8B5}" type="presOf" srcId="{98790AF8-B848-4DFD-B966-9804D83B536D}" destId="{C8211F28-F8F4-430E-A29F-58A7225B110F}" srcOrd="1" destOrd="0" presId="urn:microsoft.com/office/officeart/2009/3/layout/HorizontalOrganizationChart"/>
    <dgm:cxn modelId="{B7CA20B7-518E-4EF6-B7BF-E59763612990}" type="presOf" srcId="{BCBA17AF-1D94-4095-B66E-C839FDF056D5}" destId="{0621895A-BA4B-434B-887D-7F80B456C42D}" srcOrd="0" destOrd="0" presId="urn:microsoft.com/office/officeart/2009/3/layout/HorizontalOrganizationChart"/>
    <dgm:cxn modelId="{F00FEDCF-728A-4927-9DF7-E9147053B2E5}" type="presOf" srcId="{98790AF8-B848-4DFD-B966-9804D83B536D}" destId="{F53828A0-8C29-40A5-A76E-6BCC9959171B}" srcOrd="0" destOrd="0" presId="urn:microsoft.com/office/officeart/2009/3/layout/HorizontalOrganizationChart"/>
    <dgm:cxn modelId="{4A561BE0-0DEE-4170-8C8A-7DE12833A1FC}" type="presOf" srcId="{AB4B5D97-AF96-4183-86F7-445FB8A54BC0}" destId="{68B3F9F5-901C-4AEE-B0B9-00E704A76F16}" srcOrd="0" destOrd="0" presId="urn:microsoft.com/office/officeart/2009/3/layout/HorizontalOrganizationChart"/>
    <dgm:cxn modelId="{FF6F64EA-0ECF-4158-B097-8948EE82A030}" srcId="{AB4B5D97-AF96-4183-86F7-445FB8A54BC0}" destId="{98790AF8-B848-4DFD-B966-9804D83B536D}" srcOrd="0" destOrd="0" parTransId="{635DE3E8-7DF3-4D60-8ABF-78A60AB315D5}" sibTransId="{F68C3CD0-59D5-48D0-8252-3951BE46DDF4}"/>
    <dgm:cxn modelId="{22E5E5F7-E3CA-4451-B09C-815967F0BB83}" type="presOf" srcId="{AB3D99BE-37AB-41AB-9E20-B43239983F13}" destId="{425538D3-20C1-4E4C-9FEF-C061B9CF7A0F}" srcOrd="0" destOrd="0" presId="urn:microsoft.com/office/officeart/2009/3/layout/HorizontalOrganizationChart"/>
    <dgm:cxn modelId="{D86259FC-289C-405F-BA60-EF898F7750D5}" type="presOf" srcId="{BCBA17AF-1D94-4095-B66E-C839FDF056D5}" destId="{6BC3727B-E0D9-4E8F-9B83-16FE771462DF}" srcOrd="1" destOrd="0" presId="urn:microsoft.com/office/officeart/2009/3/layout/HorizontalOrganizationChart"/>
    <dgm:cxn modelId="{2740286F-31E4-46BB-99CD-21866DC6DB0D}" type="presParOf" srcId="{68B3F9F5-901C-4AEE-B0B9-00E704A76F16}" destId="{584047A0-8D8E-4724-BB12-38B3EC11EE6B}" srcOrd="0" destOrd="0" presId="urn:microsoft.com/office/officeart/2009/3/layout/HorizontalOrganizationChart"/>
    <dgm:cxn modelId="{AA198CB1-5B41-42BD-A3DC-2E3A865812DD}" type="presParOf" srcId="{584047A0-8D8E-4724-BB12-38B3EC11EE6B}" destId="{1546E868-1199-44F6-BC1D-A3C97469777A}" srcOrd="0" destOrd="0" presId="urn:microsoft.com/office/officeart/2009/3/layout/HorizontalOrganizationChart"/>
    <dgm:cxn modelId="{27672A45-47CF-4890-A8B2-4E34EC907696}" type="presParOf" srcId="{1546E868-1199-44F6-BC1D-A3C97469777A}" destId="{F53828A0-8C29-40A5-A76E-6BCC9959171B}" srcOrd="0" destOrd="0" presId="urn:microsoft.com/office/officeart/2009/3/layout/HorizontalOrganizationChart"/>
    <dgm:cxn modelId="{9A94D8DA-2F01-49A1-932B-B3B50143E43E}" type="presParOf" srcId="{1546E868-1199-44F6-BC1D-A3C97469777A}" destId="{C8211F28-F8F4-430E-A29F-58A7225B110F}" srcOrd="1" destOrd="0" presId="urn:microsoft.com/office/officeart/2009/3/layout/HorizontalOrganizationChart"/>
    <dgm:cxn modelId="{56BD2EBC-B362-402D-8FE4-3D0289EB2F93}" type="presParOf" srcId="{584047A0-8D8E-4724-BB12-38B3EC11EE6B}" destId="{6889E9B2-6713-451D-B52D-60F6600BAA4F}" srcOrd="1" destOrd="0" presId="urn:microsoft.com/office/officeart/2009/3/layout/HorizontalOrganizationChart"/>
    <dgm:cxn modelId="{683E6C11-1CDA-4BE5-9EAC-89DF42933EB6}" type="presParOf" srcId="{6889E9B2-6713-451D-B52D-60F6600BAA4F}" destId="{425538D3-20C1-4E4C-9FEF-C061B9CF7A0F}" srcOrd="0" destOrd="0" presId="urn:microsoft.com/office/officeart/2009/3/layout/HorizontalOrganizationChart"/>
    <dgm:cxn modelId="{D02801EF-8BF5-4DC8-97D3-72FD39CA1964}" type="presParOf" srcId="{6889E9B2-6713-451D-B52D-60F6600BAA4F}" destId="{18FB5968-A346-438F-A363-0E3E2BAD4DB2}" srcOrd="1" destOrd="0" presId="urn:microsoft.com/office/officeart/2009/3/layout/HorizontalOrganizationChart"/>
    <dgm:cxn modelId="{19F0120E-3941-448B-B0DD-B9641DB4198B}" type="presParOf" srcId="{18FB5968-A346-438F-A363-0E3E2BAD4DB2}" destId="{D24EEA24-FC0E-4E50-A1CA-81ED90F0926F}" srcOrd="0" destOrd="0" presId="urn:microsoft.com/office/officeart/2009/3/layout/HorizontalOrganizationChart"/>
    <dgm:cxn modelId="{31BA37F5-CF68-4178-A15F-536A2C283223}" type="presParOf" srcId="{D24EEA24-FC0E-4E50-A1CA-81ED90F0926F}" destId="{0621895A-BA4B-434B-887D-7F80B456C42D}" srcOrd="0" destOrd="0" presId="urn:microsoft.com/office/officeart/2009/3/layout/HorizontalOrganizationChart"/>
    <dgm:cxn modelId="{76B8E9C4-187A-47C3-804A-70548F02CC83}" type="presParOf" srcId="{D24EEA24-FC0E-4E50-A1CA-81ED90F0926F}" destId="{6BC3727B-E0D9-4E8F-9B83-16FE771462DF}" srcOrd="1" destOrd="0" presId="urn:microsoft.com/office/officeart/2009/3/layout/HorizontalOrganizationChart"/>
    <dgm:cxn modelId="{1F2BA81A-13F1-424D-85EA-00275F066F27}" type="presParOf" srcId="{18FB5968-A346-438F-A363-0E3E2BAD4DB2}" destId="{DBEC35ED-7D5D-4110-BA34-55E7CD868FAA}" srcOrd="1" destOrd="0" presId="urn:microsoft.com/office/officeart/2009/3/layout/HorizontalOrganizationChart"/>
    <dgm:cxn modelId="{7A3438F5-609E-484F-8B7A-14FEDE27A36E}" type="presParOf" srcId="{18FB5968-A346-438F-A363-0E3E2BAD4DB2}" destId="{705BB01F-957B-4CCA-BD49-6218B17330B4}" srcOrd="2" destOrd="0" presId="urn:microsoft.com/office/officeart/2009/3/layout/HorizontalOrganizationChart"/>
    <dgm:cxn modelId="{8A45334E-1449-41A5-80E0-884E11955777}" type="presParOf" srcId="{6889E9B2-6713-451D-B52D-60F6600BAA4F}" destId="{D3304847-7C22-4AAD-84E1-C9517AE87DE4}" srcOrd="2" destOrd="0" presId="urn:microsoft.com/office/officeart/2009/3/layout/HorizontalOrganizationChart"/>
    <dgm:cxn modelId="{55CA64A5-8EC9-457A-9968-EC54C0C7AAF9}" type="presParOf" srcId="{6889E9B2-6713-451D-B52D-60F6600BAA4F}" destId="{0779E0BC-E621-402C-B113-6B48E7F14A05}" srcOrd="3" destOrd="0" presId="urn:microsoft.com/office/officeart/2009/3/layout/HorizontalOrganizationChart"/>
    <dgm:cxn modelId="{966AB439-F6D3-494A-963F-E31445379055}" type="presParOf" srcId="{0779E0BC-E621-402C-B113-6B48E7F14A05}" destId="{EE5B2F1F-2070-425C-8D22-273948B750D9}" srcOrd="0" destOrd="0" presId="urn:microsoft.com/office/officeart/2009/3/layout/HorizontalOrganizationChart"/>
    <dgm:cxn modelId="{C0B9CC87-5F2B-4A2E-B117-B37537EC9582}" type="presParOf" srcId="{EE5B2F1F-2070-425C-8D22-273948B750D9}" destId="{52BCA27B-B76C-4205-8824-5563DAF67379}" srcOrd="0" destOrd="0" presId="urn:microsoft.com/office/officeart/2009/3/layout/HorizontalOrganizationChart"/>
    <dgm:cxn modelId="{56D05649-AC01-4E86-A0D3-BC24A2A45A97}" type="presParOf" srcId="{EE5B2F1F-2070-425C-8D22-273948B750D9}" destId="{B0BD8D24-C686-4E43-B3D0-9C59B2F5EEB6}" srcOrd="1" destOrd="0" presId="urn:microsoft.com/office/officeart/2009/3/layout/HorizontalOrganizationChart"/>
    <dgm:cxn modelId="{1D57F551-4877-446A-88BE-710978B84A90}" type="presParOf" srcId="{0779E0BC-E621-402C-B113-6B48E7F14A05}" destId="{3E291092-C504-45FC-8463-F336E5C96014}" srcOrd="1" destOrd="0" presId="urn:microsoft.com/office/officeart/2009/3/layout/HorizontalOrganizationChart"/>
    <dgm:cxn modelId="{F47A3EC2-D42A-40D0-9EFB-850B6B2D7B2C}" type="presParOf" srcId="{0779E0BC-E621-402C-B113-6B48E7F14A05}" destId="{C2C0D268-F00C-41ED-A6CD-192E970C99B0}" srcOrd="2" destOrd="0" presId="urn:microsoft.com/office/officeart/2009/3/layout/HorizontalOrganizationChart"/>
    <dgm:cxn modelId="{8047E41E-439A-405A-BA08-A8F6A1255FAD}" type="presParOf" srcId="{584047A0-8D8E-4724-BB12-38B3EC11EE6B}" destId="{71F18677-598B-4BEA-B267-BA953485D309}" srcOrd="2" destOrd="0" presId="urn:microsoft.com/office/officeart/2009/3/layout/HorizontalOrganizationChart"/>
  </dgm:cxnLst>
  <dgm:bg/>
  <dgm:whole>
    <a:ln w="28575"/>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B4B5D97-AF96-4183-86F7-445FB8A54BC0}" type="doc">
      <dgm:prSet loTypeId="urn:microsoft.com/office/officeart/2009/3/layout/HorizontalOrganizationChart" loCatId="hierarchy" qsTypeId="urn:microsoft.com/office/officeart/2005/8/quickstyle/simple1" qsCatId="simple" csTypeId="urn:microsoft.com/office/officeart/2005/8/colors/accent2_4" csCatId="accent2" phldr="1"/>
      <dgm:spPr/>
      <dgm:t>
        <a:bodyPr/>
        <a:lstStyle/>
        <a:p>
          <a:endParaRPr kumimoji="1" lang="ja-JP" altLang="en-US"/>
        </a:p>
      </dgm:t>
    </dgm:pt>
    <dgm:pt modelId="{98790AF8-B848-4DFD-B966-9804D83B536D}">
      <dgm:prSet phldrT="[テキスト]" custT="1"/>
      <dgm:spPr/>
      <dgm:t>
        <a:bodyPr/>
        <a:lstStyle/>
        <a:p>
          <a:r>
            <a:rPr lang="ja-JP" altLang="en-US" sz="2800" dirty="0">
              <a:latin typeface="UD デジタル 教科書体 N-B" panose="02020700000000000000" pitchFamily="17" charset="-128"/>
              <a:ea typeface="UD デジタル 教科書体 N-B" panose="02020700000000000000" pitchFamily="17" charset="-128"/>
            </a:rPr>
            <a:t>特定工作物</a:t>
          </a:r>
        </a:p>
      </dgm:t>
    </dgm:pt>
    <dgm:pt modelId="{635DE3E8-7DF3-4D60-8ABF-78A60AB315D5}" type="parTrans" cxnId="{FF6F64EA-0ECF-4158-B097-8948EE82A030}">
      <dgm:prSet/>
      <dgm:spPr/>
      <dgm:t>
        <a:bodyPr/>
        <a:lstStyle/>
        <a:p>
          <a:endParaRPr lang="ja-JP" altLang="en-US">
            <a:latin typeface="UD デジタル 教科書体 N-B" panose="02020700000000000000" pitchFamily="17" charset="-128"/>
            <a:ea typeface="UD デジタル 教科書体 N-B" panose="02020700000000000000" pitchFamily="17" charset="-128"/>
          </a:endParaRPr>
        </a:p>
      </dgm:t>
    </dgm:pt>
    <dgm:pt modelId="{F68C3CD0-59D5-48D0-8252-3951BE46DDF4}" type="sibTrans" cxnId="{FF6F64EA-0ECF-4158-B097-8948EE82A030}">
      <dgm:prSet/>
      <dgm:spPr/>
      <dgm:t>
        <a:bodyPr/>
        <a:lstStyle/>
        <a:p>
          <a:endParaRPr lang="ja-JP" altLang="en-US">
            <a:latin typeface="UD デジタル 教科書体 N-B" panose="02020700000000000000" pitchFamily="17" charset="-128"/>
            <a:ea typeface="UD デジタル 教科書体 N-B" panose="02020700000000000000" pitchFamily="17" charset="-128"/>
          </a:endParaRPr>
        </a:p>
      </dgm:t>
    </dgm:pt>
    <dgm:pt modelId="{BCBA17AF-1D94-4095-B66E-C839FDF056D5}">
      <dgm:prSet phldrT="[テキスト]"/>
      <dgm:spPr/>
      <dgm:t>
        <a:bodyPr/>
        <a:lstStyle/>
        <a:p>
          <a:r>
            <a:rPr lang="ja-JP" altLang="en-US" dirty="0">
              <a:latin typeface="UD デジタル 教科書体 N-B" panose="02020700000000000000" pitchFamily="17" charset="-128"/>
              <a:ea typeface="UD デジタル 教科書体 N-B" panose="02020700000000000000" pitchFamily="17" charset="-128"/>
            </a:rPr>
            <a:t>炉・電気・配管</a:t>
          </a:r>
          <a:endParaRPr lang="en-US" altLang="ja-JP" dirty="0">
            <a:latin typeface="UD デジタル 教科書体 N-B" panose="02020700000000000000" pitchFamily="17" charset="-128"/>
            <a:ea typeface="UD デジタル 教科書体 N-B" panose="02020700000000000000" pitchFamily="17" charset="-128"/>
          </a:endParaRPr>
        </a:p>
        <a:p>
          <a:r>
            <a:rPr lang="ja-JP" altLang="en-US" dirty="0">
              <a:latin typeface="UD デジタル 教科書体 N-B" panose="02020700000000000000" pitchFamily="17" charset="-128"/>
              <a:ea typeface="UD デジタル 教科書体 N-B" panose="02020700000000000000" pitchFamily="17" charset="-128"/>
            </a:rPr>
            <a:t>及び貯蔵施設等</a:t>
          </a:r>
        </a:p>
      </dgm:t>
    </dgm:pt>
    <dgm:pt modelId="{AB3D99BE-37AB-41AB-9E20-B43239983F13}" type="parTrans" cxnId="{1387BC7A-71C3-450F-9AAC-0C32085C39D0}">
      <dgm:prSet/>
      <dgm:spPr/>
      <dgm:t>
        <a:bodyPr/>
        <a:lstStyle/>
        <a:p>
          <a:endParaRPr lang="ja-JP" altLang="en-US">
            <a:latin typeface="UD デジタル 教科書体 N-B" panose="02020700000000000000" pitchFamily="17" charset="-128"/>
            <a:ea typeface="UD デジタル 教科書体 N-B" panose="02020700000000000000" pitchFamily="17" charset="-128"/>
          </a:endParaRPr>
        </a:p>
      </dgm:t>
    </dgm:pt>
    <dgm:pt modelId="{30C5D055-72B1-42CF-BB1E-96F0E50F154C}" type="sibTrans" cxnId="{1387BC7A-71C3-450F-9AAC-0C32085C39D0}">
      <dgm:prSet/>
      <dgm:spPr/>
      <dgm:t>
        <a:bodyPr/>
        <a:lstStyle/>
        <a:p>
          <a:endParaRPr lang="ja-JP" altLang="en-US">
            <a:latin typeface="UD デジタル 教科書体 N-B" panose="02020700000000000000" pitchFamily="17" charset="-128"/>
            <a:ea typeface="UD デジタル 教科書体 N-B" panose="02020700000000000000" pitchFamily="17" charset="-128"/>
          </a:endParaRPr>
        </a:p>
      </dgm:t>
    </dgm:pt>
    <dgm:pt modelId="{377F074C-7DC1-45D1-A049-97FE12D9D4AD}">
      <dgm:prSet phldrT="[テキスト]"/>
      <dgm:spPr/>
      <dgm:t>
        <a:bodyPr/>
        <a:lstStyle/>
        <a:p>
          <a:r>
            <a:rPr lang="ja-JP" altLang="en-US" dirty="0">
              <a:latin typeface="UD デジタル 教科書体 N-B" panose="02020700000000000000" pitchFamily="17" charset="-128"/>
              <a:ea typeface="UD デジタル 教科書体 N-B" panose="02020700000000000000" pitchFamily="17" charset="-128"/>
            </a:rPr>
            <a:t>建築物一体設備等</a:t>
          </a:r>
        </a:p>
      </dgm:t>
    </dgm:pt>
    <dgm:pt modelId="{E141167E-4208-40C7-84C6-D054157DE5ED}" type="parTrans" cxnId="{A53A4A6E-CF7D-4804-9981-8191A8811C94}">
      <dgm:prSet/>
      <dgm:spPr/>
      <dgm:t>
        <a:bodyPr/>
        <a:lstStyle/>
        <a:p>
          <a:endParaRPr lang="ja-JP" altLang="en-US">
            <a:latin typeface="UD デジタル 教科書体 N-B" panose="02020700000000000000" pitchFamily="17" charset="-128"/>
            <a:ea typeface="UD デジタル 教科書体 N-B" panose="02020700000000000000" pitchFamily="17" charset="-128"/>
          </a:endParaRPr>
        </a:p>
      </dgm:t>
    </dgm:pt>
    <dgm:pt modelId="{053451B0-8823-4FC1-8BCF-AA9EA7E60046}" type="sibTrans" cxnId="{A53A4A6E-CF7D-4804-9981-8191A8811C94}">
      <dgm:prSet/>
      <dgm:spPr/>
      <dgm:t>
        <a:bodyPr/>
        <a:lstStyle/>
        <a:p>
          <a:endParaRPr lang="ja-JP" altLang="en-US">
            <a:latin typeface="UD デジタル 教科書体 N-B" panose="02020700000000000000" pitchFamily="17" charset="-128"/>
            <a:ea typeface="UD デジタル 教科書体 N-B" panose="02020700000000000000" pitchFamily="17" charset="-128"/>
          </a:endParaRPr>
        </a:p>
      </dgm:t>
    </dgm:pt>
    <dgm:pt modelId="{68B3F9F5-901C-4AEE-B0B9-00E704A76F16}" type="pres">
      <dgm:prSet presAssocID="{AB4B5D97-AF96-4183-86F7-445FB8A54BC0}" presName="hierChild1" presStyleCnt="0">
        <dgm:presLayoutVars>
          <dgm:orgChart val="1"/>
          <dgm:chPref val="1"/>
          <dgm:dir/>
          <dgm:animOne val="branch"/>
          <dgm:animLvl val="lvl"/>
          <dgm:resizeHandles/>
        </dgm:presLayoutVars>
      </dgm:prSet>
      <dgm:spPr/>
    </dgm:pt>
    <dgm:pt modelId="{584047A0-8D8E-4724-BB12-38B3EC11EE6B}" type="pres">
      <dgm:prSet presAssocID="{98790AF8-B848-4DFD-B966-9804D83B536D}" presName="hierRoot1" presStyleCnt="0">
        <dgm:presLayoutVars>
          <dgm:hierBranch val="init"/>
        </dgm:presLayoutVars>
      </dgm:prSet>
      <dgm:spPr/>
    </dgm:pt>
    <dgm:pt modelId="{1546E868-1199-44F6-BC1D-A3C97469777A}" type="pres">
      <dgm:prSet presAssocID="{98790AF8-B848-4DFD-B966-9804D83B536D}" presName="rootComposite1" presStyleCnt="0"/>
      <dgm:spPr/>
    </dgm:pt>
    <dgm:pt modelId="{F53828A0-8C29-40A5-A76E-6BCC9959171B}" type="pres">
      <dgm:prSet presAssocID="{98790AF8-B848-4DFD-B966-9804D83B536D}" presName="rootText1" presStyleLbl="node0" presStyleIdx="0" presStyleCnt="1">
        <dgm:presLayoutVars>
          <dgm:chPref val="3"/>
        </dgm:presLayoutVars>
      </dgm:prSet>
      <dgm:spPr/>
    </dgm:pt>
    <dgm:pt modelId="{C8211F28-F8F4-430E-A29F-58A7225B110F}" type="pres">
      <dgm:prSet presAssocID="{98790AF8-B848-4DFD-B966-9804D83B536D}" presName="rootConnector1" presStyleLbl="node1" presStyleIdx="0" presStyleCnt="0"/>
      <dgm:spPr/>
    </dgm:pt>
    <dgm:pt modelId="{6889E9B2-6713-451D-B52D-60F6600BAA4F}" type="pres">
      <dgm:prSet presAssocID="{98790AF8-B848-4DFD-B966-9804D83B536D}" presName="hierChild2" presStyleCnt="0"/>
      <dgm:spPr/>
    </dgm:pt>
    <dgm:pt modelId="{425538D3-20C1-4E4C-9FEF-C061B9CF7A0F}" type="pres">
      <dgm:prSet presAssocID="{AB3D99BE-37AB-41AB-9E20-B43239983F13}" presName="Name64" presStyleLbl="parChTrans1D2" presStyleIdx="0" presStyleCnt="2"/>
      <dgm:spPr/>
    </dgm:pt>
    <dgm:pt modelId="{18FB5968-A346-438F-A363-0E3E2BAD4DB2}" type="pres">
      <dgm:prSet presAssocID="{BCBA17AF-1D94-4095-B66E-C839FDF056D5}" presName="hierRoot2" presStyleCnt="0">
        <dgm:presLayoutVars>
          <dgm:hierBranch val="init"/>
        </dgm:presLayoutVars>
      </dgm:prSet>
      <dgm:spPr/>
    </dgm:pt>
    <dgm:pt modelId="{D24EEA24-FC0E-4E50-A1CA-81ED90F0926F}" type="pres">
      <dgm:prSet presAssocID="{BCBA17AF-1D94-4095-B66E-C839FDF056D5}" presName="rootComposite" presStyleCnt="0"/>
      <dgm:spPr/>
    </dgm:pt>
    <dgm:pt modelId="{0621895A-BA4B-434B-887D-7F80B456C42D}" type="pres">
      <dgm:prSet presAssocID="{BCBA17AF-1D94-4095-B66E-C839FDF056D5}" presName="rootText" presStyleLbl="node2" presStyleIdx="0" presStyleCnt="2">
        <dgm:presLayoutVars>
          <dgm:chPref val="3"/>
        </dgm:presLayoutVars>
      </dgm:prSet>
      <dgm:spPr/>
    </dgm:pt>
    <dgm:pt modelId="{6BC3727B-E0D9-4E8F-9B83-16FE771462DF}" type="pres">
      <dgm:prSet presAssocID="{BCBA17AF-1D94-4095-B66E-C839FDF056D5}" presName="rootConnector" presStyleLbl="node2" presStyleIdx="0" presStyleCnt="2"/>
      <dgm:spPr/>
    </dgm:pt>
    <dgm:pt modelId="{DBEC35ED-7D5D-4110-BA34-55E7CD868FAA}" type="pres">
      <dgm:prSet presAssocID="{BCBA17AF-1D94-4095-B66E-C839FDF056D5}" presName="hierChild4" presStyleCnt="0"/>
      <dgm:spPr/>
    </dgm:pt>
    <dgm:pt modelId="{705BB01F-957B-4CCA-BD49-6218B17330B4}" type="pres">
      <dgm:prSet presAssocID="{BCBA17AF-1D94-4095-B66E-C839FDF056D5}" presName="hierChild5" presStyleCnt="0"/>
      <dgm:spPr/>
    </dgm:pt>
    <dgm:pt modelId="{D3304847-7C22-4AAD-84E1-C9517AE87DE4}" type="pres">
      <dgm:prSet presAssocID="{E141167E-4208-40C7-84C6-D054157DE5ED}" presName="Name64" presStyleLbl="parChTrans1D2" presStyleIdx="1" presStyleCnt="2"/>
      <dgm:spPr/>
    </dgm:pt>
    <dgm:pt modelId="{0779E0BC-E621-402C-B113-6B48E7F14A05}" type="pres">
      <dgm:prSet presAssocID="{377F074C-7DC1-45D1-A049-97FE12D9D4AD}" presName="hierRoot2" presStyleCnt="0">
        <dgm:presLayoutVars>
          <dgm:hierBranch val="init"/>
        </dgm:presLayoutVars>
      </dgm:prSet>
      <dgm:spPr/>
    </dgm:pt>
    <dgm:pt modelId="{EE5B2F1F-2070-425C-8D22-273948B750D9}" type="pres">
      <dgm:prSet presAssocID="{377F074C-7DC1-45D1-A049-97FE12D9D4AD}" presName="rootComposite" presStyleCnt="0"/>
      <dgm:spPr/>
    </dgm:pt>
    <dgm:pt modelId="{52BCA27B-B76C-4205-8824-5563DAF67379}" type="pres">
      <dgm:prSet presAssocID="{377F074C-7DC1-45D1-A049-97FE12D9D4AD}" presName="rootText" presStyleLbl="node2" presStyleIdx="1" presStyleCnt="2">
        <dgm:presLayoutVars>
          <dgm:chPref val="3"/>
        </dgm:presLayoutVars>
      </dgm:prSet>
      <dgm:spPr/>
    </dgm:pt>
    <dgm:pt modelId="{B0BD8D24-C686-4E43-B3D0-9C59B2F5EEB6}" type="pres">
      <dgm:prSet presAssocID="{377F074C-7DC1-45D1-A049-97FE12D9D4AD}" presName="rootConnector" presStyleLbl="node2" presStyleIdx="1" presStyleCnt="2"/>
      <dgm:spPr/>
    </dgm:pt>
    <dgm:pt modelId="{3E291092-C504-45FC-8463-F336E5C96014}" type="pres">
      <dgm:prSet presAssocID="{377F074C-7DC1-45D1-A049-97FE12D9D4AD}" presName="hierChild4" presStyleCnt="0"/>
      <dgm:spPr/>
    </dgm:pt>
    <dgm:pt modelId="{C2C0D268-F00C-41ED-A6CD-192E970C99B0}" type="pres">
      <dgm:prSet presAssocID="{377F074C-7DC1-45D1-A049-97FE12D9D4AD}" presName="hierChild5" presStyleCnt="0"/>
      <dgm:spPr/>
    </dgm:pt>
    <dgm:pt modelId="{71F18677-598B-4BEA-B267-BA953485D309}" type="pres">
      <dgm:prSet presAssocID="{98790AF8-B848-4DFD-B966-9804D83B536D}" presName="hierChild3" presStyleCnt="0"/>
      <dgm:spPr/>
    </dgm:pt>
  </dgm:ptLst>
  <dgm:cxnLst>
    <dgm:cxn modelId="{38B43E3F-E33A-4DEF-9337-40838E579F0A}" type="presOf" srcId="{377F074C-7DC1-45D1-A049-97FE12D9D4AD}" destId="{52BCA27B-B76C-4205-8824-5563DAF67379}" srcOrd="0" destOrd="0" presId="urn:microsoft.com/office/officeart/2009/3/layout/HorizontalOrganizationChart"/>
    <dgm:cxn modelId="{F4120C44-2E44-4AC5-8C2C-52F8E3348F3E}" type="presOf" srcId="{E141167E-4208-40C7-84C6-D054157DE5ED}" destId="{D3304847-7C22-4AAD-84E1-C9517AE87DE4}" srcOrd="0" destOrd="0" presId="urn:microsoft.com/office/officeart/2009/3/layout/HorizontalOrganizationChart"/>
    <dgm:cxn modelId="{7C5C566D-A6B3-455F-9786-F013A98B940F}" type="presOf" srcId="{377F074C-7DC1-45D1-A049-97FE12D9D4AD}" destId="{B0BD8D24-C686-4E43-B3D0-9C59B2F5EEB6}" srcOrd="1" destOrd="0" presId="urn:microsoft.com/office/officeart/2009/3/layout/HorizontalOrganizationChart"/>
    <dgm:cxn modelId="{A53A4A6E-CF7D-4804-9981-8191A8811C94}" srcId="{98790AF8-B848-4DFD-B966-9804D83B536D}" destId="{377F074C-7DC1-45D1-A049-97FE12D9D4AD}" srcOrd="1" destOrd="0" parTransId="{E141167E-4208-40C7-84C6-D054157DE5ED}" sibTransId="{053451B0-8823-4FC1-8BCF-AA9EA7E60046}"/>
    <dgm:cxn modelId="{1387BC7A-71C3-450F-9AAC-0C32085C39D0}" srcId="{98790AF8-B848-4DFD-B966-9804D83B536D}" destId="{BCBA17AF-1D94-4095-B66E-C839FDF056D5}" srcOrd="0" destOrd="0" parTransId="{AB3D99BE-37AB-41AB-9E20-B43239983F13}" sibTransId="{30C5D055-72B1-42CF-BB1E-96F0E50F154C}"/>
    <dgm:cxn modelId="{BA3ED3A2-825E-42ED-8EA8-0BE932ADB8B5}" type="presOf" srcId="{98790AF8-B848-4DFD-B966-9804D83B536D}" destId="{C8211F28-F8F4-430E-A29F-58A7225B110F}" srcOrd="1" destOrd="0" presId="urn:microsoft.com/office/officeart/2009/3/layout/HorizontalOrganizationChart"/>
    <dgm:cxn modelId="{B7CA20B7-518E-4EF6-B7BF-E59763612990}" type="presOf" srcId="{BCBA17AF-1D94-4095-B66E-C839FDF056D5}" destId="{0621895A-BA4B-434B-887D-7F80B456C42D}" srcOrd="0" destOrd="0" presId="urn:microsoft.com/office/officeart/2009/3/layout/HorizontalOrganizationChart"/>
    <dgm:cxn modelId="{F00FEDCF-728A-4927-9DF7-E9147053B2E5}" type="presOf" srcId="{98790AF8-B848-4DFD-B966-9804D83B536D}" destId="{F53828A0-8C29-40A5-A76E-6BCC9959171B}" srcOrd="0" destOrd="0" presId="urn:microsoft.com/office/officeart/2009/3/layout/HorizontalOrganizationChart"/>
    <dgm:cxn modelId="{4A561BE0-0DEE-4170-8C8A-7DE12833A1FC}" type="presOf" srcId="{AB4B5D97-AF96-4183-86F7-445FB8A54BC0}" destId="{68B3F9F5-901C-4AEE-B0B9-00E704A76F16}" srcOrd="0" destOrd="0" presId="urn:microsoft.com/office/officeart/2009/3/layout/HorizontalOrganizationChart"/>
    <dgm:cxn modelId="{FF6F64EA-0ECF-4158-B097-8948EE82A030}" srcId="{AB4B5D97-AF96-4183-86F7-445FB8A54BC0}" destId="{98790AF8-B848-4DFD-B966-9804D83B536D}" srcOrd="0" destOrd="0" parTransId="{635DE3E8-7DF3-4D60-8ABF-78A60AB315D5}" sibTransId="{F68C3CD0-59D5-48D0-8252-3951BE46DDF4}"/>
    <dgm:cxn modelId="{22E5E5F7-E3CA-4451-B09C-815967F0BB83}" type="presOf" srcId="{AB3D99BE-37AB-41AB-9E20-B43239983F13}" destId="{425538D3-20C1-4E4C-9FEF-C061B9CF7A0F}" srcOrd="0" destOrd="0" presId="urn:microsoft.com/office/officeart/2009/3/layout/HorizontalOrganizationChart"/>
    <dgm:cxn modelId="{D86259FC-289C-405F-BA60-EF898F7750D5}" type="presOf" srcId="{BCBA17AF-1D94-4095-B66E-C839FDF056D5}" destId="{6BC3727B-E0D9-4E8F-9B83-16FE771462DF}" srcOrd="1" destOrd="0" presId="urn:microsoft.com/office/officeart/2009/3/layout/HorizontalOrganizationChart"/>
    <dgm:cxn modelId="{2740286F-31E4-46BB-99CD-21866DC6DB0D}" type="presParOf" srcId="{68B3F9F5-901C-4AEE-B0B9-00E704A76F16}" destId="{584047A0-8D8E-4724-BB12-38B3EC11EE6B}" srcOrd="0" destOrd="0" presId="urn:microsoft.com/office/officeart/2009/3/layout/HorizontalOrganizationChart"/>
    <dgm:cxn modelId="{AA198CB1-5B41-42BD-A3DC-2E3A865812DD}" type="presParOf" srcId="{584047A0-8D8E-4724-BB12-38B3EC11EE6B}" destId="{1546E868-1199-44F6-BC1D-A3C97469777A}" srcOrd="0" destOrd="0" presId="urn:microsoft.com/office/officeart/2009/3/layout/HorizontalOrganizationChart"/>
    <dgm:cxn modelId="{27672A45-47CF-4890-A8B2-4E34EC907696}" type="presParOf" srcId="{1546E868-1199-44F6-BC1D-A3C97469777A}" destId="{F53828A0-8C29-40A5-A76E-6BCC9959171B}" srcOrd="0" destOrd="0" presId="urn:microsoft.com/office/officeart/2009/3/layout/HorizontalOrganizationChart"/>
    <dgm:cxn modelId="{9A94D8DA-2F01-49A1-932B-B3B50143E43E}" type="presParOf" srcId="{1546E868-1199-44F6-BC1D-A3C97469777A}" destId="{C8211F28-F8F4-430E-A29F-58A7225B110F}" srcOrd="1" destOrd="0" presId="urn:microsoft.com/office/officeart/2009/3/layout/HorizontalOrganizationChart"/>
    <dgm:cxn modelId="{56BD2EBC-B362-402D-8FE4-3D0289EB2F93}" type="presParOf" srcId="{584047A0-8D8E-4724-BB12-38B3EC11EE6B}" destId="{6889E9B2-6713-451D-B52D-60F6600BAA4F}" srcOrd="1" destOrd="0" presId="urn:microsoft.com/office/officeart/2009/3/layout/HorizontalOrganizationChart"/>
    <dgm:cxn modelId="{683E6C11-1CDA-4BE5-9EAC-89DF42933EB6}" type="presParOf" srcId="{6889E9B2-6713-451D-B52D-60F6600BAA4F}" destId="{425538D3-20C1-4E4C-9FEF-C061B9CF7A0F}" srcOrd="0" destOrd="0" presId="urn:microsoft.com/office/officeart/2009/3/layout/HorizontalOrganizationChart"/>
    <dgm:cxn modelId="{D02801EF-8BF5-4DC8-97D3-72FD39CA1964}" type="presParOf" srcId="{6889E9B2-6713-451D-B52D-60F6600BAA4F}" destId="{18FB5968-A346-438F-A363-0E3E2BAD4DB2}" srcOrd="1" destOrd="0" presId="urn:microsoft.com/office/officeart/2009/3/layout/HorizontalOrganizationChart"/>
    <dgm:cxn modelId="{19F0120E-3941-448B-B0DD-B9641DB4198B}" type="presParOf" srcId="{18FB5968-A346-438F-A363-0E3E2BAD4DB2}" destId="{D24EEA24-FC0E-4E50-A1CA-81ED90F0926F}" srcOrd="0" destOrd="0" presId="urn:microsoft.com/office/officeart/2009/3/layout/HorizontalOrganizationChart"/>
    <dgm:cxn modelId="{31BA37F5-CF68-4178-A15F-536A2C283223}" type="presParOf" srcId="{D24EEA24-FC0E-4E50-A1CA-81ED90F0926F}" destId="{0621895A-BA4B-434B-887D-7F80B456C42D}" srcOrd="0" destOrd="0" presId="urn:microsoft.com/office/officeart/2009/3/layout/HorizontalOrganizationChart"/>
    <dgm:cxn modelId="{76B8E9C4-187A-47C3-804A-70548F02CC83}" type="presParOf" srcId="{D24EEA24-FC0E-4E50-A1CA-81ED90F0926F}" destId="{6BC3727B-E0D9-4E8F-9B83-16FE771462DF}" srcOrd="1" destOrd="0" presId="urn:microsoft.com/office/officeart/2009/3/layout/HorizontalOrganizationChart"/>
    <dgm:cxn modelId="{1F2BA81A-13F1-424D-85EA-00275F066F27}" type="presParOf" srcId="{18FB5968-A346-438F-A363-0E3E2BAD4DB2}" destId="{DBEC35ED-7D5D-4110-BA34-55E7CD868FAA}" srcOrd="1" destOrd="0" presId="urn:microsoft.com/office/officeart/2009/3/layout/HorizontalOrganizationChart"/>
    <dgm:cxn modelId="{7A3438F5-609E-484F-8B7A-14FEDE27A36E}" type="presParOf" srcId="{18FB5968-A346-438F-A363-0E3E2BAD4DB2}" destId="{705BB01F-957B-4CCA-BD49-6218B17330B4}" srcOrd="2" destOrd="0" presId="urn:microsoft.com/office/officeart/2009/3/layout/HorizontalOrganizationChart"/>
    <dgm:cxn modelId="{8A45334E-1449-41A5-80E0-884E11955777}" type="presParOf" srcId="{6889E9B2-6713-451D-B52D-60F6600BAA4F}" destId="{D3304847-7C22-4AAD-84E1-C9517AE87DE4}" srcOrd="2" destOrd="0" presId="urn:microsoft.com/office/officeart/2009/3/layout/HorizontalOrganizationChart"/>
    <dgm:cxn modelId="{55CA64A5-8EC9-457A-9968-EC54C0C7AAF9}" type="presParOf" srcId="{6889E9B2-6713-451D-B52D-60F6600BAA4F}" destId="{0779E0BC-E621-402C-B113-6B48E7F14A05}" srcOrd="3" destOrd="0" presId="urn:microsoft.com/office/officeart/2009/3/layout/HorizontalOrganizationChart"/>
    <dgm:cxn modelId="{966AB439-F6D3-494A-963F-E31445379055}" type="presParOf" srcId="{0779E0BC-E621-402C-B113-6B48E7F14A05}" destId="{EE5B2F1F-2070-425C-8D22-273948B750D9}" srcOrd="0" destOrd="0" presId="urn:microsoft.com/office/officeart/2009/3/layout/HorizontalOrganizationChart"/>
    <dgm:cxn modelId="{C0B9CC87-5F2B-4A2E-B117-B37537EC9582}" type="presParOf" srcId="{EE5B2F1F-2070-425C-8D22-273948B750D9}" destId="{52BCA27B-B76C-4205-8824-5563DAF67379}" srcOrd="0" destOrd="0" presId="urn:microsoft.com/office/officeart/2009/3/layout/HorizontalOrganizationChart"/>
    <dgm:cxn modelId="{56D05649-AC01-4E86-A0D3-BC24A2A45A97}" type="presParOf" srcId="{EE5B2F1F-2070-425C-8D22-273948B750D9}" destId="{B0BD8D24-C686-4E43-B3D0-9C59B2F5EEB6}" srcOrd="1" destOrd="0" presId="urn:microsoft.com/office/officeart/2009/3/layout/HorizontalOrganizationChart"/>
    <dgm:cxn modelId="{1D57F551-4877-446A-88BE-710978B84A90}" type="presParOf" srcId="{0779E0BC-E621-402C-B113-6B48E7F14A05}" destId="{3E291092-C504-45FC-8463-F336E5C96014}" srcOrd="1" destOrd="0" presId="urn:microsoft.com/office/officeart/2009/3/layout/HorizontalOrganizationChart"/>
    <dgm:cxn modelId="{F47A3EC2-D42A-40D0-9EFB-850B6B2D7B2C}" type="presParOf" srcId="{0779E0BC-E621-402C-B113-6B48E7F14A05}" destId="{C2C0D268-F00C-41ED-A6CD-192E970C99B0}" srcOrd="2" destOrd="0" presId="urn:microsoft.com/office/officeart/2009/3/layout/HorizontalOrganizationChart"/>
    <dgm:cxn modelId="{8047E41E-439A-405A-BA08-A8F6A1255FAD}" type="presParOf" srcId="{584047A0-8D8E-4724-BB12-38B3EC11EE6B}" destId="{71F18677-598B-4BEA-B267-BA953485D309}"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B4B5D97-AF96-4183-86F7-445FB8A54BC0}" type="doc">
      <dgm:prSet loTypeId="urn:microsoft.com/office/officeart/2009/3/layout/HorizontalOrganizationChart" loCatId="hierarchy" qsTypeId="urn:microsoft.com/office/officeart/2005/8/quickstyle/simple1" qsCatId="simple" csTypeId="urn:microsoft.com/office/officeart/2005/8/colors/accent2_1" csCatId="accent2" phldr="1"/>
      <dgm:spPr/>
      <dgm:t>
        <a:bodyPr/>
        <a:lstStyle/>
        <a:p>
          <a:endParaRPr kumimoji="1" lang="ja-JP" altLang="en-US"/>
        </a:p>
      </dgm:t>
    </dgm:pt>
    <dgm:pt modelId="{98790AF8-B848-4DFD-B966-9804D83B536D}">
      <dgm:prSet phldrT="[テキスト]" custT="1"/>
      <dgm:spPr>
        <a:ln w="38100">
          <a:solidFill>
            <a:schemeClr val="accent2"/>
          </a:solidFill>
        </a:ln>
      </dgm:spPr>
      <dgm:t>
        <a:bodyPr/>
        <a:lstStyle/>
        <a:p>
          <a:r>
            <a:rPr lang="ja-JP" altLang="en-US" sz="2800" dirty="0">
              <a:solidFill>
                <a:schemeClr val="accent2">
                  <a:lumMod val="50000"/>
                </a:schemeClr>
              </a:solidFill>
              <a:latin typeface="UD デジタル 教科書体 N-B" panose="02020700000000000000" pitchFamily="17" charset="-128"/>
              <a:ea typeface="UD デジタル 教科書体 N-B" panose="02020700000000000000" pitchFamily="17" charset="-128"/>
            </a:rPr>
            <a:t>その他の工作物</a:t>
          </a:r>
        </a:p>
      </dgm:t>
    </dgm:pt>
    <dgm:pt modelId="{635DE3E8-7DF3-4D60-8ABF-78A60AB315D5}" type="parTrans" cxnId="{FF6F64EA-0ECF-4158-B097-8948EE82A030}">
      <dgm:prSet/>
      <dgm:spPr/>
      <dgm:t>
        <a:bodyPr/>
        <a:lstStyle/>
        <a:p>
          <a:endParaRPr lang="ja-JP" altLang="en-US">
            <a:latin typeface="UD デジタル 教科書体 N-B" panose="02020700000000000000" pitchFamily="17" charset="-128"/>
            <a:ea typeface="UD デジタル 教科書体 N-B" panose="02020700000000000000" pitchFamily="17" charset="-128"/>
          </a:endParaRPr>
        </a:p>
      </dgm:t>
    </dgm:pt>
    <dgm:pt modelId="{F68C3CD0-59D5-48D0-8252-3951BE46DDF4}" type="sibTrans" cxnId="{FF6F64EA-0ECF-4158-B097-8948EE82A030}">
      <dgm:prSet/>
      <dgm:spPr/>
      <dgm:t>
        <a:bodyPr/>
        <a:lstStyle/>
        <a:p>
          <a:endParaRPr lang="ja-JP" altLang="en-US">
            <a:latin typeface="UD デジタル 教科書体 N-B" panose="02020700000000000000" pitchFamily="17" charset="-128"/>
            <a:ea typeface="UD デジタル 教科書体 N-B" panose="02020700000000000000" pitchFamily="17" charset="-128"/>
          </a:endParaRPr>
        </a:p>
      </dgm:t>
    </dgm:pt>
    <dgm:pt modelId="{BCBA17AF-1D94-4095-B66E-C839FDF056D5}">
      <dgm:prSet phldrT="[テキスト]"/>
      <dgm:spPr>
        <a:ln w="38100">
          <a:solidFill>
            <a:schemeClr val="accent2"/>
          </a:solidFill>
        </a:ln>
      </dgm:spPr>
      <dgm:t>
        <a:bodyPr/>
        <a:lstStyle/>
        <a:p>
          <a:pPr algn="l"/>
          <a:r>
            <a:rPr kumimoji="1" lang="ja-JP" altLang="en-US" dirty="0">
              <a:solidFill>
                <a:schemeClr val="accent2">
                  <a:lumMod val="50000"/>
                </a:schemeClr>
              </a:solidFill>
              <a:latin typeface="UD デジタル 教科書体 N-B" panose="02020700000000000000" pitchFamily="17" charset="-128"/>
              <a:ea typeface="UD デジタル 教科書体 N-B" panose="02020700000000000000" pitchFamily="17" charset="-128"/>
            </a:rPr>
            <a:t>塗料その他の石綿が使用されているおそれのある材料の除去の作業</a:t>
          </a:r>
          <a:r>
            <a:rPr kumimoji="1" lang="en-US" altLang="ja-JP" baseline="30000" dirty="0">
              <a:solidFill>
                <a:schemeClr val="accent2">
                  <a:lumMod val="50000"/>
                </a:schemeClr>
              </a:solidFill>
              <a:latin typeface="UD デジタル 教科書体 N-B" panose="02020700000000000000" pitchFamily="17" charset="-128"/>
              <a:ea typeface="UD デジタル 教科書体 N-B" panose="02020700000000000000" pitchFamily="17" charset="-128"/>
            </a:rPr>
            <a:t>※</a:t>
          </a:r>
          <a:endParaRPr lang="en-US" altLang="ja-JP" baseline="30000" dirty="0">
            <a:solidFill>
              <a:schemeClr val="accent2">
                <a:lumMod val="50000"/>
              </a:schemeClr>
            </a:solidFill>
            <a:latin typeface="UD デジタル 教科書体 N-B" panose="02020700000000000000" pitchFamily="17" charset="-128"/>
            <a:ea typeface="UD デジタル 教科書体 N-B" panose="02020700000000000000" pitchFamily="17" charset="-128"/>
          </a:endParaRPr>
        </a:p>
      </dgm:t>
    </dgm:pt>
    <dgm:pt modelId="{AB3D99BE-37AB-41AB-9E20-B43239983F13}" type="parTrans" cxnId="{1387BC7A-71C3-450F-9AAC-0C32085C39D0}">
      <dgm:prSet/>
      <dgm:spPr/>
      <dgm:t>
        <a:bodyPr/>
        <a:lstStyle/>
        <a:p>
          <a:endParaRPr lang="ja-JP" altLang="en-US">
            <a:latin typeface="UD デジタル 教科書体 N-B" panose="02020700000000000000" pitchFamily="17" charset="-128"/>
            <a:ea typeface="UD デジタル 教科書体 N-B" panose="02020700000000000000" pitchFamily="17" charset="-128"/>
          </a:endParaRPr>
        </a:p>
      </dgm:t>
    </dgm:pt>
    <dgm:pt modelId="{30C5D055-72B1-42CF-BB1E-96F0E50F154C}" type="sibTrans" cxnId="{1387BC7A-71C3-450F-9AAC-0C32085C39D0}">
      <dgm:prSet/>
      <dgm:spPr/>
      <dgm:t>
        <a:bodyPr/>
        <a:lstStyle/>
        <a:p>
          <a:endParaRPr lang="ja-JP" altLang="en-US">
            <a:latin typeface="UD デジタル 教科書体 N-B" panose="02020700000000000000" pitchFamily="17" charset="-128"/>
            <a:ea typeface="UD デジタル 教科書体 N-B" panose="02020700000000000000" pitchFamily="17" charset="-128"/>
          </a:endParaRPr>
        </a:p>
      </dgm:t>
    </dgm:pt>
    <dgm:pt modelId="{377F074C-7DC1-45D1-A049-97FE12D9D4AD}">
      <dgm:prSet phldrT="[テキスト]"/>
      <dgm:spPr>
        <a:ln w="38100">
          <a:solidFill>
            <a:schemeClr val="accent2"/>
          </a:solidFill>
        </a:ln>
      </dgm:spPr>
      <dgm:t>
        <a:bodyPr/>
        <a:lstStyle/>
        <a:p>
          <a:r>
            <a:rPr lang="ja-JP" altLang="en-US" dirty="0">
              <a:solidFill>
                <a:schemeClr val="accent2">
                  <a:lumMod val="50000"/>
                </a:schemeClr>
              </a:solidFill>
              <a:latin typeface="UD デジタル 教科書体 N-B" panose="02020700000000000000" pitchFamily="17" charset="-128"/>
              <a:ea typeface="UD デジタル 教科書体 N-B" panose="02020700000000000000" pitchFamily="17" charset="-128"/>
            </a:rPr>
            <a:t>上記以外の作業</a:t>
          </a:r>
        </a:p>
      </dgm:t>
    </dgm:pt>
    <dgm:pt modelId="{E141167E-4208-40C7-84C6-D054157DE5ED}" type="parTrans" cxnId="{A53A4A6E-CF7D-4804-9981-8191A8811C94}">
      <dgm:prSet/>
      <dgm:spPr/>
      <dgm:t>
        <a:bodyPr/>
        <a:lstStyle/>
        <a:p>
          <a:endParaRPr lang="ja-JP" altLang="en-US">
            <a:latin typeface="UD デジタル 教科書体 N-B" panose="02020700000000000000" pitchFamily="17" charset="-128"/>
            <a:ea typeface="UD デジタル 教科書体 N-B" panose="02020700000000000000" pitchFamily="17" charset="-128"/>
          </a:endParaRPr>
        </a:p>
      </dgm:t>
    </dgm:pt>
    <dgm:pt modelId="{053451B0-8823-4FC1-8BCF-AA9EA7E60046}" type="sibTrans" cxnId="{A53A4A6E-CF7D-4804-9981-8191A8811C94}">
      <dgm:prSet/>
      <dgm:spPr/>
      <dgm:t>
        <a:bodyPr/>
        <a:lstStyle/>
        <a:p>
          <a:endParaRPr lang="ja-JP" altLang="en-US">
            <a:latin typeface="UD デジタル 教科書体 N-B" panose="02020700000000000000" pitchFamily="17" charset="-128"/>
            <a:ea typeface="UD デジタル 教科書体 N-B" panose="02020700000000000000" pitchFamily="17" charset="-128"/>
          </a:endParaRPr>
        </a:p>
      </dgm:t>
    </dgm:pt>
    <dgm:pt modelId="{68B3F9F5-901C-4AEE-B0B9-00E704A76F16}" type="pres">
      <dgm:prSet presAssocID="{AB4B5D97-AF96-4183-86F7-445FB8A54BC0}" presName="hierChild1" presStyleCnt="0">
        <dgm:presLayoutVars>
          <dgm:orgChart val="1"/>
          <dgm:chPref val="1"/>
          <dgm:dir/>
          <dgm:animOne val="branch"/>
          <dgm:animLvl val="lvl"/>
          <dgm:resizeHandles/>
        </dgm:presLayoutVars>
      </dgm:prSet>
      <dgm:spPr/>
    </dgm:pt>
    <dgm:pt modelId="{584047A0-8D8E-4724-BB12-38B3EC11EE6B}" type="pres">
      <dgm:prSet presAssocID="{98790AF8-B848-4DFD-B966-9804D83B536D}" presName="hierRoot1" presStyleCnt="0">
        <dgm:presLayoutVars>
          <dgm:hierBranch val="init"/>
        </dgm:presLayoutVars>
      </dgm:prSet>
      <dgm:spPr/>
    </dgm:pt>
    <dgm:pt modelId="{1546E868-1199-44F6-BC1D-A3C97469777A}" type="pres">
      <dgm:prSet presAssocID="{98790AF8-B848-4DFD-B966-9804D83B536D}" presName="rootComposite1" presStyleCnt="0"/>
      <dgm:spPr/>
    </dgm:pt>
    <dgm:pt modelId="{F53828A0-8C29-40A5-A76E-6BCC9959171B}" type="pres">
      <dgm:prSet presAssocID="{98790AF8-B848-4DFD-B966-9804D83B536D}" presName="rootText1" presStyleLbl="node0" presStyleIdx="0" presStyleCnt="1">
        <dgm:presLayoutVars>
          <dgm:chPref val="3"/>
        </dgm:presLayoutVars>
      </dgm:prSet>
      <dgm:spPr/>
    </dgm:pt>
    <dgm:pt modelId="{C8211F28-F8F4-430E-A29F-58A7225B110F}" type="pres">
      <dgm:prSet presAssocID="{98790AF8-B848-4DFD-B966-9804D83B536D}" presName="rootConnector1" presStyleLbl="node1" presStyleIdx="0" presStyleCnt="0"/>
      <dgm:spPr/>
    </dgm:pt>
    <dgm:pt modelId="{6889E9B2-6713-451D-B52D-60F6600BAA4F}" type="pres">
      <dgm:prSet presAssocID="{98790AF8-B848-4DFD-B966-9804D83B536D}" presName="hierChild2" presStyleCnt="0"/>
      <dgm:spPr/>
    </dgm:pt>
    <dgm:pt modelId="{425538D3-20C1-4E4C-9FEF-C061B9CF7A0F}" type="pres">
      <dgm:prSet presAssocID="{AB3D99BE-37AB-41AB-9E20-B43239983F13}" presName="Name64" presStyleLbl="parChTrans1D2" presStyleIdx="0" presStyleCnt="2"/>
      <dgm:spPr/>
    </dgm:pt>
    <dgm:pt modelId="{18FB5968-A346-438F-A363-0E3E2BAD4DB2}" type="pres">
      <dgm:prSet presAssocID="{BCBA17AF-1D94-4095-B66E-C839FDF056D5}" presName="hierRoot2" presStyleCnt="0">
        <dgm:presLayoutVars>
          <dgm:hierBranch val="init"/>
        </dgm:presLayoutVars>
      </dgm:prSet>
      <dgm:spPr/>
    </dgm:pt>
    <dgm:pt modelId="{D24EEA24-FC0E-4E50-A1CA-81ED90F0926F}" type="pres">
      <dgm:prSet presAssocID="{BCBA17AF-1D94-4095-B66E-C839FDF056D5}" presName="rootComposite" presStyleCnt="0"/>
      <dgm:spPr/>
    </dgm:pt>
    <dgm:pt modelId="{0621895A-BA4B-434B-887D-7F80B456C42D}" type="pres">
      <dgm:prSet presAssocID="{BCBA17AF-1D94-4095-B66E-C839FDF056D5}" presName="rootText" presStyleLbl="node2" presStyleIdx="0" presStyleCnt="2">
        <dgm:presLayoutVars>
          <dgm:chPref val="3"/>
        </dgm:presLayoutVars>
      </dgm:prSet>
      <dgm:spPr/>
    </dgm:pt>
    <dgm:pt modelId="{6BC3727B-E0D9-4E8F-9B83-16FE771462DF}" type="pres">
      <dgm:prSet presAssocID="{BCBA17AF-1D94-4095-B66E-C839FDF056D5}" presName="rootConnector" presStyleLbl="node2" presStyleIdx="0" presStyleCnt="2"/>
      <dgm:spPr/>
    </dgm:pt>
    <dgm:pt modelId="{DBEC35ED-7D5D-4110-BA34-55E7CD868FAA}" type="pres">
      <dgm:prSet presAssocID="{BCBA17AF-1D94-4095-B66E-C839FDF056D5}" presName="hierChild4" presStyleCnt="0"/>
      <dgm:spPr/>
    </dgm:pt>
    <dgm:pt modelId="{705BB01F-957B-4CCA-BD49-6218B17330B4}" type="pres">
      <dgm:prSet presAssocID="{BCBA17AF-1D94-4095-B66E-C839FDF056D5}" presName="hierChild5" presStyleCnt="0"/>
      <dgm:spPr/>
    </dgm:pt>
    <dgm:pt modelId="{D3304847-7C22-4AAD-84E1-C9517AE87DE4}" type="pres">
      <dgm:prSet presAssocID="{E141167E-4208-40C7-84C6-D054157DE5ED}" presName="Name64" presStyleLbl="parChTrans1D2" presStyleIdx="1" presStyleCnt="2"/>
      <dgm:spPr/>
    </dgm:pt>
    <dgm:pt modelId="{0779E0BC-E621-402C-B113-6B48E7F14A05}" type="pres">
      <dgm:prSet presAssocID="{377F074C-7DC1-45D1-A049-97FE12D9D4AD}" presName="hierRoot2" presStyleCnt="0">
        <dgm:presLayoutVars>
          <dgm:hierBranch val="init"/>
        </dgm:presLayoutVars>
      </dgm:prSet>
      <dgm:spPr/>
    </dgm:pt>
    <dgm:pt modelId="{EE5B2F1F-2070-425C-8D22-273948B750D9}" type="pres">
      <dgm:prSet presAssocID="{377F074C-7DC1-45D1-A049-97FE12D9D4AD}" presName="rootComposite" presStyleCnt="0"/>
      <dgm:spPr/>
    </dgm:pt>
    <dgm:pt modelId="{52BCA27B-B76C-4205-8824-5563DAF67379}" type="pres">
      <dgm:prSet presAssocID="{377F074C-7DC1-45D1-A049-97FE12D9D4AD}" presName="rootText" presStyleLbl="node2" presStyleIdx="1" presStyleCnt="2">
        <dgm:presLayoutVars>
          <dgm:chPref val="3"/>
        </dgm:presLayoutVars>
      </dgm:prSet>
      <dgm:spPr/>
    </dgm:pt>
    <dgm:pt modelId="{B0BD8D24-C686-4E43-B3D0-9C59B2F5EEB6}" type="pres">
      <dgm:prSet presAssocID="{377F074C-7DC1-45D1-A049-97FE12D9D4AD}" presName="rootConnector" presStyleLbl="node2" presStyleIdx="1" presStyleCnt="2"/>
      <dgm:spPr/>
    </dgm:pt>
    <dgm:pt modelId="{3E291092-C504-45FC-8463-F336E5C96014}" type="pres">
      <dgm:prSet presAssocID="{377F074C-7DC1-45D1-A049-97FE12D9D4AD}" presName="hierChild4" presStyleCnt="0"/>
      <dgm:spPr/>
    </dgm:pt>
    <dgm:pt modelId="{C2C0D268-F00C-41ED-A6CD-192E970C99B0}" type="pres">
      <dgm:prSet presAssocID="{377F074C-7DC1-45D1-A049-97FE12D9D4AD}" presName="hierChild5" presStyleCnt="0"/>
      <dgm:spPr/>
    </dgm:pt>
    <dgm:pt modelId="{71F18677-598B-4BEA-B267-BA953485D309}" type="pres">
      <dgm:prSet presAssocID="{98790AF8-B848-4DFD-B966-9804D83B536D}" presName="hierChild3" presStyleCnt="0"/>
      <dgm:spPr/>
    </dgm:pt>
  </dgm:ptLst>
  <dgm:cxnLst>
    <dgm:cxn modelId="{38B43E3F-E33A-4DEF-9337-40838E579F0A}" type="presOf" srcId="{377F074C-7DC1-45D1-A049-97FE12D9D4AD}" destId="{52BCA27B-B76C-4205-8824-5563DAF67379}" srcOrd="0" destOrd="0" presId="urn:microsoft.com/office/officeart/2009/3/layout/HorizontalOrganizationChart"/>
    <dgm:cxn modelId="{F4120C44-2E44-4AC5-8C2C-52F8E3348F3E}" type="presOf" srcId="{E141167E-4208-40C7-84C6-D054157DE5ED}" destId="{D3304847-7C22-4AAD-84E1-C9517AE87DE4}" srcOrd="0" destOrd="0" presId="urn:microsoft.com/office/officeart/2009/3/layout/HorizontalOrganizationChart"/>
    <dgm:cxn modelId="{7C5C566D-A6B3-455F-9786-F013A98B940F}" type="presOf" srcId="{377F074C-7DC1-45D1-A049-97FE12D9D4AD}" destId="{B0BD8D24-C686-4E43-B3D0-9C59B2F5EEB6}" srcOrd="1" destOrd="0" presId="urn:microsoft.com/office/officeart/2009/3/layout/HorizontalOrganizationChart"/>
    <dgm:cxn modelId="{A53A4A6E-CF7D-4804-9981-8191A8811C94}" srcId="{98790AF8-B848-4DFD-B966-9804D83B536D}" destId="{377F074C-7DC1-45D1-A049-97FE12D9D4AD}" srcOrd="1" destOrd="0" parTransId="{E141167E-4208-40C7-84C6-D054157DE5ED}" sibTransId="{053451B0-8823-4FC1-8BCF-AA9EA7E60046}"/>
    <dgm:cxn modelId="{1387BC7A-71C3-450F-9AAC-0C32085C39D0}" srcId="{98790AF8-B848-4DFD-B966-9804D83B536D}" destId="{BCBA17AF-1D94-4095-B66E-C839FDF056D5}" srcOrd="0" destOrd="0" parTransId="{AB3D99BE-37AB-41AB-9E20-B43239983F13}" sibTransId="{30C5D055-72B1-42CF-BB1E-96F0E50F154C}"/>
    <dgm:cxn modelId="{BA3ED3A2-825E-42ED-8EA8-0BE932ADB8B5}" type="presOf" srcId="{98790AF8-B848-4DFD-B966-9804D83B536D}" destId="{C8211F28-F8F4-430E-A29F-58A7225B110F}" srcOrd="1" destOrd="0" presId="urn:microsoft.com/office/officeart/2009/3/layout/HorizontalOrganizationChart"/>
    <dgm:cxn modelId="{B7CA20B7-518E-4EF6-B7BF-E59763612990}" type="presOf" srcId="{BCBA17AF-1D94-4095-B66E-C839FDF056D5}" destId="{0621895A-BA4B-434B-887D-7F80B456C42D}" srcOrd="0" destOrd="0" presId="urn:microsoft.com/office/officeart/2009/3/layout/HorizontalOrganizationChart"/>
    <dgm:cxn modelId="{F00FEDCF-728A-4927-9DF7-E9147053B2E5}" type="presOf" srcId="{98790AF8-B848-4DFD-B966-9804D83B536D}" destId="{F53828A0-8C29-40A5-A76E-6BCC9959171B}" srcOrd="0" destOrd="0" presId="urn:microsoft.com/office/officeart/2009/3/layout/HorizontalOrganizationChart"/>
    <dgm:cxn modelId="{4A561BE0-0DEE-4170-8C8A-7DE12833A1FC}" type="presOf" srcId="{AB4B5D97-AF96-4183-86F7-445FB8A54BC0}" destId="{68B3F9F5-901C-4AEE-B0B9-00E704A76F16}" srcOrd="0" destOrd="0" presId="urn:microsoft.com/office/officeart/2009/3/layout/HorizontalOrganizationChart"/>
    <dgm:cxn modelId="{FF6F64EA-0ECF-4158-B097-8948EE82A030}" srcId="{AB4B5D97-AF96-4183-86F7-445FB8A54BC0}" destId="{98790AF8-B848-4DFD-B966-9804D83B536D}" srcOrd="0" destOrd="0" parTransId="{635DE3E8-7DF3-4D60-8ABF-78A60AB315D5}" sibTransId="{F68C3CD0-59D5-48D0-8252-3951BE46DDF4}"/>
    <dgm:cxn modelId="{22E5E5F7-E3CA-4451-B09C-815967F0BB83}" type="presOf" srcId="{AB3D99BE-37AB-41AB-9E20-B43239983F13}" destId="{425538D3-20C1-4E4C-9FEF-C061B9CF7A0F}" srcOrd="0" destOrd="0" presId="urn:microsoft.com/office/officeart/2009/3/layout/HorizontalOrganizationChart"/>
    <dgm:cxn modelId="{D86259FC-289C-405F-BA60-EF898F7750D5}" type="presOf" srcId="{BCBA17AF-1D94-4095-B66E-C839FDF056D5}" destId="{6BC3727B-E0D9-4E8F-9B83-16FE771462DF}" srcOrd="1" destOrd="0" presId="urn:microsoft.com/office/officeart/2009/3/layout/HorizontalOrganizationChart"/>
    <dgm:cxn modelId="{2740286F-31E4-46BB-99CD-21866DC6DB0D}" type="presParOf" srcId="{68B3F9F5-901C-4AEE-B0B9-00E704A76F16}" destId="{584047A0-8D8E-4724-BB12-38B3EC11EE6B}" srcOrd="0" destOrd="0" presId="urn:microsoft.com/office/officeart/2009/3/layout/HorizontalOrganizationChart"/>
    <dgm:cxn modelId="{AA198CB1-5B41-42BD-A3DC-2E3A865812DD}" type="presParOf" srcId="{584047A0-8D8E-4724-BB12-38B3EC11EE6B}" destId="{1546E868-1199-44F6-BC1D-A3C97469777A}" srcOrd="0" destOrd="0" presId="urn:microsoft.com/office/officeart/2009/3/layout/HorizontalOrganizationChart"/>
    <dgm:cxn modelId="{27672A45-47CF-4890-A8B2-4E34EC907696}" type="presParOf" srcId="{1546E868-1199-44F6-BC1D-A3C97469777A}" destId="{F53828A0-8C29-40A5-A76E-6BCC9959171B}" srcOrd="0" destOrd="0" presId="urn:microsoft.com/office/officeart/2009/3/layout/HorizontalOrganizationChart"/>
    <dgm:cxn modelId="{9A94D8DA-2F01-49A1-932B-B3B50143E43E}" type="presParOf" srcId="{1546E868-1199-44F6-BC1D-A3C97469777A}" destId="{C8211F28-F8F4-430E-A29F-58A7225B110F}" srcOrd="1" destOrd="0" presId="urn:microsoft.com/office/officeart/2009/3/layout/HorizontalOrganizationChart"/>
    <dgm:cxn modelId="{56BD2EBC-B362-402D-8FE4-3D0289EB2F93}" type="presParOf" srcId="{584047A0-8D8E-4724-BB12-38B3EC11EE6B}" destId="{6889E9B2-6713-451D-B52D-60F6600BAA4F}" srcOrd="1" destOrd="0" presId="urn:microsoft.com/office/officeart/2009/3/layout/HorizontalOrganizationChart"/>
    <dgm:cxn modelId="{683E6C11-1CDA-4BE5-9EAC-89DF42933EB6}" type="presParOf" srcId="{6889E9B2-6713-451D-B52D-60F6600BAA4F}" destId="{425538D3-20C1-4E4C-9FEF-C061B9CF7A0F}" srcOrd="0" destOrd="0" presId="urn:microsoft.com/office/officeart/2009/3/layout/HorizontalOrganizationChart"/>
    <dgm:cxn modelId="{D02801EF-8BF5-4DC8-97D3-72FD39CA1964}" type="presParOf" srcId="{6889E9B2-6713-451D-B52D-60F6600BAA4F}" destId="{18FB5968-A346-438F-A363-0E3E2BAD4DB2}" srcOrd="1" destOrd="0" presId="urn:microsoft.com/office/officeart/2009/3/layout/HorizontalOrganizationChart"/>
    <dgm:cxn modelId="{19F0120E-3941-448B-B0DD-B9641DB4198B}" type="presParOf" srcId="{18FB5968-A346-438F-A363-0E3E2BAD4DB2}" destId="{D24EEA24-FC0E-4E50-A1CA-81ED90F0926F}" srcOrd="0" destOrd="0" presId="urn:microsoft.com/office/officeart/2009/3/layout/HorizontalOrganizationChart"/>
    <dgm:cxn modelId="{31BA37F5-CF68-4178-A15F-536A2C283223}" type="presParOf" srcId="{D24EEA24-FC0E-4E50-A1CA-81ED90F0926F}" destId="{0621895A-BA4B-434B-887D-7F80B456C42D}" srcOrd="0" destOrd="0" presId="urn:microsoft.com/office/officeart/2009/3/layout/HorizontalOrganizationChart"/>
    <dgm:cxn modelId="{76B8E9C4-187A-47C3-804A-70548F02CC83}" type="presParOf" srcId="{D24EEA24-FC0E-4E50-A1CA-81ED90F0926F}" destId="{6BC3727B-E0D9-4E8F-9B83-16FE771462DF}" srcOrd="1" destOrd="0" presId="urn:microsoft.com/office/officeart/2009/3/layout/HorizontalOrganizationChart"/>
    <dgm:cxn modelId="{1F2BA81A-13F1-424D-85EA-00275F066F27}" type="presParOf" srcId="{18FB5968-A346-438F-A363-0E3E2BAD4DB2}" destId="{DBEC35ED-7D5D-4110-BA34-55E7CD868FAA}" srcOrd="1" destOrd="0" presId="urn:microsoft.com/office/officeart/2009/3/layout/HorizontalOrganizationChart"/>
    <dgm:cxn modelId="{7A3438F5-609E-484F-8B7A-14FEDE27A36E}" type="presParOf" srcId="{18FB5968-A346-438F-A363-0E3E2BAD4DB2}" destId="{705BB01F-957B-4CCA-BD49-6218B17330B4}" srcOrd="2" destOrd="0" presId="urn:microsoft.com/office/officeart/2009/3/layout/HorizontalOrganizationChart"/>
    <dgm:cxn modelId="{8A45334E-1449-41A5-80E0-884E11955777}" type="presParOf" srcId="{6889E9B2-6713-451D-B52D-60F6600BAA4F}" destId="{D3304847-7C22-4AAD-84E1-C9517AE87DE4}" srcOrd="2" destOrd="0" presId="urn:microsoft.com/office/officeart/2009/3/layout/HorizontalOrganizationChart"/>
    <dgm:cxn modelId="{55CA64A5-8EC9-457A-9968-EC54C0C7AAF9}" type="presParOf" srcId="{6889E9B2-6713-451D-B52D-60F6600BAA4F}" destId="{0779E0BC-E621-402C-B113-6B48E7F14A05}" srcOrd="3" destOrd="0" presId="urn:microsoft.com/office/officeart/2009/3/layout/HorizontalOrganizationChart"/>
    <dgm:cxn modelId="{966AB439-F6D3-494A-963F-E31445379055}" type="presParOf" srcId="{0779E0BC-E621-402C-B113-6B48E7F14A05}" destId="{EE5B2F1F-2070-425C-8D22-273948B750D9}" srcOrd="0" destOrd="0" presId="urn:microsoft.com/office/officeart/2009/3/layout/HorizontalOrganizationChart"/>
    <dgm:cxn modelId="{C0B9CC87-5F2B-4A2E-B117-B37537EC9582}" type="presParOf" srcId="{EE5B2F1F-2070-425C-8D22-273948B750D9}" destId="{52BCA27B-B76C-4205-8824-5563DAF67379}" srcOrd="0" destOrd="0" presId="urn:microsoft.com/office/officeart/2009/3/layout/HorizontalOrganizationChart"/>
    <dgm:cxn modelId="{56D05649-AC01-4E86-A0D3-BC24A2A45A97}" type="presParOf" srcId="{EE5B2F1F-2070-425C-8D22-273948B750D9}" destId="{B0BD8D24-C686-4E43-B3D0-9C59B2F5EEB6}" srcOrd="1" destOrd="0" presId="urn:microsoft.com/office/officeart/2009/3/layout/HorizontalOrganizationChart"/>
    <dgm:cxn modelId="{1D57F551-4877-446A-88BE-710978B84A90}" type="presParOf" srcId="{0779E0BC-E621-402C-B113-6B48E7F14A05}" destId="{3E291092-C504-45FC-8463-F336E5C96014}" srcOrd="1" destOrd="0" presId="urn:microsoft.com/office/officeart/2009/3/layout/HorizontalOrganizationChart"/>
    <dgm:cxn modelId="{F47A3EC2-D42A-40D0-9EFB-850B6B2D7B2C}" type="presParOf" srcId="{0779E0BC-E621-402C-B113-6B48E7F14A05}" destId="{C2C0D268-F00C-41ED-A6CD-192E970C99B0}" srcOrd="2" destOrd="0" presId="urn:microsoft.com/office/officeart/2009/3/layout/HorizontalOrganizationChart"/>
    <dgm:cxn modelId="{8047E41E-439A-405A-BA08-A8F6A1255FAD}" type="presParOf" srcId="{584047A0-8D8E-4724-BB12-38B3EC11EE6B}" destId="{71F18677-598B-4BEA-B267-BA953485D309}" srcOrd="2" destOrd="0" presId="urn:microsoft.com/office/officeart/2009/3/layout/HorizontalOrganizationChart"/>
  </dgm:cxnLst>
  <dgm:bg/>
  <dgm:whole>
    <a:ln w="28575"/>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304847-7C22-4AAD-84E1-C9517AE87DE4}">
      <dsp:nvSpPr>
        <dsp:cNvPr id="0" name=""/>
        <dsp:cNvSpPr/>
      </dsp:nvSpPr>
      <dsp:spPr>
        <a:xfrm>
          <a:off x="3455314" y="1670844"/>
          <a:ext cx="690320" cy="742094"/>
        </a:xfrm>
        <a:custGeom>
          <a:avLst/>
          <a:gdLst/>
          <a:ahLst/>
          <a:cxnLst/>
          <a:rect l="0" t="0" r="0" b="0"/>
          <a:pathLst>
            <a:path>
              <a:moveTo>
                <a:pt x="0" y="0"/>
              </a:moveTo>
              <a:lnTo>
                <a:pt x="345160" y="0"/>
              </a:lnTo>
              <a:lnTo>
                <a:pt x="345160" y="742094"/>
              </a:lnTo>
              <a:lnTo>
                <a:pt x="690320" y="742094"/>
              </a:lnTo>
            </a:path>
          </a:pathLst>
        </a:cu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5538D3-20C1-4E4C-9FEF-C061B9CF7A0F}">
      <dsp:nvSpPr>
        <dsp:cNvPr id="0" name=""/>
        <dsp:cNvSpPr/>
      </dsp:nvSpPr>
      <dsp:spPr>
        <a:xfrm>
          <a:off x="3455314" y="928749"/>
          <a:ext cx="690320" cy="742094"/>
        </a:xfrm>
        <a:custGeom>
          <a:avLst/>
          <a:gdLst/>
          <a:ahLst/>
          <a:cxnLst/>
          <a:rect l="0" t="0" r="0" b="0"/>
          <a:pathLst>
            <a:path>
              <a:moveTo>
                <a:pt x="0" y="742094"/>
              </a:moveTo>
              <a:lnTo>
                <a:pt x="345160" y="742094"/>
              </a:lnTo>
              <a:lnTo>
                <a:pt x="345160" y="0"/>
              </a:lnTo>
              <a:lnTo>
                <a:pt x="690320" y="0"/>
              </a:lnTo>
            </a:path>
          </a:pathLst>
        </a:cu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53828A0-8C29-40A5-A76E-6BCC9959171B}">
      <dsp:nvSpPr>
        <dsp:cNvPr id="0" name=""/>
        <dsp:cNvSpPr/>
      </dsp:nvSpPr>
      <dsp:spPr>
        <a:xfrm>
          <a:off x="3711" y="1144475"/>
          <a:ext cx="3451603" cy="1052738"/>
        </a:xfrm>
        <a:prstGeom prst="rect">
          <a:avLst/>
        </a:prstGeom>
        <a:solidFill>
          <a:schemeClr val="accent2">
            <a:shade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ja-JP" altLang="en-US" sz="2800" kern="1200" dirty="0">
              <a:latin typeface="UD デジタル 教科書体 N-B" panose="02020700000000000000" pitchFamily="17" charset="-128"/>
              <a:ea typeface="UD デジタル 教科書体 N-B" panose="02020700000000000000" pitchFamily="17" charset="-128"/>
            </a:rPr>
            <a:t>特定工作物</a:t>
          </a:r>
        </a:p>
      </dsp:txBody>
      <dsp:txXfrm>
        <a:off x="3711" y="1144475"/>
        <a:ext cx="3451603" cy="1052738"/>
      </dsp:txXfrm>
    </dsp:sp>
    <dsp:sp modelId="{0621895A-BA4B-434B-887D-7F80B456C42D}">
      <dsp:nvSpPr>
        <dsp:cNvPr id="0" name=""/>
        <dsp:cNvSpPr/>
      </dsp:nvSpPr>
      <dsp:spPr>
        <a:xfrm>
          <a:off x="4145635" y="402380"/>
          <a:ext cx="3451603" cy="1052738"/>
        </a:xfrm>
        <a:prstGeom prst="rect">
          <a:avLst/>
        </a:prstGeom>
        <a:solidFill>
          <a:schemeClr val="accent2">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ja-JP" altLang="en-US" sz="2400" kern="1200" dirty="0">
              <a:latin typeface="UD デジタル 教科書体 N-B" panose="02020700000000000000" pitchFamily="17" charset="-128"/>
              <a:ea typeface="UD デジタル 教科書体 N-B" panose="02020700000000000000" pitchFamily="17" charset="-128"/>
            </a:rPr>
            <a:t>炉・電気・配管</a:t>
          </a:r>
          <a:endParaRPr lang="en-US" altLang="ja-JP" sz="2400" kern="1200" dirty="0">
            <a:latin typeface="UD デジタル 教科書体 N-B" panose="02020700000000000000" pitchFamily="17" charset="-128"/>
            <a:ea typeface="UD デジタル 教科書体 N-B" panose="02020700000000000000" pitchFamily="17" charset="-128"/>
          </a:endParaRPr>
        </a:p>
        <a:p>
          <a:pPr marL="0" lvl="0" indent="0" algn="ctr" defTabSz="1066800">
            <a:lnSpc>
              <a:spcPct val="90000"/>
            </a:lnSpc>
            <a:spcBef>
              <a:spcPct val="0"/>
            </a:spcBef>
            <a:spcAft>
              <a:spcPct val="35000"/>
            </a:spcAft>
            <a:buNone/>
          </a:pPr>
          <a:r>
            <a:rPr lang="ja-JP" altLang="en-US" sz="2400" kern="1200" dirty="0">
              <a:latin typeface="UD デジタル 教科書体 N-B" panose="02020700000000000000" pitchFamily="17" charset="-128"/>
              <a:ea typeface="UD デジタル 教科書体 N-B" panose="02020700000000000000" pitchFamily="17" charset="-128"/>
            </a:rPr>
            <a:t>及び貯蔵施設等</a:t>
          </a:r>
        </a:p>
      </dsp:txBody>
      <dsp:txXfrm>
        <a:off x="4145635" y="402380"/>
        <a:ext cx="3451603" cy="1052738"/>
      </dsp:txXfrm>
    </dsp:sp>
    <dsp:sp modelId="{52BCA27B-B76C-4205-8824-5563DAF67379}">
      <dsp:nvSpPr>
        <dsp:cNvPr id="0" name=""/>
        <dsp:cNvSpPr/>
      </dsp:nvSpPr>
      <dsp:spPr>
        <a:xfrm>
          <a:off x="4145635" y="1886569"/>
          <a:ext cx="3451603" cy="1052738"/>
        </a:xfrm>
        <a:prstGeom prst="rect">
          <a:avLst/>
        </a:prstGeom>
        <a:solidFill>
          <a:schemeClr val="accent2">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ja-JP" altLang="en-US" sz="2400" kern="1200" dirty="0">
              <a:latin typeface="UD デジタル 教科書体 N-B" panose="02020700000000000000" pitchFamily="17" charset="-128"/>
              <a:ea typeface="UD デジタル 教科書体 N-B" panose="02020700000000000000" pitchFamily="17" charset="-128"/>
            </a:rPr>
            <a:t>建築物一体設備等</a:t>
          </a:r>
        </a:p>
      </dsp:txBody>
      <dsp:txXfrm>
        <a:off x="4145635" y="1886569"/>
        <a:ext cx="3451603" cy="10527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304847-7C22-4AAD-84E1-C9517AE87DE4}">
      <dsp:nvSpPr>
        <dsp:cNvPr id="0" name=""/>
        <dsp:cNvSpPr/>
      </dsp:nvSpPr>
      <dsp:spPr>
        <a:xfrm>
          <a:off x="3455314" y="1613853"/>
          <a:ext cx="690320" cy="742094"/>
        </a:xfrm>
        <a:custGeom>
          <a:avLst/>
          <a:gdLst/>
          <a:ahLst/>
          <a:cxnLst/>
          <a:rect l="0" t="0" r="0" b="0"/>
          <a:pathLst>
            <a:path>
              <a:moveTo>
                <a:pt x="0" y="0"/>
              </a:moveTo>
              <a:lnTo>
                <a:pt x="345160" y="0"/>
              </a:lnTo>
              <a:lnTo>
                <a:pt x="345160" y="742094"/>
              </a:lnTo>
              <a:lnTo>
                <a:pt x="690320" y="742094"/>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5538D3-20C1-4E4C-9FEF-C061B9CF7A0F}">
      <dsp:nvSpPr>
        <dsp:cNvPr id="0" name=""/>
        <dsp:cNvSpPr/>
      </dsp:nvSpPr>
      <dsp:spPr>
        <a:xfrm>
          <a:off x="3455314" y="871758"/>
          <a:ext cx="690320" cy="742094"/>
        </a:xfrm>
        <a:custGeom>
          <a:avLst/>
          <a:gdLst/>
          <a:ahLst/>
          <a:cxnLst/>
          <a:rect l="0" t="0" r="0" b="0"/>
          <a:pathLst>
            <a:path>
              <a:moveTo>
                <a:pt x="0" y="742094"/>
              </a:moveTo>
              <a:lnTo>
                <a:pt x="345160" y="742094"/>
              </a:lnTo>
              <a:lnTo>
                <a:pt x="345160" y="0"/>
              </a:lnTo>
              <a:lnTo>
                <a:pt x="690320" y="0"/>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53828A0-8C29-40A5-A76E-6BCC9959171B}">
      <dsp:nvSpPr>
        <dsp:cNvPr id="0" name=""/>
        <dsp:cNvSpPr/>
      </dsp:nvSpPr>
      <dsp:spPr>
        <a:xfrm>
          <a:off x="3711" y="1087483"/>
          <a:ext cx="3451603" cy="1052738"/>
        </a:xfrm>
        <a:prstGeom prst="rect">
          <a:avLst/>
        </a:prstGeom>
        <a:solidFill>
          <a:schemeClr val="lt1">
            <a:hueOff val="0"/>
            <a:satOff val="0"/>
            <a:lumOff val="0"/>
            <a:alphaOff val="0"/>
          </a:schemeClr>
        </a:solidFill>
        <a:ln w="381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ja-JP" altLang="en-US" sz="2800" kern="1200" dirty="0">
              <a:solidFill>
                <a:schemeClr val="accent2">
                  <a:lumMod val="50000"/>
                </a:schemeClr>
              </a:solidFill>
              <a:latin typeface="UD デジタル 教科書体 N-B" panose="02020700000000000000" pitchFamily="17" charset="-128"/>
              <a:ea typeface="UD デジタル 教科書体 N-B" panose="02020700000000000000" pitchFamily="17" charset="-128"/>
            </a:rPr>
            <a:t>その他の工作物</a:t>
          </a:r>
        </a:p>
      </dsp:txBody>
      <dsp:txXfrm>
        <a:off x="3711" y="1087483"/>
        <a:ext cx="3451603" cy="1052738"/>
      </dsp:txXfrm>
    </dsp:sp>
    <dsp:sp modelId="{0621895A-BA4B-434B-887D-7F80B456C42D}">
      <dsp:nvSpPr>
        <dsp:cNvPr id="0" name=""/>
        <dsp:cNvSpPr/>
      </dsp:nvSpPr>
      <dsp:spPr>
        <a:xfrm>
          <a:off x="4145635" y="345388"/>
          <a:ext cx="3451603" cy="1052738"/>
        </a:xfrm>
        <a:prstGeom prst="rect">
          <a:avLst/>
        </a:prstGeom>
        <a:solidFill>
          <a:schemeClr val="lt1">
            <a:hueOff val="0"/>
            <a:satOff val="0"/>
            <a:lumOff val="0"/>
            <a:alphaOff val="0"/>
          </a:schemeClr>
        </a:solidFill>
        <a:ln w="381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l" defTabSz="844550">
            <a:lnSpc>
              <a:spcPct val="90000"/>
            </a:lnSpc>
            <a:spcBef>
              <a:spcPct val="0"/>
            </a:spcBef>
            <a:spcAft>
              <a:spcPct val="35000"/>
            </a:spcAft>
            <a:buNone/>
          </a:pPr>
          <a:r>
            <a:rPr kumimoji="1" lang="ja-JP" altLang="en-US" sz="1900" kern="1200" dirty="0">
              <a:solidFill>
                <a:schemeClr val="accent2">
                  <a:lumMod val="50000"/>
                </a:schemeClr>
              </a:solidFill>
              <a:latin typeface="UD デジタル 教科書体 N-B" panose="02020700000000000000" pitchFamily="17" charset="-128"/>
              <a:ea typeface="UD デジタル 教科書体 N-B" panose="02020700000000000000" pitchFamily="17" charset="-128"/>
            </a:rPr>
            <a:t>塗料その他の石綿が使用されているおそれのある材料の除去の作業</a:t>
          </a:r>
          <a:r>
            <a:rPr kumimoji="1" lang="en-US" altLang="ja-JP" sz="1900" kern="1200" baseline="30000" dirty="0">
              <a:solidFill>
                <a:schemeClr val="accent2">
                  <a:lumMod val="50000"/>
                </a:schemeClr>
              </a:solidFill>
              <a:latin typeface="UD デジタル 教科書体 N-B" panose="02020700000000000000" pitchFamily="17" charset="-128"/>
              <a:ea typeface="UD デジタル 教科書体 N-B" panose="02020700000000000000" pitchFamily="17" charset="-128"/>
            </a:rPr>
            <a:t>※</a:t>
          </a:r>
          <a:endParaRPr lang="en-US" altLang="ja-JP" sz="1900" kern="1200" baseline="30000" dirty="0">
            <a:solidFill>
              <a:schemeClr val="accent2">
                <a:lumMod val="50000"/>
              </a:schemeClr>
            </a:solidFill>
            <a:latin typeface="UD デジタル 教科書体 N-B" panose="02020700000000000000" pitchFamily="17" charset="-128"/>
            <a:ea typeface="UD デジタル 教科書体 N-B" panose="02020700000000000000" pitchFamily="17" charset="-128"/>
          </a:endParaRPr>
        </a:p>
      </dsp:txBody>
      <dsp:txXfrm>
        <a:off x="4145635" y="345388"/>
        <a:ext cx="3451603" cy="1052738"/>
      </dsp:txXfrm>
    </dsp:sp>
    <dsp:sp modelId="{52BCA27B-B76C-4205-8824-5563DAF67379}">
      <dsp:nvSpPr>
        <dsp:cNvPr id="0" name=""/>
        <dsp:cNvSpPr/>
      </dsp:nvSpPr>
      <dsp:spPr>
        <a:xfrm>
          <a:off x="4145635" y="1829578"/>
          <a:ext cx="3451603" cy="1052738"/>
        </a:xfrm>
        <a:prstGeom prst="rect">
          <a:avLst/>
        </a:prstGeom>
        <a:solidFill>
          <a:schemeClr val="lt1">
            <a:hueOff val="0"/>
            <a:satOff val="0"/>
            <a:lumOff val="0"/>
            <a:alphaOff val="0"/>
          </a:schemeClr>
        </a:solidFill>
        <a:ln w="381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ja-JP" altLang="en-US" sz="1900" kern="1200" dirty="0">
              <a:solidFill>
                <a:schemeClr val="accent2">
                  <a:lumMod val="50000"/>
                </a:schemeClr>
              </a:solidFill>
              <a:latin typeface="UD デジタル 教科書体 N-B" panose="02020700000000000000" pitchFamily="17" charset="-128"/>
              <a:ea typeface="UD デジタル 教科書体 N-B" panose="02020700000000000000" pitchFamily="17" charset="-128"/>
            </a:rPr>
            <a:t>上記以外の作業</a:t>
          </a:r>
        </a:p>
      </dsp:txBody>
      <dsp:txXfrm>
        <a:off x="4145635" y="1829578"/>
        <a:ext cx="3451603" cy="10527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304847-7C22-4AAD-84E1-C9517AE87DE4}">
      <dsp:nvSpPr>
        <dsp:cNvPr id="0" name=""/>
        <dsp:cNvSpPr/>
      </dsp:nvSpPr>
      <dsp:spPr>
        <a:xfrm>
          <a:off x="3455314" y="1670844"/>
          <a:ext cx="690320" cy="742094"/>
        </a:xfrm>
        <a:custGeom>
          <a:avLst/>
          <a:gdLst/>
          <a:ahLst/>
          <a:cxnLst/>
          <a:rect l="0" t="0" r="0" b="0"/>
          <a:pathLst>
            <a:path>
              <a:moveTo>
                <a:pt x="0" y="0"/>
              </a:moveTo>
              <a:lnTo>
                <a:pt x="345160" y="0"/>
              </a:lnTo>
              <a:lnTo>
                <a:pt x="345160" y="742094"/>
              </a:lnTo>
              <a:lnTo>
                <a:pt x="690320" y="742094"/>
              </a:lnTo>
            </a:path>
          </a:pathLst>
        </a:cu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5538D3-20C1-4E4C-9FEF-C061B9CF7A0F}">
      <dsp:nvSpPr>
        <dsp:cNvPr id="0" name=""/>
        <dsp:cNvSpPr/>
      </dsp:nvSpPr>
      <dsp:spPr>
        <a:xfrm>
          <a:off x="3455314" y="928749"/>
          <a:ext cx="690320" cy="742094"/>
        </a:xfrm>
        <a:custGeom>
          <a:avLst/>
          <a:gdLst/>
          <a:ahLst/>
          <a:cxnLst/>
          <a:rect l="0" t="0" r="0" b="0"/>
          <a:pathLst>
            <a:path>
              <a:moveTo>
                <a:pt x="0" y="742094"/>
              </a:moveTo>
              <a:lnTo>
                <a:pt x="345160" y="742094"/>
              </a:lnTo>
              <a:lnTo>
                <a:pt x="345160" y="0"/>
              </a:lnTo>
              <a:lnTo>
                <a:pt x="690320" y="0"/>
              </a:lnTo>
            </a:path>
          </a:pathLst>
        </a:cu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53828A0-8C29-40A5-A76E-6BCC9959171B}">
      <dsp:nvSpPr>
        <dsp:cNvPr id="0" name=""/>
        <dsp:cNvSpPr/>
      </dsp:nvSpPr>
      <dsp:spPr>
        <a:xfrm>
          <a:off x="3711" y="1144475"/>
          <a:ext cx="3451603" cy="1052738"/>
        </a:xfrm>
        <a:prstGeom prst="rect">
          <a:avLst/>
        </a:prstGeom>
        <a:solidFill>
          <a:schemeClr val="accent2">
            <a:shade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ja-JP" altLang="en-US" sz="2800" kern="1200" dirty="0">
              <a:latin typeface="UD デジタル 教科書体 N-B" panose="02020700000000000000" pitchFamily="17" charset="-128"/>
              <a:ea typeface="UD デジタル 教科書体 N-B" panose="02020700000000000000" pitchFamily="17" charset="-128"/>
            </a:rPr>
            <a:t>特定工作物</a:t>
          </a:r>
        </a:p>
      </dsp:txBody>
      <dsp:txXfrm>
        <a:off x="3711" y="1144475"/>
        <a:ext cx="3451603" cy="1052738"/>
      </dsp:txXfrm>
    </dsp:sp>
    <dsp:sp modelId="{0621895A-BA4B-434B-887D-7F80B456C42D}">
      <dsp:nvSpPr>
        <dsp:cNvPr id="0" name=""/>
        <dsp:cNvSpPr/>
      </dsp:nvSpPr>
      <dsp:spPr>
        <a:xfrm>
          <a:off x="4145635" y="402380"/>
          <a:ext cx="3451603" cy="1052738"/>
        </a:xfrm>
        <a:prstGeom prst="rect">
          <a:avLst/>
        </a:prstGeom>
        <a:solidFill>
          <a:schemeClr val="accent2">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ja-JP" altLang="en-US" sz="2400" kern="1200" dirty="0">
              <a:latin typeface="UD デジタル 教科書体 N-B" panose="02020700000000000000" pitchFamily="17" charset="-128"/>
              <a:ea typeface="UD デジタル 教科書体 N-B" panose="02020700000000000000" pitchFamily="17" charset="-128"/>
            </a:rPr>
            <a:t>炉・電気・配管</a:t>
          </a:r>
          <a:endParaRPr lang="en-US" altLang="ja-JP" sz="2400" kern="1200" dirty="0">
            <a:latin typeface="UD デジタル 教科書体 N-B" panose="02020700000000000000" pitchFamily="17" charset="-128"/>
            <a:ea typeface="UD デジタル 教科書体 N-B" panose="02020700000000000000" pitchFamily="17" charset="-128"/>
          </a:endParaRPr>
        </a:p>
        <a:p>
          <a:pPr marL="0" lvl="0" indent="0" algn="ctr" defTabSz="1066800">
            <a:lnSpc>
              <a:spcPct val="90000"/>
            </a:lnSpc>
            <a:spcBef>
              <a:spcPct val="0"/>
            </a:spcBef>
            <a:spcAft>
              <a:spcPct val="35000"/>
            </a:spcAft>
            <a:buNone/>
          </a:pPr>
          <a:r>
            <a:rPr lang="ja-JP" altLang="en-US" sz="2400" kern="1200" dirty="0">
              <a:latin typeface="UD デジタル 教科書体 N-B" panose="02020700000000000000" pitchFamily="17" charset="-128"/>
              <a:ea typeface="UD デジタル 教科書体 N-B" panose="02020700000000000000" pitchFamily="17" charset="-128"/>
            </a:rPr>
            <a:t>及び貯蔵施設等</a:t>
          </a:r>
        </a:p>
      </dsp:txBody>
      <dsp:txXfrm>
        <a:off x="4145635" y="402380"/>
        <a:ext cx="3451603" cy="1052738"/>
      </dsp:txXfrm>
    </dsp:sp>
    <dsp:sp modelId="{52BCA27B-B76C-4205-8824-5563DAF67379}">
      <dsp:nvSpPr>
        <dsp:cNvPr id="0" name=""/>
        <dsp:cNvSpPr/>
      </dsp:nvSpPr>
      <dsp:spPr>
        <a:xfrm>
          <a:off x="4145635" y="1886569"/>
          <a:ext cx="3451603" cy="1052738"/>
        </a:xfrm>
        <a:prstGeom prst="rect">
          <a:avLst/>
        </a:prstGeom>
        <a:solidFill>
          <a:schemeClr val="accent2">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ja-JP" altLang="en-US" sz="2400" kern="1200" dirty="0">
              <a:latin typeface="UD デジタル 教科書体 N-B" panose="02020700000000000000" pitchFamily="17" charset="-128"/>
              <a:ea typeface="UD デジタル 教科書体 N-B" panose="02020700000000000000" pitchFamily="17" charset="-128"/>
            </a:rPr>
            <a:t>建築物一体設備等</a:t>
          </a:r>
        </a:p>
      </dsp:txBody>
      <dsp:txXfrm>
        <a:off x="4145635" y="1886569"/>
        <a:ext cx="3451603" cy="10527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304847-7C22-4AAD-84E1-C9517AE87DE4}">
      <dsp:nvSpPr>
        <dsp:cNvPr id="0" name=""/>
        <dsp:cNvSpPr/>
      </dsp:nvSpPr>
      <dsp:spPr>
        <a:xfrm>
          <a:off x="3455314" y="1613853"/>
          <a:ext cx="690320" cy="742094"/>
        </a:xfrm>
        <a:custGeom>
          <a:avLst/>
          <a:gdLst/>
          <a:ahLst/>
          <a:cxnLst/>
          <a:rect l="0" t="0" r="0" b="0"/>
          <a:pathLst>
            <a:path>
              <a:moveTo>
                <a:pt x="0" y="0"/>
              </a:moveTo>
              <a:lnTo>
                <a:pt x="345160" y="0"/>
              </a:lnTo>
              <a:lnTo>
                <a:pt x="345160" y="742094"/>
              </a:lnTo>
              <a:lnTo>
                <a:pt x="690320" y="742094"/>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5538D3-20C1-4E4C-9FEF-C061B9CF7A0F}">
      <dsp:nvSpPr>
        <dsp:cNvPr id="0" name=""/>
        <dsp:cNvSpPr/>
      </dsp:nvSpPr>
      <dsp:spPr>
        <a:xfrm>
          <a:off x="3455314" y="871758"/>
          <a:ext cx="690320" cy="742094"/>
        </a:xfrm>
        <a:custGeom>
          <a:avLst/>
          <a:gdLst/>
          <a:ahLst/>
          <a:cxnLst/>
          <a:rect l="0" t="0" r="0" b="0"/>
          <a:pathLst>
            <a:path>
              <a:moveTo>
                <a:pt x="0" y="742094"/>
              </a:moveTo>
              <a:lnTo>
                <a:pt x="345160" y="742094"/>
              </a:lnTo>
              <a:lnTo>
                <a:pt x="345160" y="0"/>
              </a:lnTo>
              <a:lnTo>
                <a:pt x="690320" y="0"/>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53828A0-8C29-40A5-A76E-6BCC9959171B}">
      <dsp:nvSpPr>
        <dsp:cNvPr id="0" name=""/>
        <dsp:cNvSpPr/>
      </dsp:nvSpPr>
      <dsp:spPr>
        <a:xfrm>
          <a:off x="3711" y="1087483"/>
          <a:ext cx="3451603" cy="1052738"/>
        </a:xfrm>
        <a:prstGeom prst="rect">
          <a:avLst/>
        </a:prstGeom>
        <a:solidFill>
          <a:schemeClr val="lt1">
            <a:hueOff val="0"/>
            <a:satOff val="0"/>
            <a:lumOff val="0"/>
            <a:alphaOff val="0"/>
          </a:schemeClr>
        </a:solidFill>
        <a:ln w="381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ja-JP" altLang="en-US" sz="2800" kern="1200" dirty="0">
              <a:solidFill>
                <a:schemeClr val="accent2">
                  <a:lumMod val="50000"/>
                </a:schemeClr>
              </a:solidFill>
              <a:latin typeface="UD デジタル 教科書体 N-B" panose="02020700000000000000" pitchFamily="17" charset="-128"/>
              <a:ea typeface="UD デジタル 教科書体 N-B" panose="02020700000000000000" pitchFamily="17" charset="-128"/>
            </a:rPr>
            <a:t>その他の工作物</a:t>
          </a:r>
        </a:p>
      </dsp:txBody>
      <dsp:txXfrm>
        <a:off x="3711" y="1087483"/>
        <a:ext cx="3451603" cy="1052738"/>
      </dsp:txXfrm>
    </dsp:sp>
    <dsp:sp modelId="{0621895A-BA4B-434B-887D-7F80B456C42D}">
      <dsp:nvSpPr>
        <dsp:cNvPr id="0" name=""/>
        <dsp:cNvSpPr/>
      </dsp:nvSpPr>
      <dsp:spPr>
        <a:xfrm>
          <a:off x="4145635" y="345388"/>
          <a:ext cx="3451603" cy="1052738"/>
        </a:xfrm>
        <a:prstGeom prst="rect">
          <a:avLst/>
        </a:prstGeom>
        <a:solidFill>
          <a:schemeClr val="lt1">
            <a:hueOff val="0"/>
            <a:satOff val="0"/>
            <a:lumOff val="0"/>
            <a:alphaOff val="0"/>
          </a:schemeClr>
        </a:solidFill>
        <a:ln w="381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l" defTabSz="844550">
            <a:lnSpc>
              <a:spcPct val="90000"/>
            </a:lnSpc>
            <a:spcBef>
              <a:spcPct val="0"/>
            </a:spcBef>
            <a:spcAft>
              <a:spcPct val="35000"/>
            </a:spcAft>
            <a:buNone/>
          </a:pPr>
          <a:r>
            <a:rPr kumimoji="1" lang="ja-JP" altLang="en-US" sz="1900" kern="1200" dirty="0">
              <a:solidFill>
                <a:schemeClr val="accent2">
                  <a:lumMod val="50000"/>
                </a:schemeClr>
              </a:solidFill>
              <a:latin typeface="UD デジタル 教科書体 N-B" panose="02020700000000000000" pitchFamily="17" charset="-128"/>
              <a:ea typeface="UD デジタル 教科書体 N-B" panose="02020700000000000000" pitchFamily="17" charset="-128"/>
            </a:rPr>
            <a:t>塗料その他の石綿が使用されているおそれのある材料の除去の作業</a:t>
          </a:r>
          <a:r>
            <a:rPr kumimoji="1" lang="en-US" altLang="ja-JP" sz="1900" kern="1200" baseline="30000" dirty="0">
              <a:solidFill>
                <a:schemeClr val="accent2">
                  <a:lumMod val="50000"/>
                </a:schemeClr>
              </a:solidFill>
              <a:latin typeface="UD デジタル 教科書体 N-B" panose="02020700000000000000" pitchFamily="17" charset="-128"/>
              <a:ea typeface="UD デジタル 教科書体 N-B" panose="02020700000000000000" pitchFamily="17" charset="-128"/>
            </a:rPr>
            <a:t>※</a:t>
          </a:r>
          <a:endParaRPr lang="en-US" altLang="ja-JP" sz="1900" kern="1200" baseline="30000" dirty="0">
            <a:solidFill>
              <a:schemeClr val="accent2">
                <a:lumMod val="50000"/>
              </a:schemeClr>
            </a:solidFill>
            <a:latin typeface="UD デジタル 教科書体 N-B" panose="02020700000000000000" pitchFamily="17" charset="-128"/>
            <a:ea typeface="UD デジタル 教科書体 N-B" panose="02020700000000000000" pitchFamily="17" charset="-128"/>
          </a:endParaRPr>
        </a:p>
      </dsp:txBody>
      <dsp:txXfrm>
        <a:off x="4145635" y="345388"/>
        <a:ext cx="3451603" cy="1052738"/>
      </dsp:txXfrm>
    </dsp:sp>
    <dsp:sp modelId="{52BCA27B-B76C-4205-8824-5563DAF67379}">
      <dsp:nvSpPr>
        <dsp:cNvPr id="0" name=""/>
        <dsp:cNvSpPr/>
      </dsp:nvSpPr>
      <dsp:spPr>
        <a:xfrm>
          <a:off x="4145635" y="1829578"/>
          <a:ext cx="3451603" cy="1052738"/>
        </a:xfrm>
        <a:prstGeom prst="rect">
          <a:avLst/>
        </a:prstGeom>
        <a:solidFill>
          <a:schemeClr val="lt1">
            <a:hueOff val="0"/>
            <a:satOff val="0"/>
            <a:lumOff val="0"/>
            <a:alphaOff val="0"/>
          </a:schemeClr>
        </a:solidFill>
        <a:ln w="381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ja-JP" altLang="en-US" sz="1900" kern="1200" dirty="0">
              <a:solidFill>
                <a:schemeClr val="accent2">
                  <a:lumMod val="50000"/>
                </a:schemeClr>
              </a:solidFill>
              <a:latin typeface="UD デジタル 教科書体 N-B" panose="02020700000000000000" pitchFamily="17" charset="-128"/>
              <a:ea typeface="UD デジタル 教科書体 N-B" panose="02020700000000000000" pitchFamily="17" charset="-128"/>
            </a:rPr>
            <a:t>上記以外の作業</a:t>
          </a:r>
        </a:p>
      </dsp:txBody>
      <dsp:txXfrm>
        <a:off x="4145635" y="1829578"/>
        <a:ext cx="3451603" cy="1052738"/>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F3C2FFEB-2C9E-4422-B8DD-31B0CFB83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96B50580-B637-4346-BEFB-6BB1E5660CE2}"/>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A973C4-1C44-4FE8-B855-33146B3FFFD2}" type="datetimeFigureOut">
              <a:rPr kumimoji="1" lang="ja-JP" altLang="en-US" smtClean="0"/>
              <a:t>2025/7/9</a:t>
            </a:fld>
            <a:endParaRPr kumimoji="1" lang="ja-JP" altLang="en-US"/>
          </a:p>
        </p:txBody>
      </p:sp>
      <p:sp>
        <p:nvSpPr>
          <p:cNvPr id="4" name="スライド イメージ プレースホルダー 3">
            <a:extLst>
              <a:ext uri="{FF2B5EF4-FFF2-40B4-BE49-F238E27FC236}">
                <a16:creationId xmlns:a16="http://schemas.microsoft.com/office/drawing/2014/main" id="{E6983A78-1974-4257-BF25-FD8CB5F9346F}"/>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a:extLst>
              <a:ext uri="{FF2B5EF4-FFF2-40B4-BE49-F238E27FC236}">
                <a16:creationId xmlns:a16="http://schemas.microsoft.com/office/drawing/2014/main" id="{9FDBF74A-FF57-4DDA-9510-BE27B6B94480}"/>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a:extLst>
              <a:ext uri="{FF2B5EF4-FFF2-40B4-BE49-F238E27FC236}">
                <a16:creationId xmlns:a16="http://schemas.microsoft.com/office/drawing/2014/main" id="{D58BD358-771D-432E-AFF3-73A2865603D2}"/>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a:extLst>
              <a:ext uri="{FF2B5EF4-FFF2-40B4-BE49-F238E27FC236}">
                <a16:creationId xmlns:a16="http://schemas.microsoft.com/office/drawing/2014/main" id="{6B8E95D0-518F-4534-A208-DA6EDF950247}"/>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44AA3C-BBFD-4672-9D85-EDE2A0F4804B}"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F44AA3C-BBFD-4672-9D85-EDE2A0F4804B}" type="slidenum">
              <a:rPr kumimoji="1" lang="ja-JP" altLang="en-US" smtClean="0"/>
              <a:t>1</a:t>
            </a:fld>
            <a:endParaRPr kumimoji="1" lang="ja-JP" altLang="en-US"/>
          </a:p>
        </p:txBody>
      </p:sp>
    </p:spTree>
    <p:extLst>
      <p:ext uri="{BB962C8B-B14F-4D97-AF65-F5344CB8AC3E}">
        <p14:creationId xmlns:p14="http://schemas.microsoft.com/office/powerpoint/2010/main" val="1952907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F44AA3C-BBFD-4672-9D85-EDE2A0F4804B}" type="slidenum">
              <a:rPr kumimoji="1" lang="ja-JP" altLang="en-US" smtClean="0"/>
              <a:t>2</a:t>
            </a:fld>
            <a:endParaRPr kumimoji="1" lang="ja-JP" altLang="en-US"/>
          </a:p>
        </p:txBody>
      </p:sp>
    </p:spTree>
    <p:extLst>
      <p:ext uri="{BB962C8B-B14F-4D97-AF65-F5344CB8AC3E}">
        <p14:creationId xmlns:p14="http://schemas.microsoft.com/office/powerpoint/2010/main" val="2363962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F44AA3C-BBFD-4672-9D85-EDE2A0F4804B}" type="slidenum">
              <a:rPr kumimoji="1" lang="ja-JP" altLang="en-US" smtClean="0"/>
              <a:t>7</a:t>
            </a:fld>
            <a:endParaRPr kumimoji="1" lang="ja-JP" altLang="en-US"/>
          </a:p>
        </p:txBody>
      </p:sp>
    </p:spTree>
    <p:extLst>
      <p:ext uri="{BB962C8B-B14F-4D97-AF65-F5344CB8AC3E}">
        <p14:creationId xmlns:p14="http://schemas.microsoft.com/office/powerpoint/2010/main" val="3838339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F44AA3C-BBFD-4672-9D85-EDE2A0F4804B}" type="slidenum">
              <a:rPr kumimoji="1" lang="ja-JP" altLang="en-US" smtClean="0"/>
              <a:t>9</a:t>
            </a:fld>
            <a:endParaRPr kumimoji="1" lang="ja-JP" altLang="en-US"/>
          </a:p>
        </p:txBody>
      </p:sp>
    </p:spTree>
    <p:extLst>
      <p:ext uri="{BB962C8B-B14F-4D97-AF65-F5344CB8AC3E}">
        <p14:creationId xmlns:p14="http://schemas.microsoft.com/office/powerpoint/2010/main" val="1256243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F44AA3C-BBFD-4672-9D85-EDE2A0F4804B}" type="slidenum">
              <a:rPr kumimoji="1" lang="ja-JP" altLang="en-US" smtClean="0"/>
              <a:t>10</a:t>
            </a:fld>
            <a:endParaRPr kumimoji="1" lang="ja-JP" altLang="en-US"/>
          </a:p>
        </p:txBody>
      </p:sp>
    </p:spTree>
    <p:extLst>
      <p:ext uri="{BB962C8B-B14F-4D97-AF65-F5344CB8AC3E}">
        <p14:creationId xmlns:p14="http://schemas.microsoft.com/office/powerpoint/2010/main" val="2572793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F44AA3C-BBFD-4672-9D85-EDE2A0F4804B}" type="slidenum">
              <a:rPr kumimoji="1" lang="ja-JP" altLang="en-US" smtClean="0"/>
              <a:t>11</a:t>
            </a:fld>
            <a:endParaRPr kumimoji="1" lang="ja-JP" altLang="en-US"/>
          </a:p>
        </p:txBody>
      </p:sp>
    </p:spTree>
    <p:extLst>
      <p:ext uri="{BB962C8B-B14F-4D97-AF65-F5344CB8AC3E}">
        <p14:creationId xmlns:p14="http://schemas.microsoft.com/office/powerpoint/2010/main" val="954477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596A9BA-8D2B-4AC2-9EB3-1CDA9A9CC556}" type="slidenum">
              <a:rPr kumimoji="1" lang="ja-JP" altLang="en-US" smtClean="0"/>
              <a:t>12</a:t>
            </a:fld>
            <a:endParaRPr kumimoji="1" lang="ja-JP" altLang="en-US"/>
          </a:p>
        </p:txBody>
      </p:sp>
    </p:spTree>
    <p:extLst>
      <p:ext uri="{BB962C8B-B14F-4D97-AF65-F5344CB8AC3E}">
        <p14:creationId xmlns:p14="http://schemas.microsoft.com/office/powerpoint/2010/main" val="1775209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atin typeface="UD デジタル 教科書体 N-B" panose="02020700000000000000" pitchFamily="17" charset="-128"/>
                <a:ea typeface="UD デジタル 教科書体 N-B" panose="02020700000000000000" pitchFamily="17" charset="-128"/>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atin typeface="UD デジタル 教科書体 N-B" panose="02020700000000000000" pitchFamily="17" charset="-128"/>
                <a:ea typeface="UD デジタル 教科書体 N-B" panose="02020700000000000000" pitchFamily="17"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4AD9604-B5DF-4756-9382-2E27647D5ED1}" type="datetime1">
              <a:rPr kumimoji="1" lang="ja-JP" altLang="en-US" smtClean="0"/>
              <a:t>2025/7/9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latin typeface="UD デジタル 教科書体 N-B" panose="02020700000000000000" pitchFamily="17" charset="-128"/>
                <a:ea typeface="UD デジタル 教科書体 N-B" panose="02020700000000000000" pitchFamily="17" charset="-128"/>
              </a:defRPr>
            </a:lvl1pPr>
          </a:lstStyle>
          <a:p>
            <a:fld id="{08CA481A-A47E-4FDB-8DAF-30EE6F7D3410}" type="slidenum">
              <a:rPr kumimoji="1" lang="ja-JP" altLang="en-US" smtClean="0"/>
              <a:pPr/>
              <a:t>‹#›</a:t>
            </a:fld>
            <a:endParaRPr kumimoji="1" lang="ja-JP" altLang="en-US"/>
          </a:p>
        </p:txBody>
      </p:sp>
    </p:spTree>
    <p:extLst>
      <p:ext uri="{BB962C8B-B14F-4D97-AF65-F5344CB8AC3E}">
        <p14:creationId xmlns:p14="http://schemas.microsoft.com/office/powerpoint/2010/main" val="929642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1FDB8D2-5ED8-4E37-940B-60C6F04E2813}" type="datetime1">
              <a:rPr kumimoji="1" lang="ja-JP" altLang="en-US" smtClean="0"/>
              <a:t>2025/7/9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CA481A-A47E-4FDB-8DAF-30EE6F7D3410}" type="slidenum">
              <a:rPr kumimoji="1" lang="ja-JP" altLang="en-US" smtClean="0"/>
              <a:t>‹#›</a:t>
            </a:fld>
            <a:endParaRPr kumimoji="1" lang="ja-JP" altLang="en-US"/>
          </a:p>
        </p:txBody>
      </p:sp>
    </p:spTree>
    <p:extLst>
      <p:ext uri="{BB962C8B-B14F-4D97-AF65-F5344CB8AC3E}">
        <p14:creationId xmlns:p14="http://schemas.microsoft.com/office/powerpoint/2010/main" val="3705432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D30F3C-517D-46A1-9E79-7A5589714EAF}" type="datetime1">
              <a:rPr kumimoji="1" lang="ja-JP" altLang="en-US" smtClean="0"/>
              <a:t>2025/7/9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CA481A-A47E-4FDB-8DAF-30EE6F7D3410}" type="slidenum">
              <a:rPr kumimoji="1" lang="ja-JP" altLang="en-US" smtClean="0"/>
              <a:t>‹#›</a:t>
            </a:fld>
            <a:endParaRPr kumimoji="1" lang="ja-JP" altLang="en-US"/>
          </a:p>
        </p:txBody>
      </p:sp>
    </p:spTree>
    <p:extLst>
      <p:ext uri="{BB962C8B-B14F-4D97-AF65-F5344CB8AC3E}">
        <p14:creationId xmlns:p14="http://schemas.microsoft.com/office/powerpoint/2010/main" val="2455914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8650" y="136525"/>
            <a:ext cx="7886700" cy="879476"/>
          </a:xfrm>
        </p:spPr>
        <p:txBody>
          <a:bodyPr/>
          <a:lstStyle>
            <a:lvl1pPr>
              <a:defRPr>
                <a:latin typeface="UD デジタル 教科書体 N-B" panose="02020700000000000000" pitchFamily="17" charset="-128"/>
                <a:ea typeface="UD デジタル 教科書体 N-B" panose="02020700000000000000" pitchFamily="17" charset="-128"/>
              </a:defRPr>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lvl1pPr>
              <a:defRPr>
                <a:latin typeface="UD デジタル 教科書体 N-B" panose="02020700000000000000" pitchFamily="17" charset="-128"/>
                <a:ea typeface="UD デジタル 教科書体 N-B" panose="02020700000000000000" pitchFamily="17" charset="-128"/>
              </a:defRPr>
            </a:lvl1pPr>
            <a:lvl2pPr>
              <a:defRPr>
                <a:latin typeface="UD デジタル 教科書体 N-B" panose="02020700000000000000" pitchFamily="17" charset="-128"/>
                <a:ea typeface="UD デジタル 教科書体 N-B" panose="02020700000000000000" pitchFamily="17" charset="-128"/>
              </a:defRPr>
            </a:lvl2pPr>
            <a:lvl3pPr>
              <a:defRPr>
                <a:latin typeface="UD デジタル 教科書体 N-B" panose="02020700000000000000" pitchFamily="17" charset="-128"/>
                <a:ea typeface="UD デジタル 教科書体 N-B" panose="02020700000000000000" pitchFamily="17" charset="-128"/>
              </a:defRPr>
            </a:lvl3pPr>
            <a:lvl4pPr>
              <a:defRPr>
                <a:latin typeface="UD デジタル 教科書体 N-B" panose="02020700000000000000" pitchFamily="17" charset="-128"/>
                <a:ea typeface="UD デジタル 教科書体 N-B" panose="02020700000000000000" pitchFamily="17" charset="-128"/>
              </a:defRPr>
            </a:lvl4pPr>
            <a:lvl5pPr>
              <a:defRPr>
                <a:latin typeface="UD デジタル 教科書体 N-B" panose="02020700000000000000" pitchFamily="17" charset="-128"/>
                <a:ea typeface="UD デジタル 教科書体 N-B" panose="02020700000000000000" pitchFamily="17"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14AF125-DBD9-411C-A86E-095A3A234B2C}" type="datetime1">
              <a:rPr kumimoji="1" lang="ja-JP" altLang="en-US" smtClean="0"/>
              <a:t>2025/7/9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latin typeface="UD デジタル 教科書体 N-B" panose="02020700000000000000" pitchFamily="17" charset="-128"/>
                <a:ea typeface="UD デジタル 教科書体 N-B" panose="02020700000000000000" pitchFamily="17" charset="-128"/>
              </a:defRPr>
            </a:lvl1pPr>
          </a:lstStyle>
          <a:p>
            <a:fld id="{08CA481A-A47E-4FDB-8DAF-30EE6F7D3410}" type="slidenum">
              <a:rPr kumimoji="1" lang="ja-JP" altLang="en-US" smtClean="0"/>
              <a:pPr/>
              <a:t>‹#›</a:t>
            </a:fld>
            <a:endParaRPr kumimoji="1" lang="ja-JP" altLang="en-US" dirty="0"/>
          </a:p>
        </p:txBody>
      </p:sp>
    </p:spTree>
    <p:extLst>
      <p:ext uri="{BB962C8B-B14F-4D97-AF65-F5344CB8AC3E}">
        <p14:creationId xmlns:p14="http://schemas.microsoft.com/office/powerpoint/2010/main" val="3558043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7116A26-5EA8-4840-B3A1-2D4C606C8092}" type="datetime1">
              <a:rPr kumimoji="1" lang="ja-JP" altLang="en-US" smtClean="0"/>
              <a:t>2025/7/9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CA481A-A47E-4FDB-8DAF-30EE6F7D3410}" type="slidenum">
              <a:rPr kumimoji="1" lang="ja-JP" altLang="en-US" smtClean="0"/>
              <a:t>‹#›</a:t>
            </a:fld>
            <a:endParaRPr kumimoji="1" lang="ja-JP" altLang="en-US"/>
          </a:p>
        </p:txBody>
      </p:sp>
    </p:spTree>
    <p:extLst>
      <p:ext uri="{BB962C8B-B14F-4D97-AF65-F5344CB8AC3E}">
        <p14:creationId xmlns:p14="http://schemas.microsoft.com/office/powerpoint/2010/main" val="2793052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EEC5B71-D548-4109-9624-AB01F2CC4AB1}" type="datetime1">
              <a:rPr kumimoji="1" lang="ja-JP" altLang="en-US" smtClean="0"/>
              <a:t>2025/7/9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CA481A-A47E-4FDB-8DAF-30EE6F7D3410}" type="slidenum">
              <a:rPr kumimoji="1" lang="ja-JP" altLang="en-US" smtClean="0"/>
              <a:t>‹#›</a:t>
            </a:fld>
            <a:endParaRPr kumimoji="1" lang="ja-JP" altLang="en-US"/>
          </a:p>
        </p:txBody>
      </p:sp>
    </p:spTree>
    <p:extLst>
      <p:ext uri="{BB962C8B-B14F-4D97-AF65-F5344CB8AC3E}">
        <p14:creationId xmlns:p14="http://schemas.microsoft.com/office/powerpoint/2010/main" val="2290363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BA3B230-0258-49AF-8FA6-5FE201FFABB5}" type="datetime1">
              <a:rPr kumimoji="1" lang="ja-JP" altLang="en-US" smtClean="0"/>
              <a:t>2025/7/9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8CA481A-A47E-4FDB-8DAF-30EE6F7D3410}" type="slidenum">
              <a:rPr kumimoji="1" lang="ja-JP" altLang="en-US" smtClean="0"/>
              <a:t>‹#›</a:t>
            </a:fld>
            <a:endParaRPr kumimoji="1" lang="ja-JP" altLang="en-US"/>
          </a:p>
        </p:txBody>
      </p:sp>
    </p:spTree>
    <p:extLst>
      <p:ext uri="{BB962C8B-B14F-4D97-AF65-F5344CB8AC3E}">
        <p14:creationId xmlns:p14="http://schemas.microsoft.com/office/powerpoint/2010/main" val="423474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B4432C2-1EBF-4EE8-8CC3-A14B8F01D807}" type="datetime1">
              <a:rPr kumimoji="1" lang="ja-JP" altLang="en-US" smtClean="0"/>
              <a:t>2025/7/9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8CA481A-A47E-4FDB-8DAF-30EE6F7D3410}" type="slidenum">
              <a:rPr kumimoji="1" lang="ja-JP" altLang="en-US" smtClean="0"/>
              <a:t>‹#›</a:t>
            </a:fld>
            <a:endParaRPr kumimoji="1" lang="ja-JP" altLang="en-US"/>
          </a:p>
        </p:txBody>
      </p:sp>
    </p:spTree>
    <p:extLst>
      <p:ext uri="{BB962C8B-B14F-4D97-AF65-F5344CB8AC3E}">
        <p14:creationId xmlns:p14="http://schemas.microsoft.com/office/powerpoint/2010/main" val="2510703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AC7CE0-46D3-446E-8893-BB63502F6896}" type="datetime1">
              <a:rPr kumimoji="1" lang="ja-JP" altLang="en-US" smtClean="0"/>
              <a:t>2025/7/9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8CA481A-A47E-4FDB-8DAF-30EE6F7D3410}" type="slidenum">
              <a:rPr kumimoji="1" lang="ja-JP" altLang="en-US" smtClean="0"/>
              <a:t>‹#›</a:t>
            </a:fld>
            <a:endParaRPr kumimoji="1" lang="ja-JP" altLang="en-US"/>
          </a:p>
        </p:txBody>
      </p:sp>
    </p:spTree>
    <p:extLst>
      <p:ext uri="{BB962C8B-B14F-4D97-AF65-F5344CB8AC3E}">
        <p14:creationId xmlns:p14="http://schemas.microsoft.com/office/powerpoint/2010/main" val="1517175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5EC760F-68D3-4FA5-BFD7-9AE437211A43}" type="datetime1">
              <a:rPr kumimoji="1" lang="ja-JP" altLang="en-US" smtClean="0"/>
              <a:t>2025/7/9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CA481A-A47E-4FDB-8DAF-30EE6F7D3410}" type="slidenum">
              <a:rPr kumimoji="1" lang="ja-JP" altLang="en-US" smtClean="0"/>
              <a:t>‹#›</a:t>
            </a:fld>
            <a:endParaRPr kumimoji="1" lang="ja-JP" altLang="en-US"/>
          </a:p>
        </p:txBody>
      </p:sp>
    </p:spTree>
    <p:extLst>
      <p:ext uri="{BB962C8B-B14F-4D97-AF65-F5344CB8AC3E}">
        <p14:creationId xmlns:p14="http://schemas.microsoft.com/office/powerpoint/2010/main" val="4196395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8CD3DD8-0037-4180-9C26-0FF5143CB92E}" type="datetime1">
              <a:rPr kumimoji="1" lang="ja-JP" altLang="en-US" smtClean="0"/>
              <a:t>2025/7/9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CA481A-A47E-4FDB-8DAF-30EE6F7D3410}" type="slidenum">
              <a:rPr kumimoji="1" lang="ja-JP" altLang="en-US" smtClean="0"/>
              <a:t>‹#›</a:t>
            </a:fld>
            <a:endParaRPr kumimoji="1" lang="ja-JP" altLang="en-US"/>
          </a:p>
        </p:txBody>
      </p:sp>
    </p:spTree>
    <p:extLst>
      <p:ext uri="{BB962C8B-B14F-4D97-AF65-F5344CB8AC3E}">
        <p14:creationId xmlns:p14="http://schemas.microsoft.com/office/powerpoint/2010/main" val="4290907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73CC32-224B-400D-B347-22A5DB32AD57}" type="datetime1">
              <a:rPr kumimoji="1" lang="ja-JP" altLang="en-US" smtClean="0"/>
              <a:t>2025/7/9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CA481A-A47E-4FDB-8DAF-30EE6F7D3410}" type="slidenum">
              <a:rPr kumimoji="1" lang="ja-JP" altLang="en-US" smtClean="0"/>
              <a:t>‹#›</a:t>
            </a:fld>
            <a:endParaRPr kumimoji="1" lang="ja-JP" altLang="en-US"/>
          </a:p>
        </p:txBody>
      </p:sp>
    </p:spTree>
    <p:extLst>
      <p:ext uri="{BB962C8B-B14F-4D97-AF65-F5344CB8AC3E}">
        <p14:creationId xmlns:p14="http://schemas.microsoft.com/office/powerpoint/2010/main" val="2241566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ishiwata.mhlw.go.jp/material/#category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D096B4-04B2-4B88-87EF-C2D379B8D0A6}"/>
              </a:ext>
            </a:extLst>
          </p:cNvPr>
          <p:cNvSpPr>
            <a:spLocks noGrp="1"/>
          </p:cNvSpPr>
          <p:nvPr>
            <p:ph type="ctrTitle"/>
          </p:nvPr>
        </p:nvSpPr>
        <p:spPr>
          <a:xfrm>
            <a:off x="0" y="0"/>
            <a:ext cx="9144000" cy="3429000"/>
          </a:xfrm>
          <a:solidFill>
            <a:srgbClr val="FFB190"/>
          </a:solidFill>
        </p:spPr>
        <p:txBody>
          <a:bodyPr>
            <a:normAutofit/>
          </a:bodyPr>
          <a:lstStyle/>
          <a:p>
            <a:pPr>
              <a:lnSpc>
                <a:spcPct val="100000"/>
              </a:lnSpc>
            </a:pPr>
            <a:r>
              <a:rPr kumimoji="1" lang="ja-JP" altLang="en-US" sz="4400" dirty="0"/>
              <a:t>工作物の石綿事前調査について</a:t>
            </a:r>
            <a:br>
              <a:rPr kumimoji="1" lang="en-US" altLang="ja-JP" sz="4800" dirty="0"/>
            </a:br>
            <a:r>
              <a:rPr kumimoji="1" lang="ja-JP" altLang="en-US" sz="3600" dirty="0"/>
              <a:t>（令和８年１月改正の内容）</a:t>
            </a:r>
            <a:br>
              <a:rPr kumimoji="1" lang="en-US" altLang="ja-JP" sz="3600" dirty="0"/>
            </a:br>
            <a:endParaRPr kumimoji="1" lang="ja-JP" altLang="en-US" sz="3600" dirty="0"/>
          </a:p>
        </p:txBody>
      </p:sp>
      <p:sp>
        <p:nvSpPr>
          <p:cNvPr id="3" name="字幕 2">
            <a:extLst>
              <a:ext uri="{FF2B5EF4-FFF2-40B4-BE49-F238E27FC236}">
                <a16:creationId xmlns:a16="http://schemas.microsoft.com/office/drawing/2014/main" id="{94F9E2EB-8F38-45D4-BD66-A091277CD2DD}"/>
              </a:ext>
            </a:extLst>
          </p:cNvPr>
          <p:cNvSpPr>
            <a:spLocks noGrp="1"/>
          </p:cNvSpPr>
          <p:nvPr>
            <p:ph type="subTitle" idx="1"/>
          </p:nvPr>
        </p:nvSpPr>
        <p:spPr>
          <a:xfrm>
            <a:off x="1142999" y="3830638"/>
            <a:ext cx="6858000" cy="1655762"/>
          </a:xfrm>
        </p:spPr>
        <p:txBody>
          <a:bodyPr>
            <a:normAutofit/>
          </a:bodyPr>
          <a:lstStyle/>
          <a:p>
            <a:endParaRPr kumimoji="1" lang="en-US" altLang="ja-JP" dirty="0">
              <a:solidFill>
                <a:srgbClr val="002060"/>
              </a:solidFill>
            </a:endParaRPr>
          </a:p>
          <a:p>
            <a:pPr marL="0" indent="0" algn="ctr">
              <a:buNone/>
            </a:pPr>
            <a:r>
              <a:rPr lang="ja-JP" altLang="en-US" sz="2400" dirty="0"/>
              <a:t>大阪府　環境農林水産部　環境管理室</a:t>
            </a:r>
            <a:endParaRPr lang="en-US" altLang="ja-JP" sz="2400" dirty="0"/>
          </a:p>
          <a:p>
            <a:pPr marL="0" indent="0" algn="ctr">
              <a:buNone/>
            </a:pPr>
            <a:r>
              <a:rPr lang="ja-JP" altLang="en-US" sz="2400" dirty="0"/>
              <a:t>事業所指導課　大気指導グループ</a:t>
            </a:r>
          </a:p>
        </p:txBody>
      </p:sp>
      <p:sp>
        <p:nvSpPr>
          <p:cNvPr id="4" name="スライド番号プレースホルダー 3">
            <a:extLst>
              <a:ext uri="{FF2B5EF4-FFF2-40B4-BE49-F238E27FC236}">
                <a16:creationId xmlns:a16="http://schemas.microsoft.com/office/drawing/2014/main" id="{EBAE418D-243C-43F5-8A33-A743B8CC3464}"/>
              </a:ext>
            </a:extLst>
          </p:cNvPr>
          <p:cNvSpPr>
            <a:spLocks noGrp="1"/>
          </p:cNvSpPr>
          <p:nvPr>
            <p:ph type="sldNum" sz="quarter" idx="12"/>
          </p:nvPr>
        </p:nvSpPr>
        <p:spPr/>
        <p:txBody>
          <a:bodyPr/>
          <a:lstStyle/>
          <a:p>
            <a:fld id="{08CA481A-A47E-4FDB-8DAF-30EE6F7D3410}" type="slidenum">
              <a:rPr kumimoji="1" lang="ja-JP" altLang="en-US" smtClean="0"/>
              <a:pPr/>
              <a:t>1</a:t>
            </a:fld>
            <a:endParaRPr kumimoji="1" lang="ja-JP" altLang="en-US"/>
          </a:p>
        </p:txBody>
      </p:sp>
    </p:spTree>
    <p:extLst>
      <p:ext uri="{BB962C8B-B14F-4D97-AF65-F5344CB8AC3E}">
        <p14:creationId xmlns:p14="http://schemas.microsoft.com/office/powerpoint/2010/main" val="3437464042"/>
      </p:ext>
    </p:extLst>
  </p:cSld>
  <p:clrMapOvr>
    <a:masterClrMapping/>
  </p:clrMapOvr>
  <mc:AlternateContent xmlns:mc="http://schemas.openxmlformats.org/markup-compatibility/2006" xmlns:p14="http://schemas.microsoft.com/office/powerpoint/2010/main">
    <mc:Choice Requires="p14">
      <p:transition spd="slow" p14:dur="2000" advTm="8996"/>
    </mc:Choice>
    <mc:Fallback xmlns="">
      <p:transition spd="slow" advTm="899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C91757-F234-44F9-BCEA-DD5349299B8D}"/>
              </a:ext>
            </a:extLst>
          </p:cNvPr>
          <p:cNvSpPr>
            <a:spLocks noGrp="1"/>
          </p:cNvSpPr>
          <p:nvPr>
            <p:ph type="title"/>
          </p:nvPr>
        </p:nvSpPr>
        <p:spPr>
          <a:xfrm>
            <a:off x="310046" y="127389"/>
            <a:ext cx="7886700" cy="879476"/>
          </a:xfrm>
        </p:spPr>
        <p:txBody>
          <a:bodyPr>
            <a:normAutofit/>
          </a:bodyPr>
          <a:lstStyle/>
          <a:p>
            <a:r>
              <a:rPr kumimoji="1" lang="en-US" altLang="ja-JP" sz="4000" dirty="0">
                <a:solidFill>
                  <a:srgbClr val="C00000"/>
                </a:solidFill>
              </a:rPr>
              <a:t>【</a:t>
            </a:r>
            <a:r>
              <a:rPr kumimoji="1" lang="ja-JP" altLang="en-US" sz="4000" dirty="0">
                <a:solidFill>
                  <a:srgbClr val="C00000"/>
                </a:solidFill>
              </a:rPr>
              <a:t>参考</a:t>
            </a:r>
            <a:r>
              <a:rPr kumimoji="1" lang="en-US" altLang="ja-JP" sz="4000" dirty="0">
                <a:solidFill>
                  <a:srgbClr val="C00000"/>
                </a:solidFill>
              </a:rPr>
              <a:t>】</a:t>
            </a:r>
            <a:r>
              <a:rPr kumimoji="1" lang="ja-JP" altLang="en-US" sz="4000" dirty="0"/>
              <a:t>要注意②　配管設備</a:t>
            </a:r>
          </a:p>
        </p:txBody>
      </p:sp>
      <p:sp>
        <p:nvSpPr>
          <p:cNvPr id="3" name="コンテンツ プレースホルダー 2">
            <a:extLst>
              <a:ext uri="{FF2B5EF4-FFF2-40B4-BE49-F238E27FC236}">
                <a16:creationId xmlns:a16="http://schemas.microsoft.com/office/drawing/2014/main" id="{3D7AC8E3-4088-4E51-A1EC-58F46D49233F}"/>
              </a:ext>
            </a:extLst>
          </p:cNvPr>
          <p:cNvSpPr>
            <a:spLocks noGrp="1"/>
          </p:cNvSpPr>
          <p:nvPr>
            <p:ph idx="1"/>
          </p:nvPr>
        </p:nvSpPr>
        <p:spPr>
          <a:xfrm>
            <a:off x="415924" y="1818208"/>
            <a:ext cx="8281036" cy="1610792"/>
          </a:xfrm>
        </p:spPr>
        <p:txBody>
          <a:bodyPr>
            <a:normAutofit/>
          </a:bodyPr>
          <a:lstStyle/>
          <a:p>
            <a:pPr marL="0" indent="0">
              <a:buNone/>
            </a:pPr>
            <a:r>
              <a:rPr lang="ja-JP" altLang="en-US" dirty="0"/>
              <a:t>下水管→</a:t>
            </a:r>
            <a:r>
              <a:rPr lang="en-US" altLang="ja-JP" dirty="0"/>
              <a:t>『</a:t>
            </a:r>
            <a:r>
              <a:rPr lang="ja-JP" altLang="en-US" dirty="0"/>
              <a:t>特定工作物</a:t>
            </a:r>
            <a:r>
              <a:rPr lang="en-US" altLang="ja-JP" dirty="0"/>
              <a:t>』</a:t>
            </a:r>
          </a:p>
          <a:p>
            <a:endParaRPr lang="en-US" altLang="ja-JP" dirty="0"/>
          </a:p>
          <a:p>
            <a:pPr marL="0" indent="0">
              <a:buNone/>
            </a:pPr>
            <a:r>
              <a:rPr lang="ja-JP" altLang="en-US" dirty="0"/>
              <a:t>上水道管→</a:t>
            </a:r>
            <a:r>
              <a:rPr lang="en-US" altLang="ja-JP" dirty="0"/>
              <a:t>『</a:t>
            </a:r>
            <a:r>
              <a:rPr lang="ja-JP" altLang="en-US" dirty="0"/>
              <a:t>その他の工作物</a:t>
            </a:r>
            <a:r>
              <a:rPr lang="en-US" altLang="ja-JP" dirty="0"/>
              <a:t>』</a:t>
            </a:r>
          </a:p>
        </p:txBody>
      </p:sp>
      <p:sp>
        <p:nvSpPr>
          <p:cNvPr id="4" name="スライド番号プレースホルダー 3">
            <a:extLst>
              <a:ext uri="{FF2B5EF4-FFF2-40B4-BE49-F238E27FC236}">
                <a16:creationId xmlns:a16="http://schemas.microsoft.com/office/drawing/2014/main" id="{386C8A0D-6C87-4318-943B-79D24A45C16A}"/>
              </a:ext>
            </a:extLst>
          </p:cNvPr>
          <p:cNvSpPr>
            <a:spLocks noGrp="1"/>
          </p:cNvSpPr>
          <p:nvPr>
            <p:ph type="sldNum" sz="quarter" idx="12"/>
          </p:nvPr>
        </p:nvSpPr>
        <p:spPr/>
        <p:txBody>
          <a:bodyPr/>
          <a:lstStyle/>
          <a:p>
            <a:fld id="{08CA481A-A47E-4FDB-8DAF-30EE6F7D3410}" type="slidenum">
              <a:rPr kumimoji="1" lang="ja-JP" altLang="en-US" smtClean="0"/>
              <a:pPr/>
              <a:t>10</a:t>
            </a:fld>
            <a:endParaRPr kumimoji="1" lang="ja-JP" altLang="en-US" dirty="0"/>
          </a:p>
        </p:txBody>
      </p:sp>
      <p:sp>
        <p:nvSpPr>
          <p:cNvPr id="5" name="コンテンツ プレースホルダー 2">
            <a:extLst>
              <a:ext uri="{FF2B5EF4-FFF2-40B4-BE49-F238E27FC236}">
                <a16:creationId xmlns:a16="http://schemas.microsoft.com/office/drawing/2014/main" id="{79A6CC15-2000-42C0-A82D-948E1C35636B}"/>
              </a:ext>
            </a:extLst>
          </p:cNvPr>
          <p:cNvSpPr txBox="1">
            <a:spLocks/>
          </p:cNvSpPr>
          <p:nvPr/>
        </p:nvSpPr>
        <p:spPr>
          <a:xfrm>
            <a:off x="3816464" y="3429000"/>
            <a:ext cx="5676671" cy="3651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UD デジタル 教科書体 N-B" panose="02020700000000000000" pitchFamily="17" charset="-128"/>
                <a:ea typeface="UD デジタル 教科書体 N-B" panose="02020700000000000000" pitchFamily="17"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UD デジタル 教科書体 N-B" panose="02020700000000000000" pitchFamily="17" charset="-128"/>
                <a:ea typeface="UD デジタル 教科書体 N-B" panose="02020700000000000000" pitchFamily="17"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UD デジタル 教科書体 N-B" panose="02020700000000000000" pitchFamily="17" charset="-128"/>
                <a:ea typeface="UD デジタル 教科書体 N-B" panose="02020700000000000000" pitchFamily="17"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UD デジタル 教科書体 N-B" panose="02020700000000000000" pitchFamily="17" charset="-128"/>
                <a:ea typeface="UD デジタル 教科書体 N-B" panose="02020700000000000000" pitchFamily="17"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UD デジタル 教科書体 N-B" panose="02020700000000000000" pitchFamily="17" charset="-128"/>
                <a:ea typeface="UD デジタル 教科書体 N-B" panose="02020700000000000000" pitchFamily="17"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400" dirty="0"/>
              <a:t>※</a:t>
            </a:r>
            <a:r>
              <a:rPr kumimoji="1" lang="ja-JP" altLang="en-US" sz="1400" dirty="0"/>
              <a:t>建築設備に該当するものは工作物ではなく、建築物。</a:t>
            </a:r>
            <a:endParaRPr kumimoji="1" lang="en-US" altLang="ja-JP" sz="1400" dirty="0"/>
          </a:p>
        </p:txBody>
      </p:sp>
      <p:sp>
        <p:nvSpPr>
          <p:cNvPr id="6" name="テキスト ボックス 5">
            <a:extLst>
              <a:ext uri="{FF2B5EF4-FFF2-40B4-BE49-F238E27FC236}">
                <a16:creationId xmlns:a16="http://schemas.microsoft.com/office/drawing/2014/main" id="{E18F83FC-54D8-4FD5-AD6C-60C6A8DB860E}"/>
              </a:ext>
            </a:extLst>
          </p:cNvPr>
          <p:cNvSpPr txBox="1"/>
          <p:nvPr/>
        </p:nvSpPr>
        <p:spPr>
          <a:xfrm>
            <a:off x="726122" y="4123635"/>
            <a:ext cx="7660640" cy="2009061"/>
          </a:xfrm>
          <a:prstGeom prst="roundRect">
            <a:avLst/>
          </a:prstGeom>
          <a:noFill/>
          <a:ln w="38100">
            <a:solidFill>
              <a:srgbClr val="C00000"/>
            </a:solidFill>
            <a:prstDash val="sysDot"/>
          </a:ln>
        </p:spPr>
        <p:txBody>
          <a:bodyPr wrap="square" rtlCol="0">
            <a:spAutoFit/>
          </a:bodyPr>
          <a:lstStyle/>
          <a:p>
            <a:pPr marL="0" indent="0">
              <a:buNone/>
            </a:pPr>
            <a:r>
              <a:rPr lang="en-US" altLang="ja-JP" sz="1800" dirty="0">
                <a:latin typeface="UD デジタル 教科書体 N-B" panose="02020700000000000000" pitchFamily="17" charset="-128"/>
                <a:ea typeface="UD デジタル 教科書体 N-B" panose="02020700000000000000" pitchFamily="17" charset="-128"/>
              </a:rPr>
              <a:t>【</a:t>
            </a:r>
            <a:r>
              <a:rPr lang="ja-JP" altLang="en-US" sz="1800" dirty="0">
                <a:latin typeface="UD デジタル 教科書体 N-B" panose="02020700000000000000" pitchFamily="17" charset="-128"/>
                <a:ea typeface="UD デジタル 教科書体 N-B" panose="02020700000000000000" pitchFamily="17" charset="-128"/>
              </a:rPr>
              <a:t>確認時における注意点</a:t>
            </a:r>
            <a:r>
              <a:rPr lang="en-US" altLang="ja-JP" sz="1800" dirty="0">
                <a:latin typeface="UD デジタル 教科書体 N-B" panose="02020700000000000000" pitchFamily="17" charset="-128"/>
                <a:ea typeface="UD デジタル 教科書体 N-B" panose="02020700000000000000" pitchFamily="17" charset="-128"/>
              </a:rPr>
              <a:t>】</a:t>
            </a:r>
          </a:p>
          <a:p>
            <a:pPr marL="0" indent="0">
              <a:buNone/>
            </a:pPr>
            <a:endParaRPr lang="en-US" altLang="ja-JP" sz="800" dirty="0">
              <a:latin typeface="UD デジタル 教科書体 N-B" panose="02020700000000000000" pitchFamily="17" charset="-128"/>
              <a:ea typeface="UD デジタル 教科書体 N-B" panose="02020700000000000000" pitchFamily="17" charset="-128"/>
            </a:endParaRPr>
          </a:p>
          <a:p>
            <a:pPr>
              <a:buFont typeface="Wingdings" panose="05000000000000000000" pitchFamily="2" charset="2"/>
              <a:buChar char="Ø"/>
            </a:pPr>
            <a:r>
              <a:rPr lang="ja-JP" altLang="en-US" sz="1800" dirty="0">
                <a:latin typeface="UD デジタル 教科書体 N-B" panose="02020700000000000000" pitchFamily="17" charset="-128"/>
                <a:ea typeface="UD デジタル 教科書体 N-B" panose="02020700000000000000" pitchFamily="17" charset="-128"/>
              </a:rPr>
              <a:t>管材のほか、フランジやバルブなどの箇所に、ガスケットやパッキンといった石綿を含有している資材（シール材関係）が使用されている可能性がある。</a:t>
            </a:r>
            <a:endParaRPr lang="en-US" altLang="ja-JP" sz="1800" dirty="0">
              <a:latin typeface="UD デジタル 教科書体 N-B" panose="02020700000000000000" pitchFamily="17" charset="-128"/>
              <a:ea typeface="UD デジタル 教科書体 N-B" panose="02020700000000000000" pitchFamily="17" charset="-128"/>
            </a:endParaRPr>
          </a:p>
          <a:p>
            <a:pPr>
              <a:buFont typeface="Wingdings" panose="05000000000000000000" pitchFamily="2" charset="2"/>
              <a:buChar char="Ø"/>
            </a:pPr>
            <a:endParaRPr lang="en-US" altLang="ja-JP" sz="800" dirty="0">
              <a:latin typeface="UD デジタル 教科書体 N-B" panose="02020700000000000000" pitchFamily="17" charset="-128"/>
              <a:ea typeface="UD デジタル 教科書体 N-B" panose="02020700000000000000" pitchFamily="17" charset="-128"/>
            </a:endParaRPr>
          </a:p>
          <a:p>
            <a:pPr>
              <a:buFont typeface="Wingdings" panose="05000000000000000000" pitchFamily="2" charset="2"/>
              <a:buChar char="Ø"/>
            </a:pPr>
            <a:r>
              <a:rPr lang="ja-JP" altLang="en-US" sz="1800" dirty="0">
                <a:latin typeface="UD デジタル 教科書体 N-B" panose="02020700000000000000" pitchFamily="17" charset="-128"/>
                <a:ea typeface="UD デジタル 教科書体 N-B" panose="02020700000000000000" pitchFamily="17" charset="-128"/>
              </a:rPr>
              <a:t>配管廻りに石綿含有の保温材が施工されている場合がある</a:t>
            </a:r>
            <a:r>
              <a:rPr lang="ja-JP" altLang="en-US" sz="2400" dirty="0">
                <a:latin typeface="UD デジタル 教科書体 N-B" panose="02020700000000000000" pitchFamily="17" charset="-128"/>
                <a:ea typeface="UD デジタル 教科書体 N-B" panose="02020700000000000000" pitchFamily="17" charset="-128"/>
              </a:rPr>
              <a:t>。</a:t>
            </a:r>
            <a:endParaRPr lang="en-US" altLang="ja-JP" sz="2400" dirty="0">
              <a:latin typeface="UD デジタル 教科書体 N-B" panose="02020700000000000000" pitchFamily="17" charset="-128"/>
              <a:ea typeface="UD デジタル 教科書体 N-B" panose="02020700000000000000" pitchFamily="17" charset="-128"/>
            </a:endParaRPr>
          </a:p>
        </p:txBody>
      </p:sp>
      <p:sp>
        <p:nvSpPr>
          <p:cNvPr id="9" name="テキスト ボックス 8">
            <a:extLst>
              <a:ext uri="{FF2B5EF4-FFF2-40B4-BE49-F238E27FC236}">
                <a16:creationId xmlns:a16="http://schemas.microsoft.com/office/drawing/2014/main" id="{4502C462-AFA9-4EC0-9542-D74E5A58F6BD}"/>
              </a:ext>
            </a:extLst>
          </p:cNvPr>
          <p:cNvSpPr txBox="1"/>
          <p:nvPr/>
        </p:nvSpPr>
        <p:spPr>
          <a:xfrm>
            <a:off x="299046" y="6413699"/>
            <a:ext cx="8216304" cy="307777"/>
          </a:xfrm>
          <a:prstGeom prst="rect">
            <a:avLst/>
          </a:prstGeom>
          <a:noFill/>
        </p:spPr>
        <p:txBody>
          <a:bodyPr wrap="square">
            <a:spAutoFit/>
          </a:bodyPr>
          <a:lstStyle/>
          <a:p>
            <a:r>
              <a:rPr lang="ja-JP" altLang="en-US" sz="1400" dirty="0">
                <a:latin typeface="UD デジタル 教科書体 N-B" panose="02020700000000000000" pitchFamily="17" charset="-128"/>
                <a:ea typeface="UD デジタル 教科書体 N-B" panose="02020700000000000000" pitchFamily="17" charset="-128"/>
              </a:rPr>
              <a:t>参考文献</a:t>
            </a:r>
            <a:r>
              <a:rPr lang="en-US" altLang="ja-JP" sz="1400" dirty="0">
                <a:latin typeface="UD デジタル 教科書体 N-B" panose="02020700000000000000" pitchFamily="17" charset="-128"/>
                <a:ea typeface="UD デジタル 教科書体 N-B" panose="02020700000000000000" pitchFamily="17" charset="-128"/>
              </a:rPr>
              <a:t>『</a:t>
            </a:r>
            <a:r>
              <a:rPr lang="ja-JP" altLang="en-US" sz="1400" dirty="0">
                <a:latin typeface="UD デジタル 教科書体 N-B" panose="02020700000000000000" pitchFamily="17" charset="-128"/>
                <a:ea typeface="UD デジタル 教科書体 N-B" panose="02020700000000000000" pitchFamily="17" charset="-128"/>
              </a:rPr>
              <a:t>一般社団法人環境科学対策センター工作物石綿調査者資格の必要性　周知勉強会</a:t>
            </a:r>
            <a:r>
              <a:rPr lang="en-US" altLang="ja-JP" sz="1400" dirty="0">
                <a:latin typeface="UD デジタル 教科書体 N-B" panose="02020700000000000000" pitchFamily="17" charset="-128"/>
                <a:ea typeface="UD デジタル 教科書体 N-B" panose="02020700000000000000" pitchFamily="17" charset="-128"/>
              </a:rPr>
              <a:t>』</a:t>
            </a:r>
          </a:p>
        </p:txBody>
      </p:sp>
    </p:spTree>
    <p:extLst>
      <p:ext uri="{BB962C8B-B14F-4D97-AF65-F5344CB8AC3E}">
        <p14:creationId xmlns:p14="http://schemas.microsoft.com/office/powerpoint/2010/main" val="3524571095"/>
      </p:ext>
    </p:extLst>
  </p:cSld>
  <p:clrMapOvr>
    <a:masterClrMapping/>
  </p:clrMapOvr>
  <mc:AlternateContent xmlns:mc="http://schemas.openxmlformats.org/markup-compatibility/2006" xmlns:p14="http://schemas.microsoft.com/office/powerpoint/2010/main">
    <mc:Choice Requires="p14">
      <p:transition spd="slow" p14:dur="2000" advTm="21324"/>
    </mc:Choice>
    <mc:Fallback xmlns="">
      <p:transition spd="slow" advTm="21324"/>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C91757-F234-44F9-BCEA-DD5349299B8D}"/>
              </a:ext>
            </a:extLst>
          </p:cNvPr>
          <p:cNvSpPr>
            <a:spLocks noGrp="1"/>
          </p:cNvSpPr>
          <p:nvPr>
            <p:ph type="title"/>
          </p:nvPr>
        </p:nvSpPr>
        <p:spPr>
          <a:xfrm>
            <a:off x="125128" y="410772"/>
            <a:ext cx="9497127" cy="600853"/>
          </a:xfrm>
        </p:spPr>
        <p:txBody>
          <a:bodyPr>
            <a:normAutofit fontScale="90000"/>
          </a:bodyPr>
          <a:lstStyle/>
          <a:p>
            <a:r>
              <a:rPr kumimoji="1" lang="en-US" altLang="ja-JP" dirty="0">
                <a:solidFill>
                  <a:srgbClr val="C00000"/>
                </a:solidFill>
              </a:rPr>
              <a:t>【</a:t>
            </a:r>
            <a:r>
              <a:rPr kumimoji="1" lang="ja-JP" altLang="en-US" dirty="0">
                <a:solidFill>
                  <a:srgbClr val="C00000"/>
                </a:solidFill>
              </a:rPr>
              <a:t>参考</a:t>
            </a:r>
            <a:r>
              <a:rPr kumimoji="1" lang="en-US" altLang="ja-JP" dirty="0">
                <a:solidFill>
                  <a:srgbClr val="C00000"/>
                </a:solidFill>
              </a:rPr>
              <a:t>】</a:t>
            </a:r>
            <a:r>
              <a:rPr kumimoji="1" lang="ja-JP" altLang="en-US" dirty="0"/>
              <a:t>要注意③　</a:t>
            </a:r>
            <a:br>
              <a:rPr kumimoji="1" lang="en-US" altLang="ja-JP" dirty="0"/>
            </a:br>
            <a:r>
              <a:rPr kumimoji="1" lang="ja-JP" altLang="en-US" dirty="0"/>
              <a:t>　　　　 </a:t>
            </a:r>
            <a:r>
              <a:rPr lang="ja-JP" altLang="en-US" dirty="0"/>
              <a:t>観光用エレベーター</a:t>
            </a:r>
            <a:endParaRPr kumimoji="1" lang="ja-JP" altLang="en-US" dirty="0"/>
          </a:p>
        </p:txBody>
      </p:sp>
      <p:sp>
        <p:nvSpPr>
          <p:cNvPr id="3" name="コンテンツ プレースホルダー 2">
            <a:extLst>
              <a:ext uri="{FF2B5EF4-FFF2-40B4-BE49-F238E27FC236}">
                <a16:creationId xmlns:a16="http://schemas.microsoft.com/office/drawing/2014/main" id="{3D7AC8E3-4088-4E51-A1EC-58F46D49233F}"/>
              </a:ext>
            </a:extLst>
          </p:cNvPr>
          <p:cNvSpPr>
            <a:spLocks noGrp="1"/>
          </p:cNvSpPr>
          <p:nvPr>
            <p:ph idx="1"/>
          </p:nvPr>
        </p:nvSpPr>
        <p:spPr>
          <a:xfrm>
            <a:off x="375492" y="1424021"/>
            <a:ext cx="8301148" cy="3196344"/>
          </a:xfrm>
        </p:spPr>
        <p:txBody>
          <a:bodyPr>
            <a:normAutofit fontScale="85000" lnSpcReduction="10000"/>
          </a:bodyPr>
          <a:lstStyle/>
          <a:p>
            <a:pPr marL="0" indent="0">
              <a:buNone/>
            </a:pPr>
            <a:r>
              <a:rPr lang="ja-JP" altLang="en-US" sz="2600" b="1" dirty="0"/>
              <a:t>観光用エレベーター</a:t>
            </a:r>
            <a:r>
              <a:rPr lang="en-US" altLang="ja-JP" sz="2600" b="1" baseline="30000" dirty="0"/>
              <a:t>※</a:t>
            </a:r>
            <a:r>
              <a:rPr lang="ja-JP" altLang="en-US" sz="2600" b="1" dirty="0"/>
              <a:t>の昇降路の囲い</a:t>
            </a:r>
            <a:r>
              <a:rPr lang="ja-JP" altLang="en-US" sz="2600" dirty="0"/>
              <a:t>は</a:t>
            </a:r>
            <a:r>
              <a:rPr lang="en-US" altLang="ja-JP" sz="2600" b="1" dirty="0"/>
              <a:t>『</a:t>
            </a:r>
            <a:r>
              <a:rPr lang="ja-JP" altLang="en-US" sz="2600" b="1" dirty="0"/>
              <a:t>特定工作物</a:t>
            </a:r>
            <a:r>
              <a:rPr lang="en-US" altLang="ja-JP" sz="2600" b="1" dirty="0"/>
              <a:t>』</a:t>
            </a:r>
          </a:p>
          <a:p>
            <a:pPr marL="0" indent="0">
              <a:buNone/>
            </a:pPr>
            <a:r>
              <a:rPr lang="ja-JP" altLang="en-US" sz="2000" dirty="0"/>
              <a:t>（建築物に該当するものを除く。）</a:t>
            </a:r>
            <a:endParaRPr lang="en-US" altLang="ja-JP" sz="2000" b="1" dirty="0"/>
          </a:p>
          <a:p>
            <a:endParaRPr lang="en-US" altLang="ja-JP" sz="900" dirty="0"/>
          </a:p>
          <a:p>
            <a:pPr marL="0" indent="0">
              <a:buNone/>
            </a:pPr>
            <a:r>
              <a:rPr lang="en-US" altLang="ja-JP" sz="1900" dirty="0"/>
              <a:t>※</a:t>
            </a:r>
            <a:r>
              <a:rPr lang="ja-JP" altLang="en-US" sz="1900" dirty="0"/>
              <a:t>観光用エレベーターとは</a:t>
            </a:r>
            <a:endParaRPr lang="en-US" altLang="ja-JP" sz="1900" dirty="0"/>
          </a:p>
          <a:p>
            <a:pPr marL="0" indent="0">
              <a:buNone/>
            </a:pPr>
            <a:r>
              <a:rPr lang="ja-JP" altLang="en-US" sz="1700" dirty="0"/>
              <a:t>建築基準法施行令（昭和</a:t>
            </a:r>
            <a:r>
              <a:rPr lang="en-US" altLang="ja-JP" sz="1700" dirty="0"/>
              <a:t>25</a:t>
            </a:r>
            <a:r>
              <a:rPr lang="ja-JP" altLang="en-US" sz="1700" dirty="0"/>
              <a:t>年政令第</a:t>
            </a:r>
            <a:r>
              <a:rPr lang="en-US" altLang="ja-JP" sz="1700" dirty="0"/>
              <a:t>338</a:t>
            </a:r>
            <a:r>
              <a:rPr lang="ja-JP" altLang="en-US" sz="1700" dirty="0"/>
              <a:t>号）第</a:t>
            </a:r>
            <a:r>
              <a:rPr lang="en-US" altLang="ja-JP" sz="1700" dirty="0"/>
              <a:t>138</a:t>
            </a:r>
            <a:r>
              <a:rPr lang="ja-JP" altLang="en-US" sz="1700" dirty="0"/>
              <a:t>条第２項第１号に規定する「乗用エレベーター又はエスカレーターで観光のためのもの（一般交通の用に供するものを除く。）」のうち、乗用エレベーターで観光のためのもの（一般交通の用に供するものを除く。）をいう。（大気汚染防止法施行規則等の一部を改正する省令等の施行等について（令和</a:t>
            </a:r>
            <a:r>
              <a:rPr lang="en-US" altLang="ja-JP" sz="1700" dirty="0"/>
              <a:t>5</a:t>
            </a:r>
            <a:r>
              <a:rPr lang="ja-JP" altLang="en-US" sz="1700" dirty="0"/>
              <a:t>年</a:t>
            </a:r>
            <a:r>
              <a:rPr lang="en-US" altLang="ja-JP" sz="1700" dirty="0"/>
              <a:t>6</a:t>
            </a:r>
            <a:r>
              <a:rPr lang="ja-JP" altLang="en-US" sz="1700" dirty="0"/>
              <a:t>月</a:t>
            </a:r>
            <a:r>
              <a:rPr lang="en-US" altLang="ja-JP" sz="1700" dirty="0"/>
              <a:t>23</a:t>
            </a:r>
            <a:r>
              <a:rPr lang="ja-JP" altLang="en-US" sz="1700" dirty="0"/>
              <a:t>日環水大大発第</a:t>
            </a:r>
            <a:r>
              <a:rPr lang="en-US" altLang="ja-JP" sz="1700" dirty="0"/>
              <a:t>2306231</a:t>
            </a:r>
            <a:r>
              <a:rPr lang="ja-JP" altLang="en-US" sz="1700" dirty="0"/>
              <a:t>号）</a:t>
            </a:r>
            <a:endParaRPr lang="en-US" altLang="ja-JP" sz="1700" dirty="0"/>
          </a:p>
          <a:p>
            <a:pPr marL="0" indent="0">
              <a:buNone/>
            </a:pPr>
            <a:r>
              <a:rPr lang="ja-JP" altLang="en-US" sz="1700" dirty="0"/>
              <a:t>（例）</a:t>
            </a:r>
            <a:endParaRPr lang="en-US" altLang="ja-JP" sz="1700" dirty="0"/>
          </a:p>
          <a:p>
            <a:pPr>
              <a:buFont typeface="Wingdings" panose="05000000000000000000" pitchFamily="2" charset="2"/>
              <a:buChar char="ü"/>
            </a:pPr>
            <a:r>
              <a:rPr lang="ja-JP" altLang="en-US" sz="1700" dirty="0"/>
              <a:t>ホテル、ショッピングモール、高層ビルの外の景色が観れ、人が使用する乗用エレベーター（展望用エレベーター）</a:t>
            </a:r>
            <a:endParaRPr lang="en-US" altLang="ja-JP" sz="1700" dirty="0"/>
          </a:p>
          <a:p>
            <a:pPr>
              <a:buFont typeface="Wingdings" panose="05000000000000000000" pitchFamily="2" charset="2"/>
              <a:buChar char="ü"/>
            </a:pPr>
            <a:r>
              <a:rPr lang="ja-JP" altLang="en-US" sz="1700" dirty="0"/>
              <a:t>建物の屋外に設置されているエレベーター</a:t>
            </a:r>
            <a:endParaRPr lang="en-US" altLang="ja-JP" sz="1700" dirty="0"/>
          </a:p>
        </p:txBody>
      </p:sp>
      <p:sp>
        <p:nvSpPr>
          <p:cNvPr id="4" name="スライド番号プレースホルダー 3">
            <a:extLst>
              <a:ext uri="{FF2B5EF4-FFF2-40B4-BE49-F238E27FC236}">
                <a16:creationId xmlns:a16="http://schemas.microsoft.com/office/drawing/2014/main" id="{20F0E18A-7208-440A-BA66-C706DC49EA1A}"/>
              </a:ext>
            </a:extLst>
          </p:cNvPr>
          <p:cNvSpPr>
            <a:spLocks noGrp="1"/>
          </p:cNvSpPr>
          <p:nvPr>
            <p:ph type="sldNum" sz="quarter" idx="12"/>
          </p:nvPr>
        </p:nvSpPr>
        <p:spPr/>
        <p:txBody>
          <a:bodyPr/>
          <a:lstStyle/>
          <a:p>
            <a:fld id="{08CA481A-A47E-4FDB-8DAF-30EE6F7D3410}" type="slidenum">
              <a:rPr kumimoji="1" lang="ja-JP" altLang="en-US" smtClean="0"/>
              <a:pPr/>
              <a:t>11</a:t>
            </a:fld>
            <a:endParaRPr kumimoji="1" lang="ja-JP" altLang="en-US" dirty="0"/>
          </a:p>
        </p:txBody>
      </p:sp>
      <p:sp>
        <p:nvSpPr>
          <p:cNvPr id="5" name="テキスト ボックス 4">
            <a:extLst>
              <a:ext uri="{FF2B5EF4-FFF2-40B4-BE49-F238E27FC236}">
                <a16:creationId xmlns:a16="http://schemas.microsoft.com/office/drawing/2014/main" id="{75AF51D5-2DF6-4283-97D1-8A47339467BD}"/>
              </a:ext>
            </a:extLst>
          </p:cNvPr>
          <p:cNvSpPr txBox="1"/>
          <p:nvPr/>
        </p:nvSpPr>
        <p:spPr>
          <a:xfrm>
            <a:off x="320040" y="4608540"/>
            <a:ext cx="8503920" cy="1605636"/>
          </a:xfrm>
          <a:prstGeom prst="roundRect">
            <a:avLst/>
          </a:prstGeom>
          <a:noFill/>
          <a:ln w="38100">
            <a:solidFill>
              <a:srgbClr val="C00000"/>
            </a:solidFill>
            <a:prstDash val="sysDot"/>
          </a:ln>
        </p:spPr>
        <p:txBody>
          <a:bodyPr wrap="square" rtlCol="0">
            <a:spAutoFit/>
          </a:bodyPr>
          <a:lstStyle/>
          <a:p>
            <a:pPr marL="0" indent="0">
              <a:buNone/>
            </a:pPr>
            <a:r>
              <a:rPr lang="en-US" altLang="ja-JP" sz="1600" dirty="0">
                <a:latin typeface="UD デジタル 教科書体 N-B" panose="02020700000000000000" pitchFamily="17" charset="-128"/>
                <a:ea typeface="UD デジタル 教科書体 N-B" panose="02020700000000000000" pitchFamily="17" charset="-128"/>
              </a:rPr>
              <a:t>【</a:t>
            </a:r>
            <a:r>
              <a:rPr lang="ja-JP" altLang="en-US" sz="1600" dirty="0">
                <a:latin typeface="UD デジタル 教科書体 N-B" panose="02020700000000000000" pitchFamily="17" charset="-128"/>
                <a:ea typeface="UD デジタル 教科書体 N-B" panose="02020700000000000000" pitchFamily="17" charset="-128"/>
              </a:rPr>
              <a:t>確認時における注意点</a:t>
            </a:r>
            <a:r>
              <a:rPr lang="en-US" altLang="ja-JP" sz="1600" dirty="0">
                <a:latin typeface="UD デジタル 教科書体 N-B" panose="02020700000000000000" pitchFamily="17" charset="-128"/>
                <a:ea typeface="UD デジタル 教科書体 N-B" panose="02020700000000000000" pitchFamily="17" charset="-128"/>
              </a:rPr>
              <a:t>】</a:t>
            </a:r>
          </a:p>
          <a:p>
            <a:pPr marL="0" indent="0">
              <a:buNone/>
            </a:pPr>
            <a:endParaRPr lang="en-US" altLang="ja-JP" sz="700" dirty="0">
              <a:latin typeface="UD デジタル 教科書体 N-B" panose="02020700000000000000" pitchFamily="17" charset="-128"/>
              <a:ea typeface="UD デジタル 教科書体 N-B" panose="02020700000000000000" pitchFamily="17" charset="-128"/>
            </a:endParaRPr>
          </a:p>
          <a:p>
            <a:pPr>
              <a:buFont typeface="Wingdings" panose="05000000000000000000" pitchFamily="2" charset="2"/>
              <a:buChar char="Ø"/>
            </a:pPr>
            <a:r>
              <a:rPr lang="ja-JP" altLang="en-US" sz="1600" dirty="0">
                <a:latin typeface="UD デジタル 教科書体 N-B" panose="02020700000000000000" pitchFamily="17" charset="-128"/>
                <a:ea typeface="UD デジタル 教科書体 N-B" panose="02020700000000000000" pitchFamily="17" charset="-128"/>
              </a:rPr>
              <a:t>エレベーター本体は</a:t>
            </a:r>
            <a:r>
              <a:rPr lang="en-US" altLang="ja-JP" sz="1600" dirty="0">
                <a:latin typeface="UD デジタル 教科書体 N-B" panose="02020700000000000000" pitchFamily="17" charset="-128"/>
                <a:ea typeface="UD デジタル 教科書体 N-B" panose="02020700000000000000" pitchFamily="17" charset="-128"/>
              </a:rPr>
              <a:t>『</a:t>
            </a:r>
            <a:r>
              <a:rPr lang="ja-JP" altLang="en-US" sz="1600" dirty="0">
                <a:latin typeface="UD デジタル 教科書体 N-B" panose="02020700000000000000" pitchFamily="17" charset="-128"/>
                <a:ea typeface="UD デジタル 教科書体 N-B" panose="02020700000000000000" pitchFamily="17" charset="-128"/>
              </a:rPr>
              <a:t>その他の工作物</a:t>
            </a:r>
            <a:r>
              <a:rPr lang="en-US" altLang="ja-JP" sz="1600" dirty="0">
                <a:latin typeface="UD デジタル 教科書体 N-B" panose="02020700000000000000" pitchFamily="17" charset="-128"/>
                <a:ea typeface="UD デジタル 教科書体 N-B" panose="02020700000000000000" pitchFamily="17" charset="-128"/>
              </a:rPr>
              <a:t>』</a:t>
            </a:r>
            <a:r>
              <a:rPr lang="ja-JP" altLang="en-US" sz="1600" dirty="0">
                <a:latin typeface="UD デジタル 教科書体 N-B" panose="02020700000000000000" pitchFamily="17" charset="-128"/>
                <a:ea typeface="UD デジタル 教科書体 N-B" panose="02020700000000000000" pitchFamily="17" charset="-128"/>
              </a:rPr>
              <a:t>となる。</a:t>
            </a:r>
            <a:endParaRPr lang="en-US" altLang="ja-JP" sz="1600" dirty="0">
              <a:latin typeface="UD デジタル 教科書体 N-B" panose="02020700000000000000" pitchFamily="17" charset="-128"/>
              <a:ea typeface="UD デジタル 教科書体 N-B" panose="02020700000000000000" pitchFamily="17" charset="-128"/>
            </a:endParaRPr>
          </a:p>
          <a:p>
            <a:pPr>
              <a:buFont typeface="Wingdings" panose="05000000000000000000" pitchFamily="2" charset="2"/>
              <a:buChar char="Ø"/>
            </a:pPr>
            <a:r>
              <a:rPr lang="ja-JP" altLang="en-US" sz="1600" dirty="0">
                <a:latin typeface="UD デジタル 教科書体 N-B" panose="02020700000000000000" pitchFamily="17" charset="-128"/>
                <a:ea typeface="UD デジタル 教科書体 N-B" panose="02020700000000000000" pitchFamily="17" charset="-128"/>
              </a:rPr>
              <a:t>建築物内に設置されたエレベーターの昇降路の壁面は</a:t>
            </a:r>
            <a:r>
              <a:rPr lang="en-US" altLang="ja-JP" sz="1600" dirty="0">
                <a:latin typeface="UD デジタル 教科書体 N-B" panose="02020700000000000000" pitchFamily="17" charset="-128"/>
                <a:ea typeface="UD デジタル 教科書体 N-B" panose="02020700000000000000" pitchFamily="17" charset="-128"/>
              </a:rPr>
              <a:t>『</a:t>
            </a:r>
            <a:r>
              <a:rPr lang="ja-JP" altLang="en-US" sz="1600" dirty="0">
                <a:latin typeface="UD デジタル 教科書体 N-B" panose="02020700000000000000" pitchFamily="17" charset="-128"/>
                <a:ea typeface="UD デジタル 教科書体 N-B" panose="02020700000000000000" pitchFamily="17" charset="-128"/>
              </a:rPr>
              <a:t>建築物</a:t>
            </a:r>
            <a:r>
              <a:rPr lang="en-US" altLang="ja-JP" sz="1600" dirty="0">
                <a:latin typeface="UD デジタル 教科書体 N-B" panose="02020700000000000000" pitchFamily="17" charset="-128"/>
                <a:ea typeface="UD デジタル 教科書体 N-B" panose="02020700000000000000" pitchFamily="17" charset="-128"/>
              </a:rPr>
              <a:t>』</a:t>
            </a:r>
            <a:r>
              <a:rPr lang="ja-JP" altLang="en-US" sz="1600" dirty="0">
                <a:latin typeface="UD デジタル 教科書体 N-B" panose="02020700000000000000" pitchFamily="17" charset="-128"/>
                <a:ea typeface="UD デジタル 教科書体 N-B" panose="02020700000000000000" pitchFamily="17" charset="-128"/>
              </a:rPr>
              <a:t>となる。</a:t>
            </a:r>
            <a:endParaRPr lang="en-US" altLang="ja-JP" sz="1600" dirty="0">
              <a:latin typeface="UD デジタル 教科書体 N-B" panose="02020700000000000000" pitchFamily="17" charset="-128"/>
              <a:ea typeface="UD デジタル 教科書体 N-B" panose="02020700000000000000" pitchFamily="17" charset="-128"/>
            </a:endParaRPr>
          </a:p>
          <a:p>
            <a:pPr>
              <a:buFont typeface="Wingdings" panose="05000000000000000000" pitchFamily="2" charset="2"/>
              <a:buChar char="Ø"/>
            </a:pPr>
            <a:r>
              <a:rPr lang="ja-JP" altLang="en-US" sz="1600" dirty="0">
                <a:latin typeface="UD デジタル 教科書体 N-B" panose="02020700000000000000" pitchFamily="17" charset="-128"/>
                <a:ea typeface="UD デジタル 教科書体 N-B" panose="02020700000000000000" pitchFamily="17" charset="-128"/>
              </a:rPr>
              <a:t>ガラス張りの観光用エレベーターの場合、ガラスのシール材も</a:t>
            </a:r>
            <a:r>
              <a:rPr lang="en-US" altLang="ja-JP" sz="1600" dirty="0">
                <a:latin typeface="UD デジタル 教科書体 N-B" panose="02020700000000000000" pitchFamily="17" charset="-128"/>
                <a:ea typeface="UD デジタル 教科書体 N-B" panose="02020700000000000000" pitchFamily="17" charset="-128"/>
              </a:rPr>
              <a:t>『</a:t>
            </a:r>
            <a:r>
              <a:rPr lang="ja-JP" altLang="en-US" sz="1600" dirty="0">
                <a:latin typeface="UD デジタル 教科書体 N-B" panose="02020700000000000000" pitchFamily="17" charset="-128"/>
                <a:ea typeface="UD デジタル 教科書体 N-B" panose="02020700000000000000" pitchFamily="17" charset="-128"/>
              </a:rPr>
              <a:t>特定工作物</a:t>
            </a:r>
            <a:r>
              <a:rPr lang="en-US" altLang="ja-JP" sz="1600" dirty="0">
                <a:latin typeface="UD デジタル 教科書体 N-B" panose="02020700000000000000" pitchFamily="17" charset="-128"/>
                <a:ea typeface="UD デジタル 教科書体 N-B" panose="02020700000000000000" pitchFamily="17" charset="-128"/>
              </a:rPr>
              <a:t>』</a:t>
            </a:r>
            <a:r>
              <a:rPr lang="ja-JP" altLang="en-US" sz="1600" dirty="0">
                <a:latin typeface="UD デジタル 教科書体 N-B" panose="02020700000000000000" pitchFamily="17" charset="-128"/>
                <a:ea typeface="UD デジタル 教科書体 N-B" panose="02020700000000000000" pitchFamily="17" charset="-128"/>
              </a:rPr>
              <a:t>となる。</a:t>
            </a:r>
            <a:endParaRPr lang="en-US" altLang="ja-JP" sz="1600" dirty="0">
              <a:latin typeface="UD デジタル 教科書体 N-B" panose="02020700000000000000" pitchFamily="17" charset="-128"/>
              <a:ea typeface="UD デジタル 教科書体 N-B" panose="02020700000000000000" pitchFamily="17" charset="-128"/>
            </a:endParaRPr>
          </a:p>
          <a:p>
            <a:pPr marL="0" indent="0">
              <a:buNone/>
            </a:pPr>
            <a:r>
              <a:rPr lang="ja-JP" altLang="en-US" sz="1600" dirty="0">
                <a:latin typeface="UD デジタル 教科書体 N-B" panose="02020700000000000000" pitchFamily="17" charset="-128"/>
                <a:ea typeface="UD デジタル 教科書体 N-B" panose="02020700000000000000" pitchFamily="17" charset="-128"/>
              </a:rPr>
              <a:t>　（エレベーター本体のシール材であれば</a:t>
            </a:r>
            <a:r>
              <a:rPr lang="en-US" altLang="ja-JP" sz="1600" dirty="0">
                <a:latin typeface="UD デジタル 教科書体 N-B" panose="02020700000000000000" pitchFamily="17" charset="-128"/>
                <a:ea typeface="UD デジタル 教科書体 N-B" panose="02020700000000000000" pitchFamily="17" charset="-128"/>
              </a:rPr>
              <a:t>『</a:t>
            </a:r>
            <a:r>
              <a:rPr lang="ja-JP" altLang="en-US" sz="1600" dirty="0">
                <a:latin typeface="UD デジタル 教科書体 N-B" panose="02020700000000000000" pitchFamily="17" charset="-128"/>
                <a:ea typeface="UD デジタル 教科書体 N-B" panose="02020700000000000000" pitchFamily="17" charset="-128"/>
              </a:rPr>
              <a:t>その他の工作物</a:t>
            </a:r>
            <a:r>
              <a:rPr lang="en-US" altLang="ja-JP" sz="1600" dirty="0">
                <a:latin typeface="UD デジタル 教科書体 N-B" panose="02020700000000000000" pitchFamily="17" charset="-128"/>
                <a:ea typeface="UD デジタル 教科書体 N-B" panose="02020700000000000000" pitchFamily="17" charset="-128"/>
              </a:rPr>
              <a:t>』</a:t>
            </a:r>
            <a:r>
              <a:rPr lang="ja-JP" altLang="en-US" sz="1600" dirty="0">
                <a:latin typeface="UD デジタル 教科書体 N-B" panose="02020700000000000000" pitchFamily="17" charset="-128"/>
                <a:ea typeface="UD デジタル 教科書体 N-B" panose="02020700000000000000" pitchFamily="17" charset="-128"/>
              </a:rPr>
              <a:t>）</a:t>
            </a:r>
            <a:endParaRPr lang="en-US" altLang="ja-JP" sz="1600" dirty="0">
              <a:latin typeface="UD デジタル 教科書体 N-B" panose="02020700000000000000" pitchFamily="17" charset="-128"/>
              <a:ea typeface="UD デジタル 教科書体 N-B" panose="02020700000000000000" pitchFamily="17" charset="-128"/>
            </a:endParaRPr>
          </a:p>
        </p:txBody>
      </p:sp>
      <p:sp>
        <p:nvSpPr>
          <p:cNvPr id="9" name="テキスト ボックス 8">
            <a:extLst>
              <a:ext uri="{FF2B5EF4-FFF2-40B4-BE49-F238E27FC236}">
                <a16:creationId xmlns:a16="http://schemas.microsoft.com/office/drawing/2014/main" id="{DAE8729B-572A-4CB8-BAB0-EE021360C65F}"/>
              </a:ext>
            </a:extLst>
          </p:cNvPr>
          <p:cNvSpPr txBox="1"/>
          <p:nvPr/>
        </p:nvSpPr>
        <p:spPr>
          <a:xfrm>
            <a:off x="299046" y="6413699"/>
            <a:ext cx="8216304" cy="307777"/>
          </a:xfrm>
          <a:prstGeom prst="rect">
            <a:avLst/>
          </a:prstGeom>
          <a:noFill/>
        </p:spPr>
        <p:txBody>
          <a:bodyPr wrap="square">
            <a:spAutoFit/>
          </a:bodyPr>
          <a:lstStyle/>
          <a:p>
            <a:r>
              <a:rPr lang="ja-JP" altLang="en-US" sz="1400" dirty="0">
                <a:latin typeface="UD デジタル 教科書体 N-B" panose="02020700000000000000" pitchFamily="17" charset="-128"/>
                <a:ea typeface="UD デジタル 教科書体 N-B" panose="02020700000000000000" pitchFamily="17" charset="-128"/>
              </a:rPr>
              <a:t>参考文献</a:t>
            </a:r>
            <a:r>
              <a:rPr lang="en-US" altLang="ja-JP" sz="1400" dirty="0">
                <a:latin typeface="UD デジタル 教科書体 N-B" panose="02020700000000000000" pitchFamily="17" charset="-128"/>
                <a:ea typeface="UD デジタル 教科書体 N-B" panose="02020700000000000000" pitchFamily="17" charset="-128"/>
              </a:rPr>
              <a:t>『</a:t>
            </a:r>
            <a:r>
              <a:rPr lang="ja-JP" altLang="en-US" sz="1400" dirty="0">
                <a:latin typeface="UD デジタル 教科書体 N-B" panose="02020700000000000000" pitchFamily="17" charset="-128"/>
                <a:ea typeface="UD デジタル 教科書体 N-B" panose="02020700000000000000" pitchFamily="17" charset="-128"/>
              </a:rPr>
              <a:t>一般社団法人環境科学対策センター工作物石綿調査者資格の必要性　周知勉強会</a:t>
            </a:r>
            <a:r>
              <a:rPr lang="en-US" altLang="ja-JP" sz="1400" dirty="0">
                <a:latin typeface="UD デジタル 教科書体 N-B" panose="02020700000000000000" pitchFamily="17" charset="-128"/>
                <a:ea typeface="UD デジタル 教科書体 N-B" panose="02020700000000000000" pitchFamily="17" charset="-128"/>
              </a:rPr>
              <a:t>』</a:t>
            </a:r>
          </a:p>
        </p:txBody>
      </p:sp>
    </p:spTree>
    <p:extLst>
      <p:ext uri="{BB962C8B-B14F-4D97-AF65-F5344CB8AC3E}">
        <p14:creationId xmlns:p14="http://schemas.microsoft.com/office/powerpoint/2010/main" val="3344530664"/>
      </p:ext>
    </p:extLst>
  </p:cSld>
  <p:clrMapOvr>
    <a:masterClrMapping/>
  </p:clrMapOvr>
  <mc:AlternateContent xmlns:mc="http://schemas.openxmlformats.org/markup-compatibility/2006" xmlns:p14="http://schemas.microsoft.com/office/powerpoint/2010/main">
    <mc:Choice Requires="p14">
      <p:transition spd="slow" p14:dur="2000" advTm="37948"/>
    </mc:Choice>
    <mc:Fallback xmlns="">
      <p:transition spd="slow" advTm="37948"/>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3ADC723-2300-4E02-8E04-8D08C0D4B3F7}"/>
              </a:ext>
            </a:extLst>
          </p:cNvPr>
          <p:cNvSpPr/>
          <p:nvPr/>
        </p:nvSpPr>
        <p:spPr>
          <a:xfrm>
            <a:off x="0" y="607756"/>
            <a:ext cx="9144000" cy="306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0158B6D8-AD15-47A2-A901-E0DD27939529}"/>
              </a:ext>
            </a:extLst>
          </p:cNvPr>
          <p:cNvSpPr txBox="1"/>
          <p:nvPr/>
        </p:nvSpPr>
        <p:spPr>
          <a:xfrm>
            <a:off x="0" y="1662401"/>
            <a:ext cx="9144000" cy="1446550"/>
          </a:xfrm>
          <a:prstGeom prst="rect">
            <a:avLst/>
          </a:prstGeom>
          <a:noFill/>
        </p:spPr>
        <p:txBody>
          <a:bodyPr wrap="square" rtlCol="0">
            <a:spAutoFit/>
          </a:bodyPr>
          <a:lstStyle/>
          <a:p>
            <a:pPr algn="ctr"/>
            <a:r>
              <a:rPr lang="ja-JP" altLang="en-US" sz="4400" b="1" dirty="0">
                <a:solidFill>
                  <a:schemeClr val="bg1"/>
                </a:solidFill>
                <a:latin typeface="メイリオ" panose="020B0604030504040204" pitchFamily="50" charset="-128"/>
                <a:ea typeface="メイリオ" panose="020B0604030504040204" pitchFamily="50" charset="-128"/>
              </a:rPr>
              <a:t>制度をご理解いただき、</a:t>
            </a:r>
            <a:endParaRPr lang="en-US" altLang="ja-JP" sz="4400" b="1" dirty="0">
              <a:solidFill>
                <a:schemeClr val="bg1"/>
              </a:solidFill>
              <a:latin typeface="メイリオ" panose="020B0604030504040204" pitchFamily="50" charset="-128"/>
              <a:ea typeface="メイリオ" panose="020B0604030504040204" pitchFamily="50" charset="-128"/>
            </a:endParaRPr>
          </a:p>
          <a:p>
            <a:pPr algn="ctr"/>
            <a:r>
              <a:rPr lang="ja-JP" altLang="en-US" sz="4400" b="1" dirty="0">
                <a:solidFill>
                  <a:schemeClr val="bg1"/>
                </a:solidFill>
                <a:latin typeface="メイリオ" panose="020B0604030504040204" pitchFamily="50" charset="-128"/>
                <a:ea typeface="メイリオ" panose="020B0604030504040204" pitchFamily="50" charset="-128"/>
              </a:rPr>
              <a:t>法令遵守をお願いいたします</a:t>
            </a:r>
          </a:p>
        </p:txBody>
      </p:sp>
      <p:sp>
        <p:nvSpPr>
          <p:cNvPr id="9" name="サブタイトル 4">
            <a:extLst>
              <a:ext uri="{FF2B5EF4-FFF2-40B4-BE49-F238E27FC236}">
                <a16:creationId xmlns:a16="http://schemas.microsoft.com/office/drawing/2014/main" id="{F09172A9-0624-4450-A7B2-910513092D4D}"/>
              </a:ext>
            </a:extLst>
          </p:cNvPr>
          <p:cNvSpPr txBox="1">
            <a:spLocks/>
          </p:cNvSpPr>
          <p:nvPr/>
        </p:nvSpPr>
        <p:spPr>
          <a:xfrm>
            <a:off x="539552" y="4108218"/>
            <a:ext cx="8064896" cy="10181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800" dirty="0">
                <a:latin typeface="メイリオ" panose="020B0604030504040204" pitchFamily="50" charset="-128"/>
                <a:ea typeface="メイリオ" panose="020B0604030504040204" pitchFamily="50" charset="-128"/>
              </a:rPr>
              <a:t>大阪府 環境農林水産部 環境管理室</a:t>
            </a:r>
            <a:endParaRPr lang="en-US" altLang="ja-JP" sz="2800" dirty="0">
              <a:latin typeface="メイリオ" panose="020B0604030504040204" pitchFamily="50" charset="-128"/>
              <a:ea typeface="メイリオ" panose="020B0604030504040204" pitchFamily="50" charset="-128"/>
            </a:endParaRPr>
          </a:p>
          <a:p>
            <a:pPr marL="0" indent="0" algn="ctr">
              <a:buNone/>
            </a:pPr>
            <a:r>
              <a:rPr lang="ja-JP" altLang="en-US" sz="2800" dirty="0">
                <a:latin typeface="メイリオ" panose="020B0604030504040204" pitchFamily="50" charset="-128"/>
                <a:ea typeface="メイリオ" panose="020B0604030504040204" pitchFamily="50" charset="-128"/>
              </a:rPr>
              <a:t>事業所指導課 大気指導グループ</a:t>
            </a:r>
            <a:endParaRPr lang="en-US" altLang="ja-JP" sz="2800" dirty="0">
              <a:latin typeface="メイリオ" panose="020B0604030504040204" pitchFamily="50" charset="-128"/>
              <a:ea typeface="メイリオ" panose="020B0604030504040204" pitchFamily="50" charset="-128"/>
            </a:endParaRPr>
          </a:p>
        </p:txBody>
      </p:sp>
      <p:pic>
        <p:nvPicPr>
          <p:cNvPr id="10" name="図 9">
            <a:extLst>
              <a:ext uri="{FF2B5EF4-FFF2-40B4-BE49-F238E27FC236}">
                <a16:creationId xmlns:a16="http://schemas.microsoft.com/office/drawing/2014/main" id="{3C882E8D-5C3D-40E5-8319-CFE031B3EEC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32955" y="5497832"/>
            <a:ext cx="901246" cy="1080000"/>
          </a:xfrm>
          <a:prstGeom prst="rect">
            <a:avLst/>
          </a:prstGeom>
          <a:noFill/>
          <a:ln>
            <a:noFill/>
          </a:ln>
        </p:spPr>
      </p:pic>
    </p:spTree>
    <p:extLst>
      <p:ext uri="{BB962C8B-B14F-4D97-AF65-F5344CB8AC3E}">
        <p14:creationId xmlns:p14="http://schemas.microsoft.com/office/powerpoint/2010/main" val="1466378246"/>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08BD01CA-82A5-4968-B0C5-DF30E5F16DE5}"/>
              </a:ext>
            </a:extLst>
          </p:cNvPr>
          <p:cNvSpPr>
            <a:spLocks noGrp="1"/>
          </p:cNvSpPr>
          <p:nvPr>
            <p:ph type="sldNum" sz="quarter" idx="12"/>
          </p:nvPr>
        </p:nvSpPr>
        <p:spPr/>
        <p:txBody>
          <a:bodyPr/>
          <a:lstStyle/>
          <a:p>
            <a:fld id="{08CA481A-A47E-4FDB-8DAF-30EE6F7D3410}" type="slidenum">
              <a:rPr kumimoji="1" lang="ja-JP" altLang="en-US" smtClean="0"/>
              <a:pPr/>
              <a:t>2</a:t>
            </a:fld>
            <a:endParaRPr kumimoji="1" lang="ja-JP" altLang="en-US" dirty="0"/>
          </a:p>
        </p:txBody>
      </p:sp>
      <p:sp>
        <p:nvSpPr>
          <p:cNvPr id="5" name="タイトル 1">
            <a:extLst>
              <a:ext uri="{FF2B5EF4-FFF2-40B4-BE49-F238E27FC236}">
                <a16:creationId xmlns:a16="http://schemas.microsoft.com/office/drawing/2014/main" id="{82851FA3-0B3F-4AF6-8E9B-FA63FBBA7FA5}"/>
              </a:ext>
            </a:extLst>
          </p:cNvPr>
          <p:cNvSpPr>
            <a:spLocks noGrp="1"/>
          </p:cNvSpPr>
          <p:nvPr>
            <p:ph type="title"/>
          </p:nvPr>
        </p:nvSpPr>
        <p:spPr>
          <a:xfrm>
            <a:off x="628650" y="152400"/>
            <a:ext cx="7886700" cy="879476"/>
          </a:xfrm>
        </p:spPr>
        <p:txBody>
          <a:bodyPr>
            <a:normAutofit fontScale="90000"/>
          </a:bodyPr>
          <a:lstStyle/>
          <a:p>
            <a:r>
              <a:rPr kumimoji="1" lang="ja-JP" altLang="en-US" dirty="0"/>
              <a:t>工作物</a:t>
            </a:r>
            <a:r>
              <a:rPr lang="ja-JP" altLang="en-US" dirty="0"/>
              <a:t>の現状の規定</a:t>
            </a:r>
            <a:r>
              <a:rPr kumimoji="1" lang="ja-JP" altLang="en-US" sz="2400" dirty="0"/>
              <a:t>（令和６年度時点）</a:t>
            </a:r>
          </a:p>
        </p:txBody>
      </p:sp>
      <p:sp>
        <p:nvSpPr>
          <p:cNvPr id="6" name="テキスト ボックス 5">
            <a:extLst>
              <a:ext uri="{FF2B5EF4-FFF2-40B4-BE49-F238E27FC236}">
                <a16:creationId xmlns:a16="http://schemas.microsoft.com/office/drawing/2014/main" id="{19167F83-2FC4-4EFF-8C71-132E2E257A52}"/>
              </a:ext>
            </a:extLst>
          </p:cNvPr>
          <p:cNvSpPr txBox="1"/>
          <p:nvPr/>
        </p:nvSpPr>
        <p:spPr>
          <a:xfrm>
            <a:off x="590550" y="889636"/>
            <a:ext cx="7962900" cy="4247317"/>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marL="285750" indent="-285750">
              <a:buFont typeface="Wingdings" panose="05000000000000000000" pitchFamily="2" charset="2"/>
              <a:buChar char="p"/>
            </a:pPr>
            <a:r>
              <a:rPr kumimoji="1" lang="ja-JP" altLang="en-US" dirty="0">
                <a:latin typeface="UD デジタル 教科書体 N-B" panose="02020700000000000000" pitchFamily="17" charset="-128"/>
                <a:ea typeface="UD デジタル 教科書体 N-B" panose="02020700000000000000" pitchFamily="17" charset="-128"/>
              </a:rPr>
              <a:t>建築物と工作物の定義</a:t>
            </a:r>
            <a:endParaRPr kumimoji="1" lang="en-US" altLang="ja-JP" dirty="0">
              <a:latin typeface="UD デジタル 教科書体 N-B" panose="02020700000000000000" pitchFamily="17" charset="-128"/>
              <a:ea typeface="UD デジタル 教科書体 N-B" panose="02020700000000000000" pitchFamily="17" charset="-128"/>
            </a:endParaRPr>
          </a:p>
          <a:p>
            <a:r>
              <a:rPr kumimoji="1" lang="ja-JP" altLang="en-US" dirty="0">
                <a:latin typeface="UD デジタル 教科書体 N-B" panose="02020700000000000000" pitchFamily="17" charset="-128"/>
                <a:ea typeface="UD デジタル 教科書体 N-B" panose="02020700000000000000" pitchFamily="17" charset="-128"/>
              </a:rPr>
              <a:t>◆「建築物」：</a:t>
            </a:r>
            <a:r>
              <a:rPr kumimoji="1" lang="ja-JP" altLang="en-US" sz="1400" dirty="0">
                <a:latin typeface="UD デジタル 教科書体 N-B" panose="02020700000000000000" pitchFamily="17" charset="-128"/>
                <a:ea typeface="UD デジタル 教科書体 N-B" panose="02020700000000000000" pitchFamily="17" charset="-128"/>
              </a:rPr>
              <a:t>全ての建築物をいい、建築物に設けるガス若しくは電気の供給、給水、排水、換気、暖房、冷房、排煙又は汚水処理の設備等の建築設備を含むものであること。</a:t>
            </a:r>
          </a:p>
          <a:p>
            <a:r>
              <a:rPr kumimoji="1" lang="ja-JP" altLang="en-US" dirty="0">
                <a:latin typeface="UD デジタル 教科書体 N-B" panose="02020700000000000000" pitchFamily="17" charset="-128"/>
                <a:ea typeface="UD デジタル 教科書体 N-B" panose="02020700000000000000" pitchFamily="17" charset="-128"/>
              </a:rPr>
              <a:t>◆「工作物」：</a:t>
            </a:r>
            <a:r>
              <a:rPr kumimoji="1" lang="ja-JP" altLang="en-US" sz="1400" dirty="0">
                <a:latin typeface="UD デジタル 教科書体 N-B" panose="02020700000000000000" pitchFamily="17" charset="-128"/>
                <a:ea typeface="UD デジタル 教科書体 N-B" panose="02020700000000000000" pitchFamily="17" charset="-128"/>
              </a:rPr>
              <a:t>「建築物」以外のものであって、土地、建築物又は工作物に設置されているもの又は設置されていたものの全てをいい、例えば、煙突、サイロ、鉄骨架構、上下水道管等の地下埋設物、化学プラント等、建築物内に設置されたボイラー、非常用発電設備、エレベーター、エスカレータ－等又は製造若しくは発電等に関連する反応槽、貯蔵設備、発電設備、焼却設備等及びこれらの間を接続する配管等の設備等があること。なお、建築物内に設置されたエレベーターについては、かご等は工作物であるが、昇降路の壁面は建築物であること。</a:t>
            </a:r>
            <a:endParaRPr kumimoji="1" lang="en-US" altLang="ja-JP" sz="1400" dirty="0">
              <a:latin typeface="UD デジタル 教科書体 N-B" panose="02020700000000000000" pitchFamily="17" charset="-128"/>
              <a:ea typeface="UD デジタル 教科書体 N-B" panose="02020700000000000000" pitchFamily="17" charset="-128"/>
            </a:endParaRPr>
          </a:p>
          <a:p>
            <a:endParaRPr kumimoji="1" lang="ja-JP" altLang="en-US" sz="1400" dirty="0">
              <a:latin typeface="UD デジタル 教科書体 N-B" panose="02020700000000000000" pitchFamily="17" charset="-128"/>
              <a:ea typeface="UD デジタル 教科書体 N-B" panose="02020700000000000000" pitchFamily="17" charset="-128"/>
            </a:endParaRPr>
          </a:p>
          <a:p>
            <a:pPr marL="285750" indent="-285750">
              <a:buFont typeface="Wingdings" panose="05000000000000000000" pitchFamily="2" charset="2"/>
              <a:buChar char="p"/>
            </a:pPr>
            <a:r>
              <a:rPr kumimoji="1" lang="ja-JP" altLang="en-US" dirty="0">
                <a:latin typeface="UD デジタル 教科書体 N-B" panose="02020700000000000000" pitchFamily="17" charset="-128"/>
                <a:ea typeface="UD デジタル 教科書体 N-B" panose="02020700000000000000" pitchFamily="17" charset="-128"/>
              </a:rPr>
              <a:t>事前調査の実施：</a:t>
            </a:r>
            <a:r>
              <a:rPr kumimoji="1" lang="ja-JP" altLang="en-US" sz="1400" dirty="0">
                <a:latin typeface="UD デジタル 教科書体 N-B" panose="02020700000000000000" pitchFamily="17" charset="-128"/>
                <a:ea typeface="UD デジタル 教科書体 N-B" panose="02020700000000000000" pitchFamily="17" charset="-128"/>
              </a:rPr>
              <a:t>全ての工作物の解体等を行う際に必要</a:t>
            </a:r>
            <a:endParaRPr kumimoji="1" lang="en-US" altLang="ja-JP" sz="1400" dirty="0">
              <a:latin typeface="UD デジタル 教科書体 N-B" panose="02020700000000000000" pitchFamily="17" charset="-128"/>
              <a:ea typeface="UD デジタル 教科書体 N-B" panose="02020700000000000000" pitchFamily="17" charset="-128"/>
            </a:endParaRPr>
          </a:p>
          <a:p>
            <a:pPr marL="285750" indent="-285750">
              <a:buFont typeface="Wingdings" panose="05000000000000000000" pitchFamily="2" charset="2"/>
              <a:buChar char="p"/>
            </a:pPr>
            <a:endParaRPr kumimoji="1" lang="en-US" altLang="ja-JP" dirty="0">
              <a:latin typeface="UD デジタル 教科書体 N-B" panose="02020700000000000000" pitchFamily="17" charset="-128"/>
              <a:ea typeface="UD デジタル 教科書体 N-B" panose="02020700000000000000" pitchFamily="17" charset="-128"/>
            </a:endParaRPr>
          </a:p>
          <a:p>
            <a:pPr marL="285750" indent="-285750">
              <a:buFont typeface="Wingdings" panose="05000000000000000000" pitchFamily="2" charset="2"/>
              <a:buChar char="p"/>
            </a:pPr>
            <a:r>
              <a:rPr kumimoji="1" lang="ja-JP" altLang="en-US" dirty="0">
                <a:latin typeface="UD デジタル 教科書体 N-B" panose="02020700000000000000" pitchFamily="17" charset="-128"/>
                <a:ea typeface="UD デジタル 教科書体 N-B" panose="02020700000000000000" pitchFamily="17" charset="-128"/>
              </a:rPr>
              <a:t>事前調査の資格：</a:t>
            </a:r>
            <a:r>
              <a:rPr kumimoji="1" lang="ja-JP" altLang="en-US" sz="1400" dirty="0">
                <a:latin typeface="UD デジタル 教科書体 N-B" panose="02020700000000000000" pitchFamily="17" charset="-128"/>
                <a:ea typeface="UD デジタル 教科書体 N-B" panose="02020700000000000000" pitchFamily="17" charset="-128"/>
              </a:rPr>
              <a:t>現時点ではなし。（ただし調査者等に行わせることが望ましい。）</a:t>
            </a:r>
            <a:endParaRPr kumimoji="1" lang="en-US" altLang="ja-JP" sz="1400" dirty="0">
              <a:latin typeface="UD デジタル 教科書体 N-B" panose="02020700000000000000" pitchFamily="17" charset="-128"/>
              <a:ea typeface="UD デジタル 教科書体 N-B" panose="02020700000000000000" pitchFamily="17" charset="-128"/>
            </a:endParaRPr>
          </a:p>
          <a:p>
            <a:pPr marL="285750" indent="-285750">
              <a:buFont typeface="Wingdings" panose="05000000000000000000" pitchFamily="2" charset="2"/>
              <a:buChar char="p"/>
            </a:pPr>
            <a:endParaRPr kumimoji="1" lang="en-US" altLang="ja-JP" dirty="0">
              <a:latin typeface="UD デジタル 教科書体 N-B" panose="02020700000000000000" pitchFamily="17" charset="-128"/>
              <a:ea typeface="UD デジタル 教科書体 N-B" panose="02020700000000000000" pitchFamily="17" charset="-128"/>
            </a:endParaRPr>
          </a:p>
          <a:p>
            <a:pPr marL="285750" indent="-285750">
              <a:buFont typeface="Wingdings" panose="05000000000000000000" pitchFamily="2" charset="2"/>
              <a:buChar char="p"/>
            </a:pPr>
            <a:r>
              <a:rPr kumimoji="1" lang="zh-TW" altLang="en-US" dirty="0">
                <a:latin typeface="UD デジタル 教科書体 N-B" panose="02020700000000000000" pitchFamily="17" charset="-128"/>
                <a:ea typeface="UD デジタル 教科書体 N-B" panose="02020700000000000000" pitchFamily="17" charset="-128"/>
              </a:rPr>
              <a:t>事前調査報告（</a:t>
            </a:r>
            <a:r>
              <a:rPr kumimoji="1" lang="en-US" altLang="zh-TW" dirty="0" err="1">
                <a:latin typeface="UD デジタル 教科書体 N-B" panose="02020700000000000000" pitchFamily="17" charset="-128"/>
                <a:ea typeface="UD デジタル 教科書体 N-B" panose="02020700000000000000" pitchFamily="17" charset="-128"/>
              </a:rPr>
              <a:t>gBiz</a:t>
            </a:r>
            <a:r>
              <a:rPr kumimoji="1" lang="zh-TW" altLang="en-US" dirty="0">
                <a:latin typeface="UD デジタル 教科書体 N-B" panose="02020700000000000000" pitchFamily="17" charset="-128"/>
                <a:ea typeface="UD デジタル 教科書体 N-B" panose="02020700000000000000" pitchFamily="17" charset="-128"/>
              </a:rPr>
              <a:t>）</a:t>
            </a:r>
            <a:r>
              <a:rPr kumimoji="1" lang="ja-JP" altLang="en-US" dirty="0">
                <a:latin typeface="UD デジタル 教科書体 N-B" panose="02020700000000000000" pitchFamily="17" charset="-128"/>
                <a:ea typeface="UD デジタル 教科書体 N-B" panose="02020700000000000000" pitchFamily="17" charset="-128"/>
              </a:rPr>
              <a:t>：</a:t>
            </a:r>
            <a:r>
              <a:rPr kumimoji="1" lang="ja-JP" altLang="en-US" sz="1400" dirty="0">
                <a:latin typeface="UD デジタル 教科書体 N-B" panose="02020700000000000000" pitchFamily="17" charset="-128"/>
                <a:ea typeface="UD デジタル 教科書体 N-B" panose="02020700000000000000" pitchFamily="17" charset="-128"/>
              </a:rPr>
              <a:t>特定工作物（特定建築材料が使用されているおそれが大きいものとして環境大臣が定める工作物）を解体し、改造し、又は補修する作業を伴う建設工事であって、当該作業の請負代金の合計が</a:t>
            </a:r>
            <a:r>
              <a:rPr kumimoji="1" lang="en-US" altLang="ja-JP" sz="1400" dirty="0">
                <a:latin typeface="UD デジタル 教科書体 N-B" panose="02020700000000000000" pitchFamily="17" charset="-128"/>
                <a:ea typeface="UD デジタル 教科書体 N-B" panose="02020700000000000000" pitchFamily="17" charset="-128"/>
              </a:rPr>
              <a:t>100</a:t>
            </a:r>
            <a:r>
              <a:rPr kumimoji="1" lang="ja-JP" altLang="en-US" sz="1400" dirty="0">
                <a:latin typeface="UD デジタル 教科書体 N-B" panose="02020700000000000000" pitchFamily="17" charset="-128"/>
                <a:ea typeface="UD デジタル 教科書体 N-B" panose="02020700000000000000" pitchFamily="17" charset="-128"/>
              </a:rPr>
              <a:t>万円以上であるもの。</a:t>
            </a:r>
            <a:endParaRPr kumimoji="1" lang="en-US" altLang="ja-JP" sz="1400" dirty="0">
              <a:latin typeface="UD デジタル 教科書体 N-B" panose="02020700000000000000" pitchFamily="17" charset="-128"/>
              <a:ea typeface="UD デジタル 教科書体 N-B" panose="02020700000000000000" pitchFamily="17" charset="-128"/>
            </a:endParaRPr>
          </a:p>
        </p:txBody>
      </p:sp>
      <p:sp>
        <p:nvSpPr>
          <p:cNvPr id="7" name="テキスト ボックス 6">
            <a:extLst>
              <a:ext uri="{FF2B5EF4-FFF2-40B4-BE49-F238E27FC236}">
                <a16:creationId xmlns:a16="http://schemas.microsoft.com/office/drawing/2014/main" id="{0FE0344A-09E4-4E8C-B72A-C1DE2B6F6A6B}"/>
              </a:ext>
            </a:extLst>
          </p:cNvPr>
          <p:cNvSpPr txBox="1"/>
          <p:nvPr/>
        </p:nvSpPr>
        <p:spPr>
          <a:xfrm>
            <a:off x="590550" y="5185887"/>
            <a:ext cx="7962900" cy="123110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dirty="0">
                <a:latin typeface="UD デジタル 教科書体 N-B" panose="02020700000000000000" pitchFamily="17" charset="-128"/>
                <a:ea typeface="UD デジタル 教科書体 N-B" panose="02020700000000000000" pitchFamily="17" charset="-128"/>
              </a:rPr>
              <a:t>特定工作物（環境省告示）</a:t>
            </a:r>
            <a:endParaRPr kumimoji="1" lang="en-US" altLang="ja-JP" dirty="0">
              <a:latin typeface="UD デジタル 教科書体 N-B" panose="02020700000000000000" pitchFamily="17" charset="-128"/>
              <a:ea typeface="UD デジタル 教科書体 N-B" panose="02020700000000000000" pitchFamily="17" charset="-128"/>
            </a:endParaRPr>
          </a:p>
          <a:p>
            <a:r>
              <a:rPr kumimoji="1" lang="ja-JP" altLang="en-US" sz="1400" dirty="0">
                <a:latin typeface="UD デジタル 教科書体 N-B" panose="02020700000000000000" pitchFamily="17" charset="-128"/>
                <a:ea typeface="UD デジタル 教科書体 N-B" panose="02020700000000000000" pitchFamily="17" charset="-128"/>
              </a:rPr>
              <a:t>①反応槽、②加熱炉、③ボイラー及び圧力容器、④配管設備、⑤焼却設備、⑥煙突、⑦貯蔵設備、⑧発電設備、⑨変電設備、⑩配電設備、⑪送電設備、⑫トンネルの天井板、⑬プラットホームの上家、⑭遮音壁、⑮軽量盛土保護パネル、⑯鉄道の駅の地下式構造部分の壁及び天井板、⑰観光用エレベーターの昇降路の囲い</a:t>
            </a:r>
          </a:p>
        </p:txBody>
      </p:sp>
    </p:spTree>
    <p:extLst>
      <p:ext uri="{BB962C8B-B14F-4D97-AF65-F5344CB8AC3E}">
        <p14:creationId xmlns:p14="http://schemas.microsoft.com/office/powerpoint/2010/main" val="2506198472"/>
      </p:ext>
    </p:extLst>
  </p:cSld>
  <p:clrMapOvr>
    <a:masterClrMapping/>
  </p:clrMapOvr>
  <mc:AlternateContent xmlns:mc="http://schemas.openxmlformats.org/markup-compatibility/2006" xmlns:p14="http://schemas.microsoft.com/office/powerpoint/2010/main">
    <mc:Choice Requires="p14">
      <p:transition spd="slow" p14:dur="2000" advTm="21999"/>
    </mc:Choice>
    <mc:Fallback xmlns="">
      <p:transition spd="slow" advTm="2199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4489DA-068E-49CE-AD77-073AB3753113}"/>
              </a:ext>
            </a:extLst>
          </p:cNvPr>
          <p:cNvSpPr>
            <a:spLocks noGrp="1"/>
          </p:cNvSpPr>
          <p:nvPr>
            <p:ph type="title"/>
          </p:nvPr>
        </p:nvSpPr>
        <p:spPr>
          <a:xfrm>
            <a:off x="628650" y="136524"/>
            <a:ext cx="7886700" cy="879476"/>
          </a:xfrm>
        </p:spPr>
        <p:txBody>
          <a:bodyPr/>
          <a:lstStyle/>
          <a:p>
            <a:r>
              <a:rPr kumimoji="1" lang="ja-JP" altLang="en-US" dirty="0"/>
              <a:t>工作物</a:t>
            </a:r>
            <a:r>
              <a:rPr lang="ja-JP" altLang="en-US" dirty="0"/>
              <a:t>の種類</a:t>
            </a:r>
            <a:endParaRPr kumimoji="1" lang="ja-JP" altLang="en-US" sz="2400" dirty="0"/>
          </a:p>
        </p:txBody>
      </p:sp>
      <p:graphicFrame>
        <p:nvGraphicFramePr>
          <p:cNvPr id="4" name="図表 3">
            <a:extLst>
              <a:ext uri="{FF2B5EF4-FFF2-40B4-BE49-F238E27FC236}">
                <a16:creationId xmlns:a16="http://schemas.microsoft.com/office/drawing/2014/main" id="{C1017E3D-8538-4F9D-B7A8-999A9D47F738}"/>
              </a:ext>
            </a:extLst>
          </p:cNvPr>
          <p:cNvGraphicFramePr/>
          <p:nvPr>
            <p:extLst>
              <p:ext uri="{D42A27DB-BD31-4B8C-83A1-F6EECF244321}">
                <p14:modId xmlns:p14="http://schemas.microsoft.com/office/powerpoint/2010/main" val="990860812"/>
              </p:ext>
            </p:extLst>
          </p:nvPr>
        </p:nvGraphicFramePr>
        <p:xfrm>
          <a:off x="628650" y="468536"/>
          <a:ext cx="7600950" cy="33416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スライド番号プレースホルダー 2">
            <a:extLst>
              <a:ext uri="{FF2B5EF4-FFF2-40B4-BE49-F238E27FC236}">
                <a16:creationId xmlns:a16="http://schemas.microsoft.com/office/drawing/2014/main" id="{7561B075-9A74-439D-B4D2-2B6F3AA4F610}"/>
              </a:ext>
            </a:extLst>
          </p:cNvPr>
          <p:cNvSpPr>
            <a:spLocks noGrp="1"/>
          </p:cNvSpPr>
          <p:nvPr>
            <p:ph type="sldNum" sz="quarter" idx="12"/>
          </p:nvPr>
        </p:nvSpPr>
        <p:spPr/>
        <p:txBody>
          <a:bodyPr/>
          <a:lstStyle/>
          <a:p>
            <a:fld id="{08CA481A-A47E-4FDB-8DAF-30EE6F7D3410}" type="slidenum">
              <a:rPr kumimoji="1" lang="ja-JP" altLang="en-US" smtClean="0"/>
              <a:pPr/>
              <a:t>3</a:t>
            </a:fld>
            <a:endParaRPr kumimoji="1" lang="ja-JP" altLang="en-US" dirty="0"/>
          </a:p>
        </p:txBody>
      </p:sp>
      <p:graphicFrame>
        <p:nvGraphicFramePr>
          <p:cNvPr id="6" name="図表 5">
            <a:extLst>
              <a:ext uri="{FF2B5EF4-FFF2-40B4-BE49-F238E27FC236}">
                <a16:creationId xmlns:a16="http://schemas.microsoft.com/office/drawing/2014/main" id="{2802BAFD-9725-4BE5-B3EA-A617673278EA}"/>
              </a:ext>
            </a:extLst>
          </p:cNvPr>
          <p:cNvGraphicFramePr/>
          <p:nvPr>
            <p:extLst>
              <p:ext uri="{D42A27DB-BD31-4B8C-83A1-F6EECF244321}">
                <p14:modId xmlns:p14="http://schemas.microsoft.com/office/powerpoint/2010/main" val="1280875570"/>
              </p:ext>
            </p:extLst>
          </p:nvPr>
        </p:nvGraphicFramePr>
        <p:xfrm>
          <a:off x="628650" y="3218556"/>
          <a:ext cx="7600950" cy="322770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テキスト ボックス 4">
            <a:extLst>
              <a:ext uri="{FF2B5EF4-FFF2-40B4-BE49-F238E27FC236}">
                <a16:creationId xmlns:a16="http://schemas.microsoft.com/office/drawing/2014/main" id="{3F105B76-4474-4304-9093-5F05AF92265A}"/>
              </a:ext>
            </a:extLst>
          </p:cNvPr>
          <p:cNvSpPr txBox="1"/>
          <p:nvPr/>
        </p:nvSpPr>
        <p:spPr>
          <a:xfrm>
            <a:off x="1323473" y="6184656"/>
            <a:ext cx="6497053" cy="261610"/>
          </a:xfrm>
          <a:prstGeom prst="rect">
            <a:avLst/>
          </a:prstGeom>
          <a:noFill/>
        </p:spPr>
        <p:txBody>
          <a:bodyPr wrap="square" rtlCol="0">
            <a:spAutoFit/>
          </a:bodyPr>
          <a:lstStyle/>
          <a:p>
            <a:r>
              <a:rPr kumimoji="1" lang="en-US" altLang="ja-JP" sz="1100" dirty="0">
                <a:solidFill>
                  <a:srgbClr val="000000"/>
                </a:solidFill>
                <a:latin typeface="UD デジタル 教科書体 N-B" panose="02020700000000000000" pitchFamily="17" charset="-128"/>
                <a:ea typeface="UD デジタル 教科書体 N-B" panose="02020700000000000000" pitchFamily="17" charset="-128"/>
              </a:rPr>
              <a:t>※</a:t>
            </a:r>
            <a:r>
              <a:rPr kumimoji="1" lang="ja-JP" altLang="en-US" sz="1100" dirty="0">
                <a:solidFill>
                  <a:srgbClr val="000000"/>
                </a:solidFill>
                <a:latin typeface="UD デジタル 教科書体 N-B" panose="02020700000000000000" pitchFamily="17" charset="-128"/>
                <a:ea typeface="UD デジタル 教科書体 N-B" panose="02020700000000000000" pitchFamily="17" charset="-128"/>
              </a:rPr>
              <a:t>塗料の剥離、補修された耐火モルタルや下地調整材などを使用した基礎の解体等を行う場合</a:t>
            </a:r>
            <a:endParaRPr kumimoji="1" lang="ja-JP" altLang="en-US" sz="1100" dirty="0"/>
          </a:p>
        </p:txBody>
      </p:sp>
    </p:spTree>
    <p:extLst>
      <p:ext uri="{BB962C8B-B14F-4D97-AF65-F5344CB8AC3E}">
        <p14:creationId xmlns:p14="http://schemas.microsoft.com/office/powerpoint/2010/main" val="1935447415"/>
      </p:ext>
    </p:extLst>
  </p:cSld>
  <p:clrMapOvr>
    <a:masterClrMapping/>
  </p:clrMapOvr>
  <mc:AlternateContent xmlns:mc="http://schemas.openxmlformats.org/markup-compatibility/2006" xmlns:p14="http://schemas.microsoft.com/office/powerpoint/2010/main">
    <mc:Choice Requires="p14">
      <p:transition spd="slow" p14:dur="2000" advTm="19560"/>
    </mc:Choice>
    <mc:Fallback xmlns="">
      <p:transition spd="slow" advTm="1956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E27C75-19AA-4EDC-880B-E31D52DF340B}"/>
              </a:ext>
            </a:extLst>
          </p:cNvPr>
          <p:cNvSpPr>
            <a:spLocks noGrp="1"/>
          </p:cNvSpPr>
          <p:nvPr>
            <p:ph type="title"/>
          </p:nvPr>
        </p:nvSpPr>
        <p:spPr>
          <a:xfrm>
            <a:off x="466173" y="317488"/>
            <a:ext cx="8515350" cy="862542"/>
          </a:xfrm>
        </p:spPr>
        <p:txBody>
          <a:bodyPr>
            <a:normAutofit fontScale="90000"/>
          </a:bodyPr>
          <a:lstStyle/>
          <a:p>
            <a:r>
              <a:rPr kumimoji="1" lang="ja-JP" altLang="en-US" dirty="0"/>
              <a:t>特定工作物</a:t>
            </a:r>
            <a:br>
              <a:rPr kumimoji="1" lang="en-US" altLang="ja-JP" dirty="0"/>
            </a:br>
            <a:r>
              <a:rPr kumimoji="1" lang="ja-JP" altLang="en-US" dirty="0"/>
              <a:t>（</a:t>
            </a:r>
            <a:r>
              <a:rPr lang="ja-JP" altLang="en-US" dirty="0"/>
              <a:t>炉・電気・配管及び貯蔵施設等</a:t>
            </a:r>
            <a:r>
              <a:rPr kumimoji="1" lang="ja-JP" altLang="en-US" dirty="0"/>
              <a:t>）</a:t>
            </a:r>
          </a:p>
        </p:txBody>
      </p:sp>
      <p:sp>
        <p:nvSpPr>
          <p:cNvPr id="3" name="コンテンツ プレースホルダー 2">
            <a:extLst>
              <a:ext uri="{FF2B5EF4-FFF2-40B4-BE49-F238E27FC236}">
                <a16:creationId xmlns:a16="http://schemas.microsoft.com/office/drawing/2014/main" id="{BE173C8D-C447-4E92-9C78-93579B510004}"/>
              </a:ext>
            </a:extLst>
          </p:cNvPr>
          <p:cNvSpPr>
            <a:spLocks noGrp="1"/>
          </p:cNvSpPr>
          <p:nvPr>
            <p:ph idx="1"/>
          </p:nvPr>
        </p:nvSpPr>
        <p:spPr>
          <a:xfrm>
            <a:off x="294299" y="1655587"/>
            <a:ext cx="8687224" cy="3495533"/>
          </a:xfrm>
        </p:spPr>
        <p:txBody>
          <a:bodyPr>
            <a:normAutofit/>
          </a:bodyPr>
          <a:lstStyle/>
          <a:p>
            <a:pPr marL="0" indent="0">
              <a:buNone/>
            </a:pPr>
            <a:r>
              <a:rPr kumimoji="1" lang="ja-JP" altLang="en-US" sz="2000" dirty="0"/>
              <a:t>建築物とは構造や石綿含有材料が異なり、調査にあたり当該工作物に係る知識を必要とする工作物。</a:t>
            </a:r>
            <a:endParaRPr kumimoji="1" lang="en-US" altLang="ja-JP" sz="2000" dirty="0"/>
          </a:p>
          <a:p>
            <a:pPr marL="0" indent="0">
              <a:buNone/>
            </a:pPr>
            <a:endParaRPr kumimoji="1" lang="en-US" altLang="ja-JP" sz="800" dirty="0"/>
          </a:p>
          <a:p>
            <a:pPr>
              <a:buFont typeface="Wingdings" panose="05000000000000000000" pitchFamily="2" charset="2"/>
              <a:buChar char="u"/>
            </a:pPr>
            <a:r>
              <a:rPr kumimoji="1" lang="ja-JP" altLang="en-US" sz="2000" dirty="0"/>
              <a:t>炉設備（①反応槽、②加熱炉、③ボイラー・圧力容器、⑤焼却設備）</a:t>
            </a:r>
            <a:endParaRPr kumimoji="1" lang="en-US" altLang="ja-JP" sz="2000" dirty="0"/>
          </a:p>
          <a:p>
            <a:pPr>
              <a:buFont typeface="Wingdings" panose="05000000000000000000" pitchFamily="2" charset="2"/>
              <a:buChar char="u"/>
            </a:pPr>
            <a:r>
              <a:rPr kumimoji="1" lang="ja-JP" altLang="en-US" sz="2000" dirty="0"/>
              <a:t>電気設備（⑧発電設備、⑨変電設備、⑩配電設備、⑪送電設備）</a:t>
            </a:r>
            <a:endParaRPr kumimoji="1" lang="en-US" altLang="ja-JP" sz="2000" dirty="0"/>
          </a:p>
          <a:p>
            <a:pPr>
              <a:buFont typeface="Wingdings" panose="05000000000000000000" pitchFamily="2" charset="2"/>
              <a:buChar char="u"/>
            </a:pPr>
            <a:r>
              <a:rPr kumimoji="1" lang="ja-JP" altLang="en-US" sz="2000" dirty="0"/>
              <a:t>④配管及び⑦貯蔵設備（炉設備等と連結して使用される高圧配管、下水管、農業用パイプライン及び貯蔵設備）</a:t>
            </a:r>
            <a:r>
              <a:rPr kumimoji="1" lang="en-US" altLang="ja-JP" sz="2000" dirty="0"/>
              <a:t>※</a:t>
            </a:r>
            <a:r>
              <a:rPr kumimoji="1" lang="ja-JP" altLang="en-US" sz="2000" dirty="0"/>
              <a:t>上水道管は除く</a:t>
            </a:r>
            <a:endParaRPr kumimoji="1" lang="en-US" altLang="ja-JP" sz="2000" dirty="0"/>
          </a:p>
          <a:p>
            <a:pPr marL="0" indent="0">
              <a:buNone/>
            </a:pPr>
            <a:endParaRPr kumimoji="1" lang="en-US" altLang="ja-JP" sz="2000" dirty="0"/>
          </a:p>
          <a:p>
            <a:pPr marL="0" indent="0">
              <a:buNone/>
            </a:pPr>
            <a:r>
              <a:rPr kumimoji="1" lang="en-US" altLang="ja-JP" sz="1100" dirty="0"/>
              <a:t>※</a:t>
            </a:r>
            <a:r>
              <a:rPr kumimoji="1" lang="ja-JP" altLang="en-US" sz="1100" dirty="0"/>
              <a:t>建築設備（建築物に設けるガス若しくは電気の供給、給水、排水、換気、暖房、冷房、排煙又は汚水処理の設備等）に該当するものは工作物ではなく、建築物。</a:t>
            </a:r>
            <a:endParaRPr kumimoji="1" lang="en-US" altLang="ja-JP" sz="1100" dirty="0"/>
          </a:p>
          <a:p>
            <a:pPr marL="0" indent="0">
              <a:buNone/>
            </a:pPr>
            <a:r>
              <a:rPr lang="en-US" altLang="ja-JP" sz="1100" dirty="0"/>
              <a:t>※</a:t>
            </a:r>
            <a:r>
              <a:rPr lang="ja-JP" altLang="en-US" sz="1100" dirty="0"/>
              <a:t>丸付き数字は環境省告示の番号</a:t>
            </a:r>
          </a:p>
        </p:txBody>
      </p:sp>
      <p:sp>
        <p:nvSpPr>
          <p:cNvPr id="4" name="テキスト ボックス 3">
            <a:extLst>
              <a:ext uri="{FF2B5EF4-FFF2-40B4-BE49-F238E27FC236}">
                <a16:creationId xmlns:a16="http://schemas.microsoft.com/office/drawing/2014/main" id="{7CDAB22C-8533-4154-8241-69337F6979F1}"/>
              </a:ext>
            </a:extLst>
          </p:cNvPr>
          <p:cNvSpPr txBox="1"/>
          <p:nvPr/>
        </p:nvSpPr>
        <p:spPr>
          <a:xfrm>
            <a:off x="1594269" y="5160750"/>
            <a:ext cx="6259157" cy="919401"/>
          </a:xfrm>
          <a:prstGeom prst="roundRect">
            <a:avLst/>
          </a:prstGeom>
          <a:noFill/>
          <a:ln w="38100">
            <a:solidFill>
              <a:schemeClr val="accent2"/>
            </a:solidFill>
          </a:ln>
        </p:spPr>
        <p:txBody>
          <a:bodyPr wrap="square" rtlCol="0">
            <a:spAutoFit/>
          </a:bodyPr>
          <a:lstStyle/>
          <a:p>
            <a:pPr algn="just"/>
            <a:r>
              <a:rPr kumimoji="1" lang="ja-JP" altLang="en-US" sz="2400" dirty="0">
                <a:latin typeface="UD デジタル 教科書体 N-B" panose="02020700000000000000" pitchFamily="17" charset="-128"/>
                <a:ea typeface="UD デジタル 教科書体 N-B" panose="02020700000000000000" pitchFamily="17" charset="-128"/>
              </a:rPr>
              <a:t>事前調査の資格　⇒</a:t>
            </a:r>
            <a:r>
              <a:rPr lang="ja-JP" altLang="en-US" sz="2400" dirty="0">
                <a:latin typeface="UD デジタル 教科書体 N-B" panose="02020700000000000000" pitchFamily="17" charset="-128"/>
                <a:ea typeface="UD デジタル 教科書体 N-B" panose="02020700000000000000" pitchFamily="17" charset="-128"/>
              </a:rPr>
              <a:t>工作物石綿事前調査者</a:t>
            </a:r>
            <a:endParaRPr lang="en-US" altLang="ja-JP" sz="2000" baseline="30000" dirty="0">
              <a:latin typeface="UD デジタル 教科書体 N-B" panose="02020700000000000000" pitchFamily="17" charset="-128"/>
              <a:ea typeface="UD デジタル 教科書体 N-B" panose="02020700000000000000" pitchFamily="17" charset="-128"/>
            </a:endParaRPr>
          </a:p>
          <a:p>
            <a:pPr algn="just"/>
            <a:r>
              <a:rPr kumimoji="1" lang="ja-JP" altLang="en-US" sz="2400" dirty="0">
                <a:latin typeface="UD デジタル 教科書体 N-B" panose="02020700000000000000" pitchFamily="17" charset="-128"/>
                <a:ea typeface="UD デジタル 教科書体 N-B" panose="02020700000000000000" pitchFamily="17" charset="-128"/>
              </a:rPr>
              <a:t>事前調査報告（</a:t>
            </a:r>
            <a:r>
              <a:rPr kumimoji="1" lang="en-US" altLang="ja-JP" sz="2400" dirty="0" err="1">
                <a:latin typeface="UD デジタル 教科書体 N-B" panose="02020700000000000000" pitchFamily="17" charset="-128"/>
                <a:ea typeface="UD デジタル 教科書体 N-B" panose="02020700000000000000" pitchFamily="17" charset="-128"/>
              </a:rPr>
              <a:t>gBiz</a:t>
            </a:r>
            <a:r>
              <a:rPr kumimoji="1" lang="ja-JP" altLang="en-US" sz="2400" dirty="0">
                <a:latin typeface="UD デジタル 教科書体 N-B" panose="02020700000000000000" pitchFamily="17" charset="-128"/>
                <a:ea typeface="UD デジタル 教科書体 N-B" panose="02020700000000000000" pitchFamily="17" charset="-128"/>
              </a:rPr>
              <a:t>）⇒</a:t>
            </a:r>
            <a:r>
              <a:rPr kumimoji="1" lang="ja-JP" altLang="en-US" sz="2400" b="1" dirty="0">
                <a:solidFill>
                  <a:srgbClr val="C00000"/>
                </a:solidFill>
                <a:latin typeface="UD デジタル 教科書体 N-B" panose="02020700000000000000" pitchFamily="17" charset="-128"/>
                <a:ea typeface="UD デジタル 教科書体 N-B" panose="02020700000000000000" pitchFamily="17" charset="-128"/>
              </a:rPr>
              <a:t>必要</a:t>
            </a:r>
          </a:p>
        </p:txBody>
      </p:sp>
      <p:sp>
        <p:nvSpPr>
          <p:cNvPr id="5" name="スライド番号プレースホルダー 4">
            <a:extLst>
              <a:ext uri="{FF2B5EF4-FFF2-40B4-BE49-F238E27FC236}">
                <a16:creationId xmlns:a16="http://schemas.microsoft.com/office/drawing/2014/main" id="{7D1087C4-3F9F-435E-8482-0B1ACD763339}"/>
              </a:ext>
            </a:extLst>
          </p:cNvPr>
          <p:cNvSpPr>
            <a:spLocks noGrp="1"/>
          </p:cNvSpPr>
          <p:nvPr>
            <p:ph type="sldNum" sz="quarter" idx="12"/>
          </p:nvPr>
        </p:nvSpPr>
        <p:spPr/>
        <p:txBody>
          <a:bodyPr/>
          <a:lstStyle/>
          <a:p>
            <a:fld id="{08CA481A-A47E-4FDB-8DAF-30EE6F7D3410}" type="slidenum">
              <a:rPr kumimoji="1" lang="ja-JP" altLang="en-US" smtClean="0"/>
              <a:pPr/>
              <a:t>4</a:t>
            </a:fld>
            <a:endParaRPr kumimoji="1" lang="ja-JP" altLang="en-US" dirty="0"/>
          </a:p>
        </p:txBody>
      </p:sp>
      <p:sp>
        <p:nvSpPr>
          <p:cNvPr id="6" name="コンテンツ プレースホルダー 2">
            <a:extLst>
              <a:ext uri="{FF2B5EF4-FFF2-40B4-BE49-F238E27FC236}">
                <a16:creationId xmlns:a16="http://schemas.microsoft.com/office/drawing/2014/main" id="{72827A58-D0E5-4943-917D-E472C7B1B2DF}"/>
              </a:ext>
            </a:extLst>
          </p:cNvPr>
          <p:cNvSpPr txBox="1">
            <a:spLocks/>
          </p:cNvSpPr>
          <p:nvPr/>
        </p:nvSpPr>
        <p:spPr>
          <a:xfrm>
            <a:off x="466173" y="4936984"/>
            <a:ext cx="3000375" cy="24433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UD デジタル 教科書体 N-B" panose="02020700000000000000" pitchFamily="17" charset="-128"/>
                <a:ea typeface="UD デジタル 教科書体 N-B" panose="02020700000000000000" pitchFamily="17"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UD デジタル 教科書体 N-B" panose="02020700000000000000" pitchFamily="17" charset="-128"/>
                <a:ea typeface="UD デジタル 教科書体 N-B" panose="02020700000000000000" pitchFamily="17"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UD デジタル 教科書体 N-B" panose="02020700000000000000" pitchFamily="17" charset="-128"/>
                <a:ea typeface="UD デジタル 教科書体 N-B" panose="02020700000000000000" pitchFamily="17"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UD デジタル 教科書体 N-B" panose="02020700000000000000" pitchFamily="17" charset="-128"/>
                <a:ea typeface="UD デジタル 教科書体 N-B" panose="02020700000000000000" pitchFamily="17"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UD デジタル 教科書体 N-B" panose="02020700000000000000" pitchFamily="17" charset="-128"/>
                <a:ea typeface="UD デジタル 教科書体 N-B" panose="02020700000000000000" pitchFamily="17"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ja-JP" altLang="en-US" sz="1100" dirty="0">
              <a:solidFill>
                <a:srgbClr val="FF0000"/>
              </a:solidFill>
              <a:highlight>
                <a:srgbClr val="FFFF00"/>
              </a:highlight>
            </a:endParaRPr>
          </a:p>
        </p:txBody>
      </p:sp>
    </p:spTree>
    <p:extLst>
      <p:ext uri="{BB962C8B-B14F-4D97-AF65-F5344CB8AC3E}">
        <p14:creationId xmlns:p14="http://schemas.microsoft.com/office/powerpoint/2010/main" val="1353613166"/>
      </p:ext>
    </p:extLst>
  </p:cSld>
  <p:clrMapOvr>
    <a:masterClrMapping/>
  </p:clrMapOvr>
  <mc:AlternateContent xmlns:mc="http://schemas.openxmlformats.org/markup-compatibility/2006" xmlns:p14="http://schemas.microsoft.com/office/powerpoint/2010/main">
    <mc:Choice Requires="p14">
      <p:transition spd="slow" p14:dur="2000" advTm="26244"/>
    </mc:Choice>
    <mc:Fallback xmlns="">
      <p:transition spd="slow" advTm="26244"/>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89888B-7007-4BFE-B16B-21611D12304B}"/>
              </a:ext>
            </a:extLst>
          </p:cNvPr>
          <p:cNvSpPr>
            <a:spLocks noGrp="1"/>
          </p:cNvSpPr>
          <p:nvPr>
            <p:ph type="title"/>
          </p:nvPr>
        </p:nvSpPr>
        <p:spPr>
          <a:xfrm>
            <a:off x="263524" y="157208"/>
            <a:ext cx="8616951" cy="868753"/>
          </a:xfrm>
        </p:spPr>
        <p:txBody>
          <a:bodyPr>
            <a:normAutofit/>
          </a:bodyPr>
          <a:lstStyle/>
          <a:p>
            <a:r>
              <a:rPr kumimoji="1" lang="ja-JP" altLang="en-US" dirty="0"/>
              <a:t>特定工作物（</a:t>
            </a:r>
            <a:r>
              <a:rPr lang="ja-JP" altLang="en-US" dirty="0"/>
              <a:t>建築物一体設備等</a:t>
            </a:r>
            <a:r>
              <a:rPr kumimoji="1" lang="ja-JP" altLang="en-US" dirty="0"/>
              <a:t>）</a:t>
            </a:r>
          </a:p>
        </p:txBody>
      </p:sp>
      <p:sp>
        <p:nvSpPr>
          <p:cNvPr id="3" name="コンテンツ プレースホルダー 2">
            <a:extLst>
              <a:ext uri="{FF2B5EF4-FFF2-40B4-BE49-F238E27FC236}">
                <a16:creationId xmlns:a16="http://schemas.microsoft.com/office/drawing/2014/main" id="{B5210BC2-5078-4EFE-B2FD-B3561FF73474}"/>
              </a:ext>
            </a:extLst>
          </p:cNvPr>
          <p:cNvSpPr>
            <a:spLocks noGrp="1"/>
          </p:cNvSpPr>
          <p:nvPr>
            <p:ph idx="1"/>
          </p:nvPr>
        </p:nvSpPr>
        <p:spPr>
          <a:xfrm>
            <a:off x="692145" y="2781597"/>
            <a:ext cx="7394371" cy="726610"/>
          </a:xfrm>
        </p:spPr>
        <p:txBody>
          <a:bodyPr>
            <a:normAutofit fontScale="92500" lnSpcReduction="10000"/>
          </a:bodyPr>
          <a:lstStyle/>
          <a:p>
            <a:pPr marL="0" indent="0">
              <a:buNone/>
            </a:pPr>
            <a:r>
              <a:rPr kumimoji="1" lang="en-US" altLang="ja-JP" sz="1400" dirty="0"/>
              <a:t>※</a:t>
            </a:r>
            <a:r>
              <a:rPr kumimoji="1" lang="ja-JP" altLang="en-US" sz="1400" dirty="0"/>
              <a:t>建築設備（建築物に設けるガス若しくは電気の供給、給水、排水、換気、暖房、冷房、排煙又は汚水処理の設備等）に該当するものは工作物ではなく、建築物。</a:t>
            </a:r>
            <a:endParaRPr kumimoji="1" lang="en-US" altLang="ja-JP" sz="1400" dirty="0"/>
          </a:p>
          <a:p>
            <a:pPr marL="0" indent="0">
              <a:buNone/>
            </a:pPr>
            <a:r>
              <a:rPr lang="en-US" altLang="ja-JP" sz="1400" dirty="0"/>
              <a:t>※</a:t>
            </a:r>
            <a:r>
              <a:rPr lang="ja-JP" altLang="en-US" sz="1400" dirty="0"/>
              <a:t>丸付き数字は環境省告示の番号</a:t>
            </a:r>
          </a:p>
          <a:p>
            <a:pPr marL="0" indent="0">
              <a:buNone/>
            </a:pPr>
            <a:endParaRPr kumimoji="1" lang="ja-JP" altLang="en-US" sz="1400" dirty="0">
              <a:solidFill>
                <a:srgbClr val="FF0000"/>
              </a:solidFill>
              <a:highlight>
                <a:srgbClr val="FFFF00"/>
              </a:highlight>
            </a:endParaRPr>
          </a:p>
        </p:txBody>
      </p:sp>
      <p:sp>
        <p:nvSpPr>
          <p:cNvPr id="4" name="テキスト ボックス 3">
            <a:extLst>
              <a:ext uri="{FF2B5EF4-FFF2-40B4-BE49-F238E27FC236}">
                <a16:creationId xmlns:a16="http://schemas.microsoft.com/office/drawing/2014/main" id="{611294CD-C687-4D89-892B-A9A34793202B}"/>
              </a:ext>
            </a:extLst>
          </p:cNvPr>
          <p:cNvSpPr txBox="1"/>
          <p:nvPr/>
        </p:nvSpPr>
        <p:spPr>
          <a:xfrm>
            <a:off x="616070" y="3653540"/>
            <a:ext cx="7911859" cy="1940957"/>
          </a:xfrm>
          <a:prstGeom prst="roundRect">
            <a:avLst/>
          </a:prstGeom>
          <a:noFill/>
          <a:ln w="38100">
            <a:solidFill>
              <a:schemeClr val="accent2"/>
            </a:solidFill>
          </a:ln>
        </p:spPr>
        <p:txBody>
          <a:bodyPr wrap="square" rtlCol="0">
            <a:spAutoFit/>
          </a:bodyPr>
          <a:lstStyle/>
          <a:p>
            <a:r>
              <a:rPr kumimoji="1" lang="ja-JP" altLang="en-US" sz="2000" dirty="0">
                <a:latin typeface="UD デジタル 教科書体 N-B" panose="02020700000000000000" pitchFamily="17" charset="-128"/>
                <a:ea typeface="UD デジタル 教科書体 N-B" panose="02020700000000000000" pitchFamily="17" charset="-128"/>
              </a:rPr>
              <a:t>事前調査の資格　⇒</a:t>
            </a:r>
            <a:r>
              <a:rPr lang="ja-JP" altLang="en-US" sz="2000" dirty="0">
                <a:latin typeface="UD デジタル 教科書体 N-B" panose="02020700000000000000" pitchFamily="17" charset="-128"/>
                <a:ea typeface="UD デジタル 教科書体 N-B" panose="02020700000000000000" pitchFamily="17" charset="-128"/>
              </a:rPr>
              <a:t>工作物石綿事前調査者</a:t>
            </a:r>
            <a:endParaRPr lang="en-US" altLang="ja-JP" sz="2000" dirty="0">
              <a:latin typeface="UD デジタル 教科書体 N-B" panose="02020700000000000000" pitchFamily="17" charset="-128"/>
              <a:ea typeface="UD デジタル 教科書体 N-B" panose="02020700000000000000" pitchFamily="17" charset="-128"/>
            </a:endParaRPr>
          </a:p>
          <a:p>
            <a:r>
              <a:rPr lang="en-US" altLang="ja-JP" sz="2000" dirty="0">
                <a:latin typeface="UD デジタル 教科書体 N-B" panose="02020700000000000000" pitchFamily="17" charset="-128"/>
                <a:ea typeface="UD デジタル 教科書体 N-B" panose="02020700000000000000" pitchFamily="17" charset="-128"/>
              </a:rPr>
              <a:t>                or </a:t>
            </a:r>
            <a:r>
              <a:rPr kumimoji="1" lang="ja-JP" altLang="en-US" sz="2000" dirty="0">
                <a:latin typeface="UD デジタル 教科書体 N-B" panose="02020700000000000000" pitchFamily="17" charset="-128"/>
                <a:ea typeface="UD デジタル 教科書体 N-B" panose="02020700000000000000" pitchFamily="17" charset="-128"/>
              </a:rPr>
              <a:t>一般建築物石綿含有建材調査者</a:t>
            </a:r>
            <a:endParaRPr kumimoji="1" lang="en-US" altLang="ja-JP" sz="2000" dirty="0">
              <a:latin typeface="UD デジタル 教科書体 N-B" panose="02020700000000000000" pitchFamily="17" charset="-128"/>
              <a:ea typeface="UD デジタル 教科書体 N-B" panose="02020700000000000000" pitchFamily="17" charset="-128"/>
            </a:endParaRPr>
          </a:p>
          <a:p>
            <a:r>
              <a:rPr kumimoji="1" lang="en-US" altLang="ja-JP" sz="2000" dirty="0">
                <a:latin typeface="UD デジタル 教科書体 N-B" panose="02020700000000000000" pitchFamily="17" charset="-128"/>
                <a:ea typeface="UD デジタル 教科書体 N-B" panose="02020700000000000000" pitchFamily="17" charset="-128"/>
              </a:rPr>
              <a:t>          </a:t>
            </a:r>
            <a:r>
              <a:rPr kumimoji="1" lang="ja-JP" altLang="en-US" sz="2000" dirty="0">
                <a:latin typeface="UD デジタル 教科書体 N-B" panose="02020700000000000000" pitchFamily="17" charset="-128"/>
                <a:ea typeface="UD デジタル 教科書体 N-B" panose="02020700000000000000" pitchFamily="17" charset="-128"/>
              </a:rPr>
              <a:t>　　　 </a:t>
            </a:r>
            <a:r>
              <a:rPr kumimoji="1" lang="en-US" altLang="ja-JP" sz="2000" dirty="0">
                <a:latin typeface="UD デジタル 教科書体 N-B" panose="02020700000000000000" pitchFamily="17" charset="-128"/>
                <a:ea typeface="UD デジタル 教科書体 N-B" panose="02020700000000000000" pitchFamily="17" charset="-128"/>
              </a:rPr>
              <a:t>or </a:t>
            </a:r>
            <a:r>
              <a:rPr kumimoji="1" lang="ja-JP" altLang="en-US" sz="2000" dirty="0">
                <a:latin typeface="UD デジタル 教科書体 N-B" panose="02020700000000000000" pitchFamily="17" charset="-128"/>
                <a:ea typeface="UD デジタル 教科書体 N-B" panose="02020700000000000000" pitchFamily="17" charset="-128"/>
              </a:rPr>
              <a:t>特定建築物石綿含有建材調査者</a:t>
            </a:r>
            <a:endParaRPr kumimoji="1" lang="en-US" altLang="ja-JP" sz="2000" dirty="0">
              <a:latin typeface="UD デジタル 教科書体 N-B" panose="02020700000000000000" pitchFamily="17" charset="-128"/>
              <a:ea typeface="UD デジタル 教科書体 N-B" panose="02020700000000000000" pitchFamily="17" charset="-128"/>
            </a:endParaRPr>
          </a:p>
          <a:p>
            <a:r>
              <a:rPr kumimoji="1" lang="en-US" altLang="ja-JP" sz="2000" dirty="0">
                <a:latin typeface="UD デジタル 教科書体 N-B" panose="02020700000000000000" pitchFamily="17" charset="-128"/>
                <a:ea typeface="UD デジタル 教科書体 N-B" panose="02020700000000000000" pitchFamily="17" charset="-128"/>
              </a:rPr>
              <a:t>                 </a:t>
            </a:r>
            <a:r>
              <a:rPr kumimoji="1" lang="ja-JP" altLang="en-US" sz="2000" dirty="0">
                <a:latin typeface="UD デジタル 教科書体 N-B" panose="02020700000000000000" pitchFamily="17" charset="-128"/>
                <a:ea typeface="UD デジタル 教科書体 N-B" panose="02020700000000000000" pitchFamily="17" charset="-128"/>
              </a:rPr>
              <a:t> </a:t>
            </a:r>
            <a:r>
              <a:rPr lang="en-US" altLang="ja-JP" sz="2000" dirty="0">
                <a:latin typeface="UD デジタル 教科書体 N-B" panose="02020700000000000000" pitchFamily="17" charset="-128"/>
                <a:ea typeface="UD デジタル 教科書体 N-B" panose="02020700000000000000" pitchFamily="17" charset="-128"/>
              </a:rPr>
              <a:t>or </a:t>
            </a:r>
            <a:r>
              <a:rPr lang="ja-JP" altLang="en-US" sz="2000" b="0" i="0" u="none" strike="noStrike" baseline="0" dirty="0">
                <a:solidFill>
                  <a:srgbClr val="000000"/>
                </a:solidFill>
                <a:latin typeface="UD デジタル 教科書体 N-B" panose="02020700000000000000" pitchFamily="17" charset="-128"/>
                <a:ea typeface="UD デジタル 教科書体 N-B" panose="02020700000000000000" pitchFamily="17" charset="-128"/>
              </a:rPr>
              <a:t>同等以上の能力を有すると認められる者</a:t>
            </a:r>
            <a:r>
              <a:rPr lang="ja-JP" altLang="en-US" sz="2000" b="0" i="0" u="none" strike="noStrike" baseline="30000" dirty="0">
                <a:solidFill>
                  <a:srgbClr val="000000"/>
                </a:solidFill>
                <a:latin typeface="UD デジタル 教科書体 N-B" panose="02020700000000000000" pitchFamily="17" charset="-128"/>
                <a:ea typeface="UD デジタル 教科書体 N-B" panose="02020700000000000000" pitchFamily="17" charset="-128"/>
              </a:rPr>
              <a:t>☆</a:t>
            </a:r>
            <a:endParaRPr kumimoji="1" lang="en-US" altLang="ja-JP" sz="2000" dirty="0">
              <a:latin typeface="UD デジタル 教科書体 N-B" panose="02020700000000000000" pitchFamily="17" charset="-128"/>
              <a:ea typeface="UD デジタル 教科書体 N-B" panose="02020700000000000000" pitchFamily="17" charset="-128"/>
            </a:endParaRPr>
          </a:p>
          <a:p>
            <a:endParaRPr lang="en-US" altLang="ja-JP" sz="800" dirty="0">
              <a:highlight>
                <a:srgbClr val="FF00FF"/>
              </a:highlight>
              <a:latin typeface="UD デジタル 教科書体 N-B" panose="02020700000000000000" pitchFamily="17" charset="-128"/>
              <a:ea typeface="UD デジタル 教科書体 N-B" panose="02020700000000000000" pitchFamily="17" charset="-128"/>
            </a:endParaRPr>
          </a:p>
          <a:p>
            <a:pPr algn="just"/>
            <a:r>
              <a:rPr kumimoji="1" lang="ja-JP" altLang="en-US" sz="2000" dirty="0">
                <a:latin typeface="UD デジタル 教科書体 N-B" panose="02020700000000000000" pitchFamily="17" charset="-128"/>
                <a:ea typeface="UD デジタル 教科書体 N-B" panose="02020700000000000000" pitchFamily="17" charset="-128"/>
              </a:rPr>
              <a:t>事前調査報告（</a:t>
            </a:r>
            <a:r>
              <a:rPr kumimoji="1" lang="en-US" altLang="ja-JP" sz="2000" dirty="0" err="1">
                <a:latin typeface="UD デジタル 教科書体 N-B" panose="02020700000000000000" pitchFamily="17" charset="-128"/>
                <a:ea typeface="UD デジタル 教科書体 N-B" panose="02020700000000000000" pitchFamily="17" charset="-128"/>
              </a:rPr>
              <a:t>gBiz</a:t>
            </a:r>
            <a:r>
              <a:rPr kumimoji="1" lang="ja-JP" altLang="en-US" sz="2000" dirty="0">
                <a:latin typeface="UD デジタル 教科書体 N-B" panose="02020700000000000000" pitchFamily="17" charset="-128"/>
                <a:ea typeface="UD デジタル 教科書体 N-B" panose="02020700000000000000" pitchFamily="17" charset="-128"/>
              </a:rPr>
              <a:t>）⇒</a:t>
            </a:r>
            <a:r>
              <a:rPr kumimoji="1" lang="ja-JP" altLang="en-US" sz="2000" b="1" dirty="0">
                <a:solidFill>
                  <a:srgbClr val="C00000"/>
                </a:solidFill>
                <a:latin typeface="UD デジタル 教科書体 N-B" panose="02020700000000000000" pitchFamily="17" charset="-128"/>
                <a:ea typeface="UD デジタル 教科書体 N-B" panose="02020700000000000000" pitchFamily="17" charset="-128"/>
              </a:rPr>
              <a:t>必要</a:t>
            </a:r>
          </a:p>
        </p:txBody>
      </p:sp>
      <p:sp>
        <p:nvSpPr>
          <p:cNvPr id="5" name="スライド番号プレースホルダー 4">
            <a:extLst>
              <a:ext uri="{FF2B5EF4-FFF2-40B4-BE49-F238E27FC236}">
                <a16:creationId xmlns:a16="http://schemas.microsoft.com/office/drawing/2014/main" id="{B0AEAFEC-A17A-4152-A103-029E48FB603B}"/>
              </a:ext>
            </a:extLst>
          </p:cNvPr>
          <p:cNvSpPr>
            <a:spLocks noGrp="1"/>
          </p:cNvSpPr>
          <p:nvPr>
            <p:ph type="sldNum" sz="quarter" idx="12"/>
          </p:nvPr>
        </p:nvSpPr>
        <p:spPr/>
        <p:txBody>
          <a:bodyPr/>
          <a:lstStyle/>
          <a:p>
            <a:fld id="{08CA481A-A47E-4FDB-8DAF-30EE6F7D3410}" type="slidenum">
              <a:rPr kumimoji="1" lang="ja-JP" altLang="en-US" smtClean="0"/>
              <a:pPr/>
              <a:t>5</a:t>
            </a:fld>
            <a:endParaRPr kumimoji="1" lang="ja-JP" altLang="en-US" dirty="0"/>
          </a:p>
        </p:txBody>
      </p:sp>
      <p:sp>
        <p:nvSpPr>
          <p:cNvPr id="6" name="コンテンツ プレースホルダー 2">
            <a:extLst>
              <a:ext uri="{FF2B5EF4-FFF2-40B4-BE49-F238E27FC236}">
                <a16:creationId xmlns:a16="http://schemas.microsoft.com/office/drawing/2014/main" id="{45E0DB47-E5DB-444C-A457-0159A3B0EE3A}"/>
              </a:ext>
            </a:extLst>
          </p:cNvPr>
          <p:cNvSpPr txBox="1">
            <a:spLocks/>
          </p:cNvSpPr>
          <p:nvPr/>
        </p:nvSpPr>
        <p:spPr>
          <a:xfrm>
            <a:off x="767291" y="4339046"/>
            <a:ext cx="3000375" cy="24433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UD デジタル 教科書体 N-B" panose="02020700000000000000" pitchFamily="17" charset="-128"/>
                <a:ea typeface="UD デジタル 教科書体 N-B" panose="02020700000000000000" pitchFamily="17"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UD デジタル 教科書体 N-B" panose="02020700000000000000" pitchFamily="17" charset="-128"/>
                <a:ea typeface="UD デジタル 教科書体 N-B" panose="02020700000000000000" pitchFamily="17"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UD デジタル 教科書体 N-B" panose="02020700000000000000" pitchFamily="17" charset="-128"/>
                <a:ea typeface="UD デジタル 教科書体 N-B" panose="02020700000000000000" pitchFamily="17"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UD デジタル 教科書体 N-B" panose="02020700000000000000" pitchFamily="17" charset="-128"/>
                <a:ea typeface="UD デジタル 教科書体 N-B" panose="02020700000000000000" pitchFamily="17"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UD デジタル 教科書体 N-B" panose="02020700000000000000" pitchFamily="17" charset="-128"/>
                <a:ea typeface="UD デジタル 教科書体 N-B" panose="02020700000000000000" pitchFamily="17"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ja-JP" altLang="en-US" sz="1100" dirty="0">
              <a:solidFill>
                <a:srgbClr val="FF0000"/>
              </a:solidFill>
              <a:highlight>
                <a:srgbClr val="FFFF00"/>
              </a:highlight>
            </a:endParaRPr>
          </a:p>
        </p:txBody>
      </p:sp>
      <p:sp>
        <p:nvSpPr>
          <p:cNvPr id="7" name="テキスト ボックス 6">
            <a:extLst>
              <a:ext uri="{FF2B5EF4-FFF2-40B4-BE49-F238E27FC236}">
                <a16:creationId xmlns:a16="http://schemas.microsoft.com/office/drawing/2014/main" id="{794B7BF2-DF71-4A60-82D4-004C448C4EAF}"/>
              </a:ext>
            </a:extLst>
          </p:cNvPr>
          <p:cNvSpPr txBox="1"/>
          <p:nvPr/>
        </p:nvSpPr>
        <p:spPr>
          <a:xfrm>
            <a:off x="314640" y="1229807"/>
            <a:ext cx="8514715" cy="1477328"/>
          </a:xfrm>
          <a:prstGeom prst="rect">
            <a:avLst/>
          </a:prstGeom>
          <a:noFill/>
        </p:spPr>
        <p:txBody>
          <a:bodyPr wrap="square" numCol="2" rtlCol="0">
            <a:spAutoFit/>
          </a:bodyPr>
          <a:lstStyle/>
          <a:p>
            <a:pPr>
              <a:buFont typeface="Wingdings" panose="05000000000000000000" pitchFamily="2" charset="2"/>
              <a:buChar char="u"/>
            </a:pPr>
            <a:r>
              <a:rPr kumimoji="1" lang="ja-JP" altLang="en-US" sz="1800" dirty="0">
                <a:latin typeface="UD デジタル 教科書体 N-B" panose="02020700000000000000" pitchFamily="17" charset="-128"/>
                <a:ea typeface="UD デジタル 教科書体 N-B" panose="02020700000000000000" pitchFamily="17" charset="-128"/>
              </a:rPr>
              <a:t>⑥煙突</a:t>
            </a:r>
            <a:endParaRPr kumimoji="1" lang="en-US" altLang="ja-JP" sz="1800" dirty="0">
              <a:latin typeface="UD デジタル 教科書体 N-B" panose="02020700000000000000" pitchFamily="17" charset="-128"/>
              <a:ea typeface="UD デジタル 教科書体 N-B" panose="02020700000000000000" pitchFamily="17" charset="-128"/>
            </a:endParaRPr>
          </a:p>
          <a:p>
            <a:pPr>
              <a:buFont typeface="Wingdings" panose="05000000000000000000" pitchFamily="2" charset="2"/>
              <a:buChar char="u"/>
            </a:pPr>
            <a:r>
              <a:rPr kumimoji="1" lang="ja-JP" altLang="en-US" sz="1800" dirty="0">
                <a:latin typeface="UD デジタル 教科書体 N-B" panose="02020700000000000000" pitchFamily="17" charset="-128"/>
                <a:ea typeface="UD デジタル 教科書体 N-B" panose="02020700000000000000" pitchFamily="17" charset="-128"/>
              </a:rPr>
              <a:t>⑫トンネルの天井板</a:t>
            </a:r>
            <a:endParaRPr kumimoji="1" lang="en-US" altLang="ja-JP" sz="1800" dirty="0">
              <a:latin typeface="UD デジタル 教科書体 N-B" panose="02020700000000000000" pitchFamily="17" charset="-128"/>
              <a:ea typeface="UD デジタル 教科書体 N-B" panose="02020700000000000000" pitchFamily="17" charset="-128"/>
            </a:endParaRPr>
          </a:p>
          <a:p>
            <a:pPr>
              <a:buFont typeface="Wingdings" panose="05000000000000000000" pitchFamily="2" charset="2"/>
              <a:buChar char="u"/>
            </a:pPr>
            <a:r>
              <a:rPr kumimoji="1" lang="ja-JP" altLang="en-US" sz="1800" dirty="0">
                <a:latin typeface="UD デジタル 教科書体 N-B" panose="02020700000000000000" pitchFamily="17" charset="-128"/>
                <a:ea typeface="UD デジタル 教科書体 N-B" panose="02020700000000000000" pitchFamily="17" charset="-128"/>
              </a:rPr>
              <a:t>⑬プラットホームの上家</a:t>
            </a:r>
            <a:endParaRPr kumimoji="1" lang="en-US" altLang="ja-JP" sz="1800" dirty="0">
              <a:latin typeface="UD デジタル 教科書体 N-B" panose="02020700000000000000" pitchFamily="17" charset="-128"/>
              <a:ea typeface="UD デジタル 教科書体 N-B" panose="02020700000000000000" pitchFamily="17" charset="-128"/>
            </a:endParaRPr>
          </a:p>
          <a:p>
            <a:pPr>
              <a:buFont typeface="Wingdings" panose="05000000000000000000" pitchFamily="2" charset="2"/>
              <a:buChar char="u"/>
            </a:pPr>
            <a:r>
              <a:rPr kumimoji="1" lang="ja-JP" altLang="en-US" sz="1800" dirty="0">
                <a:latin typeface="UD デジタル 教科書体 N-B" panose="02020700000000000000" pitchFamily="17" charset="-128"/>
                <a:ea typeface="UD デジタル 教科書体 N-B" panose="02020700000000000000" pitchFamily="17" charset="-128"/>
              </a:rPr>
              <a:t>⑭遮音壁</a:t>
            </a:r>
            <a:endParaRPr lang="en-US" altLang="ja-JP" sz="1800" dirty="0">
              <a:latin typeface="UD デジタル 教科書体 N-B" panose="02020700000000000000" pitchFamily="17" charset="-128"/>
              <a:ea typeface="UD デジタル 教科書体 N-B" panose="02020700000000000000" pitchFamily="17" charset="-128"/>
            </a:endParaRPr>
          </a:p>
          <a:p>
            <a:pPr>
              <a:buFont typeface="Wingdings" panose="05000000000000000000" pitchFamily="2" charset="2"/>
              <a:buChar char="u"/>
            </a:pPr>
            <a:r>
              <a:rPr kumimoji="1" lang="ja-JP" altLang="en-US" sz="1800" dirty="0">
                <a:latin typeface="UD デジタル 教科書体 N-B" panose="02020700000000000000" pitchFamily="17" charset="-128"/>
                <a:ea typeface="UD デジタル 教科書体 N-B" panose="02020700000000000000" pitchFamily="17" charset="-128"/>
              </a:rPr>
              <a:t>⑮軽量盛り土保護パネル</a:t>
            </a:r>
            <a:endParaRPr kumimoji="1" lang="en-US" altLang="ja-JP" sz="1800" dirty="0">
              <a:latin typeface="UD デジタル 教科書体 N-B" panose="02020700000000000000" pitchFamily="17" charset="-128"/>
              <a:ea typeface="UD デジタル 教科書体 N-B" panose="02020700000000000000" pitchFamily="17" charset="-128"/>
            </a:endParaRPr>
          </a:p>
          <a:p>
            <a:pPr>
              <a:buFont typeface="Wingdings" panose="05000000000000000000" pitchFamily="2" charset="2"/>
              <a:buChar char="u"/>
            </a:pPr>
            <a:r>
              <a:rPr kumimoji="1" lang="ja-JP" altLang="en-US" sz="1800" dirty="0">
                <a:latin typeface="UD デジタル 教科書体 N-B" panose="02020700000000000000" pitchFamily="17" charset="-128"/>
                <a:ea typeface="UD デジタル 教科書体 N-B" panose="02020700000000000000" pitchFamily="17" charset="-128"/>
              </a:rPr>
              <a:t>⑯鉄道の駅の地下式構造部分の壁及び天井板（建築物（建屋）に付属している土木構造物）</a:t>
            </a:r>
            <a:endParaRPr kumimoji="1" lang="en-US" altLang="ja-JP" sz="1800" dirty="0">
              <a:latin typeface="UD デジタル 教科書体 N-B" panose="02020700000000000000" pitchFamily="17" charset="-128"/>
              <a:ea typeface="UD デジタル 教科書体 N-B" panose="02020700000000000000" pitchFamily="17" charset="-128"/>
            </a:endParaRPr>
          </a:p>
          <a:p>
            <a:pPr>
              <a:buFont typeface="Wingdings" panose="05000000000000000000" pitchFamily="2" charset="2"/>
              <a:buChar char="u"/>
            </a:pPr>
            <a:r>
              <a:rPr kumimoji="1" lang="ja-JP" altLang="en-US" sz="1800" dirty="0">
                <a:latin typeface="UD デジタル 教科書体 N-B" panose="02020700000000000000" pitchFamily="17" charset="-128"/>
                <a:ea typeface="UD デジタル 教科書体 N-B" panose="02020700000000000000" pitchFamily="17" charset="-128"/>
              </a:rPr>
              <a:t>⑰観光用エレベーターの昇降路の囲い</a:t>
            </a:r>
            <a:endParaRPr kumimoji="1" lang="en-US" altLang="ja-JP" sz="1800" dirty="0">
              <a:latin typeface="UD デジタル 教科書体 N-B" panose="02020700000000000000" pitchFamily="17" charset="-128"/>
              <a:ea typeface="UD デジタル 教科書体 N-B" panose="02020700000000000000" pitchFamily="17" charset="-128"/>
            </a:endParaRPr>
          </a:p>
          <a:p>
            <a:endParaRPr kumimoji="1" lang="ja-JP" altLang="en-US" dirty="0">
              <a:latin typeface="UD デジタル 教科書体 N-B" panose="02020700000000000000" pitchFamily="17" charset="-128"/>
              <a:ea typeface="UD デジタル 教科書体 N-B" panose="02020700000000000000" pitchFamily="17" charset="-128"/>
            </a:endParaRPr>
          </a:p>
        </p:txBody>
      </p:sp>
      <p:sp>
        <p:nvSpPr>
          <p:cNvPr id="8" name="テキスト ボックス 7">
            <a:extLst>
              <a:ext uri="{FF2B5EF4-FFF2-40B4-BE49-F238E27FC236}">
                <a16:creationId xmlns:a16="http://schemas.microsoft.com/office/drawing/2014/main" id="{91B4EC74-AE15-40FF-AFF9-25C7DB3E40E9}"/>
              </a:ext>
            </a:extLst>
          </p:cNvPr>
          <p:cNvSpPr txBox="1"/>
          <p:nvPr/>
        </p:nvSpPr>
        <p:spPr>
          <a:xfrm>
            <a:off x="767291" y="5640484"/>
            <a:ext cx="7244080" cy="430887"/>
          </a:xfrm>
          <a:prstGeom prst="rect">
            <a:avLst/>
          </a:prstGeom>
          <a:noFill/>
        </p:spPr>
        <p:txBody>
          <a:bodyPr wrap="square" rtlCol="0">
            <a:spAutoFit/>
          </a:bodyPr>
          <a:lstStyle/>
          <a:p>
            <a:r>
              <a:rPr lang="ja-JP" altLang="en-US" sz="1100" b="0" i="0" u="none" strike="noStrike" baseline="0" dirty="0">
                <a:solidFill>
                  <a:srgbClr val="000000"/>
                </a:solidFill>
                <a:latin typeface="UD デジタル 教科書体 N-B" panose="02020700000000000000" pitchFamily="17" charset="-128"/>
                <a:ea typeface="UD デジタル 教科書体 N-B" panose="02020700000000000000" pitchFamily="17" charset="-128"/>
              </a:rPr>
              <a:t>☆義務付け適用前までに一般社団法人日本アスベスト調査診断協会に登録され、事前調査を行う時点においても引き続き同協会に登録されている者</a:t>
            </a:r>
            <a:endParaRPr kumimoji="1" lang="ja-JP" altLang="en-US" sz="1100" dirty="0">
              <a:latin typeface="UD デジタル 教科書体 N-B" panose="02020700000000000000" pitchFamily="17" charset="-128"/>
              <a:ea typeface="UD デジタル 教科書体 N-B" panose="02020700000000000000" pitchFamily="17" charset="-128"/>
            </a:endParaRPr>
          </a:p>
        </p:txBody>
      </p:sp>
    </p:spTree>
    <p:extLst>
      <p:ext uri="{BB962C8B-B14F-4D97-AF65-F5344CB8AC3E}">
        <p14:creationId xmlns:p14="http://schemas.microsoft.com/office/powerpoint/2010/main" val="1357294193"/>
      </p:ext>
    </p:extLst>
  </p:cSld>
  <p:clrMapOvr>
    <a:masterClrMapping/>
  </p:clrMapOvr>
  <mc:AlternateContent xmlns:mc="http://schemas.openxmlformats.org/markup-compatibility/2006" xmlns:p14="http://schemas.microsoft.com/office/powerpoint/2010/main">
    <mc:Choice Requires="p14">
      <p:transition spd="slow" p14:dur="2000" advTm="34207"/>
    </mc:Choice>
    <mc:Fallback xmlns="">
      <p:transition spd="slow" advTm="3420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4489DA-068E-49CE-AD77-073AB3753113}"/>
              </a:ext>
            </a:extLst>
          </p:cNvPr>
          <p:cNvSpPr>
            <a:spLocks noGrp="1"/>
          </p:cNvSpPr>
          <p:nvPr>
            <p:ph type="title"/>
          </p:nvPr>
        </p:nvSpPr>
        <p:spPr>
          <a:xfrm>
            <a:off x="628650" y="136524"/>
            <a:ext cx="7886700" cy="879476"/>
          </a:xfrm>
        </p:spPr>
        <p:txBody>
          <a:bodyPr/>
          <a:lstStyle/>
          <a:p>
            <a:r>
              <a:rPr kumimoji="1" lang="ja-JP" altLang="en-US" dirty="0"/>
              <a:t>工作物</a:t>
            </a:r>
            <a:r>
              <a:rPr lang="ja-JP" altLang="en-US" dirty="0"/>
              <a:t>の種類</a:t>
            </a:r>
            <a:endParaRPr kumimoji="1" lang="ja-JP" altLang="en-US" sz="2400" dirty="0"/>
          </a:p>
        </p:txBody>
      </p:sp>
      <p:graphicFrame>
        <p:nvGraphicFramePr>
          <p:cNvPr id="4" name="図表 3">
            <a:extLst>
              <a:ext uri="{FF2B5EF4-FFF2-40B4-BE49-F238E27FC236}">
                <a16:creationId xmlns:a16="http://schemas.microsoft.com/office/drawing/2014/main" id="{C1017E3D-8538-4F9D-B7A8-999A9D47F738}"/>
              </a:ext>
            </a:extLst>
          </p:cNvPr>
          <p:cNvGraphicFramePr/>
          <p:nvPr/>
        </p:nvGraphicFramePr>
        <p:xfrm>
          <a:off x="628650" y="468536"/>
          <a:ext cx="7600950" cy="33416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スライド番号プレースホルダー 2">
            <a:extLst>
              <a:ext uri="{FF2B5EF4-FFF2-40B4-BE49-F238E27FC236}">
                <a16:creationId xmlns:a16="http://schemas.microsoft.com/office/drawing/2014/main" id="{7561B075-9A74-439D-B4D2-2B6F3AA4F610}"/>
              </a:ext>
            </a:extLst>
          </p:cNvPr>
          <p:cNvSpPr>
            <a:spLocks noGrp="1"/>
          </p:cNvSpPr>
          <p:nvPr>
            <p:ph type="sldNum" sz="quarter" idx="12"/>
          </p:nvPr>
        </p:nvSpPr>
        <p:spPr/>
        <p:txBody>
          <a:bodyPr/>
          <a:lstStyle/>
          <a:p>
            <a:fld id="{08CA481A-A47E-4FDB-8DAF-30EE6F7D3410}" type="slidenum">
              <a:rPr kumimoji="1" lang="ja-JP" altLang="en-US" smtClean="0"/>
              <a:pPr/>
              <a:t>6</a:t>
            </a:fld>
            <a:endParaRPr kumimoji="1" lang="ja-JP" altLang="en-US" dirty="0"/>
          </a:p>
        </p:txBody>
      </p:sp>
      <p:graphicFrame>
        <p:nvGraphicFramePr>
          <p:cNvPr id="6" name="図表 5">
            <a:extLst>
              <a:ext uri="{FF2B5EF4-FFF2-40B4-BE49-F238E27FC236}">
                <a16:creationId xmlns:a16="http://schemas.microsoft.com/office/drawing/2014/main" id="{2802BAFD-9725-4BE5-B3EA-A617673278EA}"/>
              </a:ext>
            </a:extLst>
          </p:cNvPr>
          <p:cNvGraphicFramePr/>
          <p:nvPr/>
        </p:nvGraphicFramePr>
        <p:xfrm>
          <a:off x="628650" y="3218556"/>
          <a:ext cx="7600950" cy="322770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テキスト ボックス 4">
            <a:extLst>
              <a:ext uri="{FF2B5EF4-FFF2-40B4-BE49-F238E27FC236}">
                <a16:creationId xmlns:a16="http://schemas.microsoft.com/office/drawing/2014/main" id="{3F105B76-4474-4304-9093-5F05AF92265A}"/>
              </a:ext>
            </a:extLst>
          </p:cNvPr>
          <p:cNvSpPr txBox="1"/>
          <p:nvPr/>
        </p:nvSpPr>
        <p:spPr>
          <a:xfrm>
            <a:off x="1323473" y="6184656"/>
            <a:ext cx="6497053" cy="261610"/>
          </a:xfrm>
          <a:prstGeom prst="rect">
            <a:avLst/>
          </a:prstGeom>
          <a:noFill/>
        </p:spPr>
        <p:txBody>
          <a:bodyPr wrap="square" rtlCol="0">
            <a:spAutoFit/>
          </a:bodyPr>
          <a:lstStyle/>
          <a:p>
            <a:r>
              <a:rPr kumimoji="1" lang="en-US" altLang="ja-JP" sz="1100" dirty="0">
                <a:solidFill>
                  <a:srgbClr val="000000"/>
                </a:solidFill>
                <a:latin typeface="UD デジタル 教科書体 N-B" panose="02020700000000000000" pitchFamily="17" charset="-128"/>
                <a:ea typeface="UD デジタル 教科書体 N-B" panose="02020700000000000000" pitchFamily="17" charset="-128"/>
              </a:rPr>
              <a:t>※</a:t>
            </a:r>
            <a:r>
              <a:rPr kumimoji="1" lang="ja-JP" altLang="en-US" sz="1100" dirty="0">
                <a:solidFill>
                  <a:srgbClr val="000000"/>
                </a:solidFill>
                <a:latin typeface="UD デジタル 教科書体 N-B" panose="02020700000000000000" pitchFamily="17" charset="-128"/>
                <a:ea typeface="UD デジタル 教科書体 N-B" panose="02020700000000000000" pitchFamily="17" charset="-128"/>
              </a:rPr>
              <a:t>塗料の剥離、補修された耐火モルタルや下地調整材などを使用した基礎の解体等を行う場合</a:t>
            </a:r>
            <a:endParaRPr kumimoji="1" lang="ja-JP" altLang="en-US" sz="1100" dirty="0"/>
          </a:p>
        </p:txBody>
      </p:sp>
    </p:spTree>
    <p:extLst>
      <p:ext uri="{BB962C8B-B14F-4D97-AF65-F5344CB8AC3E}">
        <p14:creationId xmlns:p14="http://schemas.microsoft.com/office/powerpoint/2010/main" val="2514580079"/>
      </p:ext>
    </p:extLst>
  </p:cSld>
  <p:clrMapOvr>
    <a:masterClrMapping/>
  </p:clrMapOvr>
  <mc:AlternateContent xmlns:mc="http://schemas.openxmlformats.org/markup-compatibility/2006" xmlns:p14="http://schemas.microsoft.com/office/powerpoint/2010/main">
    <mc:Choice Requires="p14">
      <p:transition spd="slow" p14:dur="2000" advTm="14166"/>
    </mc:Choice>
    <mc:Fallback xmlns="">
      <p:transition spd="slow" advTm="1416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89888B-7007-4BFE-B16B-21611D12304B}"/>
              </a:ext>
            </a:extLst>
          </p:cNvPr>
          <p:cNvSpPr>
            <a:spLocks noGrp="1"/>
          </p:cNvSpPr>
          <p:nvPr>
            <p:ph type="title"/>
          </p:nvPr>
        </p:nvSpPr>
        <p:spPr>
          <a:xfrm>
            <a:off x="628650" y="-26035"/>
            <a:ext cx="7886700" cy="1273176"/>
          </a:xfrm>
        </p:spPr>
        <p:txBody>
          <a:bodyPr>
            <a:normAutofit/>
          </a:bodyPr>
          <a:lstStyle/>
          <a:p>
            <a:r>
              <a:rPr lang="ja-JP" altLang="en-US" dirty="0"/>
              <a:t>その他の</a:t>
            </a:r>
            <a:r>
              <a:rPr kumimoji="1" lang="ja-JP" altLang="en-US" dirty="0"/>
              <a:t>工作物</a:t>
            </a:r>
            <a:endParaRPr kumimoji="1" lang="ja-JP" altLang="en-US" sz="2000" dirty="0"/>
          </a:p>
        </p:txBody>
      </p:sp>
      <p:sp>
        <p:nvSpPr>
          <p:cNvPr id="3" name="コンテンツ プレースホルダー 2">
            <a:extLst>
              <a:ext uri="{FF2B5EF4-FFF2-40B4-BE49-F238E27FC236}">
                <a16:creationId xmlns:a16="http://schemas.microsoft.com/office/drawing/2014/main" id="{B5210BC2-5078-4EFE-B2FD-B3561FF73474}"/>
              </a:ext>
            </a:extLst>
          </p:cNvPr>
          <p:cNvSpPr>
            <a:spLocks noGrp="1"/>
          </p:cNvSpPr>
          <p:nvPr>
            <p:ph idx="1"/>
          </p:nvPr>
        </p:nvSpPr>
        <p:spPr>
          <a:xfrm>
            <a:off x="290513" y="980189"/>
            <a:ext cx="8562974" cy="1894873"/>
          </a:xfrm>
        </p:spPr>
        <p:txBody>
          <a:bodyPr>
            <a:normAutofit lnSpcReduction="10000"/>
          </a:bodyPr>
          <a:lstStyle/>
          <a:p>
            <a:pPr marL="0" indent="0">
              <a:buNone/>
            </a:pPr>
            <a:r>
              <a:rPr lang="ja-JP" altLang="en-US" sz="1800" dirty="0"/>
              <a:t>（その他工作物の例）</a:t>
            </a:r>
            <a:endParaRPr lang="en-US" altLang="ja-JP" sz="1800" dirty="0"/>
          </a:p>
          <a:p>
            <a:pPr>
              <a:buFont typeface="Wingdings" panose="05000000000000000000" pitchFamily="2" charset="2"/>
              <a:buChar char="u"/>
            </a:pPr>
            <a:r>
              <a:rPr kumimoji="1" lang="ja-JP" altLang="en-US" sz="2000" dirty="0"/>
              <a:t>エレベーター　　　　　　　　◆エスカレーター</a:t>
            </a:r>
            <a:endParaRPr lang="en-US" altLang="ja-JP" sz="2000" dirty="0"/>
          </a:p>
          <a:p>
            <a:pPr>
              <a:buFont typeface="Wingdings" panose="05000000000000000000" pitchFamily="2" charset="2"/>
              <a:buChar char="u"/>
            </a:pPr>
            <a:r>
              <a:rPr kumimoji="1" lang="ja-JP" altLang="en-US" sz="2000" dirty="0"/>
              <a:t>コンクリート擁壁　　　　　　◆電柱</a:t>
            </a:r>
            <a:endParaRPr lang="en-US" altLang="ja-JP" sz="2000" dirty="0"/>
          </a:p>
          <a:p>
            <a:pPr>
              <a:buFont typeface="Wingdings" panose="05000000000000000000" pitchFamily="2" charset="2"/>
              <a:buChar char="u"/>
            </a:pPr>
            <a:r>
              <a:rPr kumimoji="1" lang="ja-JP" altLang="en-US" sz="2000" dirty="0"/>
              <a:t>公園遊具　　　　　　　　　　◆鳥居</a:t>
            </a:r>
            <a:endParaRPr kumimoji="1" lang="en-US" altLang="ja-JP" sz="2000" dirty="0"/>
          </a:p>
          <a:p>
            <a:pPr>
              <a:buFont typeface="Wingdings" panose="05000000000000000000" pitchFamily="2" charset="2"/>
              <a:buChar char="u"/>
            </a:pPr>
            <a:r>
              <a:rPr lang="ja-JP" altLang="en-US" sz="2000" dirty="0"/>
              <a:t>仮設構造物（作業用足場等）　◆遊戯施設 （遊園地の観覧車等）等</a:t>
            </a:r>
            <a:endParaRPr lang="en-US" altLang="ja-JP" sz="2000" strike="sngStrike" dirty="0">
              <a:solidFill>
                <a:srgbClr val="FF0000"/>
              </a:solidFill>
              <a:highlight>
                <a:srgbClr val="FFFF00"/>
              </a:highlight>
            </a:endParaRPr>
          </a:p>
          <a:p>
            <a:pPr marL="0" indent="0">
              <a:buNone/>
            </a:pPr>
            <a:endParaRPr lang="en-US" altLang="ja-JP" sz="2000" dirty="0"/>
          </a:p>
        </p:txBody>
      </p:sp>
      <p:sp>
        <p:nvSpPr>
          <p:cNvPr id="5" name="スライド番号プレースホルダー 4">
            <a:extLst>
              <a:ext uri="{FF2B5EF4-FFF2-40B4-BE49-F238E27FC236}">
                <a16:creationId xmlns:a16="http://schemas.microsoft.com/office/drawing/2014/main" id="{31D06BFC-F64C-4AA8-A4C1-42B2E7348C20}"/>
              </a:ext>
            </a:extLst>
          </p:cNvPr>
          <p:cNvSpPr>
            <a:spLocks noGrp="1"/>
          </p:cNvSpPr>
          <p:nvPr>
            <p:ph type="sldNum" sz="quarter" idx="12"/>
          </p:nvPr>
        </p:nvSpPr>
        <p:spPr/>
        <p:txBody>
          <a:bodyPr/>
          <a:lstStyle/>
          <a:p>
            <a:fld id="{08CA481A-A47E-4FDB-8DAF-30EE6F7D3410}" type="slidenum">
              <a:rPr kumimoji="1" lang="ja-JP" altLang="en-US" smtClean="0"/>
              <a:pPr/>
              <a:t>7</a:t>
            </a:fld>
            <a:endParaRPr kumimoji="1" lang="ja-JP" altLang="en-US" dirty="0"/>
          </a:p>
        </p:txBody>
      </p:sp>
      <p:sp>
        <p:nvSpPr>
          <p:cNvPr id="6" name="テキスト ボックス 5">
            <a:extLst>
              <a:ext uri="{FF2B5EF4-FFF2-40B4-BE49-F238E27FC236}">
                <a16:creationId xmlns:a16="http://schemas.microsoft.com/office/drawing/2014/main" id="{E3CE7D8F-47BC-41D4-A2E6-81EAD3761A3D}"/>
              </a:ext>
            </a:extLst>
          </p:cNvPr>
          <p:cNvSpPr txBox="1"/>
          <p:nvPr/>
        </p:nvSpPr>
        <p:spPr>
          <a:xfrm>
            <a:off x="384016" y="2875062"/>
            <a:ext cx="8375967" cy="2823567"/>
          </a:xfrm>
          <a:prstGeom prst="roundRect">
            <a:avLst>
              <a:gd name="adj" fmla="val 4006"/>
            </a:avLst>
          </a:prstGeom>
          <a:noFill/>
          <a:ln w="38100">
            <a:solidFill>
              <a:schemeClr val="accent2"/>
            </a:solidFill>
          </a:ln>
        </p:spPr>
        <p:txBody>
          <a:bodyPr wrap="square" rtlCol="0">
            <a:spAutoFit/>
          </a:bodyPr>
          <a:lstStyle/>
          <a:p>
            <a:r>
              <a:rPr kumimoji="1" lang="ja-JP" altLang="en-US" sz="2000" dirty="0">
                <a:latin typeface="UD デジタル 教科書体 N-B" panose="02020700000000000000" pitchFamily="17" charset="-128"/>
                <a:ea typeface="UD デジタル 教科書体 N-B" panose="02020700000000000000" pitchFamily="17" charset="-128"/>
              </a:rPr>
              <a:t>事前調査の資格　</a:t>
            </a:r>
            <a:endParaRPr kumimoji="1" lang="en-US" altLang="ja-JP" sz="2000" dirty="0">
              <a:latin typeface="UD デジタル 教科書体 N-B" panose="02020700000000000000" pitchFamily="17" charset="-128"/>
              <a:ea typeface="UD デジタル 教科書体 N-B" panose="02020700000000000000" pitchFamily="17" charset="-128"/>
            </a:endParaRPr>
          </a:p>
          <a:p>
            <a:pPr marL="342900" indent="-342900">
              <a:buFont typeface="Wingdings" panose="05000000000000000000" pitchFamily="2" charset="2"/>
              <a:buChar char="Ø"/>
            </a:pPr>
            <a:r>
              <a:rPr kumimoji="1" lang="ja-JP" altLang="en-US" dirty="0">
                <a:latin typeface="UD デジタル 教科書体 N-B" panose="02020700000000000000" pitchFamily="17" charset="-128"/>
                <a:ea typeface="UD デジタル 教科書体 N-B" panose="02020700000000000000" pitchFamily="17" charset="-128"/>
              </a:rPr>
              <a:t>塗料その他の石綿が使用されているおそれのある材料の除去の作業（</a:t>
            </a:r>
            <a:r>
              <a:rPr kumimoji="1" lang="en-US" altLang="ja-JP" dirty="0">
                <a:latin typeface="UD デジタル 教科書体 N-B" panose="02020700000000000000" pitchFamily="17" charset="-128"/>
                <a:ea typeface="UD デジタル 教科書体 N-B" panose="02020700000000000000" pitchFamily="17" charset="-128"/>
              </a:rPr>
              <a:t>※</a:t>
            </a:r>
            <a:r>
              <a:rPr kumimoji="1" lang="ja-JP" altLang="en-US" dirty="0">
                <a:latin typeface="UD デジタル 教科書体 N-B" panose="02020700000000000000" pitchFamily="17" charset="-128"/>
                <a:ea typeface="UD デジタル 教科書体 N-B" panose="02020700000000000000" pitchFamily="17" charset="-128"/>
              </a:rPr>
              <a:t>）</a:t>
            </a:r>
          </a:p>
          <a:p>
            <a:r>
              <a:rPr kumimoji="1" lang="ja-JP" altLang="en-US" dirty="0">
                <a:latin typeface="UD デジタル 教科書体 N-B" panose="02020700000000000000" pitchFamily="17" charset="-128"/>
                <a:ea typeface="UD デジタル 教科書体 N-B" panose="02020700000000000000" pitchFamily="17" charset="-128"/>
              </a:rPr>
              <a:t>　　　　　　　⇒</a:t>
            </a:r>
            <a:r>
              <a:rPr lang="ja-JP" altLang="en-US" dirty="0">
                <a:latin typeface="UD デジタル 教科書体 N-B" panose="02020700000000000000" pitchFamily="17" charset="-128"/>
                <a:ea typeface="UD デジタル 教科書体 N-B" panose="02020700000000000000" pitchFamily="17" charset="-128"/>
              </a:rPr>
              <a:t>工作物石綿事前調査者</a:t>
            </a:r>
            <a:endParaRPr lang="en-US" altLang="ja-JP" dirty="0">
              <a:latin typeface="UD デジタル 教科書体 N-B" panose="02020700000000000000" pitchFamily="17" charset="-128"/>
              <a:ea typeface="UD デジタル 教科書体 N-B" panose="02020700000000000000" pitchFamily="17" charset="-128"/>
            </a:endParaRPr>
          </a:p>
          <a:p>
            <a:r>
              <a:rPr lang="en-US" altLang="ja-JP" dirty="0">
                <a:latin typeface="UD デジタル 教科書体 N-B" panose="02020700000000000000" pitchFamily="17" charset="-128"/>
                <a:ea typeface="UD デジタル 教科書体 N-B" panose="02020700000000000000" pitchFamily="17" charset="-128"/>
              </a:rPr>
              <a:t>                or </a:t>
            </a:r>
            <a:r>
              <a:rPr kumimoji="1" lang="ja-JP" altLang="en-US" dirty="0">
                <a:latin typeface="UD デジタル 教科書体 N-B" panose="02020700000000000000" pitchFamily="17" charset="-128"/>
                <a:ea typeface="UD デジタル 教科書体 N-B" panose="02020700000000000000" pitchFamily="17" charset="-128"/>
              </a:rPr>
              <a:t>一般建築物石綿含有建材調査者</a:t>
            </a:r>
            <a:endParaRPr kumimoji="1" lang="en-US" altLang="ja-JP" dirty="0">
              <a:latin typeface="UD デジタル 教科書体 N-B" panose="02020700000000000000" pitchFamily="17" charset="-128"/>
              <a:ea typeface="UD デジタル 教科書体 N-B" panose="02020700000000000000" pitchFamily="17" charset="-128"/>
            </a:endParaRPr>
          </a:p>
          <a:p>
            <a:r>
              <a:rPr kumimoji="1" lang="en-US" altLang="ja-JP" dirty="0">
                <a:latin typeface="UD デジタル 教科書体 N-B" panose="02020700000000000000" pitchFamily="17" charset="-128"/>
                <a:ea typeface="UD デジタル 教科書体 N-B" panose="02020700000000000000" pitchFamily="17" charset="-128"/>
              </a:rPr>
              <a:t>          </a:t>
            </a:r>
            <a:r>
              <a:rPr kumimoji="1" lang="ja-JP" altLang="en-US" dirty="0">
                <a:latin typeface="UD デジタル 教科書体 N-B" panose="02020700000000000000" pitchFamily="17" charset="-128"/>
                <a:ea typeface="UD デジタル 教科書体 N-B" panose="02020700000000000000" pitchFamily="17" charset="-128"/>
              </a:rPr>
              <a:t>　　　 </a:t>
            </a:r>
            <a:r>
              <a:rPr kumimoji="1" lang="en-US" altLang="ja-JP" dirty="0">
                <a:latin typeface="UD デジタル 教科書体 N-B" panose="02020700000000000000" pitchFamily="17" charset="-128"/>
                <a:ea typeface="UD デジタル 教科書体 N-B" panose="02020700000000000000" pitchFamily="17" charset="-128"/>
              </a:rPr>
              <a:t>or </a:t>
            </a:r>
            <a:r>
              <a:rPr kumimoji="1" lang="ja-JP" altLang="en-US" dirty="0">
                <a:latin typeface="UD デジタル 教科書体 N-B" panose="02020700000000000000" pitchFamily="17" charset="-128"/>
                <a:ea typeface="UD デジタル 教科書体 N-B" panose="02020700000000000000" pitchFamily="17" charset="-128"/>
              </a:rPr>
              <a:t>特定建築物石綿含有建材調査者</a:t>
            </a:r>
            <a:endParaRPr kumimoji="1" lang="en-US" altLang="ja-JP" dirty="0">
              <a:latin typeface="UD デジタル 教科書体 N-B" panose="02020700000000000000" pitchFamily="17" charset="-128"/>
              <a:ea typeface="UD デジタル 教科書体 N-B" panose="02020700000000000000" pitchFamily="17" charset="-128"/>
            </a:endParaRPr>
          </a:p>
          <a:p>
            <a:r>
              <a:rPr kumimoji="1" lang="ja-JP" altLang="en-US" dirty="0">
                <a:latin typeface="UD デジタル 教科書体 N-B" panose="02020700000000000000" pitchFamily="17" charset="-128"/>
                <a:ea typeface="UD デジタル 教科書体 N-B" panose="02020700000000000000" pitchFamily="17" charset="-128"/>
              </a:rPr>
              <a:t>　　　　　　　　　</a:t>
            </a:r>
            <a:r>
              <a:rPr lang="en-US" altLang="ja-JP" dirty="0">
                <a:latin typeface="UD デジタル 教科書体 N-B" panose="02020700000000000000" pitchFamily="17" charset="-128"/>
                <a:ea typeface="UD デジタル 教科書体 N-B" panose="02020700000000000000" pitchFamily="17" charset="-128"/>
              </a:rPr>
              <a:t>or </a:t>
            </a:r>
            <a:r>
              <a:rPr lang="ja-JP" altLang="en-US" b="0" i="0" u="none" strike="noStrike" baseline="0" dirty="0">
                <a:solidFill>
                  <a:srgbClr val="000000"/>
                </a:solidFill>
                <a:latin typeface="UD デジタル 教科書体 N-B" panose="02020700000000000000" pitchFamily="17" charset="-128"/>
                <a:ea typeface="UD デジタル 教科書体 N-B" panose="02020700000000000000" pitchFamily="17" charset="-128"/>
              </a:rPr>
              <a:t>同等以上の能力を有すると認められる者</a:t>
            </a:r>
            <a:r>
              <a:rPr lang="ja-JP" altLang="en-US" b="0" i="0" u="none" strike="noStrike" baseline="30000" dirty="0">
                <a:solidFill>
                  <a:srgbClr val="000000"/>
                </a:solidFill>
                <a:latin typeface="UD デジタル 教科書体 N-B" panose="02020700000000000000" pitchFamily="17" charset="-128"/>
                <a:ea typeface="UD デジタル 教科書体 N-B" panose="02020700000000000000" pitchFamily="17" charset="-128"/>
              </a:rPr>
              <a:t>☆</a:t>
            </a:r>
            <a:endParaRPr kumimoji="1" lang="en-US" altLang="ja-JP" dirty="0">
              <a:latin typeface="UD デジタル 教科書体 N-B" panose="02020700000000000000" pitchFamily="17" charset="-128"/>
              <a:ea typeface="UD デジタル 教科書体 N-B" panose="02020700000000000000" pitchFamily="17" charset="-128"/>
            </a:endParaRPr>
          </a:p>
          <a:p>
            <a:pPr marL="342900" indent="-342900">
              <a:buFont typeface="Wingdings" panose="05000000000000000000" pitchFamily="2" charset="2"/>
              <a:buChar char="Ø"/>
            </a:pPr>
            <a:r>
              <a:rPr kumimoji="1" lang="ja-JP" altLang="en-US" dirty="0">
                <a:latin typeface="UD デジタル 教科書体 N-B" panose="02020700000000000000" pitchFamily="17" charset="-128"/>
                <a:ea typeface="UD デジタル 教科書体 N-B" panose="02020700000000000000" pitchFamily="17" charset="-128"/>
              </a:rPr>
              <a:t>上記以外　　⇒資格不要</a:t>
            </a:r>
            <a:endParaRPr kumimoji="1" lang="en-US" altLang="ja-JP" dirty="0">
              <a:latin typeface="UD デジタル 教科書体 N-B" panose="02020700000000000000" pitchFamily="17" charset="-128"/>
              <a:ea typeface="UD デジタル 教科書体 N-B" panose="02020700000000000000" pitchFamily="17" charset="-128"/>
            </a:endParaRPr>
          </a:p>
          <a:p>
            <a:endParaRPr lang="en-US" altLang="ja-JP" sz="700" dirty="0">
              <a:highlight>
                <a:srgbClr val="FF00FF"/>
              </a:highlight>
              <a:latin typeface="UD デジタル 教科書体 N-B" panose="02020700000000000000" pitchFamily="17" charset="-128"/>
              <a:ea typeface="UD デジタル 教科書体 N-B" panose="02020700000000000000" pitchFamily="17" charset="-128"/>
            </a:endParaRPr>
          </a:p>
          <a:p>
            <a:pPr algn="just"/>
            <a:r>
              <a:rPr kumimoji="1" lang="ja-JP" altLang="en-US" dirty="0">
                <a:latin typeface="UD デジタル 教科書体 N-B" panose="02020700000000000000" pitchFamily="17" charset="-128"/>
                <a:ea typeface="UD デジタル 教科書体 N-B" panose="02020700000000000000" pitchFamily="17" charset="-128"/>
              </a:rPr>
              <a:t>事前調査報告（</a:t>
            </a:r>
            <a:r>
              <a:rPr kumimoji="1" lang="en-US" altLang="ja-JP" dirty="0" err="1">
                <a:latin typeface="UD デジタル 教科書体 N-B" panose="02020700000000000000" pitchFamily="17" charset="-128"/>
                <a:ea typeface="UD デジタル 教科書体 N-B" panose="02020700000000000000" pitchFamily="17" charset="-128"/>
              </a:rPr>
              <a:t>gBiz</a:t>
            </a:r>
            <a:r>
              <a:rPr kumimoji="1" lang="ja-JP" altLang="en-US" dirty="0">
                <a:latin typeface="UD デジタル 教科書体 N-B" panose="02020700000000000000" pitchFamily="17" charset="-128"/>
                <a:ea typeface="UD デジタル 教科書体 N-B" panose="02020700000000000000" pitchFamily="17" charset="-128"/>
              </a:rPr>
              <a:t>）⇒いずれも</a:t>
            </a:r>
            <a:r>
              <a:rPr kumimoji="1" lang="ja-JP" altLang="en-US" b="1" dirty="0">
                <a:solidFill>
                  <a:schemeClr val="accent1"/>
                </a:solidFill>
                <a:latin typeface="UD デジタル 教科書体 N-B" panose="02020700000000000000" pitchFamily="17" charset="-128"/>
                <a:ea typeface="UD デジタル 教科書体 N-B" panose="02020700000000000000" pitchFamily="17" charset="-128"/>
              </a:rPr>
              <a:t>不要</a:t>
            </a:r>
            <a:endParaRPr kumimoji="1" lang="en-US" altLang="ja-JP" b="1" dirty="0">
              <a:solidFill>
                <a:schemeClr val="accent1"/>
              </a:solidFill>
              <a:latin typeface="UD デジタル 教科書体 N-B" panose="02020700000000000000" pitchFamily="17" charset="-128"/>
              <a:ea typeface="UD デジタル 教科書体 N-B" panose="02020700000000000000" pitchFamily="17" charset="-128"/>
            </a:endParaRPr>
          </a:p>
          <a:p>
            <a:pPr algn="just"/>
            <a:endParaRPr kumimoji="1" lang="en-US" altLang="ja-JP" sz="700" b="1" dirty="0">
              <a:solidFill>
                <a:schemeClr val="accent1"/>
              </a:solidFill>
              <a:latin typeface="UD デジタル 教科書体 N-B" panose="02020700000000000000" pitchFamily="17" charset="-128"/>
              <a:ea typeface="UD デジタル 教科書体 N-B" panose="02020700000000000000" pitchFamily="17" charset="-128"/>
            </a:endParaRPr>
          </a:p>
          <a:p>
            <a:pPr algn="just"/>
            <a:r>
              <a:rPr kumimoji="1" lang="en-US" altLang="ja-JP" sz="1400" b="1" u="sng" dirty="0">
                <a:latin typeface="UD デジタル 教科書体 N-B" panose="02020700000000000000" pitchFamily="17" charset="-128"/>
                <a:ea typeface="UD デジタル 教科書体 N-B" panose="02020700000000000000" pitchFamily="17" charset="-128"/>
              </a:rPr>
              <a:t>※</a:t>
            </a:r>
            <a:r>
              <a:rPr kumimoji="1" lang="ja-JP" altLang="en-US" sz="1400" b="1" u="sng" dirty="0">
                <a:latin typeface="UD デジタル 教科書体 N-B" panose="02020700000000000000" pitchFamily="17" charset="-128"/>
                <a:ea typeface="UD デジタル 教科書体 N-B" panose="02020700000000000000" pitchFamily="17" charset="-128"/>
              </a:rPr>
              <a:t>塗料の剥離、補修された耐火モルタルや下地調整材などを使用した基礎の解体等を行う場合</a:t>
            </a:r>
          </a:p>
        </p:txBody>
      </p:sp>
      <p:sp>
        <p:nvSpPr>
          <p:cNvPr id="7" name="テキスト ボックス 6">
            <a:extLst>
              <a:ext uri="{FF2B5EF4-FFF2-40B4-BE49-F238E27FC236}">
                <a16:creationId xmlns:a16="http://schemas.microsoft.com/office/drawing/2014/main" id="{88D94AF0-6B8E-4333-B0B6-04FCBCA9823F}"/>
              </a:ext>
            </a:extLst>
          </p:cNvPr>
          <p:cNvSpPr txBox="1"/>
          <p:nvPr/>
        </p:nvSpPr>
        <p:spPr>
          <a:xfrm>
            <a:off x="949959" y="5796360"/>
            <a:ext cx="7244080" cy="430887"/>
          </a:xfrm>
          <a:prstGeom prst="rect">
            <a:avLst/>
          </a:prstGeom>
          <a:noFill/>
        </p:spPr>
        <p:txBody>
          <a:bodyPr wrap="square" rtlCol="0">
            <a:spAutoFit/>
          </a:bodyPr>
          <a:lstStyle/>
          <a:p>
            <a:r>
              <a:rPr lang="ja-JP" altLang="en-US" sz="1100" b="0" i="0" u="none" strike="noStrike" baseline="0" dirty="0">
                <a:solidFill>
                  <a:srgbClr val="000000"/>
                </a:solidFill>
                <a:latin typeface="UD デジタル 教科書体 N-B" panose="02020700000000000000" pitchFamily="17" charset="-128"/>
                <a:ea typeface="UD デジタル 教科書体 N-B" panose="02020700000000000000" pitchFamily="17" charset="-128"/>
              </a:rPr>
              <a:t>☆義務付け適用前までに一般社団法人日本アスベスト調査診断協会に登録され、事前調査を行う時点においても引き続き同協会に登録されている者</a:t>
            </a:r>
            <a:endParaRPr kumimoji="1" lang="ja-JP" altLang="en-US" sz="1100" dirty="0">
              <a:latin typeface="UD デジタル 教科書体 N-B" panose="02020700000000000000" pitchFamily="17" charset="-128"/>
              <a:ea typeface="UD デジタル 教科書体 N-B" panose="02020700000000000000" pitchFamily="17" charset="-128"/>
            </a:endParaRPr>
          </a:p>
        </p:txBody>
      </p:sp>
    </p:spTree>
    <p:extLst>
      <p:ext uri="{BB962C8B-B14F-4D97-AF65-F5344CB8AC3E}">
        <p14:creationId xmlns:p14="http://schemas.microsoft.com/office/powerpoint/2010/main" val="3681057057"/>
      </p:ext>
    </p:extLst>
  </p:cSld>
  <p:clrMapOvr>
    <a:masterClrMapping/>
  </p:clrMapOvr>
  <mc:AlternateContent xmlns:mc="http://schemas.openxmlformats.org/markup-compatibility/2006" xmlns:p14="http://schemas.microsoft.com/office/powerpoint/2010/main">
    <mc:Choice Requires="p14">
      <p:transition spd="slow" p14:dur="2000" advTm="40805"/>
    </mc:Choice>
    <mc:Fallback xmlns="">
      <p:transition spd="slow" advTm="40805"/>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594CD7-3FC9-4E4D-9633-1089304C0068}"/>
              </a:ext>
            </a:extLst>
          </p:cNvPr>
          <p:cNvSpPr>
            <a:spLocks noGrp="1"/>
          </p:cNvSpPr>
          <p:nvPr>
            <p:ph type="title"/>
          </p:nvPr>
        </p:nvSpPr>
        <p:spPr/>
        <p:txBody>
          <a:bodyPr/>
          <a:lstStyle/>
          <a:p>
            <a:r>
              <a:rPr kumimoji="1" lang="ja-JP" altLang="en-US" dirty="0"/>
              <a:t>工作物の種類と分類まとめ</a:t>
            </a:r>
          </a:p>
        </p:txBody>
      </p:sp>
      <p:sp>
        <p:nvSpPr>
          <p:cNvPr id="3" name="コンテンツ プレースホルダー 2">
            <a:extLst>
              <a:ext uri="{FF2B5EF4-FFF2-40B4-BE49-F238E27FC236}">
                <a16:creationId xmlns:a16="http://schemas.microsoft.com/office/drawing/2014/main" id="{AB079ED0-E909-4736-94A1-8070D6EC587E}"/>
              </a:ext>
            </a:extLst>
          </p:cNvPr>
          <p:cNvSpPr>
            <a:spLocks noGrp="1"/>
          </p:cNvSpPr>
          <p:nvPr>
            <p:ph idx="1"/>
          </p:nvPr>
        </p:nvSpPr>
        <p:spPr>
          <a:xfrm>
            <a:off x="1117601" y="6150246"/>
            <a:ext cx="8026399" cy="320674"/>
          </a:xfrm>
        </p:spPr>
        <p:txBody>
          <a:bodyPr>
            <a:normAutofit/>
          </a:bodyPr>
          <a:lstStyle/>
          <a:p>
            <a:pPr marL="0" indent="0">
              <a:buNone/>
            </a:pPr>
            <a:r>
              <a:rPr lang="en-US" altLang="ja-JP" sz="1000" dirty="0"/>
              <a:t>【</a:t>
            </a:r>
            <a:r>
              <a:rPr lang="ja-JP" altLang="en-US" sz="1000" dirty="0"/>
              <a:t>参考</a:t>
            </a:r>
            <a:r>
              <a:rPr lang="en-US" altLang="ja-JP" sz="1000" dirty="0"/>
              <a:t>】</a:t>
            </a:r>
            <a:r>
              <a:rPr kumimoji="1" lang="ja-JP" altLang="en-US" sz="1000" dirty="0"/>
              <a:t>工作物石綿事前調査者講習標準テキスト　表</a:t>
            </a:r>
            <a:r>
              <a:rPr kumimoji="1" lang="en-US" altLang="ja-JP" sz="1000" dirty="0"/>
              <a:t>1.1</a:t>
            </a:r>
            <a:r>
              <a:rPr kumimoji="1" lang="ja-JP" altLang="en-US" sz="1000" dirty="0"/>
              <a:t>工</a:t>
            </a:r>
            <a:r>
              <a:rPr lang="ja-JP" altLang="en-US" sz="1000" dirty="0"/>
              <a:t>作物の分類　</a:t>
            </a:r>
            <a:r>
              <a:rPr lang="ja-JP" altLang="en-US" sz="1000" dirty="0">
                <a:hlinkClick r:id="rId2"/>
              </a:rPr>
              <a:t>リンク・資料 </a:t>
            </a:r>
            <a:r>
              <a:rPr lang="en-US" altLang="ja-JP" sz="1000" dirty="0">
                <a:hlinkClick r:id="rId2"/>
              </a:rPr>
              <a:t>| </a:t>
            </a:r>
            <a:r>
              <a:rPr lang="ja-JP" altLang="en-US" sz="1000" dirty="0">
                <a:hlinkClick r:id="rId2"/>
              </a:rPr>
              <a:t>石綿総合情報ポータルサイト </a:t>
            </a:r>
            <a:r>
              <a:rPr lang="en-US" altLang="ja-JP" sz="1000" dirty="0">
                <a:hlinkClick r:id="rId2"/>
              </a:rPr>
              <a:t>(mhlw.go.jp)</a:t>
            </a:r>
            <a:endParaRPr lang="en-US" altLang="ja-JP" sz="1000" dirty="0"/>
          </a:p>
        </p:txBody>
      </p:sp>
      <p:sp>
        <p:nvSpPr>
          <p:cNvPr id="7" name="スライド番号プレースホルダー 6">
            <a:extLst>
              <a:ext uri="{FF2B5EF4-FFF2-40B4-BE49-F238E27FC236}">
                <a16:creationId xmlns:a16="http://schemas.microsoft.com/office/drawing/2014/main" id="{427E1459-0AAD-4D04-B53F-BCDEC8F83A37}"/>
              </a:ext>
            </a:extLst>
          </p:cNvPr>
          <p:cNvSpPr>
            <a:spLocks noGrp="1"/>
          </p:cNvSpPr>
          <p:nvPr>
            <p:ph type="sldNum" sz="quarter" idx="12"/>
          </p:nvPr>
        </p:nvSpPr>
        <p:spPr/>
        <p:txBody>
          <a:bodyPr/>
          <a:lstStyle/>
          <a:p>
            <a:fld id="{08CA481A-A47E-4FDB-8DAF-30EE6F7D3410}" type="slidenum">
              <a:rPr kumimoji="1" lang="ja-JP" altLang="en-US" smtClean="0"/>
              <a:pPr/>
              <a:t>8</a:t>
            </a:fld>
            <a:endParaRPr kumimoji="1" lang="ja-JP" altLang="en-US" dirty="0"/>
          </a:p>
        </p:txBody>
      </p:sp>
      <p:sp>
        <p:nvSpPr>
          <p:cNvPr id="6" name="テキスト ボックス 5">
            <a:extLst>
              <a:ext uri="{FF2B5EF4-FFF2-40B4-BE49-F238E27FC236}">
                <a16:creationId xmlns:a16="http://schemas.microsoft.com/office/drawing/2014/main" id="{3E858955-71FA-4B46-B9EE-7E9643347620}"/>
              </a:ext>
            </a:extLst>
          </p:cNvPr>
          <p:cNvSpPr txBox="1"/>
          <p:nvPr/>
        </p:nvSpPr>
        <p:spPr>
          <a:xfrm>
            <a:off x="273762" y="5605101"/>
            <a:ext cx="9300634" cy="507831"/>
          </a:xfrm>
          <a:prstGeom prst="rect">
            <a:avLst/>
          </a:prstGeom>
          <a:noFill/>
        </p:spPr>
        <p:txBody>
          <a:bodyPr wrap="square" rtlCol="0">
            <a:spAutoFit/>
          </a:bodyPr>
          <a:lstStyle/>
          <a:p>
            <a:r>
              <a:rPr lang="en-US" altLang="ja-JP" sz="900" dirty="0">
                <a:solidFill>
                  <a:srgbClr val="000000"/>
                </a:solidFill>
                <a:latin typeface="UD デジタル 教科書体 N-B" panose="02020700000000000000" pitchFamily="17" charset="-128"/>
                <a:ea typeface="UD デジタル 教科書体 N-B" panose="02020700000000000000" pitchFamily="17" charset="-128"/>
              </a:rPr>
              <a:t>※1 </a:t>
            </a:r>
            <a:r>
              <a:rPr lang="ja-JP" altLang="en-US" sz="900" b="0" i="0" u="none" strike="noStrike" baseline="0" dirty="0">
                <a:solidFill>
                  <a:srgbClr val="000000"/>
                </a:solidFill>
                <a:latin typeface="UD デジタル 教科書体 N-B" panose="02020700000000000000" pitchFamily="17" charset="-128"/>
                <a:ea typeface="UD デジタル 教科書体 N-B" panose="02020700000000000000" pitchFamily="17" charset="-128"/>
              </a:rPr>
              <a:t>義務付け適用前までに一般社団法人日本アスベスト調査診断協会に登録され、事前調査を行う時点においても引き続き同協会に登録されている者</a:t>
            </a:r>
            <a:endParaRPr lang="en-US" altLang="ja-JP" sz="900" b="0" i="0" u="none" strike="noStrike" baseline="0" dirty="0">
              <a:solidFill>
                <a:srgbClr val="000000"/>
              </a:solidFill>
              <a:latin typeface="UD デジタル 教科書体 N-B" panose="02020700000000000000" pitchFamily="17" charset="-128"/>
              <a:ea typeface="UD デジタル 教科書体 N-B" panose="02020700000000000000" pitchFamily="17" charset="-128"/>
            </a:endParaRPr>
          </a:p>
          <a:p>
            <a:r>
              <a:rPr kumimoji="1" lang="en-US" altLang="ja-JP" sz="900" dirty="0">
                <a:solidFill>
                  <a:srgbClr val="000000"/>
                </a:solidFill>
                <a:latin typeface="UD デジタル 教科書体 N-B" panose="02020700000000000000" pitchFamily="17" charset="-128"/>
                <a:ea typeface="UD デジタル 教科書体 N-B" panose="02020700000000000000" pitchFamily="17" charset="-128"/>
              </a:rPr>
              <a:t>※2 </a:t>
            </a:r>
            <a:r>
              <a:rPr kumimoji="1" lang="ja-JP" altLang="en-US" sz="900" dirty="0">
                <a:solidFill>
                  <a:srgbClr val="000000"/>
                </a:solidFill>
                <a:latin typeface="UD デジタル 教科書体 N-B" panose="02020700000000000000" pitchFamily="17" charset="-128"/>
                <a:ea typeface="UD デジタル 教科書体 N-B" panose="02020700000000000000" pitchFamily="17" charset="-128"/>
              </a:rPr>
              <a:t>いずれか一つの資格があれば調査可能</a:t>
            </a:r>
            <a:endParaRPr kumimoji="1" lang="en-US" altLang="ja-JP" sz="900" dirty="0">
              <a:solidFill>
                <a:srgbClr val="000000"/>
              </a:solidFill>
              <a:latin typeface="UD デジタル 教科書体 N-B" panose="02020700000000000000" pitchFamily="17" charset="-128"/>
              <a:ea typeface="UD デジタル 教科書体 N-B" panose="02020700000000000000" pitchFamily="17" charset="-128"/>
            </a:endParaRPr>
          </a:p>
          <a:p>
            <a:r>
              <a:rPr kumimoji="1" lang="en-US" altLang="ja-JP" sz="900" dirty="0">
                <a:solidFill>
                  <a:srgbClr val="000000"/>
                </a:solidFill>
                <a:latin typeface="UD デジタル 教科書体 N-B" panose="02020700000000000000" pitchFamily="17" charset="-128"/>
                <a:ea typeface="UD デジタル 教科書体 N-B" panose="02020700000000000000" pitchFamily="17" charset="-128"/>
              </a:rPr>
              <a:t>※3 </a:t>
            </a:r>
            <a:r>
              <a:rPr kumimoji="1" lang="ja-JP" altLang="en-US" sz="900" dirty="0">
                <a:solidFill>
                  <a:srgbClr val="000000"/>
                </a:solidFill>
                <a:latin typeface="UD デジタル 教科書体 N-B" panose="02020700000000000000" pitchFamily="17" charset="-128"/>
                <a:ea typeface="UD デジタル 教科書体 N-B" panose="02020700000000000000" pitchFamily="17" charset="-128"/>
              </a:rPr>
              <a:t>塗料の剥離、補修された耐火モルタルや下地調整材などを使用した基礎の解体等を行う場合</a:t>
            </a:r>
            <a:endParaRPr kumimoji="1" lang="ja-JP" altLang="en-US" sz="900" dirty="0">
              <a:latin typeface="UD デジタル 教科書体 N-B" panose="02020700000000000000" pitchFamily="17" charset="-128"/>
              <a:ea typeface="UD デジタル 教科書体 N-B" panose="02020700000000000000" pitchFamily="17" charset="-128"/>
            </a:endParaRPr>
          </a:p>
        </p:txBody>
      </p:sp>
      <p:graphicFrame>
        <p:nvGraphicFramePr>
          <p:cNvPr id="9" name="表 8">
            <a:extLst>
              <a:ext uri="{FF2B5EF4-FFF2-40B4-BE49-F238E27FC236}">
                <a16:creationId xmlns:a16="http://schemas.microsoft.com/office/drawing/2014/main" id="{BED76330-F5A2-46A8-A0ED-C9555A2AD8A6}"/>
              </a:ext>
            </a:extLst>
          </p:cNvPr>
          <p:cNvGraphicFramePr>
            <a:graphicFrameLocks noGrp="1"/>
          </p:cNvGraphicFramePr>
          <p:nvPr>
            <p:extLst>
              <p:ext uri="{D42A27DB-BD31-4B8C-83A1-F6EECF244321}">
                <p14:modId xmlns:p14="http://schemas.microsoft.com/office/powerpoint/2010/main" val="989536505"/>
              </p:ext>
            </p:extLst>
          </p:nvPr>
        </p:nvGraphicFramePr>
        <p:xfrm>
          <a:off x="335280" y="873762"/>
          <a:ext cx="8473439" cy="4694025"/>
        </p:xfrm>
        <a:graphic>
          <a:graphicData uri="http://schemas.openxmlformats.org/drawingml/2006/table">
            <a:tbl>
              <a:tblPr/>
              <a:tblGrid>
                <a:gridCol w="960583">
                  <a:extLst>
                    <a:ext uri="{9D8B030D-6E8A-4147-A177-3AD203B41FA5}">
                      <a16:colId xmlns:a16="http://schemas.microsoft.com/office/drawing/2014/main" val="2316280545"/>
                    </a:ext>
                  </a:extLst>
                </a:gridCol>
                <a:gridCol w="3897001">
                  <a:extLst>
                    <a:ext uri="{9D8B030D-6E8A-4147-A177-3AD203B41FA5}">
                      <a16:colId xmlns:a16="http://schemas.microsoft.com/office/drawing/2014/main" val="280618535"/>
                    </a:ext>
                  </a:extLst>
                </a:gridCol>
                <a:gridCol w="843439">
                  <a:extLst>
                    <a:ext uri="{9D8B030D-6E8A-4147-A177-3AD203B41FA5}">
                      <a16:colId xmlns:a16="http://schemas.microsoft.com/office/drawing/2014/main" val="1316264006"/>
                    </a:ext>
                  </a:extLst>
                </a:gridCol>
                <a:gridCol w="468577">
                  <a:extLst>
                    <a:ext uri="{9D8B030D-6E8A-4147-A177-3AD203B41FA5}">
                      <a16:colId xmlns:a16="http://schemas.microsoft.com/office/drawing/2014/main" val="3387138268"/>
                    </a:ext>
                  </a:extLst>
                </a:gridCol>
                <a:gridCol w="468577">
                  <a:extLst>
                    <a:ext uri="{9D8B030D-6E8A-4147-A177-3AD203B41FA5}">
                      <a16:colId xmlns:a16="http://schemas.microsoft.com/office/drawing/2014/main" val="1432722415"/>
                    </a:ext>
                  </a:extLst>
                </a:gridCol>
                <a:gridCol w="609151">
                  <a:extLst>
                    <a:ext uri="{9D8B030D-6E8A-4147-A177-3AD203B41FA5}">
                      <a16:colId xmlns:a16="http://schemas.microsoft.com/office/drawing/2014/main" val="258256890"/>
                    </a:ext>
                  </a:extLst>
                </a:gridCol>
                <a:gridCol w="609151">
                  <a:extLst>
                    <a:ext uri="{9D8B030D-6E8A-4147-A177-3AD203B41FA5}">
                      <a16:colId xmlns:a16="http://schemas.microsoft.com/office/drawing/2014/main" val="3241753045"/>
                    </a:ext>
                  </a:extLst>
                </a:gridCol>
                <a:gridCol w="616960">
                  <a:extLst>
                    <a:ext uri="{9D8B030D-6E8A-4147-A177-3AD203B41FA5}">
                      <a16:colId xmlns:a16="http://schemas.microsoft.com/office/drawing/2014/main" val="2022571177"/>
                    </a:ext>
                  </a:extLst>
                </a:gridCol>
              </a:tblGrid>
              <a:tr h="338936">
                <a:tc rowSpan="2">
                  <a:txBody>
                    <a:bodyPr/>
                    <a:lstStyle/>
                    <a:p>
                      <a:pPr algn="ctr" fontAlgn="ctr"/>
                      <a:r>
                        <a:rPr lang="ja-JP" altLang="en-US" sz="1000" b="1"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区分  </a:t>
                      </a:r>
                    </a:p>
                  </a:txBody>
                  <a:tcPr marL="3696" marR="3696" marT="36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7E6E6"/>
                    </a:solidFill>
                  </a:tcPr>
                </a:tc>
                <a:tc rowSpan="2" gridSpan="2">
                  <a:txBody>
                    <a:bodyPr/>
                    <a:lstStyle/>
                    <a:p>
                      <a:pPr algn="ctr" fontAlgn="ctr"/>
                      <a:r>
                        <a:rPr lang="ja-JP" altLang="en-US" sz="1000" b="1"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対象工作物</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7E6E6"/>
                    </a:solidFill>
                  </a:tcPr>
                </a:tc>
                <a:tc rowSpan="2" hMerge="1">
                  <a:txBody>
                    <a:bodyPr/>
                    <a:lstStyle/>
                    <a:p>
                      <a:endParaRPr kumimoji="1" lang="ja-JP" altLang="en-US"/>
                    </a:p>
                  </a:txBody>
                  <a:tcPr/>
                </a:tc>
                <a:tc gridSpan="4">
                  <a:txBody>
                    <a:bodyPr/>
                    <a:lstStyle/>
                    <a:p>
                      <a:pPr algn="ctr" fontAlgn="ctr"/>
                      <a:r>
                        <a:rPr lang="ja-JP" altLang="en-US" sz="1000" b="1" i="0" u="none" strike="noStrike">
                          <a:solidFill>
                            <a:srgbClr val="000000"/>
                          </a:solidFill>
                          <a:effectLst/>
                          <a:latin typeface="UD デジタル 教科書体 N-R" panose="02020400000000000000" pitchFamily="17" charset="-128"/>
                          <a:ea typeface="UD デジタル 教科書体 N-R" panose="02020400000000000000" pitchFamily="17" charset="-128"/>
                        </a:rPr>
                        <a:t>事前調査の資格</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1000" b="1" i="0" u="none" strike="noStrike">
                          <a:solidFill>
                            <a:srgbClr val="000000"/>
                          </a:solidFill>
                          <a:effectLst/>
                          <a:latin typeface="UD デジタル 教科書体 N-R" panose="02020400000000000000" pitchFamily="17" charset="-128"/>
                          <a:ea typeface="UD デジタル 教科書体 N-R" panose="02020400000000000000" pitchFamily="17" charset="-128"/>
                        </a:rPr>
                        <a:t>事前調査報告の要否</a:t>
                      </a:r>
                    </a:p>
                  </a:txBody>
                  <a:tcPr marL="3696" marR="3696" marT="36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480900666"/>
                  </a:ext>
                </a:extLst>
              </a:tr>
              <a:tr h="585013">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1000" b="1"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工作物</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7E6E6"/>
                    </a:solidFill>
                  </a:tcPr>
                </a:tc>
                <a:tc>
                  <a:txBody>
                    <a:bodyPr/>
                    <a:lstStyle/>
                    <a:p>
                      <a:pPr algn="ctr" fontAlgn="ctr"/>
                      <a:r>
                        <a:rPr lang="ja-JP" altLang="en-US" sz="1000" b="1" i="0" u="none" strike="noStrike">
                          <a:solidFill>
                            <a:srgbClr val="000000"/>
                          </a:solidFill>
                          <a:effectLst/>
                          <a:latin typeface="UD デジタル 教科書体 N-R" panose="02020400000000000000" pitchFamily="17" charset="-128"/>
                          <a:ea typeface="UD デジタル 教科書体 N-R" panose="02020400000000000000" pitchFamily="17" charset="-128"/>
                        </a:rPr>
                        <a:t>一般</a:t>
                      </a:r>
                      <a:br>
                        <a:rPr lang="ja-JP" altLang="en-US" sz="1000" b="1" i="0" u="none" strike="noStrike">
                          <a:solidFill>
                            <a:srgbClr val="000000"/>
                          </a:solidFill>
                          <a:effectLst/>
                          <a:latin typeface="UD デジタル 教科書体 N-R" panose="02020400000000000000" pitchFamily="17" charset="-128"/>
                          <a:ea typeface="UD デジタル 教科書体 N-R" panose="02020400000000000000" pitchFamily="17" charset="-128"/>
                        </a:rPr>
                      </a:br>
                      <a:r>
                        <a:rPr lang="ja-JP" altLang="en-US" sz="1000" b="1"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建築物</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7E6E6"/>
                    </a:solidFill>
                  </a:tcPr>
                </a:tc>
                <a:tc>
                  <a:txBody>
                    <a:bodyPr/>
                    <a:lstStyle/>
                    <a:p>
                      <a:pPr algn="ctr" fontAlgn="ctr"/>
                      <a:r>
                        <a:rPr lang="ja-JP" altLang="en-US" sz="1000" b="1" i="0" u="none" strike="noStrike">
                          <a:solidFill>
                            <a:srgbClr val="000000"/>
                          </a:solidFill>
                          <a:effectLst/>
                          <a:latin typeface="UD デジタル 教科書体 N-R" panose="02020400000000000000" pitchFamily="17" charset="-128"/>
                          <a:ea typeface="UD デジタル 教科書体 N-R" panose="02020400000000000000" pitchFamily="17" charset="-128"/>
                        </a:rPr>
                        <a:t>特定</a:t>
                      </a:r>
                      <a:br>
                        <a:rPr lang="ja-JP" altLang="en-US" sz="1000" b="1" i="0" u="none" strike="noStrike">
                          <a:solidFill>
                            <a:srgbClr val="000000"/>
                          </a:solidFill>
                          <a:effectLst/>
                          <a:latin typeface="UD デジタル 教科書体 N-R" panose="02020400000000000000" pitchFamily="17" charset="-128"/>
                          <a:ea typeface="UD デジタル 教科書体 N-R" panose="02020400000000000000" pitchFamily="17" charset="-128"/>
                        </a:rPr>
                      </a:br>
                      <a:r>
                        <a:rPr lang="ja-JP" altLang="en-US" sz="1000" b="1"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建築物</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7E6E6"/>
                    </a:solidFill>
                  </a:tcPr>
                </a:tc>
                <a:tc>
                  <a:txBody>
                    <a:bodyPr/>
                    <a:lstStyle/>
                    <a:p>
                      <a:pPr algn="ctr" fontAlgn="ctr"/>
                      <a:r>
                        <a:rPr lang="ja-JP" altLang="en-US" sz="800" b="1"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同等以上の能力を有すると認められる者</a:t>
                      </a:r>
                      <a:r>
                        <a:rPr lang="en-US" altLang="ja-JP" sz="800" b="1" i="0" u="none" strike="noStrike" baseline="30000">
                          <a:solidFill>
                            <a:srgbClr val="000000"/>
                          </a:solidFill>
                          <a:effectLst/>
                          <a:latin typeface="UD デジタル 教科書体 N-R" panose="02020400000000000000" pitchFamily="17" charset="-128"/>
                          <a:ea typeface="UD デジタル 教科書体 N-R" panose="02020400000000000000" pitchFamily="17" charset="-128"/>
                        </a:rPr>
                        <a:t>※1</a:t>
                      </a:r>
                      <a:endParaRPr lang="ja-JP" altLang="en-US" sz="800" b="1" i="0" u="none" strike="noStrike">
                        <a:solidFill>
                          <a:srgbClr val="000000"/>
                        </a:solidFill>
                        <a:effectLst/>
                        <a:latin typeface="UD デジタル 教科書体 N-R" panose="02020400000000000000" pitchFamily="17" charset="-128"/>
                        <a:ea typeface="UD デジタル 教科書体 N-R" panose="02020400000000000000" pitchFamily="17" charset="-128"/>
                      </a:endParaRP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7E6E6"/>
                    </a:solidFill>
                  </a:tcPr>
                </a:tc>
                <a:tc vMerge="1">
                  <a:txBody>
                    <a:bodyPr/>
                    <a:lstStyle/>
                    <a:p>
                      <a:endParaRPr kumimoji="1" lang="ja-JP" altLang="en-US"/>
                    </a:p>
                  </a:txBody>
                  <a:tcPr/>
                </a:tc>
                <a:extLst>
                  <a:ext uri="{0D108BD9-81ED-4DB2-BD59-A6C34878D82A}">
                    <a16:rowId xmlns:a16="http://schemas.microsoft.com/office/drawing/2014/main" val="1322321706"/>
                  </a:ext>
                </a:extLst>
              </a:tr>
              <a:tr h="1420743">
                <a:tc rowSpan="2">
                  <a:txBody>
                    <a:bodyPr/>
                    <a:lstStyle/>
                    <a:p>
                      <a:pPr algn="l" fontAlgn="ctr"/>
                      <a:r>
                        <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特定工作物告示（令和 </a:t>
                      </a:r>
                      <a:r>
                        <a:rPr lang="en-US" altLang="ja-JP"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2 </a:t>
                      </a:r>
                      <a:r>
                        <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年厚生労働省告示第</a:t>
                      </a:r>
                      <a:r>
                        <a:rPr lang="en-US" altLang="ja-JP"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278 </a:t>
                      </a:r>
                      <a:r>
                        <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号）に掲げる工作物（石綿使用のおそれが高いものとして厚生労働大臣が定めるもの）</a:t>
                      </a:r>
                    </a:p>
                  </a:txBody>
                  <a:tcPr marL="3696" marR="3696" marT="36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en-US" altLang="ja-JP" sz="90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a:t>
                      </a:r>
                      <a:r>
                        <a:rPr lang="ja-JP" altLang="en-US" sz="90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建築物とは構造や石綿含有材料が異なり、調査にあたり当該工作物に係る知識を必要とする工作物</a:t>
                      </a:r>
                      <a:r>
                        <a:rPr lang="en-US" altLang="ja-JP" sz="90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a:t>
                      </a:r>
                      <a:br>
                        <a:rPr lang="en-US" altLang="ja-JP" sz="90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br>
                      <a:r>
                        <a:rPr lang="en-US" altLang="ja-JP" sz="90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a:t>
                      </a:r>
                      <a:r>
                        <a:rPr lang="ja-JP" altLang="en-US" sz="90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炉設備（反応槽、加熱炉、ボイラー・圧力容器、焼却設備）</a:t>
                      </a:r>
                      <a:br>
                        <a:rPr lang="ja-JP" altLang="en-US" sz="90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br>
                      <a:r>
                        <a:rPr lang="ja-JP" altLang="en-US" sz="90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○電気設備（発電設備、配電設備、変電設備、送電設備）</a:t>
                      </a:r>
                      <a:br>
                        <a:rPr lang="ja-JP" altLang="en-US" sz="90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br>
                      <a:r>
                        <a:rPr lang="ja-JP" altLang="en-US" sz="90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○配管及び貯蔵設備（炉設備等と連結して使用される高圧配管、下水管、農業用パイプライン及び貯蔵設備）</a:t>
                      </a:r>
                      <a:r>
                        <a:rPr lang="en-US" altLang="ja-JP" sz="90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a:t>
                      </a:r>
                      <a:r>
                        <a:rPr lang="ja-JP" altLang="en-US" sz="90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上水道管は除く</a:t>
                      </a:r>
                      <a:br>
                        <a:rPr lang="ja-JP" altLang="en-US" sz="90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br>
                      <a:r>
                        <a:rPr lang="en-US" altLang="ja-JP" sz="90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a:t>
                      </a:r>
                      <a:r>
                        <a:rPr lang="ja-JP" altLang="en-US" sz="90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注</a:t>
                      </a:r>
                      <a:r>
                        <a:rPr lang="en-US" altLang="ja-JP" sz="90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 </a:t>
                      </a:r>
                      <a:r>
                        <a:rPr lang="ja-JP" altLang="en-US" sz="90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建築設備（建築物に設けるガス若しくは電気の供給、給水、排水、換気、暖房、冷房、排煙又は汚水処理の設備等）に該当するものは工作物ではなく、建築物の一部。</a:t>
                      </a:r>
                    </a:p>
                  </a:txBody>
                  <a:tcPr marL="3696" marR="3696" marT="36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調査不可</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調査不可</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調査不可</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要</a:t>
                      </a:r>
                    </a:p>
                  </a:txBody>
                  <a:tcPr marL="3696" marR="3696" marT="36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7224311"/>
                  </a:ext>
                </a:extLst>
              </a:tr>
              <a:tr h="1160738">
                <a:tc vMerge="1">
                  <a:txBody>
                    <a:bodyPr/>
                    <a:lstStyle/>
                    <a:p>
                      <a:endParaRPr kumimoji="1" lang="ja-JP" altLang="en-US"/>
                    </a:p>
                  </a:txBody>
                  <a:tcPr/>
                </a:tc>
                <a:tc gridSpan="2">
                  <a:txBody>
                    <a:bodyPr/>
                    <a:lstStyle/>
                    <a:p>
                      <a:pPr algn="l" fontAlgn="t"/>
                      <a:r>
                        <a:rPr lang="en-US" altLang="ja-JP"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a:t>
                      </a:r>
                      <a:r>
                        <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建築物一体設備等</a:t>
                      </a:r>
                      <a:r>
                        <a:rPr lang="en-US" altLang="ja-JP"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a:t>
                      </a:r>
                      <a:br>
                        <a:rPr lang="en-US" altLang="ja-JP"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br>
                      <a:r>
                        <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煙突、トンネルの天井板、プラットホームの上家、遮音壁、軽量盛り土保護パネル、鉄道の駅の地下式構造部分の壁及び天井板（建築物（建屋）に付属している土木構造物）、観光用エレベーターの昇降路の囲い（建築物に該当するものを除く。）</a:t>
                      </a:r>
                      <a:br>
                        <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br>
                      <a:r>
                        <a:rPr lang="en-US" altLang="ja-JP"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a:t>
                      </a:r>
                      <a:r>
                        <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注</a:t>
                      </a:r>
                      <a:r>
                        <a:rPr lang="en-US" altLang="ja-JP"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a:t>
                      </a:r>
                      <a:r>
                        <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建築設備系配管（建築物に設けるガス若しくは電気の供給、給水、排水、換気、暖房、冷房、排煙又は汚水処理の設備等の建築設備の配管）は建築物の一部</a:t>
                      </a:r>
                    </a:p>
                  </a:txBody>
                  <a:tcPr marL="3696" marR="3696" marT="36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a:t>
                      </a:r>
                      <a:r>
                        <a:rPr lang="en-US" altLang="ja-JP" sz="900" b="0" i="0" u="none" strike="noStrike" baseline="30000">
                          <a:solidFill>
                            <a:srgbClr val="000000"/>
                          </a:solidFill>
                          <a:effectLst/>
                          <a:latin typeface="UD デジタル 教科書体 N-R" panose="02020400000000000000" pitchFamily="17" charset="-128"/>
                          <a:ea typeface="UD デジタル 教科書体 N-R" panose="02020400000000000000" pitchFamily="17" charset="-128"/>
                        </a:rPr>
                        <a:t>※2</a:t>
                      </a:r>
                      <a:endPar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endParaRP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a:t>
                      </a:r>
                      <a:r>
                        <a:rPr lang="en-US" altLang="ja-JP" sz="900" b="0" i="0" u="none" strike="noStrike" baseline="30000">
                          <a:solidFill>
                            <a:srgbClr val="000000"/>
                          </a:solidFill>
                          <a:effectLst/>
                          <a:latin typeface="UD デジタル 教科書体 N-R" panose="02020400000000000000" pitchFamily="17" charset="-128"/>
                          <a:ea typeface="UD デジタル 教科書体 N-R" panose="02020400000000000000" pitchFamily="17" charset="-128"/>
                        </a:rPr>
                        <a:t>※2</a:t>
                      </a:r>
                      <a:endPar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endParaRP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a:t>
                      </a:r>
                      <a:r>
                        <a:rPr lang="en-US" altLang="ja-JP" sz="900" b="0" i="0" u="none" strike="noStrike" baseline="30000">
                          <a:solidFill>
                            <a:srgbClr val="000000"/>
                          </a:solidFill>
                          <a:effectLst/>
                          <a:latin typeface="UD デジタル 教科書体 N-R" panose="02020400000000000000" pitchFamily="17" charset="-128"/>
                          <a:ea typeface="UD デジタル 教科書体 N-R" panose="02020400000000000000" pitchFamily="17" charset="-128"/>
                        </a:rPr>
                        <a:t>※2</a:t>
                      </a:r>
                      <a:endPar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endParaRP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a:t>
                      </a:r>
                      <a:r>
                        <a:rPr lang="en-US" altLang="ja-JP" sz="900" b="0" i="0" u="none" strike="noStrike" baseline="30000">
                          <a:solidFill>
                            <a:srgbClr val="000000"/>
                          </a:solidFill>
                          <a:effectLst/>
                          <a:latin typeface="UD デジタル 教科書体 N-R" panose="02020400000000000000" pitchFamily="17" charset="-128"/>
                          <a:ea typeface="UD デジタル 教科書体 N-R" panose="02020400000000000000" pitchFamily="17" charset="-128"/>
                        </a:rPr>
                        <a:t>※2</a:t>
                      </a:r>
                      <a:endPar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endParaRP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要</a:t>
                      </a:r>
                    </a:p>
                  </a:txBody>
                  <a:tcPr marL="3696" marR="3696" marT="36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4590114"/>
                  </a:ext>
                </a:extLst>
              </a:tr>
              <a:tr h="914662">
                <a:tc rowSpan="2">
                  <a:txBody>
                    <a:bodyPr/>
                    <a:lstStyle/>
                    <a:p>
                      <a:pPr algn="l" fontAlgn="ctr"/>
                      <a:r>
                        <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その他の工作物</a:t>
                      </a:r>
                    </a:p>
                  </a:txBody>
                  <a:tcPr marL="3696" marR="3696" marT="36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fontAlgn="t"/>
                      <a:r>
                        <a:rPr lang="en-US" altLang="ja-JP"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a:t>
                      </a:r>
                      <a:r>
                        <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上記以外の工作物</a:t>
                      </a:r>
                      <a:r>
                        <a:rPr lang="en-US" altLang="ja-JP"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a:t>
                      </a:r>
                      <a:br>
                        <a:rPr lang="en-US" altLang="ja-JP"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br>
                      <a:r>
                        <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建築物以外のものであって、土地、建築物又は工作物に設置されているもの又は設置されていたもののうち、上欄以外のもの。（エレベーター、エスカレーター、コンクリート擁壁、電柱、公園遊具、鳥居、仮設構造物（作業用足場等）、遊戯施設（遊園地の観覧車等）等）</a:t>
                      </a:r>
                      <a:br>
                        <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br>
                      <a:r>
                        <a:rPr lang="en-US" altLang="ja-JP"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a:t>
                      </a:r>
                      <a:r>
                        <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注</a:t>
                      </a:r>
                      <a:r>
                        <a:rPr lang="en-US" altLang="ja-JP"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a:t>
                      </a:r>
                      <a:r>
                        <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資格を設けない場合でも、適切に調査を実施できるよう、様式やチェックリストを作成する。</a:t>
                      </a:r>
                    </a:p>
                  </a:txBody>
                  <a:tcPr marL="3696" marR="3696" marT="36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塗料その他の石綿が使用されているおそれのある材料の除去の作業</a:t>
                      </a:r>
                      <a:r>
                        <a:rPr lang="en-US" altLang="ja-JP" sz="900" b="0" i="0" u="none" strike="noStrike" baseline="30000">
                          <a:solidFill>
                            <a:srgbClr val="000000"/>
                          </a:solidFill>
                          <a:effectLst/>
                          <a:latin typeface="UD デジタル 教科書体 N-R" panose="02020400000000000000" pitchFamily="17" charset="-128"/>
                          <a:ea typeface="UD デジタル 教科書体 N-R" panose="02020400000000000000" pitchFamily="17" charset="-128"/>
                        </a:rPr>
                        <a:t>※3</a:t>
                      </a:r>
                      <a:endPar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endParaRPr>
                    </a:p>
                  </a:txBody>
                  <a:tcPr marL="3696" marR="3696" marT="36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a:t>
                      </a:r>
                      <a:r>
                        <a:rPr lang="en-US" altLang="ja-JP" sz="900" b="0" i="0" u="none" strike="noStrike" baseline="30000">
                          <a:solidFill>
                            <a:srgbClr val="000000"/>
                          </a:solidFill>
                          <a:effectLst/>
                          <a:latin typeface="UD デジタル 教科書体 N-R" panose="02020400000000000000" pitchFamily="17" charset="-128"/>
                          <a:ea typeface="UD デジタル 教科書体 N-R" panose="02020400000000000000" pitchFamily="17" charset="-128"/>
                        </a:rPr>
                        <a:t>※2</a:t>
                      </a:r>
                      <a:endPar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endParaRP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a:t>
                      </a:r>
                      <a:r>
                        <a:rPr lang="en-US" altLang="ja-JP" sz="900" b="0" i="0" u="none" strike="noStrike" baseline="30000">
                          <a:solidFill>
                            <a:srgbClr val="000000"/>
                          </a:solidFill>
                          <a:effectLst/>
                          <a:latin typeface="UD デジタル 教科書体 N-R" panose="02020400000000000000" pitchFamily="17" charset="-128"/>
                          <a:ea typeface="UD デジタル 教科書体 N-R" panose="02020400000000000000" pitchFamily="17" charset="-128"/>
                        </a:rPr>
                        <a:t>※2</a:t>
                      </a:r>
                      <a:endPar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endParaRP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a:t>
                      </a:r>
                      <a:r>
                        <a:rPr lang="en-US" altLang="ja-JP" sz="900" b="0" i="0" u="none" strike="noStrike" baseline="30000">
                          <a:solidFill>
                            <a:srgbClr val="000000"/>
                          </a:solidFill>
                          <a:effectLst/>
                          <a:latin typeface="UD デジタル 教科書体 N-R" panose="02020400000000000000" pitchFamily="17" charset="-128"/>
                          <a:ea typeface="UD デジタル 教科書体 N-R" panose="02020400000000000000" pitchFamily="17" charset="-128"/>
                        </a:rPr>
                        <a:t>※2</a:t>
                      </a:r>
                      <a:endPar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endParaRP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a:t>
                      </a:r>
                      <a:r>
                        <a:rPr lang="en-US" altLang="ja-JP" sz="900" b="0" i="0" u="none" strike="noStrike" baseline="30000">
                          <a:solidFill>
                            <a:srgbClr val="000000"/>
                          </a:solidFill>
                          <a:effectLst/>
                          <a:latin typeface="UD デジタル 教科書体 N-R" panose="02020400000000000000" pitchFamily="17" charset="-128"/>
                          <a:ea typeface="UD デジタル 教科書体 N-R" panose="02020400000000000000" pitchFamily="17" charset="-128"/>
                        </a:rPr>
                        <a:t>※2</a:t>
                      </a:r>
                      <a:endPar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endParaRP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9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不要</a:t>
                      </a:r>
                    </a:p>
                  </a:txBody>
                  <a:tcPr marL="3696" marR="3696" marT="36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7121552"/>
                  </a:ext>
                </a:extLst>
              </a:tr>
              <a:tr h="273933">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8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上記以外　</a:t>
                      </a:r>
                    </a:p>
                  </a:txBody>
                  <a:tcPr marL="3696" marR="3696" marT="369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fontAlgn="ctr"/>
                      <a:r>
                        <a:rPr lang="ja-JP" altLang="en-US" sz="90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資格不要</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171775990"/>
                  </a:ext>
                </a:extLst>
              </a:tr>
            </a:tbl>
          </a:graphicData>
        </a:graphic>
      </p:graphicFrame>
    </p:spTree>
    <p:extLst>
      <p:ext uri="{BB962C8B-B14F-4D97-AF65-F5344CB8AC3E}">
        <p14:creationId xmlns:p14="http://schemas.microsoft.com/office/powerpoint/2010/main" val="1511654605"/>
      </p:ext>
    </p:extLst>
  </p:cSld>
  <p:clrMapOvr>
    <a:masterClrMapping/>
  </p:clrMapOvr>
  <mc:AlternateContent xmlns:mc="http://schemas.openxmlformats.org/markup-compatibility/2006" xmlns:p14="http://schemas.microsoft.com/office/powerpoint/2010/main">
    <mc:Choice Requires="p14">
      <p:transition spd="slow" p14:dur="2000" advTm="16922"/>
    </mc:Choice>
    <mc:Fallback xmlns="">
      <p:transition spd="slow" advTm="16922"/>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C91757-F234-44F9-BCEA-DD5349299B8D}"/>
              </a:ext>
            </a:extLst>
          </p:cNvPr>
          <p:cNvSpPr>
            <a:spLocks noGrp="1"/>
          </p:cNvSpPr>
          <p:nvPr>
            <p:ph type="title"/>
          </p:nvPr>
        </p:nvSpPr>
        <p:spPr>
          <a:xfrm>
            <a:off x="98137" y="300752"/>
            <a:ext cx="8947725" cy="866275"/>
          </a:xfrm>
        </p:spPr>
        <p:txBody>
          <a:bodyPr>
            <a:normAutofit fontScale="90000"/>
          </a:bodyPr>
          <a:lstStyle/>
          <a:p>
            <a:r>
              <a:rPr kumimoji="1" lang="en-US" altLang="ja-JP" dirty="0">
                <a:solidFill>
                  <a:srgbClr val="C00000"/>
                </a:solidFill>
              </a:rPr>
              <a:t>【</a:t>
            </a:r>
            <a:r>
              <a:rPr kumimoji="1" lang="ja-JP" altLang="en-US" dirty="0">
                <a:solidFill>
                  <a:srgbClr val="C00000"/>
                </a:solidFill>
              </a:rPr>
              <a:t>参考</a:t>
            </a:r>
            <a:r>
              <a:rPr kumimoji="1" lang="en-US" altLang="ja-JP" dirty="0">
                <a:solidFill>
                  <a:srgbClr val="C00000"/>
                </a:solidFill>
              </a:rPr>
              <a:t>】</a:t>
            </a:r>
            <a:r>
              <a:rPr kumimoji="1" lang="ja-JP" altLang="en-US" dirty="0"/>
              <a:t>要注意①</a:t>
            </a:r>
            <a:br>
              <a:rPr kumimoji="1" lang="en-US" altLang="ja-JP" dirty="0"/>
            </a:br>
            <a:r>
              <a:rPr kumimoji="1" lang="ja-JP" altLang="en-US" dirty="0"/>
              <a:t>　　　　特定工作物としての電気設備</a:t>
            </a:r>
          </a:p>
        </p:txBody>
      </p:sp>
      <p:sp>
        <p:nvSpPr>
          <p:cNvPr id="3" name="コンテンツ プレースホルダー 2">
            <a:extLst>
              <a:ext uri="{FF2B5EF4-FFF2-40B4-BE49-F238E27FC236}">
                <a16:creationId xmlns:a16="http://schemas.microsoft.com/office/drawing/2014/main" id="{3D7AC8E3-4088-4E51-A1EC-58F46D49233F}"/>
              </a:ext>
            </a:extLst>
          </p:cNvPr>
          <p:cNvSpPr>
            <a:spLocks noGrp="1"/>
          </p:cNvSpPr>
          <p:nvPr>
            <p:ph idx="1"/>
          </p:nvPr>
        </p:nvSpPr>
        <p:spPr>
          <a:xfrm>
            <a:off x="371703" y="1489388"/>
            <a:ext cx="8487815" cy="4119502"/>
          </a:xfrm>
        </p:spPr>
        <p:txBody>
          <a:bodyPr>
            <a:normAutofit fontScale="92500"/>
          </a:bodyPr>
          <a:lstStyle/>
          <a:p>
            <a:pPr marL="0" indent="0">
              <a:buNone/>
            </a:pPr>
            <a:r>
              <a:rPr lang="ja-JP" altLang="en-US" sz="2400" dirty="0"/>
              <a:t>○空調・照明設備</a:t>
            </a:r>
            <a:endParaRPr kumimoji="1" lang="en-US" altLang="ja-JP" sz="2400" dirty="0"/>
          </a:p>
          <a:p>
            <a:pPr marL="0" indent="0">
              <a:buNone/>
            </a:pPr>
            <a:r>
              <a:rPr lang="ja-JP" altLang="en-US" sz="2400" dirty="0"/>
              <a:t>　電気設備専用の</a:t>
            </a:r>
            <a:r>
              <a:rPr lang="ja-JP" altLang="en-US" sz="2400" b="1" dirty="0"/>
              <a:t>空調設備・照明設備</a:t>
            </a:r>
            <a:r>
              <a:rPr lang="ja-JP" altLang="en-US" sz="2400" dirty="0"/>
              <a:t>も「電気設備」</a:t>
            </a:r>
            <a:r>
              <a:rPr lang="ja-JP" altLang="en-US" sz="2200" dirty="0"/>
              <a:t>（</a:t>
            </a:r>
            <a:r>
              <a:rPr kumimoji="1" lang="ja-JP" altLang="en-US" sz="2200" dirty="0"/>
              <a:t> ⑧発電設備、⑨変電設備、⑩配電設備、⑪送電設備</a:t>
            </a:r>
            <a:r>
              <a:rPr lang="ja-JP" altLang="en-US" sz="2200" dirty="0"/>
              <a:t>）</a:t>
            </a:r>
            <a:r>
              <a:rPr lang="ja-JP" altLang="en-US" sz="2400" dirty="0"/>
              <a:t>として</a:t>
            </a:r>
            <a:r>
              <a:rPr lang="en-US" altLang="ja-JP" sz="2400" b="1" dirty="0"/>
              <a:t>『</a:t>
            </a:r>
            <a:r>
              <a:rPr lang="ja-JP" altLang="en-US" sz="2400" b="1" dirty="0"/>
              <a:t>特定工作物</a:t>
            </a:r>
            <a:r>
              <a:rPr lang="en-US" altLang="ja-JP" sz="2400" b="1" dirty="0"/>
              <a:t>』</a:t>
            </a:r>
          </a:p>
          <a:p>
            <a:pPr marL="0" indent="0">
              <a:buNone/>
            </a:pPr>
            <a:endParaRPr lang="en-US" altLang="ja-JP" sz="2200" b="1" dirty="0"/>
          </a:p>
          <a:p>
            <a:pPr marL="0" indent="0">
              <a:buNone/>
            </a:pPr>
            <a:r>
              <a:rPr lang="ja-JP" altLang="en-US" sz="2200" b="1" dirty="0"/>
              <a:t>（例）</a:t>
            </a:r>
            <a:endParaRPr lang="en-US" altLang="ja-JP" sz="2200" b="1" dirty="0"/>
          </a:p>
          <a:p>
            <a:pPr>
              <a:buFont typeface="Wingdings" panose="05000000000000000000" pitchFamily="2" charset="2"/>
              <a:buChar char="ü"/>
            </a:pPr>
            <a:r>
              <a:rPr lang="ja-JP" altLang="en-US" sz="2200" dirty="0"/>
              <a:t>工作物対象に特化した空調設備</a:t>
            </a:r>
            <a:endParaRPr lang="en-US" altLang="ja-JP" sz="2200" dirty="0"/>
          </a:p>
          <a:p>
            <a:pPr>
              <a:buFont typeface="Wingdings" panose="05000000000000000000" pitchFamily="2" charset="2"/>
              <a:buChar char="ü"/>
            </a:pPr>
            <a:r>
              <a:rPr lang="ja-JP" altLang="en-US" sz="2200" dirty="0"/>
              <a:t>発電所等でも上家のある建築物ではなく、特定工作物　</a:t>
            </a:r>
            <a:endParaRPr lang="en-US" altLang="ja-JP" sz="2200" dirty="0"/>
          </a:p>
          <a:p>
            <a:pPr marL="0" indent="0">
              <a:buNone/>
            </a:pPr>
            <a:r>
              <a:rPr lang="ja-JP" altLang="en-US" sz="2200" dirty="0"/>
              <a:t>　　のみへの空調を行っている空調設備</a:t>
            </a:r>
            <a:endParaRPr lang="en-US" altLang="ja-JP" sz="2200" dirty="0"/>
          </a:p>
          <a:p>
            <a:pPr marL="0" indent="0">
              <a:buNone/>
            </a:pPr>
            <a:endParaRPr lang="en-US" altLang="ja-JP" sz="2400" dirty="0"/>
          </a:p>
          <a:p>
            <a:pPr marL="0" indent="0" algn="ctr">
              <a:buNone/>
            </a:pPr>
            <a:r>
              <a:rPr lang="ja-JP" altLang="en-US" sz="2400" dirty="0">
                <a:solidFill>
                  <a:srgbClr val="C00000"/>
                </a:solidFill>
              </a:rPr>
              <a:t>→「工作物石綿事前調査者」による調査が必要</a:t>
            </a:r>
            <a:endParaRPr lang="en-US" altLang="ja-JP" sz="2400" dirty="0">
              <a:solidFill>
                <a:srgbClr val="C00000"/>
              </a:solidFill>
            </a:endParaRPr>
          </a:p>
          <a:p>
            <a:endParaRPr kumimoji="1" lang="ja-JP" altLang="en-US" sz="2400" dirty="0"/>
          </a:p>
        </p:txBody>
      </p:sp>
      <p:sp>
        <p:nvSpPr>
          <p:cNvPr id="4" name="スライド番号プレースホルダー 3">
            <a:extLst>
              <a:ext uri="{FF2B5EF4-FFF2-40B4-BE49-F238E27FC236}">
                <a16:creationId xmlns:a16="http://schemas.microsoft.com/office/drawing/2014/main" id="{E35DADE4-0863-4234-BCB2-A2CC1FC8C787}"/>
              </a:ext>
            </a:extLst>
          </p:cNvPr>
          <p:cNvSpPr>
            <a:spLocks noGrp="1"/>
          </p:cNvSpPr>
          <p:nvPr>
            <p:ph type="sldNum" sz="quarter" idx="12"/>
          </p:nvPr>
        </p:nvSpPr>
        <p:spPr/>
        <p:txBody>
          <a:bodyPr/>
          <a:lstStyle/>
          <a:p>
            <a:fld id="{08CA481A-A47E-4FDB-8DAF-30EE6F7D3410}" type="slidenum">
              <a:rPr kumimoji="1" lang="ja-JP" altLang="en-US" smtClean="0"/>
              <a:pPr/>
              <a:t>9</a:t>
            </a:fld>
            <a:endParaRPr kumimoji="1" lang="ja-JP" altLang="en-US" dirty="0"/>
          </a:p>
        </p:txBody>
      </p:sp>
      <p:sp>
        <p:nvSpPr>
          <p:cNvPr id="9" name="テキスト ボックス 8">
            <a:extLst>
              <a:ext uri="{FF2B5EF4-FFF2-40B4-BE49-F238E27FC236}">
                <a16:creationId xmlns:a16="http://schemas.microsoft.com/office/drawing/2014/main" id="{DCD16688-11A0-46A9-ADA1-D180561938B6}"/>
              </a:ext>
            </a:extLst>
          </p:cNvPr>
          <p:cNvSpPr txBox="1"/>
          <p:nvPr/>
        </p:nvSpPr>
        <p:spPr>
          <a:xfrm>
            <a:off x="299046" y="6413699"/>
            <a:ext cx="8216304" cy="307777"/>
          </a:xfrm>
          <a:prstGeom prst="rect">
            <a:avLst/>
          </a:prstGeom>
          <a:noFill/>
        </p:spPr>
        <p:txBody>
          <a:bodyPr wrap="square">
            <a:spAutoFit/>
          </a:bodyPr>
          <a:lstStyle/>
          <a:p>
            <a:r>
              <a:rPr lang="ja-JP" altLang="en-US" sz="1400" dirty="0">
                <a:latin typeface="UD デジタル 教科書体 N-B" panose="02020700000000000000" pitchFamily="17" charset="-128"/>
                <a:ea typeface="UD デジタル 教科書体 N-B" panose="02020700000000000000" pitchFamily="17" charset="-128"/>
              </a:rPr>
              <a:t>参考文献</a:t>
            </a:r>
            <a:r>
              <a:rPr lang="en-US" altLang="ja-JP" sz="1400" dirty="0">
                <a:latin typeface="UD デジタル 教科書体 N-B" panose="02020700000000000000" pitchFamily="17" charset="-128"/>
                <a:ea typeface="UD デジタル 教科書体 N-B" panose="02020700000000000000" pitchFamily="17" charset="-128"/>
              </a:rPr>
              <a:t>『</a:t>
            </a:r>
            <a:r>
              <a:rPr lang="ja-JP" altLang="en-US" sz="1400" dirty="0">
                <a:latin typeface="UD デジタル 教科書体 N-B" panose="02020700000000000000" pitchFamily="17" charset="-128"/>
                <a:ea typeface="UD デジタル 教科書体 N-B" panose="02020700000000000000" pitchFamily="17" charset="-128"/>
              </a:rPr>
              <a:t>一般社団法人環境科学対策センター工作物石綿調査者資格の必要性　周知勉強会</a:t>
            </a:r>
            <a:r>
              <a:rPr lang="en-US" altLang="ja-JP" sz="1400" dirty="0">
                <a:latin typeface="UD デジタル 教科書体 N-B" panose="02020700000000000000" pitchFamily="17" charset="-128"/>
                <a:ea typeface="UD デジタル 教科書体 N-B" panose="02020700000000000000" pitchFamily="17" charset="-128"/>
              </a:rPr>
              <a:t>』</a:t>
            </a:r>
          </a:p>
        </p:txBody>
      </p:sp>
    </p:spTree>
    <p:extLst>
      <p:ext uri="{BB962C8B-B14F-4D97-AF65-F5344CB8AC3E}">
        <p14:creationId xmlns:p14="http://schemas.microsoft.com/office/powerpoint/2010/main" val="656429265"/>
      </p:ext>
    </p:extLst>
  </p:cSld>
  <p:clrMapOvr>
    <a:masterClrMapping/>
  </p:clrMapOvr>
  <mc:AlternateContent xmlns:mc="http://schemas.openxmlformats.org/markup-compatibility/2006" xmlns:p14="http://schemas.microsoft.com/office/powerpoint/2010/main">
    <mc:Choice Requires="p14">
      <p:transition spd="slow" p14:dur="2000" advTm="30829"/>
    </mc:Choice>
    <mc:Fallback xmlns="">
      <p:transition spd="slow" advTm="30829"/>
    </mc:Fallback>
  </mc:AlternateContent>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2204</Words>
  <Application>Microsoft Office PowerPoint</Application>
  <PresentationFormat>画面に合わせる (4:3)</PresentationFormat>
  <Paragraphs>176</Paragraphs>
  <Slides>12</Slides>
  <Notes>7</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12</vt:i4>
      </vt:variant>
    </vt:vector>
  </HeadingPairs>
  <TitlesOfParts>
    <vt:vector size="21" baseType="lpstr">
      <vt:lpstr>UD デジタル 教科書体 N-B</vt:lpstr>
      <vt:lpstr>UD デジタル 教科書体 N-R</vt:lpstr>
      <vt:lpstr>メイリオ</vt:lpstr>
      <vt:lpstr>游ゴシック</vt:lpstr>
      <vt:lpstr>Arial</vt:lpstr>
      <vt:lpstr>Calibri</vt:lpstr>
      <vt:lpstr>Calibri Light</vt:lpstr>
      <vt:lpstr>Wingdings</vt:lpstr>
      <vt:lpstr>Office テーマ</vt:lpstr>
      <vt:lpstr>工作物の石綿事前調査について （令和８年１月改正の内容） </vt:lpstr>
      <vt:lpstr>工作物の現状の規定（令和６年度時点）</vt:lpstr>
      <vt:lpstr>工作物の種類</vt:lpstr>
      <vt:lpstr>特定工作物 （炉・電気・配管及び貯蔵施設等）</vt:lpstr>
      <vt:lpstr>特定工作物（建築物一体設備等）</vt:lpstr>
      <vt:lpstr>工作物の種類</vt:lpstr>
      <vt:lpstr>その他の工作物</vt:lpstr>
      <vt:lpstr>工作物の種類と分類まとめ</vt:lpstr>
      <vt:lpstr>【参考】要注意① 　　　　特定工作物としての電気設備</vt:lpstr>
      <vt:lpstr>【参考】要注意②　配管設備</vt:lpstr>
      <vt:lpstr>【参考】要注意③　 　　　　 観光用エレベーター</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2024-09-12T04:19:50Z</dcterms:created>
  <dcterms:modified xsi:type="dcterms:W3CDTF">2025-07-08T23:28:47Z</dcterms:modified>
</cp:coreProperties>
</file>