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4"/>
  </p:notesMasterIdLst>
  <p:sldIdLst>
    <p:sldId id="256" r:id="rId2"/>
    <p:sldId id="272" r:id="rId3"/>
    <p:sldId id="273" r:id="rId4"/>
    <p:sldId id="259" r:id="rId5"/>
    <p:sldId id="260" r:id="rId6"/>
    <p:sldId id="280" r:id="rId7"/>
    <p:sldId id="262" r:id="rId8"/>
    <p:sldId id="257" r:id="rId9"/>
    <p:sldId id="267" r:id="rId10"/>
    <p:sldId id="268" r:id="rId11"/>
    <p:sldId id="269" r:id="rId12"/>
    <p:sldId id="31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190"/>
    <a:srgbClr val="2A4C74"/>
    <a:srgbClr val="FFB090"/>
    <a:srgbClr val="FFD4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2" autoAdjust="0"/>
    <p:restoredTop sz="93447" autoAdjust="0"/>
  </p:normalViewPr>
  <p:slideViewPr>
    <p:cSldViewPr snapToGrid="0">
      <p:cViewPr varScale="1">
        <p:scale>
          <a:sx n="72" d="100"/>
          <a:sy n="72" d="100"/>
        </p:scale>
        <p:origin x="87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4B5D97-AF96-4183-86F7-445FB8A54BC0}" type="doc">
      <dgm:prSet loTypeId="urn:microsoft.com/office/officeart/2009/3/layout/HorizontalOrganizationChart" loCatId="hierarchy" qsTypeId="urn:microsoft.com/office/officeart/2005/8/quickstyle/simple1" qsCatId="simple" csTypeId="urn:microsoft.com/office/officeart/2005/8/colors/accent2_4" csCatId="accent2" phldr="1"/>
      <dgm:spPr/>
      <dgm:t>
        <a:bodyPr/>
        <a:lstStyle/>
        <a:p>
          <a:endParaRPr kumimoji="1" lang="ja-JP" altLang="en-US"/>
        </a:p>
      </dgm:t>
    </dgm:pt>
    <dgm:pt modelId="{98790AF8-B848-4DFD-B966-9804D83B536D}">
      <dgm:prSet phldrT="[テキスト]" custT="1"/>
      <dgm:spPr/>
      <dgm:t>
        <a:bodyPr/>
        <a:lstStyle/>
        <a:p>
          <a:r>
            <a:rPr lang="ja-JP" altLang="en-US" sz="2800" dirty="0">
              <a:latin typeface="UD デジタル 教科書体 N-B" panose="02020700000000000000" pitchFamily="17" charset="-128"/>
              <a:ea typeface="UD デジタル 教科書体 N-B" panose="02020700000000000000" pitchFamily="17" charset="-128"/>
            </a:rPr>
            <a:t>特定工作物</a:t>
          </a:r>
        </a:p>
      </dgm:t>
    </dgm:pt>
    <dgm:pt modelId="{635DE3E8-7DF3-4D60-8ABF-78A60AB315D5}" type="parTrans" cxnId="{FF6F64EA-0ECF-4158-B097-8948EE82A03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F68C3CD0-59D5-48D0-8252-3951BE46DDF4}" type="sibTrans" cxnId="{FF6F64EA-0ECF-4158-B097-8948EE82A03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BCBA17AF-1D94-4095-B66E-C839FDF056D5}">
      <dgm:prSet phldrT="[テキスト]"/>
      <dgm:spPr/>
      <dgm:t>
        <a:bodyPr/>
        <a:lstStyle/>
        <a:p>
          <a:r>
            <a:rPr lang="ja-JP" altLang="en-US" dirty="0">
              <a:latin typeface="UD デジタル 教科書体 N-B" panose="02020700000000000000" pitchFamily="17" charset="-128"/>
              <a:ea typeface="UD デジタル 教科書体 N-B" panose="02020700000000000000" pitchFamily="17" charset="-128"/>
            </a:rPr>
            <a:t>炉・電気・配管</a:t>
          </a:r>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及び貯蔵施設等</a:t>
          </a:r>
        </a:p>
      </dgm:t>
    </dgm:pt>
    <dgm:pt modelId="{AB3D99BE-37AB-41AB-9E20-B43239983F13}" type="parTrans" cxnId="{1387BC7A-71C3-450F-9AAC-0C32085C39D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30C5D055-72B1-42CF-BB1E-96F0E50F154C}" type="sibTrans" cxnId="{1387BC7A-71C3-450F-9AAC-0C32085C39D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377F074C-7DC1-45D1-A049-97FE12D9D4AD}">
      <dgm:prSet phldrT="[テキスト]"/>
      <dgm:spPr/>
      <dgm:t>
        <a:bodyPr/>
        <a:lstStyle/>
        <a:p>
          <a:r>
            <a:rPr lang="ja-JP" altLang="en-US" dirty="0">
              <a:latin typeface="UD デジタル 教科書体 N-B" panose="02020700000000000000" pitchFamily="17" charset="-128"/>
              <a:ea typeface="UD デジタル 教科書体 N-B" panose="02020700000000000000" pitchFamily="17" charset="-128"/>
            </a:rPr>
            <a:t>建築物一体設備等</a:t>
          </a:r>
        </a:p>
      </dgm:t>
    </dgm:pt>
    <dgm:pt modelId="{E141167E-4208-40C7-84C6-D054157DE5ED}" type="parTrans" cxnId="{A53A4A6E-CF7D-4804-9981-8191A8811C94}">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053451B0-8823-4FC1-8BCF-AA9EA7E60046}" type="sibTrans" cxnId="{A53A4A6E-CF7D-4804-9981-8191A8811C94}">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68B3F9F5-901C-4AEE-B0B9-00E704A76F16}" type="pres">
      <dgm:prSet presAssocID="{AB4B5D97-AF96-4183-86F7-445FB8A54BC0}" presName="hierChild1" presStyleCnt="0">
        <dgm:presLayoutVars>
          <dgm:orgChart val="1"/>
          <dgm:chPref val="1"/>
          <dgm:dir/>
          <dgm:animOne val="branch"/>
          <dgm:animLvl val="lvl"/>
          <dgm:resizeHandles/>
        </dgm:presLayoutVars>
      </dgm:prSet>
      <dgm:spPr/>
    </dgm:pt>
    <dgm:pt modelId="{584047A0-8D8E-4724-BB12-38B3EC11EE6B}" type="pres">
      <dgm:prSet presAssocID="{98790AF8-B848-4DFD-B966-9804D83B536D}" presName="hierRoot1" presStyleCnt="0">
        <dgm:presLayoutVars>
          <dgm:hierBranch val="init"/>
        </dgm:presLayoutVars>
      </dgm:prSet>
      <dgm:spPr/>
    </dgm:pt>
    <dgm:pt modelId="{1546E868-1199-44F6-BC1D-A3C97469777A}" type="pres">
      <dgm:prSet presAssocID="{98790AF8-B848-4DFD-B966-9804D83B536D}" presName="rootComposite1" presStyleCnt="0"/>
      <dgm:spPr/>
    </dgm:pt>
    <dgm:pt modelId="{F53828A0-8C29-40A5-A76E-6BCC9959171B}" type="pres">
      <dgm:prSet presAssocID="{98790AF8-B848-4DFD-B966-9804D83B536D}" presName="rootText1" presStyleLbl="node0" presStyleIdx="0" presStyleCnt="1">
        <dgm:presLayoutVars>
          <dgm:chPref val="3"/>
        </dgm:presLayoutVars>
      </dgm:prSet>
      <dgm:spPr/>
    </dgm:pt>
    <dgm:pt modelId="{C8211F28-F8F4-430E-A29F-58A7225B110F}" type="pres">
      <dgm:prSet presAssocID="{98790AF8-B848-4DFD-B966-9804D83B536D}" presName="rootConnector1" presStyleLbl="node1" presStyleIdx="0" presStyleCnt="0"/>
      <dgm:spPr/>
    </dgm:pt>
    <dgm:pt modelId="{6889E9B2-6713-451D-B52D-60F6600BAA4F}" type="pres">
      <dgm:prSet presAssocID="{98790AF8-B848-4DFD-B966-9804D83B536D}" presName="hierChild2" presStyleCnt="0"/>
      <dgm:spPr/>
    </dgm:pt>
    <dgm:pt modelId="{425538D3-20C1-4E4C-9FEF-C061B9CF7A0F}" type="pres">
      <dgm:prSet presAssocID="{AB3D99BE-37AB-41AB-9E20-B43239983F13}" presName="Name64" presStyleLbl="parChTrans1D2" presStyleIdx="0" presStyleCnt="2"/>
      <dgm:spPr/>
    </dgm:pt>
    <dgm:pt modelId="{18FB5968-A346-438F-A363-0E3E2BAD4DB2}" type="pres">
      <dgm:prSet presAssocID="{BCBA17AF-1D94-4095-B66E-C839FDF056D5}" presName="hierRoot2" presStyleCnt="0">
        <dgm:presLayoutVars>
          <dgm:hierBranch val="init"/>
        </dgm:presLayoutVars>
      </dgm:prSet>
      <dgm:spPr/>
    </dgm:pt>
    <dgm:pt modelId="{D24EEA24-FC0E-4E50-A1CA-81ED90F0926F}" type="pres">
      <dgm:prSet presAssocID="{BCBA17AF-1D94-4095-B66E-C839FDF056D5}" presName="rootComposite" presStyleCnt="0"/>
      <dgm:spPr/>
    </dgm:pt>
    <dgm:pt modelId="{0621895A-BA4B-434B-887D-7F80B456C42D}" type="pres">
      <dgm:prSet presAssocID="{BCBA17AF-1D94-4095-B66E-C839FDF056D5}" presName="rootText" presStyleLbl="node2" presStyleIdx="0" presStyleCnt="2">
        <dgm:presLayoutVars>
          <dgm:chPref val="3"/>
        </dgm:presLayoutVars>
      </dgm:prSet>
      <dgm:spPr/>
    </dgm:pt>
    <dgm:pt modelId="{6BC3727B-E0D9-4E8F-9B83-16FE771462DF}" type="pres">
      <dgm:prSet presAssocID="{BCBA17AF-1D94-4095-B66E-C839FDF056D5}" presName="rootConnector" presStyleLbl="node2" presStyleIdx="0" presStyleCnt="2"/>
      <dgm:spPr/>
    </dgm:pt>
    <dgm:pt modelId="{DBEC35ED-7D5D-4110-BA34-55E7CD868FAA}" type="pres">
      <dgm:prSet presAssocID="{BCBA17AF-1D94-4095-B66E-C839FDF056D5}" presName="hierChild4" presStyleCnt="0"/>
      <dgm:spPr/>
    </dgm:pt>
    <dgm:pt modelId="{705BB01F-957B-4CCA-BD49-6218B17330B4}" type="pres">
      <dgm:prSet presAssocID="{BCBA17AF-1D94-4095-B66E-C839FDF056D5}" presName="hierChild5" presStyleCnt="0"/>
      <dgm:spPr/>
    </dgm:pt>
    <dgm:pt modelId="{D3304847-7C22-4AAD-84E1-C9517AE87DE4}" type="pres">
      <dgm:prSet presAssocID="{E141167E-4208-40C7-84C6-D054157DE5ED}" presName="Name64" presStyleLbl="parChTrans1D2" presStyleIdx="1" presStyleCnt="2"/>
      <dgm:spPr/>
    </dgm:pt>
    <dgm:pt modelId="{0779E0BC-E621-402C-B113-6B48E7F14A05}" type="pres">
      <dgm:prSet presAssocID="{377F074C-7DC1-45D1-A049-97FE12D9D4AD}" presName="hierRoot2" presStyleCnt="0">
        <dgm:presLayoutVars>
          <dgm:hierBranch val="init"/>
        </dgm:presLayoutVars>
      </dgm:prSet>
      <dgm:spPr/>
    </dgm:pt>
    <dgm:pt modelId="{EE5B2F1F-2070-425C-8D22-273948B750D9}" type="pres">
      <dgm:prSet presAssocID="{377F074C-7DC1-45D1-A049-97FE12D9D4AD}" presName="rootComposite" presStyleCnt="0"/>
      <dgm:spPr/>
    </dgm:pt>
    <dgm:pt modelId="{52BCA27B-B76C-4205-8824-5563DAF67379}" type="pres">
      <dgm:prSet presAssocID="{377F074C-7DC1-45D1-A049-97FE12D9D4AD}" presName="rootText" presStyleLbl="node2" presStyleIdx="1" presStyleCnt="2">
        <dgm:presLayoutVars>
          <dgm:chPref val="3"/>
        </dgm:presLayoutVars>
      </dgm:prSet>
      <dgm:spPr/>
    </dgm:pt>
    <dgm:pt modelId="{B0BD8D24-C686-4E43-B3D0-9C59B2F5EEB6}" type="pres">
      <dgm:prSet presAssocID="{377F074C-7DC1-45D1-A049-97FE12D9D4AD}" presName="rootConnector" presStyleLbl="node2" presStyleIdx="1" presStyleCnt="2"/>
      <dgm:spPr/>
    </dgm:pt>
    <dgm:pt modelId="{3E291092-C504-45FC-8463-F336E5C96014}" type="pres">
      <dgm:prSet presAssocID="{377F074C-7DC1-45D1-A049-97FE12D9D4AD}" presName="hierChild4" presStyleCnt="0"/>
      <dgm:spPr/>
    </dgm:pt>
    <dgm:pt modelId="{C2C0D268-F00C-41ED-A6CD-192E970C99B0}" type="pres">
      <dgm:prSet presAssocID="{377F074C-7DC1-45D1-A049-97FE12D9D4AD}" presName="hierChild5" presStyleCnt="0"/>
      <dgm:spPr/>
    </dgm:pt>
    <dgm:pt modelId="{71F18677-598B-4BEA-B267-BA953485D309}" type="pres">
      <dgm:prSet presAssocID="{98790AF8-B848-4DFD-B966-9804D83B536D}" presName="hierChild3" presStyleCnt="0"/>
      <dgm:spPr/>
    </dgm:pt>
  </dgm:ptLst>
  <dgm:cxnLst>
    <dgm:cxn modelId="{38B43E3F-E33A-4DEF-9337-40838E579F0A}" type="presOf" srcId="{377F074C-7DC1-45D1-A049-97FE12D9D4AD}" destId="{52BCA27B-B76C-4205-8824-5563DAF67379}" srcOrd="0" destOrd="0" presId="urn:microsoft.com/office/officeart/2009/3/layout/HorizontalOrganizationChart"/>
    <dgm:cxn modelId="{F4120C44-2E44-4AC5-8C2C-52F8E3348F3E}" type="presOf" srcId="{E141167E-4208-40C7-84C6-D054157DE5ED}" destId="{D3304847-7C22-4AAD-84E1-C9517AE87DE4}" srcOrd="0" destOrd="0" presId="urn:microsoft.com/office/officeart/2009/3/layout/HorizontalOrganizationChart"/>
    <dgm:cxn modelId="{7C5C566D-A6B3-455F-9786-F013A98B940F}" type="presOf" srcId="{377F074C-7DC1-45D1-A049-97FE12D9D4AD}" destId="{B0BD8D24-C686-4E43-B3D0-9C59B2F5EEB6}" srcOrd="1" destOrd="0" presId="urn:microsoft.com/office/officeart/2009/3/layout/HorizontalOrganizationChart"/>
    <dgm:cxn modelId="{A53A4A6E-CF7D-4804-9981-8191A8811C94}" srcId="{98790AF8-B848-4DFD-B966-9804D83B536D}" destId="{377F074C-7DC1-45D1-A049-97FE12D9D4AD}" srcOrd="1" destOrd="0" parTransId="{E141167E-4208-40C7-84C6-D054157DE5ED}" sibTransId="{053451B0-8823-4FC1-8BCF-AA9EA7E60046}"/>
    <dgm:cxn modelId="{1387BC7A-71C3-450F-9AAC-0C32085C39D0}" srcId="{98790AF8-B848-4DFD-B966-9804D83B536D}" destId="{BCBA17AF-1D94-4095-B66E-C839FDF056D5}" srcOrd="0" destOrd="0" parTransId="{AB3D99BE-37AB-41AB-9E20-B43239983F13}" sibTransId="{30C5D055-72B1-42CF-BB1E-96F0E50F154C}"/>
    <dgm:cxn modelId="{BA3ED3A2-825E-42ED-8EA8-0BE932ADB8B5}" type="presOf" srcId="{98790AF8-B848-4DFD-B966-9804D83B536D}" destId="{C8211F28-F8F4-430E-A29F-58A7225B110F}" srcOrd="1" destOrd="0" presId="urn:microsoft.com/office/officeart/2009/3/layout/HorizontalOrganizationChart"/>
    <dgm:cxn modelId="{B7CA20B7-518E-4EF6-B7BF-E59763612990}" type="presOf" srcId="{BCBA17AF-1D94-4095-B66E-C839FDF056D5}" destId="{0621895A-BA4B-434B-887D-7F80B456C42D}" srcOrd="0" destOrd="0" presId="urn:microsoft.com/office/officeart/2009/3/layout/HorizontalOrganizationChart"/>
    <dgm:cxn modelId="{F00FEDCF-728A-4927-9DF7-E9147053B2E5}" type="presOf" srcId="{98790AF8-B848-4DFD-B966-9804D83B536D}" destId="{F53828A0-8C29-40A5-A76E-6BCC9959171B}" srcOrd="0" destOrd="0" presId="urn:microsoft.com/office/officeart/2009/3/layout/HorizontalOrganizationChart"/>
    <dgm:cxn modelId="{4A561BE0-0DEE-4170-8C8A-7DE12833A1FC}" type="presOf" srcId="{AB4B5D97-AF96-4183-86F7-445FB8A54BC0}" destId="{68B3F9F5-901C-4AEE-B0B9-00E704A76F16}" srcOrd="0" destOrd="0" presId="urn:microsoft.com/office/officeart/2009/3/layout/HorizontalOrganizationChart"/>
    <dgm:cxn modelId="{FF6F64EA-0ECF-4158-B097-8948EE82A030}" srcId="{AB4B5D97-AF96-4183-86F7-445FB8A54BC0}" destId="{98790AF8-B848-4DFD-B966-9804D83B536D}" srcOrd="0" destOrd="0" parTransId="{635DE3E8-7DF3-4D60-8ABF-78A60AB315D5}" sibTransId="{F68C3CD0-59D5-48D0-8252-3951BE46DDF4}"/>
    <dgm:cxn modelId="{22E5E5F7-E3CA-4451-B09C-815967F0BB83}" type="presOf" srcId="{AB3D99BE-37AB-41AB-9E20-B43239983F13}" destId="{425538D3-20C1-4E4C-9FEF-C061B9CF7A0F}" srcOrd="0" destOrd="0" presId="urn:microsoft.com/office/officeart/2009/3/layout/HorizontalOrganizationChart"/>
    <dgm:cxn modelId="{D86259FC-289C-405F-BA60-EF898F7750D5}" type="presOf" srcId="{BCBA17AF-1D94-4095-B66E-C839FDF056D5}" destId="{6BC3727B-E0D9-4E8F-9B83-16FE771462DF}" srcOrd="1" destOrd="0" presId="urn:microsoft.com/office/officeart/2009/3/layout/HorizontalOrganizationChart"/>
    <dgm:cxn modelId="{2740286F-31E4-46BB-99CD-21866DC6DB0D}" type="presParOf" srcId="{68B3F9F5-901C-4AEE-B0B9-00E704A76F16}" destId="{584047A0-8D8E-4724-BB12-38B3EC11EE6B}" srcOrd="0" destOrd="0" presId="urn:microsoft.com/office/officeart/2009/3/layout/HorizontalOrganizationChart"/>
    <dgm:cxn modelId="{AA198CB1-5B41-42BD-A3DC-2E3A865812DD}" type="presParOf" srcId="{584047A0-8D8E-4724-BB12-38B3EC11EE6B}" destId="{1546E868-1199-44F6-BC1D-A3C97469777A}" srcOrd="0" destOrd="0" presId="urn:microsoft.com/office/officeart/2009/3/layout/HorizontalOrganizationChart"/>
    <dgm:cxn modelId="{27672A45-47CF-4890-A8B2-4E34EC907696}" type="presParOf" srcId="{1546E868-1199-44F6-BC1D-A3C97469777A}" destId="{F53828A0-8C29-40A5-A76E-6BCC9959171B}" srcOrd="0" destOrd="0" presId="urn:microsoft.com/office/officeart/2009/3/layout/HorizontalOrganizationChart"/>
    <dgm:cxn modelId="{9A94D8DA-2F01-49A1-932B-B3B50143E43E}" type="presParOf" srcId="{1546E868-1199-44F6-BC1D-A3C97469777A}" destId="{C8211F28-F8F4-430E-A29F-58A7225B110F}" srcOrd="1" destOrd="0" presId="urn:microsoft.com/office/officeart/2009/3/layout/HorizontalOrganizationChart"/>
    <dgm:cxn modelId="{56BD2EBC-B362-402D-8FE4-3D0289EB2F93}" type="presParOf" srcId="{584047A0-8D8E-4724-BB12-38B3EC11EE6B}" destId="{6889E9B2-6713-451D-B52D-60F6600BAA4F}" srcOrd="1" destOrd="0" presId="urn:microsoft.com/office/officeart/2009/3/layout/HorizontalOrganizationChart"/>
    <dgm:cxn modelId="{683E6C11-1CDA-4BE5-9EAC-89DF42933EB6}" type="presParOf" srcId="{6889E9B2-6713-451D-B52D-60F6600BAA4F}" destId="{425538D3-20C1-4E4C-9FEF-C061B9CF7A0F}" srcOrd="0" destOrd="0" presId="urn:microsoft.com/office/officeart/2009/3/layout/HorizontalOrganizationChart"/>
    <dgm:cxn modelId="{D02801EF-8BF5-4DC8-97D3-72FD39CA1964}" type="presParOf" srcId="{6889E9B2-6713-451D-B52D-60F6600BAA4F}" destId="{18FB5968-A346-438F-A363-0E3E2BAD4DB2}" srcOrd="1" destOrd="0" presId="urn:microsoft.com/office/officeart/2009/3/layout/HorizontalOrganizationChart"/>
    <dgm:cxn modelId="{19F0120E-3941-448B-B0DD-B9641DB4198B}" type="presParOf" srcId="{18FB5968-A346-438F-A363-0E3E2BAD4DB2}" destId="{D24EEA24-FC0E-4E50-A1CA-81ED90F0926F}" srcOrd="0" destOrd="0" presId="urn:microsoft.com/office/officeart/2009/3/layout/HorizontalOrganizationChart"/>
    <dgm:cxn modelId="{31BA37F5-CF68-4178-A15F-536A2C283223}" type="presParOf" srcId="{D24EEA24-FC0E-4E50-A1CA-81ED90F0926F}" destId="{0621895A-BA4B-434B-887D-7F80B456C42D}" srcOrd="0" destOrd="0" presId="urn:microsoft.com/office/officeart/2009/3/layout/HorizontalOrganizationChart"/>
    <dgm:cxn modelId="{76B8E9C4-187A-47C3-804A-70548F02CC83}" type="presParOf" srcId="{D24EEA24-FC0E-4E50-A1CA-81ED90F0926F}" destId="{6BC3727B-E0D9-4E8F-9B83-16FE771462DF}" srcOrd="1" destOrd="0" presId="urn:microsoft.com/office/officeart/2009/3/layout/HorizontalOrganizationChart"/>
    <dgm:cxn modelId="{1F2BA81A-13F1-424D-85EA-00275F066F27}" type="presParOf" srcId="{18FB5968-A346-438F-A363-0E3E2BAD4DB2}" destId="{DBEC35ED-7D5D-4110-BA34-55E7CD868FAA}" srcOrd="1" destOrd="0" presId="urn:microsoft.com/office/officeart/2009/3/layout/HorizontalOrganizationChart"/>
    <dgm:cxn modelId="{7A3438F5-609E-484F-8B7A-14FEDE27A36E}" type="presParOf" srcId="{18FB5968-A346-438F-A363-0E3E2BAD4DB2}" destId="{705BB01F-957B-4CCA-BD49-6218B17330B4}" srcOrd="2" destOrd="0" presId="urn:microsoft.com/office/officeart/2009/3/layout/HorizontalOrganizationChart"/>
    <dgm:cxn modelId="{8A45334E-1449-41A5-80E0-884E11955777}" type="presParOf" srcId="{6889E9B2-6713-451D-B52D-60F6600BAA4F}" destId="{D3304847-7C22-4AAD-84E1-C9517AE87DE4}" srcOrd="2" destOrd="0" presId="urn:microsoft.com/office/officeart/2009/3/layout/HorizontalOrganizationChart"/>
    <dgm:cxn modelId="{55CA64A5-8EC9-457A-9968-EC54C0C7AAF9}" type="presParOf" srcId="{6889E9B2-6713-451D-B52D-60F6600BAA4F}" destId="{0779E0BC-E621-402C-B113-6B48E7F14A05}" srcOrd="3" destOrd="0" presId="urn:microsoft.com/office/officeart/2009/3/layout/HorizontalOrganizationChart"/>
    <dgm:cxn modelId="{966AB439-F6D3-494A-963F-E31445379055}" type="presParOf" srcId="{0779E0BC-E621-402C-B113-6B48E7F14A05}" destId="{EE5B2F1F-2070-425C-8D22-273948B750D9}" srcOrd="0" destOrd="0" presId="urn:microsoft.com/office/officeart/2009/3/layout/HorizontalOrganizationChart"/>
    <dgm:cxn modelId="{C0B9CC87-5F2B-4A2E-B117-B37537EC9582}" type="presParOf" srcId="{EE5B2F1F-2070-425C-8D22-273948B750D9}" destId="{52BCA27B-B76C-4205-8824-5563DAF67379}" srcOrd="0" destOrd="0" presId="urn:microsoft.com/office/officeart/2009/3/layout/HorizontalOrganizationChart"/>
    <dgm:cxn modelId="{56D05649-AC01-4E86-A0D3-BC24A2A45A97}" type="presParOf" srcId="{EE5B2F1F-2070-425C-8D22-273948B750D9}" destId="{B0BD8D24-C686-4E43-B3D0-9C59B2F5EEB6}" srcOrd="1" destOrd="0" presId="urn:microsoft.com/office/officeart/2009/3/layout/HorizontalOrganizationChart"/>
    <dgm:cxn modelId="{1D57F551-4877-446A-88BE-710978B84A90}" type="presParOf" srcId="{0779E0BC-E621-402C-B113-6B48E7F14A05}" destId="{3E291092-C504-45FC-8463-F336E5C96014}" srcOrd="1" destOrd="0" presId="urn:microsoft.com/office/officeart/2009/3/layout/HorizontalOrganizationChart"/>
    <dgm:cxn modelId="{F47A3EC2-D42A-40D0-9EFB-850B6B2D7B2C}" type="presParOf" srcId="{0779E0BC-E621-402C-B113-6B48E7F14A05}" destId="{C2C0D268-F00C-41ED-A6CD-192E970C99B0}" srcOrd="2" destOrd="0" presId="urn:microsoft.com/office/officeart/2009/3/layout/HorizontalOrganizationChart"/>
    <dgm:cxn modelId="{8047E41E-439A-405A-BA08-A8F6A1255FAD}" type="presParOf" srcId="{584047A0-8D8E-4724-BB12-38B3EC11EE6B}" destId="{71F18677-598B-4BEA-B267-BA953485D309}"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4B5D97-AF96-4183-86F7-445FB8A54BC0}" type="doc">
      <dgm:prSet loTypeId="urn:microsoft.com/office/officeart/2009/3/layout/HorizontalOrganizationChart" loCatId="hierarchy" qsTypeId="urn:microsoft.com/office/officeart/2005/8/quickstyle/simple1" qsCatId="simple" csTypeId="urn:microsoft.com/office/officeart/2005/8/colors/accent2_1" csCatId="accent2" phldr="1"/>
      <dgm:spPr/>
      <dgm:t>
        <a:bodyPr/>
        <a:lstStyle/>
        <a:p>
          <a:endParaRPr kumimoji="1" lang="ja-JP" altLang="en-US"/>
        </a:p>
      </dgm:t>
    </dgm:pt>
    <dgm:pt modelId="{98790AF8-B848-4DFD-B966-9804D83B536D}">
      <dgm:prSet phldrT="[テキスト]" custT="1"/>
      <dgm:spPr>
        <a:ln w="38100">
          <a:solidFill>
            <a:schemeClr val="accent2"/>
          </a:solidFill>
        </a:ln>
      </dgm:spPr>
      <dgm:t>
        <a:bodyPr/>
        <a:lstStyle/>
        <a:p>
          <a:r>
            <a:rPr lang="ja-JP" altLang="en-US" sz="28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その他の工作物</a:t>
          </a:r>
        </a:p>
      </dgm:t>
    </dgm:pt>
    <dgm:pt modelId="{635DE3E8-7DF3-4D60-8ABF-78A60AB315D5}" type="parTrans" cxnId="{FF6F64EA-0ECF-4158-B097-8948EE82A03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F68C3CD0-59D5-48D0-8252-3951BE46DDF4}" type="sibTrans" cxnId="{FF6F64EA-0ECF-4158-B097-8948EE82A03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BCBA17AF-1D94-4095-B66E-C839FDF056D5}">
      <dgm:prSet phldrT="[テキスト]"/>
      <dgm:spPr>
        <a:ln w="38100">
          <a:solidFill>
            <a:schemeClr val="accent2"/>
          </a:solidFill>
        </a:ln>
      </dgm:spPr>
      <dgm:t>
        <a:bodyPr/>
        <a:lstStyle/>
        <a:p>
          <a:pPr algn="l"/>
          <a:r>
            <a:rPr kumimoji="1" lang="ja-JP" altLang="en-US"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塗料その他の石綿が使用されているおそれのある材料の除去の作業</a:t>
          </a:r>
          <a:r>
            <a:rPr kumimoji="1" lang="en-US" altLang="ja-JP" baseline="300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a:t>
          </a:r>
          <a:endParaRPr lang="en-US" altLang="ja-JP" baseline="30000" dirty="0">
            <a:solidFill>
              <a:schemeClr val="accent2">
                <a:lumMod val="50000"/>
              </a:schemeClr>
            </a:solidFill>
            <a:latin typeface="UD デジタル 教科書体 N-B" panose="02020700000000000000" pitchFamily="17" charset="-128"/>
            <a:ea typeface="UD デジタル 教科書体 N-B" panose="02020700000000000000" pitchFamily="17" charset="-128"/>
          </a:endParaRPr>
        </a:p>
      </dgm:t>
    </dgm:pt>
    <dgm:pt modelId="{AB3D99BE-37AB-41AB-9E20-B43239983F13}" type="parTrans" cxnId="{1387BC7A-71C3-450F-9AAC-0C32085C39D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30C5D055-72B1-42CF-BB1E-96F0E50F154C}" type="sibTrans" cxnId="{1387BC7A-71C3-450F-9AAC-0C32085C39D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377F074C-7DC1-45D1-A049-97FE12D9D4AD}">
      <dgm:prSet phldrT="[テキスト]"/>
      <dgm:spPr>
        <a:ln w="38100">
          <a:solidFill>
            <a:schemeClr val="accent2"/>
          </a:solidFill>
        </a:ln>
      </dgm:spPr>
      <dgm:t>
        <a:bodyPr/>
        <a:lstStyle/>
        <a:p>
          <a:r>
            <a:rPr lang="ja-JP" altLang="en-US"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上記以外の作業</a:t>
          </a:r>
        </a:p>
      </dgm:t>
    </dgm:pt>
    <dgm:pt modelId="{E141167E-4208-40C7-84C6-D054157DE5ED}" type="parTrans" cxnId="{A53A4A6E-CF7D-4804-9981-8191A8811C94}">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053451B0-8823-4FC1-8BCF-AA9EA7E60046}" type="sibTrans" cxnId="{A53A4A6E-CF7D-4804-9981-8191A8811C94}">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68B3F9F5-901C-4AEE-B0B9-00E704A76F16}" type="pres">
      <dgm:prSet presAssocID="{AB4B5D97-AF96-4183-86F7-445FB8A54BC0}" presName="hierChild1" presStyleCnt="0">
        <dgm:presLayoutVars>
          <dgm:orgChart val="1"/>
          <dgm:chPref val="1"/>
          <dgm:dir/>
          <dgm:animOne val="branch"/>
          <dgm:animLvl val="lvl"/>
          <dgm:resizeHandles/>
        </dgm:presLayoutVars>
      </dgm:prSet>
      <dgm:spPr/>
    </dgm:pt>
    <dgm:pt modelId="{584047A0-8D8E-4724-BB12-38B3EC11EE6B}" type="pres">
      <dgm:prSet presAssocID="{98790AF8-B848-4DFD-B966-9804D83B536D}" presName="hierRoot1" presStyleCnt="0">
        <dgm:presLayoutVars>
          <dgm:hierBranch val="init"/>
        </dgm:presLayoutVars>
      </dgm:prSet>
      <dgm:spPr/>
    </dgm:pt>
    <dgm:pt modelId="{1546E868-1199-44F6-BC1D-A3C97469777A}" type="pres">
      <dgm:prSet presAssocID="{98790AF8-B848-4DFD-B966-9804D83B536D}" presName="rootComposite1" presStyleCnt="0"/>
      <dgm:spPr/>
    </dgm:pt>
    <dgm:pt modelId="{F53828A0-8C29-40A5-A76E-6BCC9959171B}" type="pres">
      <dgm:prSet presAssocID="{98790AF8-B848-4DFD-B966-9804D83B536D}" presName="rootText1" presStyleLbl="node0" presStyleIdx="0" presStyleCnt="1">
        <dgm:presLayoutVars>
          <dgm:chPref val="3"/>
        </dgm:presLayoutVars>
      </dgm:prSet>
      <dgm:spPr/>
    </dgm:pt>
    <dgm:pt modelId="{C8211F28-F8F4-430E-A29F-58A7225B110F}" type="pres">
      <dgm:prSet presAssocID="{98790AF8-B848-4DFD-B966-9804D83B536D}" presName="rootConnector1" presStyleLbl="node1" presStyleIdx="0" presStyleCnt="0"/>
      <dgm:spPr/>
    </dgm:pt>
    <dgm:pt modelId="{6889E9B2-6713-451D-B52D-60F6600BAA4F}" type="pres">
      <dgm:prSet presAssocID="{98790AF8-B848-4DFD-B966-9804D83B536D}" presName="hierChild2" presStyleCnt="0"/>
      <dgm:spPr/>
    </dgm:pt>
    <dgm:pt modelId="{425538D3-20C1-4E4C-9FEF-C061B9CF7A0F}" type="pres">
      <dgm:prSet presAssocID="{AB3D99BE-37AB-41AB-9E20-B43239983F13}" presName="Name64" presStyleLbl="parChTrans1D2" presStyleIdx="0" presStyleCnt="2"/>
      <dgm:spPr/>
    </dgm:pt>
    <dgm:pt modelId="{18FB5968-A346-438F-A363-0E3E2BAD4DB2}" type="pres">
      <dgm:prSet presAssocID="{BCBA17AF-1D94-4095-B66E-C839FDF056D5}" presName="hierRoot2" presStyleCnt="0">
        <dgm:presLayoutVars>
          <dgm:hierBranch val="init"/>
        </dgm:presLayoutVars>
      </dgm:prSet>
      <dgm:spPr/>
    </dgm:pt>
    <dgm:pt modelId="{D24EEA24-FC0E-4E50-A1CA-81ED90F0926F}" type="pres">
      <dgm:prSet presAssocID="{BCBA17AF-1D94-4095-B66E-C839FDF056D5}" presName="rootComposite" presStyleCnt="0"/>
      <dgm:spPr/>
    </dgm:pt>
    <dgm:pt modelId="{0621895A-BA4B-434B-887D-7F80B456C42D}" type="pres">
      <dgm:prSet presAssocID="{BCBA17AF-1D94-4095-B66E-C839FDF056D5}" presName="rootText" presStyleLbl="node2" presStyleIdx="0" presStyleCnt="2">
        <dgm:presLayoutVars>
          <dgm:chPref val="3"/>
        </dgm:presLayoutVars>
      </dgm:prSet>
      <dgm:spPr/>
    </dgm:pt>
    <dgm:pt modelId="{6BC3727B-E0D9-4E8F-9B83-16FE771462DF}" type="pres">
      <dgm:prSet presAssocID="{BCBA17AF-1D94-4095-B66E-C839FDF056D5}" presName="rootConnector" presStyleLbl="node2" presStyleIdx="0" presStyleCnt="2"/>
      <dgm:spPr/>
    </dgm:pt>
    <dgm:pt modelId="{DBEC35ED-7D5D-4110-BA34-55E7CD868FAA}" type="pres">
      <dgm:prSet presAssocID="{BCBA17AF-1D94-4095-B66E-C839FDF056D5}" presName="hierChild4" presStyleCnt="0"/>
      <dgm:spPr/>
    </dgm:pt>
    <dgm:pt modelId="{705BB01F-957B-4CCA-BD49-6218B17330B4}" type="pres">
      <dgm:prSet presAssocID="{BCBA17AF-1D94-4095-B66E-C839FDF056D5}" presName="hierChild5" presStyleCnt="0"/>
      <dgm:spPr/>
    </dgm:pt>
    <dgm:pt modelId="{D3304847-7C22-4AAD-84E1-C9517AE87DE4}" type="pres">
      <dgm:prSet presAssocID="{E141167E-4208-40C7-84C6-D054157DE5ED}" presName="Name64" presStyleLbl="parChTrans1D2" presStyleIdx="1" presStyleCnt="2"/>
      <dgm:spPr/>
    </dgm:pt>
    <dgm:pt modelId="{0779E0BC-E621-402C-B113-6B48E7F14A05}" type="pres">
      <dgm:prSet presAssocID="{377F074C-7DC1-45D1-A049-97FE12D9D4AD}" presName="hierRoot2" presStyleCnt="0">
        <dgm:presLayoutVars>
          <dgm:hierBranch val="init"/>
        </dgm:presLayoutVars>
      </dgm:prSet>
      <dgm:spPr/>
    </dgm:pt>
    <dgm:pt modelId="{EE5B2F1F-2070-425C-8D22-273948B750D9}" type="pres">
      <dgm:prSet presAssocID="{377F074C-7DC1-45D1-A049-97FE12D9D4AD}" presName="rootComposite" presStyleCnt="0"/>
      <dgm:spPr/>
    </dgm:pt>
    <dgm:pt modelId="{52BCA27B-B76C-4205-8824-5563DAF67379}" type="pres">
      <dgm:prSet presAssocID="{377F074C-7DC1-45D1-A049-97FE12D9D4AD}" presName="rootText" presStyleLbl="node2" presStyleIdx="1" presStyleCnt="2">
        <dgm:presLayoutVars>
          <dgm:chPref val="3"/>
        </dgm:presLayoutVars>
      </dgm:prSet>
      <dgm:spPr/>
    </dgm:pt>
    <dgm:pt modelId="{B0BD8D24-C686-4E43-B3D0-9C59B2F5EEB6}" type="pres">
      <dgm:prSet presAssocID="{377F074C-7DC1-45D1-A049-97FE12D9D4AD}" presName="rootConnector" presStyleLbl="node2" presStyleIdx="1" presStyleCnt="2"/>
      <dgm:spPr/>
    </dgm:pt>
    <dgm:pt modelId="{3E291092-C504-45FC-8463-F336E5C96014}" type="pres">
      <dgm:prSet presAssocID="{377F074C-7DC1-45D1-A049-97FE12D9D4AD}" presName="hierChild4" presStyleCnt="0"/>
      <dgm:spPr/>
    </dgm:pt>
    <dgm:pt modelId="{C2C0D268-F00C-41ED-A6CD-192E970C99B0}" type="pres">
      <dgm:prSet presAssocID="{377F074C-7DC1-45D1-A049-97FE12D9D4AD}" presName="hierChild5" presStyleCnt="0"/>
      <dgm:spPr/>
    </dgm:pt>
    <dgm:pt modelId="{71F18677-598B-4BEA-B267-BA953485D309}" type="pres">
      <dgm:prSet presAssocID="{98790AF8-B848-4DFD-B966-9804D83B536D}" presName="hierChild3" presStyleCnt="0"/>
      <dgm:spPr/>
    </dgm:pt>
  </dgm:ptLst>
  <dgm:cxnLst>
    <dgm:cxn modelId="{38B43E3F-E33A-4DEF-9337-40838E579F0A}" type="presOf" srcId="{377F074C-7DC1-45D1-A049-97FE12D9D4AD}" destId="{52BCA27B-B76C-4205-8824-5563DAF67379}" srcOrd="0" destOrd="0" presId="urn:microsoft.com/office/officeart/2009/3/layout/HorizontalOrganizationChart"/>
    <dgm:cxn modelId="{F4120C44-2E44-4AC5-8C2C-52F8E3348F3E}" type="presOf" srcId="{E141167E-4208-40C7-84C6-D054157DE5ED}" destId="{D3304847-7C22-4AAD-84E1-C9517AE87DE4}" srcOrd="0" destOrd="0" presId="urn:microsoft.com/office/officeart/2009/3/layout/HorizontalOrganizationChart"/>
    <dgm:cxn modelId="{7C5C566D-A6B3-455F-9786-F013A98B940F}" type="presOf" srcId="{377F074C-7DC1-45D1-A049-97FE12D9D4AD}" destId="{B0BD8D24-C686-4E43-B3D0-9C59B2F5EEB6}" srcOrd="1" destOrd="0" presId="urn:microsoft.com/office/officeart/2009/3/layout/HorizontalOrganizationChart"/>
    <dgm:cxn modelId="{A53A4A6E-CF7D-4804-9981-8191A8811C94}" srcId="{98790AF8-B848-4DFD-B966-9804D83B536D}" destId="{377F074C-7DC1-45D1-A049-97FE12D9D4AD}" srcOrd="1" destOrd="0" parTransId="{E141167E-4208-40C7-84C6-D054157DE5ED}" sibTransId="{053451B0-8823-4FC1-8BCF-AA9EA7E60046}"/>
    <dgm:cxn modelId="{1387BC7A-71C3-450F-9AAC-0C32085C39D0}" srcId="{98790AF8-B848-4DFD-B966-9804D83B536D}" destId="{BCBA17AF-1D94-4095-B66E-C839FDF056D5}" srcOrd="0" destOrd="0" parTransId="{AB3D99BE-37AB-41AB-9E20-B43239983F13}" sibTransId="{30C5D055-72B1-42CF-BB1E-96F0E50F154C}"/>
    <dgm:cxn modelId="{BA3ED3A2-825E-42ED-8EA8-0BE932ADB8B5}" type="presOf" srcId="{98790AF8-B848-4DFD-B966-9804D83B536D}" destId="{C8211F28-F8F4-430E-A29F-58A7225B110F}" srcOrd="1" destOrd="0" presId="urn:microsoft.com/office/officeart/2009/3/layout/HorizontalOrganizationChart"/>
    <dgm:cxn modelId="{B7CA20B7-518E-4EF6-B7BF-E59763612990}" type="presOf" srcId="{BCBA17AF-1D94-4095-B66E-C839FDF056D5}" destId="{0621895A-BA4B-434B-887D-7F80B456C42D}" srcOrd="0" destOrd="0" presId="urn:microsoft.com/office/officeart/2009/3/layout/HorizontalOrganizationChart"/>
    <dgm:cxn modelId="{F00FEDCF-728A-4927-9DF7-E9147053B2E5}" type="presOf" srcId="{98790AF8-B848-4DFD-B966-9804D83B536D}" destId="{F53828A0-8C29-40A5-A76E-6BCC9959171B}" srcOrd="0" destOrd="0" presId="urn:microsoft.com/office/officeart/2009/3/layout/HorizontalOrganizationChart"/>
    <dgm:cxn modelId="{4A561BE0-0DEE-4170-8C8A-7DE12833A1FC}" type="presOf" srcId="{AB4B5D97-AF96-4183-86F7-445FB8A54BC0}" destId="{68B3F9F5-901C-4AEE-B0B9-00E704A76F16}" srcOrd="0" destOrd="0" presId="urn:microsoft.com/office/officeart/2009/3/layout/HorizontalOrganizationChart"/>
    <dgm:cxn modelId="{FF6F64EA-0ECF-4158-B097-8948EE82A030}" srcId="{AB4B5D97-AF96-4183-86F7-445FB8A54BC0}" destId="{98790AF8-B848-4DFD-B966-9804D83B536D}" srcOrd="0" destOrd="0" parTransId="{635DE3E8-7DF3-4D60-8ABF-78A60AB315D5}" sibTransId="{F68C3CD0-59D5-48D0-8252-3951BE46DDF4}"/>
    <dgm:cxn modelId="{22E5E5F7-E3CA-4451-B09C-815967F0BB83}" type="presOf" srcId="{AB3D99BE-37AB-41AB-9E20-B43239983F13}" destId="{425538D3-20C1-4E4C-9FEF-C061B9CF7A0F}" srcOrd="0" destOrd="0" presId="urn:microsoft.com/office/officeart/2009/3/layout/HorizontalOrganizationChart"/>
    <dgm:cxn modelId="{D86259FC-289C-405F-BA60-EF898F7750D5}" type="presOf" srcId="{BCBA17AF-1D94-4095-B66E-C839FDF056D5}" destId="{6BC3727B-E0D9-4E8F-9B83-16FE771462DF}" srcOrd="1" destOrd="0" presId="urn:microsoft.com/office/officeart/2009/3/layout/HorizontalOrganizationChart"/>
    <dgm:cxn modelId="{2740286F-31E4-46BB-99CD-21866DC6DB0D}" type="presParOf" srcId="{68B3F9F5-901C-4AEE-B0B9-00E704A76F16}" destId="{584047A0-8D8E-4724-BB12-38B3EC11EE6B}" srcOrd="0" destOrd="0" presId="urn:microsoft.com/office/officeart/2009/3/layout/HorizontalOrganizationChart"/>
    <dgm:cxn modelId="{AA198CB1-5B41-42BD-A3DC-2E3A865812DD}" type="presParOf" srcId="{584047A0-8D8E-4724-BB12-38B3EC11EE6B}" destId="{1546E868-1199-44F6-BC1D-A3C97469777A}" srcOrd="0" destOrd="0" presId="urn:microsoft.com/office/officeart/2009/3/layout/HorizontalOrganizationChart"/>
    <dgm:cxn modelId="{27672A45-47CF-4890-A8B2-4E34EC907696}" type="presParOf" srcId="{1546E868-1199-44F6-BC1D-A3C97469777A}" destId="{F53828A0-8C29-40A5-A76E-6BCC9959171B}" srcOrd="0" destOrd="0" presId="urn:microsoft.com/office/officeart/2009/3/layout/HorizontalOrganizationChart"/>
    <dgm:cxn modelId="{9A94D8DA-2F01-49A1-932B-B3B50143E43E}" type="presParOf" srcId="{1546E868-1199-44F6-BC1D-A3C97469777A}" destId="{C8211F28-F8F4-430E-A29F-58A7225B110F}" srcOrd="1" destOrd="0" presId="urn:microsoft.com/office/officeart/2009/3/layout/HorizontalOrganizationChart"/>
    <dgm:cxn modelId="{56BD2EBC-B362-402D-8FE4-3D0289EB2F93}" type="presParOf" srcId="{584047A0-8D8E-4724-BB12-38B3EC11EE6B}" destId="{6889E9B2-6713-451D-B52D-60F6600BAA4F}" srcOrd="1" destOrd="0" presId="urn:microsoft.com/office/officeart/2009/3/layout/HorizontalOrganizationChart"/>
    <dgm:cxn modelId="{683E6C11-1CDA-4BE5-9EAC-89DF42933EB6}" type="presParOf" srcId="{6889E9B2-6713-451D-B52D-60F6600BAA4F}" destId="{425538D3-20C1-4E4C-9FEF-C061B9CF7A0F}" srcOrd="0" destOrd="0" presId="urn:microsoft.com/office/officeart/2009/3/layout/HorizontalOrganizationChart"/>
    <dgm:cxn modelId="{D02801EF-8BF5-4DC8-97D3-72FD39CA1964}" type="presParOf" srcId="{6889E9B2-6713-451D-B52D-60F6600BAA4F}" destId="{18FB5968-A346-438F-A363-0E3E2BAD4DB2}" srcOrd="1" destOrd="0" presId="urn:microsoft.com/office/officeart/2009/3/layout/HorizontalOrganizationChart"/>
    <dgm:cxn modelId="{19F0120E-3941-448B-B0DD-B9641DB4198B}" type="presParOf" srcId="{18FB5968-A346-438F-A363-0E3E2BAD4DB2}" destId="{D24EEA24-FC0E-4E50-A1CA-81ED90F0926F}" srcOrd="0" destOrd="0" presId="urn:microsoft.com/office/officeart/2009/3/layout/HorizontalOrganizationChart"/>
    <dgm:cxn modelId="{31BA37F5-CF68-4178-A15F-536A2C283223}" type="presParOf" srcId="{D24EEA24-FC0E-4E50-A1CA-81ED90F0926F}" destId="{0621895A-BA4B-434B-887D-7F80B456C42D}" srcOrd="0" destOrd="0" presId="urn:microsoft.com/office/officeart/2009/3/layout/HorizontalOrganizationChart"/>
    <dgm:cxn modelId="{76B8E9C4-187A-47C3-804A-70548F02CC83}" type="presParOf" srcId="{D24EEA24-FC0E-4E50-A1CA-81ED90F0926F}" destId="{6BC3727B-E0D9-4E8F-9B83-16FE771462DF}" srcOrd="1" destOrd="0" presId="urn:microsoft.com/office/officeart/2009/3/layout/HorizontalOrganizationChart"/>
    <dgm:cxn modelId="{1F2BA81A-13F1-424D-85EA-00275F066F27}" type="presParOf" srcId="{18FB5968-A346-438F-A363-0E3E2BAD4DB2}" destId="{DBEC35ED-7D5D-4110-BA34-55E7CD868FAA}" srcOrd="1" destOrd="0" presId="urn:microsoft.com/office/officeart/2009/3/layout/HorizontalOrganizationChart"/>
    <dgm:cxn modelId="{7A3438F5-609E-484F-8B7A-14FEDE27A36E}" type="presParOf" srcId="{18FB5968-A346-438F-A363-0E3E2BAD4DB2}" destId="{705BB01F-957B-4CCA-BD49-6218B17330B4}" srcOrd="2" destOrd="0" presId="urn:microsoft.com/office/officeart/2009/3/layout/HorizontalOrganizationChart"/>
    <dgm:cxn modelId="{8A45334E-1449-41A5-80E0-884E11955777}" type="presParOf" srcId="{6889E9B2-6713-451D-B52D-60F6600BAA4F}" destId="{D3304847-7C22-4AAD-84E1-C9517AE87DE4}" srcOrd="2" destOrd="0" presId="urn:microsoft.com/office/officeart/2009/3/layout/HorizontalOrganizationChart"/>
    <dgm:cxn modelId="{55CA64A5-8EC9-457A-9968-EC54C0C7AAF9}" type="presParOf" srcId="{6889E9B2-6713-451D-B52D-60F6600BAA4F}" destId="{0779E0BC-E621-402C-B113-6B48E7F14A05}" srcOrd="3" destOrd="0" presId="urn:microsoft.com/office/officeart/2009/3/layout/HorizontalOrganizationChart"/>
    <dgm:cxn modelId="{966AB439-F6D3-494A-963F-E31445379055}" type="presParOf" srcId="{0779E0BC-E621-402C-B113-6B48E7F14A05}" destId="{EE5B2F1F-2070-425C-8D22-273948B750D9}" srcOrd="0" destOrd="0" presId="urn:microsoft.com/office/officeart/2009/3/layout/HorizontalOrganizationChart"/>
    <dgm:cxn modelId="{C0B9CC87-5F2B-4A2E-B117-B37537EC9582}" type="presParOf" srcId="{EE5B2F1F-2070-425C-8D22-273948B750D9}" destId="{52BCA27B-B76C-4205-8824-5563DAF67379}" srcOrd="0" destOrd="0" presId="urn:microsoft.com/office/officeart/2009/3/layout/HorizontalOrganizationChart"/>
    <dgm:cxn modelId="{56D05649-AC01-4E86-A0D3-BC24A2A45A97}" type="presParOf" srcId="{EE5B2F1F-2070-425C-8D22-273948B750D9}" destId="{B0BD8D24-C686-4E43-B3D0-9C59B2F5EEB6}" srcOrd="1" destOrd="0" presId="urn:microsoft.com/office/officeart/2009/3/layout/HorizontalOrganizationChart"/>
    <dgm:cxn modelId="{1D57F551-4877-446A-88BE-710978B84A90}" type="presParOf" srcId="{0779E0BC-E621-402C-B113-6B48E7F14A05}" destId="{3E291092-C504-45FC-8463-F336E5C96014}" srcOrd="1" destOrd="0" presId="urn:microsoft.com/office/officeart/2009/3/layout/HorizontalOrganizationChart"/>
    <dgm:cxn modelId="{F47A3EC2-D42A-40D0-9EFB-850B6B2D7B2C}" type="presParOf" srcId="{0779E0BC-E621-402C-B113-6B48E7F14A05}" destId="{C2C0D268-F00C-41ED-A6CD-192E970C99B0}" srcOrd="2" destOrd="0" presId="urn:microsoft.com/office/officeart/2009/3/layout/HorizontalOrganizationChart"/>
    <dgm:cxn modelId="{8047E41E-439A-405A-BA08-A8F6A1255FAD}" type="presParOf" srcId="{584047A0-8D8E-4724-BB12-38B3EC11EE6B}" destId="{71F18677-598B-4BEA-B267-BA953485D309}" srcOrd="2" destOrd="0" presId="urn:microsoft.com/office/officeart/2009/3/layout/HorizontalOrganizationChart"/>
  </dgm:cxnLst>
  <dgm:bg/>
  <dgm:whole>
    <a:ln w="28575"/>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4B5D97-AF96-4183-86F7-445FB8A54BC0}" type="doc">
      <dgm:prSet loTypeId="urn:microsoft.com/office/officeart/2009/3/layout/HorizontalOrganizationChart" loCatId="hierarchy" qsTypeId="urn:microsoft.com/office/officeart/2005/8/quickstyle/simple1" qsCatId="simple" csTypeId="urn:microsoft.com/office/officeart/2005/8/colors/accent2_4" csCatId="accent2" phldr="1"/>
      <dgm:spPr/>
      <dgm:t>
        <a:bodyPr/>
        <a:lstStyle/>
        <a:p>
          <a:endParaRPr kumimoji="1" lang="ja-JP" altLang="en-US"/>
        </a:p>
      </dgm:t>
    </dgm:pt>
    <dgm:pt modelId="{98790AF8-B848-4DFD-B966-9804D83B536D}">
      <dgm:prSet phldrT="[テキスト]" custT="1"/>
      <dgm:spPr/>
      <dgm:t>
        <a:bodyPr/>
        <a:lstStyle/>
        <a:p>
          <a:r>
            <a:rPr lang="ja-JP" altLang="en-US" sz="2800" dirty="0">
              <a:latin typeface="UD デジタル 教科書体 N-B" panose="02020700000000000000" pitchFamily="17" charset="-128"/>
              <a:ea typeface="UD デジタル 教科書体 N-B" panose="02020700000000000000" pitchFamily="17" charset="-128"/>
            </a:rPr>
            <a:t>特定工作物</a:t>
          </a:r>
        </a:p>
      </dgm:t>
    </dgm:pt>
    <dgm:pt modelId="{635DE3E8-7DF3-4D60-8ABF-78A60AB315D5}" type="parTrans" cxnId="{FF6F64EA-0ECF-4158-B097-8948EE82A03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F68C3CD0-59D5-48D0-8252-3951BE46DDF4}" type="sibTrans" cxnId="{FF6F64EA-0ECF-4158-B097-8948EE82A03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BCBA17AF-1D94-4095-B66E-C839FDF056D5}">
      <dgm:prSet phldrT="[テキスト]"/>
      <dgm:spPr/>
      <dgm:t>
        <a:bodyPr/>
        <a:lstStyle/>
        <a:p>
          <a:r>
            <a:rPr lang="ja-JP" altLang="en-US" dirty="0">
              <a:latin typeface="UD デジタル 教科書体 N-B" panose="02020700000000000000" pitchFamily="17" charset="-128"/>
              <a:ea typeface="UD デジタル 教科書体 N-B" panose="02020700000000000000" pitchFamily="17" charset="-128"/>
            </a:rPr>
            <a:t>炉・電気・配管</a:t>
          </a:r>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及び貯蔵施設等</a:t>
          </a:r>
        </a:p>
      </dgm:t>
    </dgm:pt>
    <dgm:pt modelId="{AB3D99BE-37AB-41AB-9E20-B43239983F13}" type="parTrans" cxnId="{1387BC7A-71C3-450F-9AAC-0C32085C39D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30C5D055-72B1-42CF-BB1E-96F0E50F154C}" type="sibTrans" cxnId="{1387BC7A-71C3-450F-9AAC-0C32085C39D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377F074C-7DC1-45D1-A049-97FE12D9D4AD}">
      <dgm:prSet phldrT="[テキスト]"/>
      <dgm:spPr/>
      <dgm:t>
        <a:bodyPr/>
        <a:lstStyle/>
        <a:p>
          <a:r>
            <a:rPr lang="ja-JP" altLang="en-US" dirty="0">
              <a:latin typeface="UD デジタル 教科書体 N-B" panose="02020700000000000000" pitchFamily="17" charset="-128"/>
              <a:ea typeface="UD デジタル 教科書体 N-B" panose="02020700000000000000" pitchFamily="17" charset="-128"/>
            </a:rPr>
            <a:t>建築物一体設備等</a:t>
          </a:r>
        </a:p>
      </dgm:t>
    </dgm:pt>
    <dgm:pt modelId="{E141167E-4208-40C7-84C6-D054157DE5ED}" type="parTrans" cxnId="{A53A4A6E-CF7D-4804-9981-8191A8811C94}">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053451B0-8823-4FC1-8BCF-AA9EA7E60046}" type="sibTrans" cxnId="{A53A4A6E-CF7D-4804-9981-8191A8811C94}">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68B3F9F5-901C-4AEE-B0B9-00E704A76F16}" type="pres">
      <dgm:prSet presAssocID="{AB4B5D97-AF96-4183-86F7-445FB8A54BC0}" presName="hierChild1" presStyleCnt="0">
        <dgm:presLayoutVars>
          <dgm:orgChart val="1"/>
          <dgm:chPref val="1"/>
          <dgm:dir/>
          <dgm:animOne val="branch"/>
          <dgm:animLvl val="lvl"/>
          <dgm:resizeHandles/>
        </dgm:presLayoutVars>
      </dgm:prSet>
      <dgm:spPr/>
    </dgm:pt>
    <dgm:pt modelId="{584047A0-8D8E-4724-BB12-38B3EC11EE6B}" type="pres">
      <dgm:prSet presAssocID="{98790AF8-B848-4DFD-B966-9804D83B536D}" presName="hierRoot1" presStyleCnt="0">
        <dgm:presLayoutVars>
          <dgm:hierBranch val="init"/>
        </dgm:presLayoutVars>
      </dgm:prSet>
      <dgm:spPr/>
    </dgm:pt>
    <dgm:pt modelId="{1546E868-1199-44F6-BC1D-A3C97469777A}" type="pres">
      <dgm:prSet presAssocID="{98790AF8-B848-4DFD-B966-9804D83B536D}" presName="rootComposite1" presStyleCnt="0"/>
      <dgm:spPr/>
    </dgm:pt>
    <dgm:pt modelId="{F53828A0-8C29-40A5-A76E-6BCC9959171B}" type="pres">
      <dgm:prSet presAssocID="{98790AF8-B848-4DFD-B966-9804D83B536D}" presName="rootText1" presStyleLbl="node0" presStyleIdx="0" presStyleCnt="1">
        <dgm:presLayoutVars>
          <dgm:chPref val="3"/>
        </dgm:presLayoutVars>
      </dgm:prSet>
      <dgm:spPr/>
    </dgm:pt>
    <dgm:pt modelId="{C8211F28-F8F4-430E-A29F-58A7225B110F}" type="pres">
      <dgm:prSet presAssocID="{98790AF8-B848-4DFD-B966-9804D83B536D}" presName="rootConnector1" presStyleLbl="node1" presStyleIdx="0" presStyleCnt="0"/>
      <dgm:spPr/>
    </dgm:pt>
    <dgm:pt modelId="{6889E9B2-6713-451D-B52D-60F6600BAA4F}" type="pres">
      <dgm:prSet presAssocID="{98790AF8-B848-4DFD-B966-9804D83B536D}" presName="hierChild2" presStyleCnt="0"/>
      <dgm:spPr/>
    </dgm:pt>
    <dgm:pt modelId="{425538D3-20C1-4E4C-9FEF-C061B9CF7A0F}" type="pres">
      <dgm:prSet presAssocID="{AB3D99BE-37AB-41AB-9E20-B43239983F13}" presName="Name64" presStyleLbl="parChTrans1D2" presStyleIdx="0" presStyleCnt="2"/>
      <dgm:spPr/>
    </dgm:pt>
    <dgm:pt modelId="{18FB5968-A346-438F-A363-0E3E2BAD4DB2}" type="pres">
      <dgm:prSet presAssocID="{BCBA17AF-1D94-4095-B66E-C839FDF056D5}" presName="hierRoot2" presStyleCnt="0">
        <dgm:presLayoutVars>
          <dgm:hierBranch val="init"/>
        </dgm:presLayoutVars>
      </dgm:prSet>
      <dgm:spPr/>
    </dgm:pt>
    <dgm:pt modelId="{D24EEA24-FC0E-4E50-A1CA-81ED90F0926F}" type="pres">
      <dgm:prSet presAssocID="{BCBA17AF-1D94-4095-B66E-C839FDF056D5}" presName="rootComposite" presStyleCnt="0"/>
      <dgm:spPr/>
    </dgm:pt>
    <dgm:pt modelId="{0621895A-BA4B-434B-887D-7F80B456C42D}" type="pres">
      <dgm:prSet presAssocID="{BCBA17AF-1D94-4095-B66E-C839FDF056D5}" presName="rootText" presStyleLbl="node2" presStyleIdx="0" presStyleCnt="2">
        <dgm:presLayoutVars>
          <dgm:chPref val="3"/>
        </dgm:presLayoutVars>
      </dgm:prSet>
      <dgm:spPr/>
    </dgm:pt>
    <dgm:pt modelId="{6BC3727B-E0D9-4E8F-9B83-16FE771462DF}" type="pres">
      <dgm:prSet presAssocID="{BCBA17AF-1D94-4095-B66E-C839FDF056D5}" presName="rootConnector" presStyleLbl="node2" presStyleIdx="0" presStyleCnt="2"/>
      <dgm:spPr/>
    </dgm:pt>
    <dgm:pt modelId="{DBEC35ED-7D5D-4110-BA34-55E7CD868FAA}" type="pres">
      <dgm:prSet presAssocID="{BCBA17AF-1D94-4095-B66E-C839FDF056D5}" presName="hierChild4" presStyleCnt="0"/>
      <dgm:spPr/>
    </dgm:pt>
    <dgm:pt modelId="{705BB01F-957B-4CCA-BD49-6218B17330B4}" type="pres">
      <dgm:prSet presAssocID="{BCBA17AF-1D94-4095-B66E-C839FDF056D5}" presName="hierChild5" presStyleCnt="0"/>
      <dgm:spPr/>
    </dgm:pt>
    <dgm:pt modelId="{D3304847-7C22-4AAD-84E1-C9517AE87DE4}" type="pres">
      <dgm:prSet presAssocID="{E141167E-4208-40C7-84C6-D054157DE5ED}" presName="Name64" presStyleLbl="parChTrans1D2" presStyleIdx="1" presStyleCnt="2"/>
      <dgm:spPr/>
    </dgm:pt>
    <dgm:pt modelId="{0779E0BC-E621-402C-B113-6B48E7F14A05}" type="pres">
      <dgm:prSet presAssocID="{377F074C-7DC1-45D1-A049-97FE12D9D4AD}" presName="hierRoot2" presStyleCnt="0">
        <dgm:presLayoutVars>
          <dgm:hierBranch val="init"/>
        </dgm:presLayoutVars>
      </dgm:prSet>
      <dgm:spPr/>
    </dgm:pt>
    <dgm:pt modelId="{EE5B2F1F-2070-425C-8D22-273948B750D9}" type="pres">
      <dgm:prSet presAssocID="{377F074C-7DC1-45D1-A049-97FE12D9D4AD}" presName="rootComposite" presStyleCnt="0"/>
      <dgm:spPr/>
    </dgm:pt>
    <dgm:pt modelId="{52BCA27B-B76C-4205-8824-5563DAF67379}" type="pres">
      <dgm:prSet presAssocID="{377F074C-7DC1-45D1-A049-97FE12D9D4AD}" presName="rootText" presStyleLbl="node2" presStyleIdx="1" presStyleCnt="2">
        <dgm:presLayoutVars>
          <dgm:chPref val="3"/>
        </dgm:presLayoutVars>
      </dgm:prSet>
      <dgm:spPr/>
    </dgm:pt>
    <dgm:pt modelId="{B0BD8D24-C686-4E43-B3D0-9C59B2F5EEB6}" type="pres">
      <dgm:prSet presAssocID="{377F074C-7DC1-45D1-A049-97FE12D9D4AD}" presName="rootConnector" presStyleLbl="node2" presStyleIdx="1" presStyleCnt="2"/>
      <dgm:spPr/>
    </dgm:pt>
    <dgm:pt modelId="{3E291092-C504-45FC-8463-F336E5C96014}" type="pres">
      <dgm:prSet presAssocID="{377F074C-7DC1-45D1-A049-97FE12D9D4AD}" presName="hierChild4" presStyleCnt="0"/>
      <dgm:spPr/>
    </dgm:pt>
    <dgm:pt modelId="{C2C0D268-F00C-41ED-A6CD-192E970C99B0}" type="pres">
      <dgm:prSet presAssocID="{377F074C-7DC1-45D1-A049-97FE12D9D4AD}" presName="hierChild5" presStyleCnt="0"/>
      <dgm:spPr/>
    </dgm:pt>
    <dgm:pt modelId="{71F18677-598B-4BEA-B267-BA953485D309}" type="pres">
      <dgm:prSet presAssocID="{98790AF8-B848-4DFD-B966-9804D83B536D}" presName="hierChild3" presStyleCnt="0"/>
      <dgm:spPr/>
    </dgm:pt>
  </dgm:ptLst>
  <dgm:cxnLst>
    <dgm:cxn modelId="{38B43E3F-E33A-4DEF-9337-40838E579F0A}" type="presOf" srcId="{377F074C-7DC1-45D1-A049-97FE12D9D4AD}" destId="{52BCA27B-B76C-4205-8824-5563DAF67379}" srcOrd="0" destOrd="0" presId="urn:microsoft.com/office/officeart/2009/3/layout/HorizontalOrganizationChart"/>
    <dgm:cxn modelId="{F4120C44-2E44-4AC5-8C2C-52F8E3348F3E}" type="presOf" srcId="{E141167E-4208-40C7-84C6-D054157DE5ED}" destId="{D3304847-7C22-4AAD-84E1-C9517AE87DE4}" srcOrd="0" destOrd="0" presId="urn:microsoft.com/office/officeart/2009/3/layout/HorizontalOrganizationChart"/>
    <dgm:cxn modelId="{7C5C566D-A6B3-455F-9786-F013A98B940F}" type="presOf" srcId="{377F074C-7DC1-45D1-A049-97FE12D9D4AD}" destId="{B0BD8D24-C686-4E43-B3D0-9C59B2F5EEB6}" srcOrd="1" destOrd="0" presId="urn:microsoft.com/office/officeart/2009/3/layout/HorizontalOrganizationChart"/>
    <dgm:cxn modelId="{A53A4A6E-CF7D-4804-9981-8191A8811C94}" srcId="{98790AF8-B848-4DFD-B966-9804D83B536D}" destId="{377F074C-7DC1-45D1-A049-97FE12D9D4AD}" srcOrd="1" destOrd="0" parTransId="{E141167E-4208-40C7-84C6-D054157DE5ED}" sibTransId="{053451B0-8823-4FC1-8BCF-AA9EA7E60046}"/>
    <dgm:cxn modelId="{1387BC7A-71C3-450F-9AAC-0C32085C39D0}" srcId="{98790AF8-B848-4DFD-B966-9804D83B536D}" destId="{BCBA17AF-1D94-4095-B66E-C839FDF056D5}" srcOrd="0" destOrd="0" parTransId="{AB3D99BE-37AB-41AB-9E20-B43239983F13}" sibTransId="{30C5D055-72B1-42CF-BB1E-96F0E50F154C}"/>
    <dgm:cxn modelId="{BA3ED3A2-825E-42ED-8EA8-0BE932ADB8B5}" type="presOf" srcId="{98790AF8-B848-4DFD-B966-9804D83B536D}" destId="{C8211F28-F8F4-430E-A29F-58A7225B110F}" srcOrd="1" destOrd="0" presId="urn:microsoft.com/office/officeart/2009/3/layout/HorizontalOrganizationChart"/>
    <dgm:cxn modelId="{B7CA20B7-518E-4EF6-B7BF-E59763612990}" type="presOf" srcId="{BCBA17AF-1D94-4095-B66E-C839FDF056D5}" destId="{0621895A-BA4B-434B-887D-7F80B456C42D}" srcOrd="0" destOrd="0" presId="urn:microsoft.com/office/officeart/2009/3/layout/HorizontalOrganizationChart"/>
    <dgm:cxn modelId="{F00FEDCF-728A-4927-9DF7-E9147053B2E5}" type="presOf" srcId="{98790AF8-B848-4DFD-B966-9804D83B536D}" destId="{F53828A0-8C29-40A5-A76E-6BCC9959171B}" srcOrd="0" destOrd="0" presId="urn:microsoft.com/office/officeart/2009/3/layout/HorizontalOrganizationChart"/>
    <dgm:cxn modelId="{4A561BE0-0DEE-4170-8C8A-7DE12833A1FC}" type="presOf" srcId="{AB4B5D97-AF96-4183-86F7-445FB8A54BC0}" destId="{68B3F9F5-901C-4AEE-B0B9-00E704A76F16}" srcOrd="0" destOrd="0" presId="urn:microsoft.com/office/officeart/2009/3/layout/HorizontalOrganizationChart"/>
    <dgm:cxn modelId="{FF6F64EA-0ECF-4158-B097-8948EE82A030}" srcId="{AB4B5D97-AF96-4183-86F7-445FB8A54BC0}" destId="{98790AF8-B848-4DFD-B966-9804D83B536D}" srcOrd="0" destOrd="0" parTransId="{635DE3E8-7DF3-4D60-8ABF-78A60AB315D5}" sibTransId="{F68C3CD0-59D5-48D0-8252-3951BE46DDF4}"/>
    <dgm:cxn modelId="{22E5E5F7-E3CA-4451-B09C-815967F0BB83}" type="presOf" srcId="{AB3D99BE-37AB-41AB-9E20-B43239983F13}" destId="{425538D3-20C1-4E4C-9FEF-C061B9CF7A0F}" srcOrd="0" destOrd="0" presId="urn:microsoft.com/office/officeart/2009/3/layout/HorizontalOrganizationChart"/>
    <dgm:cxn modelId="{D86259FC-289C-405F-BA60-EF898F7750D5}" type="presOf" srcId="{BCBA17AF-1D94-4095-B66E-C839FDF056D5}" destId="{6BC3727B-E0D9-4E8F-9B83-16FE771462DF}" srcOrd="1" destOrd="0" presId="urn:microsoft.com/office/officeart/2009/3/layout/HorizontalOrganizationChart"/>
    <dgm:cxn modelId="{2740286F-31E4-46BB-99CD-21866DC6DB0D}" type="presParOf" srcId="{68B3F9F5-901C-4AEE-B0B9-00E704A76F16}" destId="{584047A0-8D8E-4724-BB12-38B3EC11EE6B}" srcOrd="0" destOrd="0" presId="urn:microsoft.com/office/officeart/2009/3/layout/HorizontalOrganizationChart"/>
    <dgm:cxn modelId="{AA198CB1-5B41-42BD-A3DC-2E3A865812DD}" type="presParOf" srcId="{584047A0-8D8E-4724-BB12-38B3EC11EE6B}" destId="{1546E868-1199-44F6-BC1D-A3C97469777A}" srcOrd="0" destOrd="0" presId="urn:microsoft.com/office/officeart/2009/3/layout/HorizontalOrganizationChart"/>
    <dgm:cxn modelId="{27672A45-47CF-4890-A8B2-4E34EC907696}" type="presParOf" srcId="{1546E868-1199-44F6-BC1D-A3C97469777A}" destId="{F53828A0-8C29-40A5-A76E-6BCC9959171B}" srcOrd="0" destOrd="0" presId="urn:microsoft.com/office/officeart/2009/3/layout/HorizontalOrganizationChart"/>
    <dgm:cxn modelId="{9A94D8DA-2F01-49A1-932B-B3B50143E43E}" type="presParOf" srcId="{1546E868-1199-44F6-BC1D-A3C97469777A}" destId="{C8211F28-F8F4-430E-A29F-58A7225B110F}" srcOrd="1" destOrd="0" presId="urn:microsoft.com/office/officeart/2009/3/layout/HorizontalOrganizationChart"/>
    <dgm:cxn modelId="{56BD2EBC-B362-402D-8FE4-3D0289EB2F93}" type="presParOf" srcId="{584047A0-8D8E-4724-BB12-38B3EC11EE6B}" destId="{6889E9B2-6713-451D-B52D-60F6600BAA4F}" srcOrd="1" destOrd="0" presId="urn:microsoft.com/office/officeart/2009/3/layout/HorizontalOrganizationChart"/>
    <dgm:cxn modelId="{683E6C11-1CDA-4BE5-9EAC-89DF42933EB6}" type="presParOf" srcId="{6889E9B2-6713-451D-B52D-60F6600BAA4F}" destId="{425538D3-20C1-4E4C-9FEF-C061B9CF7A0F}" srcOrd="0" destOrd="0" presId="urn:microsoft.com/office/officeart/2009/3/layout/HorizontalOrganizationChart"/>
    <dgm:cxn modelId="{D02801EF-8BF5-4DC8-97D3-72FD39CA1964}" type="presParOf" srcId="{6889E9B2-6713-451D-B52D-60F6600BAA4F}" destId="{18FB5968-A346-438F-A363-0E3E2BAD4DB2}" srcOrd="1" destOrd="0" presId="urn:microsoft.com/office/officeart/2009/3/layout/HorizontalOrganizationChart"/>
    <dgm:cxn modelId="{19F0120E-3941-448B-B0DD-B9641DB4198B}" type="presParOf" srcId="{18FB5968-A346-438F-A363-0E3E2BAD4DB2}" destId="{D24EEA24-FC0E-4E50-A1CA-81ED90F0926F}" srcOrd="0" destOrd="0" presId="urn:microsoft.com/office/officeart/2009/3/layout/HorizontalOrganizationChart"/>
    <dgm:cxn modelId="{31BA37F5-CF68-4178-A15F-536A2C283223}" type="presParOf" srcId="{D24EEA24-FC0E-4E50-A1CA-81ED90F0926F}" destId="{0621895A-BA4B-434B-887D-7F80B456C42D}" srcOrd="0" destOrd="0" presId="urn:microsoft.com/office/officeart/2009/3/layout/HorizontalOrganizationChart"/>
    <dgm:cxn modelId="{76B8E9C4-187A-47C3-804A-70548F02CC83}" type="presParOf" srcId="{D24EEA24-FC0E-4E50-A1CA-81ED90F0926F}" destId="{6BC3727B-E0D9-4E8F-9B83-16FE771462DF}" srcOrd="1" destOrd="0" presId="urn:microsoft.com/office/officeart/2009/3/layout/HorizontalOrganizationChart"/>
    <dgm:cxn modelId="{1F2BA81A-13F1-424D-85EA-00275F066F27}" type="presParOf" srcId="{18FB5968-A346-438F-A363-0E3E2BAD4DB2}" destId="{DBEC35ED-7D5D-4110-BA34-55E7CD868FAA}" srcOrd="1" destOrd="0" presId="urn:microsoft.com/office/officeart/2009/3/layout/HorizontalOrganizationChart"/>
    <dgm:cxn modelId="{7A3438F5-609E-484F-8B7A-14FEDE27A36E}" type="presParOf" srcId="{18FB5968-A346-438F-A363-0E3E2BAD4DB2}" destId="{705BB01F-957B-4CCA-BD49-6218B17330B4}" srcOrd="2" destOrd="0" presId="urn:microsoft.com/office/officeart/2009/3/layout/HorizontalOrganizationChart"/>
    <dgm:cxn modelId="{8A45334E-1449-41A5-80E0-884E11955777}" type="presParOf" srcId="{6889E9B2-6713-451D-B52D-60F6600BAA4F}" destId="{D3304847-7C22-4AAD-84E1-C9517AE87DE4}" srcOrd="2" destOrd="0" presId="urn:microsoft.com/office/officeart/2009/3/layout/HorizontalOrganizationChart"/>
    <dgm:cxn modelId="{55CA64A5-8EC9-457A-9968-EC54C0C7AAF9}" type="presParOf" srcId="{6889E9B2-6713-451D-B52D-60F6600BAA4F}" destId="{0779E0BC-E621-402C-B113-6B48E7F14A05}" srcOrd="3" destOrd="0" presId="urn:microsoft.com/office/officeart/2009/3/layout/HorizontalOrganizationChart"/>
    <dgm:cxn modelId="{966AB439-F6D3-494A-963F-E31445379055}" type="presParOf" srcId="{0779E0BC-E621-402C-B113-6B48E7F14A05}" destId="{EE5B2F1F-2070-425C-8D22-273948B750D9}" srcOrd="0" destOrd="0" presId="urn:microsoft.com/office/officeart/2009/3/layout/HorizontalOrganizationChart"/>
    <dgm:cxn modelId="{C0B9CC87-5F2B-4A2E-B117-B37537EC9582}" type="presParOf" srcId="{EE5B2F1F-2070-425C-8D22-273948B750D9}" destId="{52BCA27B-B76C-4205-8824-5563DAF67379}" srcOrd="0" destOrd="0" presId="urn:microsoft.com/office/officeart/2009/3/layout/HorizontalOrganizationChart"/>
    <dgm:cxn modelId="{56D05649-AC01-4E86-A0D3-BC24A2A45A97}" type="presParOf" srcId="{EE5B2F1F-2070-425C-8D22-273948B750D9}" destId="{B0BD8D24-C686-4E43-B3D0-9C59B2F5EEB6}" srcOrd="1" destOrd="0" presId="urn:microsoft.com/office/officeart/2009/3/layout/HorizontalOrganizationChart"/>
    <dgm:cxn modelId="{1D57F551-4877-446A-88BE-710978B84A90}" type="presParOf" srcId="{0779E0BC-E621-402C-B113-6B48E7F14A05}" destId="{3E291092-C504-45FC-8463-F336E5C96014}" srcOrd="1" destOrd="0" presId="urn:microsoft.com/office/officeart/2009/3/layout/HorizontalOrganizationChart"/>
    <dgm:cxn modelId="{F47A3EC2-D42A-40D0-9EFB-850B6B2D7B2C}" type="presParOf" srcId="{0779E0BC-E621-402C-B113-6B48E7F14A05}" destId="{C2C0D268-F00C-41ED-A6CD-192E970C99B0}" srcOrd="2" destOrd="0" presId="urn:microsoft.com/office/officeart/2009/3/layout/HorizontalOrganizationChart"/>
    <dgm:cxn modelId="{8047E41E-439A-405A-BA08-A8F6A1255FAD}" type="presParOf" srcId="{584047A0-8D8E-4724-BB12-38B3EC11EE6B}" destId="{71F18677-598B-4BEA-B267-BA953485D309}"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4B5D97-AF96-4183-86F7-445FB8A54BC0}" type="doc">
      <dgm:prSet loTypeId="urn:microsoft.com/office/officeart/2009/3/layout/HorizontalOrganizationChart" loCatId="hierarchy" qsTypeId="urn:microsoft.com/office/officeart/2005/8/quickstyle/simple1" qsCatId="simple" csTypeId="urn:microsoft.com/office/officeart/2005/8/colors/accent2_1" csCatId="accent2" phldr="1"/>
      <dgm:spPr/>
      <dgm:t>
        <a:bodyPr/>
        <a:lstStyle/>
        <a:p>
          <a:endParaRPr kumimoji="1" lang="ja-JP" altLang="en-US"/>
        </a:p>
      </dgm:t>
    </dgm:pt>
    <dgm:pt modelId="{98790AF8-B848-4DFD-B966-9804D83B536D}">
      <dgm:prSet phldrT="[テキスト]" custT="1"/>
      <dgm:spPr>
        <a:ln w="38100">
          <a:solidFill>
            <a:schemeClr val="accent2"/>
          </a:solidFill>
        </a:ln>
      </dgm:spPr>
      <dgm:t>
        <a:bodyPr/>
        <a:lstStyle/>
        <a:p>
          <a:r>
            <a:rPr lang="ja-JP" altLang="en-US" sz="28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その他の工作物</a:t>
          </a:r>
        </a:p>
      </dgm:t>
    </dgm:pt>
    <dgm:pt modelId="{635DE3E8-7DF3-4D60-8ABF-78A60AB315D5}" type="parTrans" cxnId="{FF6F64EA-0ECF-4158-B097-8948EE82A03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F68C3CD0-59D5-48D0-8252-3951BE46DDF4}" type="sibTrans" cxnId="{FF6F64EA-0ECF-4158-B097-8948EE82A03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BCBA17AF-1D94-4095-B66E-C839FDF056D5}">
      <dgm:prSet phldrT="[テキスト]"/>
      <dgm:spPr>
        <a:ln w="38100">
          <a:solidFill>
            <a:schemeClr val="accent2"/>
          </a:solidFill>
        </a:ln>
      </dgm:spPr>
      <dgm:t>
        <a:bodyPr/>
        <a:lstStyle/>
        <a:p>
          <a:pPr algn="l"/>
          <a:r>
            <a:rPr kumimoji="1" lang="ja-JP" altLang="en-US"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塗料その他の石綿が使用されているおそれのある材料の除去の作業</a:t>
          </a:r>
          <a:r>
            <a:rPr kumimoji="1" lang="en-US" altLang="ja-JP" baseline="300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a:t>
          </a:r>
          <a:endParaRPr lang="en-US" altLang="ja-JP" baseline="30000" dirty="0">
            <a:solidFill>
              <a:schemeClr val="accent2">
                <a:lumMod val="50000"/>
              </a:schemeClr>
            </a:solidFill>
            <a:latin typeface="UD デジタル 教科書体 N-B" panose="02020700000000000000" pitchFamily="17" charset="-128"/>
            <a:ea typeface="UD デジタル 教科書体 N-B" panose="02020700000000000000" pitchFamily="17" charset="-128"/>
          </a:endParaRPr>
        </a:p>
      </dgm:t>
    </dgm:pt>
    <dgm:pt modelId="{AB3D99BE-37AB-41AB-9E20-B43239983F13}" type="parTrans" cxnId="{1387BC7A-71C3-450F-9AAC-0C32085C39D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30C5D055-72B1-42CF-BB1E-96F0E50F154C}" type="sibTrans" cxnId="{1387BC7A-71C3-450F-9AAC-0C32085C39D0}">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377F074C-7DC1-45D1-A049-97FE12D9D4AD}">
      <dgm:prSet phldrT="[テキスト]"/>
      <dgm:spPr>
        <a:ln w="38100">
          <a:solidFill>
            <a:schemeClr val="accent2"/>
          </a:solidFill>
        </a:ln>
      </dgm:spPr>
      <dgm:t>
        <a:bodyPr/>
        <a:lstStyle/>
        <a:p>
          <a:r>
            <a:rPr lang="ja-JP" altLang="en-US"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上記以外の作業</a:t>
          </a:r>
        </a:p>
      </dgm:t>
    </dgm:pt>
    <dgm:pt modelId="{E141167E-4208-40C7-84C6-D054157DE5ED}" type="parTrans" cxnId="{A53A4A6E-CF7D-4804-9981-8191A8811C94}">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053451B0-8823-4FC1-8BCF-AA9EA7E60046}" type="sibTrans" cxnId="{A53A4A6E-CF7D-4804-9981-8191A8811C94}">
      <dgm:prSet/>
      <dgm:spPr/>
      <dgm:t>
        <a:bodyPr/>
        <a:lstStyle/>
        <a:p>
          <a:endParaRPr lang="ja-JP" altLang="en-US">
            <a:latin typeface="UD デジタル 教科書体 N-B" panose="02020700000000000000" pitchFamily="17" charset="-128"/>
            <a:ea typeface="UD デジタル 教科書体 N-B" panose="02020700000000000000" pitchFamily="17" charset="-128"/>
          </a:endParaRPr>
        </a:p>
      </dgm:t>
    </dgm:pt>
    <dgm:pt modelId="{68B3F9F5-901C-4AEE-B0B9-00E704A76F16}" type="pres">
      <dgm:prSet presAssocID="{AB4B5D97-AF96-4183-86F7-445FB8A54BC0}" presName="hierChild1" presStyleCnt="0">
        <dgm:presLayoutVars>
          <dgm:orgChart val="1"/>
          <dgm:chPref val="1"/>
          <dgm:dir/>
          <dgm:animOne val="branch"/>
          <dgm:animLvl val="lvl"/>
          <dgm:resizeHandles/>
        </dgm:presLayoutVars>
      </dgm:prSet>
      <dgm:spPr/>
    </dgm:pt>
    <dgm:pt modelId="{584047A0-8D8E-4724-BB12-38B3EC11EE6B}" type="pres">
      <dgm:prSet presAssocID="{98790AF8-B848-4DFD-B966-9804D83B536D}" presName="hierRoot1" presStyleCnt="0">
        <dgm:presLayoutVars>
          <dgm:hierBranch val="init"/>
        </dgm:presLayoutVars>
      </dgm:prSet>
      <dgm:spPr/>
    </dgm:pt>
    <dgm:pt modelId="{1546E868-1199-44F6-BC1D-A3C97469777A}" type="pres">
      <dgm:prSet presAssocID="{98790AF8-B848-4DFD-B966-9804D83B536D}" presName="rootComposite1" presStyleCnt="0"/>
      <dgm:spPr/>
    </dgm:pt>
    <dgm:pt modelId="{F53828A0-8C29-40A5-A76E-6BCC9959171B}" type="pres">
      <dgm:prSet presAssocID="{98790AF8-B848-4DFD-B966-9804D83B536D}" presName="rootText1" presStyleLbl="node0" presStyleIdx="0" presStyleCnt="1">
        <dgm:presLayoutVars>
          <dgm:chPref val="3"/>
        </dgm:presLayoutVars>
      </dgm:prSet>
      <dgm:spPr/>
    </dgm:pt>
    <dgm:pt modelId="{C8211F28-F8F4-430E-A29F-58A7225B110F}" type="pres">
      <dgm:prSet presAssocID="{98790AF8-B848-4DFD-B966-9804D83B536D}" presName="rootConnector1" presStyleLbl="node1" presStyleIdx="0" presStyleCnt="0"/>
      <dgm:spPr/>
    </dgm:pt>
    <dgm:pt modelId="{6889E9B2-6713-451D-B52D-60F6600BAA4F}" type="pres">
      <dgm:prSet presAssocID="{98790AF8-B848-4DFD-B966-9804D83B536D}" presName="hierChild2" presStyleCnt="0"/>
      <dgm:spPr/>
    </dgm:pt>
    <dgm:pt modelId="{425538D3-20C1-4E4C-9FEF-C061B9CF7A0F}" type="pres">
      <dgm:prSet presAssocID="{AB3D99BE-37AB-41AB-9E20-B43239983F13}" presName="Name64" presStyleLbl="parChTrans1D2" presStyleIdx="0" presStyleCnt="2"/>
      <dgm:spPr/>
    </dgm:pt>
    <dgm:pt modelId="{18FB5968-A346-438F-A363-0E3E2BAD4DB2}" type="pres">
      <dgm:prSet presAssocID="{BCBA17AF-1D94-4095-B66E-C839FDF056D5}" presName="hierRoot2" presStyleCnt="0">
        <dgm:presLayoutVars>
          <dgm:hierBranch val="init"/>
        </dgm:presLayoutVars>
      </dgm:prSet>
      <dgm:spPr/>
    </dgm:pt>
    <dgm:pt modelId="{D24EEA24-FC0E-4E50-A1CA-81ED90F0926F}" type="pres">
      <dgm:prSet presAssocID="{BCBA17AF-1D94-4095-B66E-C839FDF056D5}" presName="rootComposite" presStyleCnt="0"/>
      <dgm:spPr/>
    </dgm:pt>
    <dgm:pt modelId="{0621895A-BA4B-434B-887D-7F80B456C42D}" type="pres">
      <dgm:prSet presAssocID="{BCBA17AF-1D94-4095-B66E-C839FDF056D5}" presName="rootText" presStyleLbl="node2" presStyleIdx="0" presStyleCnt="2">
        <dgm:presLayoutVars>
          <dgm:chPref val="3"/>
        </dgm:presLayoutVars>
      </dgm:prSet>
      <dgm:spPr/>
    </dgm:pt>
    <dgm:pt modelId="{6BC3727B-E0D9-4E8F-9B83-16FE771462DF}" type="pres">
      <dgm:prSet presAssocID="{BCBA17AF-1D94-4095-B66E-C839FDF056D5}" presName="rootConnector" presStyleLbl="node2" presStyleIdx="0" presStyleCnt="2"/>
      <dgm:spPr/>
    </dgm:pt>
    <dgm:pt modelId="{DBEC35ED-7D5D-4110-BA34-55E7CD868FAA}" type="pres">
      <dgm:prSet presAssocID="{BCBA17AF-1D94-4095-B66E-C839FDF056D5}" presName="hierChild4" presStyleCnt="0"/>
      <dgm:spPr/>
    </dgm:pt>
    <dgm:pt modelId="{705BB01F-957B-4CCA-BD49-6218B17330B4}" type="pres">
      <dgm:prSet presAssocID="{BCBA17AF-1D94-4095-B66E-C839FDF056D5}" presName="hierChild5" presStyleCnt="0"/>
      <dgm:spPr/>
    </dgm:pt>
    <dgm:pt modelId="{D3304847-7C22-4AAD-84E1-C9517AE87DE4}" type="pres">
      <dgm:prSet presAssocID="{E141167E-4208-40C7-84C6-D054157DE5ED}" presName="Name64" presStyleLbl="parChTrans1D2" presStyleIdx="1" presStyleCnt="2"/>
      <dgm:spPr/>
    </dgm:pt>
    <dgm:pt modelId="{0779E0BC-E621-402C-B113-6B48E7F14A05}" type="pres">
      <dgm:prSet presAssocID="{377F074C-7DC1-45D1-A049-97FE12D9D4AD}" presName="hierRoot2" presStyleCnt="0">
        <dgm:presLayoutVars>
          <dgm:hierBranch val="init"/>
        </dgm:presLayoutVars>
      </dgm:prSet>
      <dgm:spPr/>
    </dgm:pt>
    <dgm:pt modelId="{EE5B2F1F-2070-425C-8D22-273948B750D9}" type="pres">
      <dgm:prSet presAssocID="{377F074C-7DC1-45D1-A049-97FE12D9D4AD}" presName="rootComposite" presStyleCnt="0"/>
      <dgm:spPr/>
    </dgm:pt>
    <dgm:pt modelId="{52BCA27B-B76C-4205-8824-5563DAF67379}" type="pres">
      <dgm:prSet presAssocID="{377F074C-7DC1-45D1-A049-97FE12D9D4AD}" presName="rootText" presStyleLbl="node2" presStyleIdx="1" presStyleCnt="2">
        <dgm:presLayoutVars>
          <dgm:chPref val="3"/>
        </dgm:presLayoutVars>
      </dgm:prSet>
      <dgm:spPr/>
    </dgm:pt>
    <dgm:pt modelId="{B0BD8D24-C686-4E43-B3D0-9C59B2F5EEB6}" type="pres">
      <dgm:prSet presAssocID="{377F074C-7DC1-45D1-A049-97FE12D9D4AD}" presName="rootConnector" presStyleLbl="node2" presStyleIdx="1" presStyleCnt="2"/>
      <dgm:spPr/>
    </dgm:pt>
    <dgm:pt modelId="{3E291092-C504-45FC-8463-F336E5C96014}" type="pres">
      <dgm:prSet presAssocID="{377F074C-7DC1-45D1-A049-97FE12D9D4AD}" presName="hierChild4" presStyleCnt="0"/>
      <dgm:spPr/>
    </dgm:pt>
    <dgm:pt modelId="{C2C0D268-F00C-41ED-A6CD-192E970C99B0}" type="pres">
      <dgm:prSet presAssocID="{377F074C-7DC1-45D1-A049-97FE12D9D4AD}" presName="hierChild5" presStyleCnt="0"/>
      <dgm:spPr/>
    </dgm:pt>
    <dgm:pt modelId="{71F18677-598B-4BEA-B267-BA953485D309}" type="pres">
      <dgm:prSet presAssocID="{98790AF8-B848-4DFD-B966-9804D83B536D}" presName="hierChild3" presStyleCnt="0"/>
      <dgm:spPr/>
    </dgm:pt>
  </dgm:ptLst>
  <dgm:cxnLst>
    <dgm:cxn modelId="{38B43E3F-E33A-4DEF-9337-40838E579F0A}" type="presOf" srcId="{377F074C-7DC1-45D1-A049-97FE12D9D4AD}" destId="{52BCA27B-B76C-4205-8824-5563DAF67379}" srcOrd="0" destOrd="0" presId="urn:microsoft.com/office/officeart/2009/3/layout/HorizontalOrganizationChart"/>
    <dgm:cxn modelId="{F4120C44-2E44-4AC5-8C2C-52F8E3348F3E}" type="presOf" srcId="{E141167E-4208-40C7-84C6-D054157DE5ED}" destId="{D3304847-7C22-4AAD-84E1-C9517AE87DE4}" srcOrd="0" destOrd="0" presId="urn:microsoft.com/office/officeart/2009/3/layout/HorizontalOrganizationChart"/>
    <dgm:cxn modelId="{7C5C566D-A6B3-455F-9786-F013A98B940F}" type="presOf" srcId="{377F074C-7DC1-45D1-A049-97FE12D9D4AD}" destId="{B0BD8D24-C686-4E43-B3D0-9C59B2F5EEB6}" srcOrd="1" destOrd="0" presId="urn:microsoft.com/office/officeart/2009/3/layout/HorizontalOrganizationChart"/>
    <dgm:cxn modelId="{A53A4A6E-CF7D-4804-9981-8191A8811C94}" srcId="{98790AF8-B848-4DFD-B966-9804D83B536D}" destId="{377F074C-7DC1-45D1-A049-97FE12D9D4AD}" srcOrd="1" destOrd="0" parTransId="{E141167E-4208-40C7-84C6-D054157DE5ED}" sibTransId="{053451B0-8823-4FC1-8BCF-AA9EA7E60046}"/>
    <dgm:cxn modelId="{1387BC7A-71C3-450F-9AAC-0C32085C39D0}" srcId="{98790AF8-B848-4DFD-B966-9804D83B536D}" destId="{BCBA17AF-1D94-4095-B66E-C839FDF056D5}" srcOrd="0" destOrd="0" parTransId="{AB3D99BE-37AB-41AB-9E20-B43239983F13}" sibTransId="{30C5D055-72B1-42CF-BB1E-96F0E50F154C}"/>
    <dgm:cxn modelId="{BA3ED3A2-825E-42ED-8EA8-0BE932ADB8B5}" type="presOf" srcId="{98790AF8-B848-4DFD-B966-9804D83B536D}" destId="{C8211F28-F8F4-430E-A29F-58A7225B110F}" srcOrd="1" destOrd="0" presId="urn:microsoft.com/office/officeart/2009/3/layout/HorizontalOrganizationChart"/>
    <dgm:cxn modelId="{B7CA20B7-518E-4EF6-B7BF-E59763612990}" type="presOf" srcId="{BCBA17AF-1D94-4095-B66E-C839FDF056D5}" destId="{0621895A-BA4B-434B-887D-7F80B456C42D}" srcOrd="0" destOrd="0" presId="urn:microsoft.com/office/officeart/2009/3/layout/HorizontalOrganizationChart"/>
    <dgm:cxn modelId="{F00FEDCF-728A-4927-9DF7-E9147053B2E5}" type="presOf" srcId="{98790AF8-B848-4DFD-B966-9804D83B536D}" destId="{F53828A0-8C29-40A5-A76E-6BCC9959171B}" srcOrd="0" destOrd="0" presId="urn:microsoft.com/office/officeart/2009/3/layout/HorizontalOrganizationChart"/>
    <dgm:cxn modelId="{4A561BE0-0DEE-4170-8C8A-7DE12833A1FC}" type="presOf" srcId="{AB4B5D97-AF96-4183-86F7-445FB8A54BC0}" destId="{68B3F9F5-901C-4AEE-B0B9-00E704A76F16}" srcOrd="0" destOrd="0" presId="urn:microsoft.com/office/officeart/2009/3/layout/HorizontalOrganizationChart"/>
    <dgm:cxn modelId="{FF6F64EA-0ECF-4158-B097-8948EE82A030}" srcId="{AB4B5D97-AF96-4183-86F7-445FB8A54BC0}" destId="{98790AF8-B848-4DFD-B966-9804D83B536D}" srcOrd="0" destOrd="0" parTransId="{635DE3E8-7DF3-4D60-8ABF-78A60AB315D5}" sibTransId="{F68C3CD0-59D5-48D0-8252-3951BE46DDF4}"/>
    <dgm:cxn modelId="{22E5E5F7-E3CA-4451-B09C-815967F0BB83}" type="presOf" srcId="{AB3D99BE-37AB-41AB-9E20-B43239983F13}" destId="{425538D3-20C1-4E4C-9FEF-C061B9CF7A0F}" srcOrd="0" destOrd="0" presId="urn:microsoft.com/office/officeart/2009/3/layout/HorizontalOrganizationChart"/>
    <dgm:cxn modelId="{D86259FC-289C-405F-BA60-EF898F7750D5}" type="presOf" srcId="{BCBA17AF-1D94-4095-B66E-C839FDF056D5}" destId="{6BC3727B-E0D9-4E8F-9B83-16FE771462DF}" srcOrd="1" destOrd="0" presId="urn:microsoft.com/office/officeart/2009/3/layout/HorizontalOrganizationChart"/>
    <dgm:cxn modelId="{2740286F-31E4-46BB-99CD-21866DC6DB0D}" type="presParOf" srcId="{68B3F9F5-901C-4AEE-B0B9-00E704A76F16}" destId="{584047A0-8D8E-4724-BB12-38B3EC11EE6B}" srcOrd="0" destOrd="0" presId="urn:microsoft.com/office/officeart/2009/3/layout/HorizontalOrganizationChart"/>
    <dgm:cxn modelId="{AA198CB1-5B41-42BD-A3DC-2E3A865812DD}" type="presParOf" srcId="{584047A0-8D8E-4724-BB12-38B3EC11EE6B}" destId="{1546E868-1199-44F6-BC1D-A3C97469777A}" srcOrd="0" destOrd="0" presId="urn:microsoft.com/office/officeart/2009/3/layout/HorizontalOrganizationChart"/>
    <dgm:cxn modelId="{27672A45-47CF-4890-A8B2-4E34EC907696}" type="presParOf" srcId="{1546E868-1199-44F6-BC1D-A3C97469777A}" destId="{F53828A0-8C29-40A5-A76E-6BCC9959171B}" srcOrd="0" destOrd="0" presId="urn:microsoft.com/office/officeart/2009/3/layout/HorizontalOrganizationChart"/>
    <dgm:cxn modelId="{9A94D8DA-2F01-49A1-932B-B3B50143E43E}" type="presParOf" srcId="{1546E868-1199-44F6-BC1D-A3C97469777A}" destId="{C8211F28-F8F4-430E-A29F-58A7225B110F}" srcOrd="1" destOrd="0" presId="urn:microsoft.com/office/officeart/2009/3/layout/HorizontalOrganizationChart"/>
    <dgm:cxn modelId="{56BD2EBC-B362-402D-8FE4-3D0289EB2F93}" type="presParOf" srcId="{584047A0-8D8E-4724-BB12-38B3EC11EE6B}" destId="{6889E9B2-6713-451D-B52D-60F6600BAA4F}" srcOrd="1" destOrd="0" presId="urn:microsoft.com/office/officeart/2009/3/layout/HorizontalOrganizationChart"/>
    <dgm:cxn modelId="{683E6C11-1CDA-4BE5-9EAC-89DF42933EB6}" type="presParOf" srcId="{6889E9B2-6713-451D-B52D-60F6600BAA4F}" destId="{425538D3-20C1-4E4C-9FEF-C061B9CF7A0F}" srcOrd="0" destOrd="0" presId="urn:microsoft.com/office/officeart/2009/3/layout/HorizontalOrganizationChart"/>
    <dgm:cxn modelId="{D02801EF-8BF5-4DC8-97D3-72FD39CA1964}" type="presParOf" srcId="{6889E9B2-6713-451D-B52D-60F6600BAA4F}" destId="{18FB5968-A346-438F-A363-0E3E2BAD4DB2}" srcOrd="1" destOrd="0" presId="urn:microsoft.com/office/officeart/2009/3/layout/HorizontalOrganizationChart"/>
    <dgm:cxn modelId="{19F0120E-3941-448B-B0DD-B9641DB4198B}" type="presParOf" srcId="{18FB5968-A346-438F-A363-0E3E2BAD4DB2}" destId="{D24EEA24-FC0E-4E50-A1CA-81ED90F0926F}" srcOrd="0" destOrd="0" presId="urn:microsoft.com/office/officeart/2009/3/layout/HorizontalOrganizationChart"/>
    <dgm:cxn modelId="{31BA37F5-CF68-4178-A15F-536A2C283223}" type="presParOf" srcId="{D24EEA24-FC0E-4E50-A1CA-81ED90F0926F}" destId="{0621895A-BA4B-434B-887D-7F80B456C42D}" srcOrd="0" destOrd="0" presId="urn:microsoft.com/office/officeart/2009/3/layout/HorizontalOrganizationChart"/>
    <dgm:cxn modelId="{76B8E9C4-187A-47C3-804A-70548F02CC83}" type="presParOf" srcId="{D24EEA24-FC0E-4E50-A1CA-81ED90F0926F}" destId="{6BC3727B-E0D9-4E8F-9B83-16FE771462DF}" srcOrd="1" destOrd="0" presId="urn:microsoft.com/office/officeart/2009/3/layout/HorizontalOrganizationChart"/>
    <dgm:cxn modelId="{1F2BA81A-13F1-424D-85EA-00275F066F27}" type="presParOf" srcId="{18FB5968-A346-438F-A363-0E3E2BAD4DB2}" destId="{DBEC35ED-7D5D-4110-BA34-55E7CD868FAA}" srcOrd="1" destOrd="0" presId="urn:microsoft.com/office/officeart/2009/3/layout/HorizontalOrganizationChart"/>
    <dgm:cxn modelId="{7A3438F5-609E-484F-8B7A-14FEDE27A36E}" type="presParOf" srcId="{18FB5968-A346-438F-A363-0E3E2BAD4DB2}" destId="{705BB01F-957B-4CCA-BD49-6218B17330B4}" srcOrd="2" destOrd="0" presId="urn:microsoft.com/office/officeart/2009/3/layout/HorizontalOrganizationChart"/>
    <dgm:cxn modelId="{8A45334E-1449-41A5-80E0-884E11955777}" type="presParOf" srcId="{6889E9B2-6713-451D-B52D-60F6600BAA4F}" destId="{D3304847-7C22-4AAD-84E1-C9517AE87DE4}" srcOrd="2" destOrd="0" presId="urn:microsoft.com/office/officeart/2009/3/layout/HorizontalOrganizationChart"/>
    <dgm:cxn modelId="{55CA64A5-8EC9-457A-9968-EC54C0C7AAF9}" type="presParOf" srcId="{6889E9B2-6713-451D-B52D-60F6600BAA4F}" destId="{0779E0BC-E621-402C-B113-6B48E7F14A05}" srcOrd="3" destOrd="0" presId="urn:microsoft.com/office/officeart/2009/3/layout/HorizontalOrganizationChart"/>
    <dgm:cxn modelId="{966AB439-F6D3-494A-963F-E31445379055}" type="presParOf" srcId="{0779E0BC-E621-402C-B113-6B48E7F14A05}" destId="{EE5B2F1F-2070-425C-8D22-273948B750D9}" srcOrd="0" destOrd="0" presId="urn:microsoft.com/office/officeart/2009/3/layout/HorizontalOrganizationChart"/>
    <dgm:cxn modelId="{C0B9CC87-5F2B-4A2E-B117-B37537EC9582}" type="presParOf" srcId="{EE5B2F1F-2070-425C-8D22-273948B750D9}" destId="{52BCA27B-B76C-4205-8824-5563DAF67379}" srcOrd="0" destOrd="0" presId="urn:microsoft.com/office/officeart/2009/3/layout/HorizontalOrganizationChart"/>
    <dgm:cxn modelId="{56D05649-AC01-4E86-A0D3-BC24A2A45A97}" type="presParOf" srcId="{EE5B2F1F-2070-425C-8D22-273948B750D9}" destId="{B0BD8D24-C686-4E43-B3D0-9C59B2F5EEB6}" srcOrd="1" destOrd="0" presId="urn:microsoft.com/office/officeart/2009/3/layout/HorizontalOrganizationChart"/>
    <dgm:cxn modelId="{1D57F551-4877-446A-88BE-710978B84A90}" type="presParOf" srcId="{0779E0BC-E621-402C-B113-6B48E7F14A05}" destId="{3E291092-C504-45FC-8463-F336E5C96014}" srcOrd="1" destOrd="0" presId="urn:microsoft.com/office/officeart/2009/3/layout/HorizontalOrganizationChart"/>
    <dgm:cxn modelId="{F47A3EC2-D42A-40D0-9EFB-850B6B2D7B2C}" type="presParOf" srcId="{0779E0BC-E621-402C-B113-6B48E7F14A05}" destId="{C2C0D268-F00C-41ED-A6CD-192E970C99B0}" srcOrd="2" destOrd="0" presId="urn:microsoft.com/office/officeart/2009/3/layout/HorizontalOrganizationChart"/>
    <dgm:cxn modelId="{8047E41E-439A-405A-BA08-A8F6A1255FAD}" type="presParOf" srcId="{584047A0-8D8E-4724-BB12-38B3EC11EE6B}" destId="{71F18677-598B-4BEA-B267-BA953485D309}" srcOrd="2" destOrd="0" presId="urn:microsoft.com/office/officeart/2009/3/layout/HorizontalOrganizationChart"/>
  </dgm:cxnLst>
  <dgm:bg/>
  <dgm:whole>
    <a:ln w="28575"/>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04847-7C22-4AAD-84E1-C9517AE87DE4}">
      <dsp:nvSpPr>
        <dsp:cNvPr id="0" name=""/>
        <dsp:cNvSpPr/>
      </dsp:nvSpPr>
      <dsp:spPr>
        <a:xfrm>
          <a:off x="3455314" y="1670844"/>
          <a:ext cx="690320" cy="742094"/>
        </a:xfrm>
        <a:custGeom>
          <a:avLst/>
          <a:gdLst/>
          <a:ahLst/>
          <a:cxnLst/>
          <a:rect l="0" t="0" r="0" b="0"/>
          <a:pathLst>
            <a:path>
              <a:moveTo>
                <a:pt x="0" y="0"/>
              </a:moveTo>
              <a:lnTo>
                <a:pt x="345160" y="0"/>
              </a:lnTo>
              <a:lnTo>
                <a:pt x="345160" y="742094"/>
              </a:lnTo>
              <a:lnTo>
                <a:pt x="690320" y="742094"/>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5538D3-20C1-4E4C-9FEF-C061B9CF7A0F}">
      <dsp:nvSpPr>
        <dsp:cNvPr id="0" name=""/>
        <dsp:cNvSpPr/>
      </dsp:nvSpPr>
      <dsp:spPr>
        <a:xfrm>
          <a:off x="3455314" y="928749"/>
          <a:ext cx="690320" cy="742094"/>
        </a:xfrm>
        <a:custGeom>
          <a:avLst/>
          <a:gdLst/>
          <a:ahLst/>
          <a:cxnLst/>
          <a:rect l="0" t="0" r="0" b="0"/>
          <a:pathLst>
            <a:path>
              <a:moveTo>
                <a:pt x="0" y="742094"/>
              </a:moveTo>
              <a:lnTo>
                <a:pt x="345160" y="742094"/>
              </a:lnTo>
              <a:lnTo>
                <a:pt x="345160" y="0"/>
              </a:lnTo>
              <a:lnTo>
                <a:pt x="690320" y="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3828A0-8C29-40A5-A76E-6BCC9959171B}">
      <dsp:nvSpPr>
        <dsp:cNvPr id="0" name=""/>
        <dsp:cNvSpPr/>
      </dsp:nvSpPr>
      <dsp:spPr>
        <a:xfrm>
          <a:off x="3711" y="1144475"/>
          <a:ext cx="3451603" cy="1052738"/>
        </a:xfrm>
        <a:prstGeom prst="rect">
          <a:avLst/>
        </a:prstGeom>
        <a:solidFill>
          <a:schemeClr val="accent2">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ja-JP" altLang="en-US" sz="2800" kern="1200" dirty="0">
              <a:latin typeface="UD デジタル 教科書体 N-B" panose="02020700000000000000" pitchFamily="17" charset="-128"/>
              <a:ea typeface="UD デジタル 教科書体 N-B" panose="02020700000000000000" pitchFamily="17" charset="-128"/>
            </a:rPr>
            <a:t>特定工作物</a:t>
          </a:r>
        </a:p>
      </dsp:txBody>
      <dsp:txXfrm>
        <a:off x="3711" y="1144475"/>
        <a:ext cx="3451603" cy="1052738"/>
      </dsp:txXfrm>
    </dsp:sp>
    <dsp:sp modelId="{0621895A-BA4B-434B-887D-7F80B456C42D}">
      <dsp:nvSpPr>
        <dsp:cNvPr id="0" name=""/>
        <dsp:cNvSpPr/>
      </dsp:nvSpPr>
      <dsp:spPr>
        <a:xfrm>
          <a:off x="4145635" y="402380"/>
          <a:ext cx="3451603" cy="1052738"/>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ja-JP" altLang="en-US" sz="2400" kern="1200" dirty="0">
              <a:latin typeface="UD デジタル 教科書体 N-B" panose="02020700000000000000" pitchFamily="17" charset="-128"/>
              <a:ea typeface="UD デジタル 教科書体 N-B" panose="02020700000000000000" pitchFamily="17" charset="-128"/>
            </a:rPr>
            <a:t>炉・電気・配管</a:t>
          </a:r>
          <a:endParaRPr lang="en-US" altLang="ja-JP" sz="2400" kern="1200" dirty="0">
            <a:latin typeface="UD デジタル 教科書体 N-B" panose="02020700000000000000" pitchFamily="17" charset="-128"/>
            <a:ea typeface="UD デジタル 教科書体 N-B" panose="02020700000000000000" pitchFamily="17" charset="-128"/>
          </a:endParaRPr>
        </a:p>
        <a:p>
          <a:pPr marL="0" lvl="0" indent="0" algn="ctr" defTabSz="1066800">
            <a:lnSpc>
              <a:spcPct val="90000"/>
            </a:lnSpc>
            <a:spcBef>
              <a:spcPct val="0"/>
            </a:spcBef>
            <a:spcAft>
              <a:spcPct val="35000"/>
            </a:spcAft>
            <a:buNone/>
          </a:pPr>
          <a:r>
            <a:rPr lang="ja-JP" altLang="en-US" sz="2400" kern="1200" dirty="0">
              <a:latin typeface="UD デジタル 教科書体 N-B" panose="02020700000000000000" pitchFamily="17" charset="-128"/>
              <a:ea typeface="UD デジタル 教科書体 N-B" panose="02020700000000000000" pitchFamily="17" charset="-128"/>
            </a:rPr>
            <a:t>及び貯蔵施設等</a:t>
          </a:r>
        </a:p>
      </dsp:txBody>
      <dsp:txXfrm>
        <a:off x="4145635" y="402380"/>
        <a:ext cx="3451603" cy="1052738"/>
      </dsp:txXfrm>
    </dsp:sp>
    <dsp:sp modelId="{52BCA27B-B76C-4205-8824-5563DAF67379}">
      <dsp:nvSpPr>
        <dsp:cNvPr id="0" name=""/>
        <dsp:cNvSpPr/>
      </dsp:nvSpPr>
      <dsp:spPr>
        <a:xfrm>
          <a:off x="4145635" y="1886569"/>
          <a:ext cx="3451603" cy="1052738"/>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ja-JP" altLang="en-US" sz="2400" kern="1200" dirty="0">
              <a:latin typeface="UD デジタル 教科書体 N-B" panose="02020700000000000000" pitchFamily="17" charset="-128"/>
              <a:ea typeface="UD デジタル 教科書体 N-B" panose="02020700000000000000" pitchFamily="17" charset="-128"/>
            </a:rPr>
            <a:t>建築物一体設備等</a:t>
          </a:r>
        </a:p>
      </dsp:txBody>
      <dsp:txXfrm>
        <a:off x="4145635" y="1886569"/>
        <a:ext cx="3451603" cy="10527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04847-7C22-4AAD-84E1-C9517AE87DE4}">
      <dsp:nvSpPr>
        <dsp:cNvPr id="0" name=""/>
        <dsp:cNvSpPr/>
      </dsp:nvSpPr>
      <dsp:spPr>
        <a:xfrm>
          <a:off x="3455314" y="1613853"/>
          <a:ext cx="690320" cy="742094"/>
        </a:xfrm>
        <a:custGeom>
          <a:avLst/>
          <a:gdLst/>
          <a:ahLst/>
          <a:cxnLst/>
          <a:rect l="0" t="0" r="0" b="0"/>
          <a:pathLst>
            <a:path>
              <a:moveTo>
                <a:pt x="0" y="0"/>
              </a:moveTo>
              <a:lnTo>
                <a:pt x="345160" y="0"/>
              </a:lnTo>
              <a:lnTo>
                <a:pt x="345160" y="742094"/>
              </a:lnTo>
              <a:lnTo>
                <a:pt x="690320" y="742094"/>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5538D3-20C1-4E4C-9FEF-C061B9CF7A0F}">
      <dsp:nvSpPr>
        <dsp:cNvPr id="0" name=""/>
        <dsp:cNvSpPr/>
      </dsp:nvSpPr>
      <dsp:spPr>
        <a:xfrm>
          <a:off x="3455314" y="871758"/>
          <a:ext cx="690320" cy="742094"/>
        </a:xfrm>
        <a:custGeom>
          <a:avLst/>
          <a:gdLst/>
          <a:ahLst/>
          <a:cxnLst/>
          <a:rect l="0" t="0" r="0" b="0"/>
          <a:pathLst>
            <a:path>
              <a:moveTo>
                <a:pt x="0" y="742094"/>
              </a:moveTo>
              <a:lnTo>
                <a:pt x="345160" y="742094"/>
              </a:lnTo>
              <a:lnTo>
                <a:pt x="345160" y="0"/>
              </a:lnTo>
              <a:lnTo>
                <a:pt x="690320" y="0"/>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3828A0-8C29-40A5-A76E-6BCC9959171B}">
      <dsp:nvSpPr>
        <dsp:cNvPr id="0" name=""/>
        <dsp:cNvSpPr/>
      </dsp:nvSpPr>
      <dsp:spPr>
        <a:xfrm>
          <a:off x="3711" y="1087483"/>
          <a:ext cx="3451603" cy="1052738"/>
        </a:xfrm>
        <a:prstGeom prst="rect">
          <a:avLst/>
        </a:prstGeom>
        <a:solidFill>
          <a:schemeClr val="lt1">
            <a:hueOff val="0"/>
            <a:satOff val="0"/>
            <a:lumOff val="0"/>
            <a:alphaOff val="0"/>
          </a:schemeClr>
        </a:solidFill>
        <a:ln w="381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ja-JP" altLang="en-US" sz="2800" kern="12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その他の工作物</a:t>
          </a:r>
        </a:p>
      </dsp:txBody>
      <dsp:txXfrm>
        <a:off x="3711" y="1087483"/>
        <a:ext cx="3451603" cy="1052738"/>
      </dsp:txXfrm>
    </dsp:sp>
    <dsp:sp modelId="{0621895A-BA4B-434B-887D-7F80B456C42D}">
      <dsp:nvSpPr>
        <dsp:cNvPr id="0" name=""/>
        <dsp:cNvSpPr/>
      </dsp:nvSpPr>
      <dsp:spPr>
        <a:xfrm>
          <a:off x="4145635" y="345388"/>
          <a:ext cx="3451603" cy="1052738"/>
        </a:xfrm>
        <a:prstGeom prst="rect">
          <a:avLst/>
        </a:prstGeom>
        <a:solidFill>
          <a:schemeClr val="lt1">
            <a:hueOff val="0"/>
            <a:satOff val="0"/>
            <a:lumOff val="0"/>
            <a:alphaOff val="0"/>
          </a:schemeClr>
        </a:solidFill>
        <a:ln w="381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l" defTabSz="844550">
            <a:lnSpc>
              <a:spcPct val="90000"/>
            </a:lnSpc>
            <a:spcBef>
              <a:spcPct val="0"/>
            </a:spcBef>
            <a:spcAft>
              <a:spcPct val="35000"/>
            </a:spcAft>
            <a:buNone/>
          </a:pPr>
          <a:r>
            <a:rPr kumimoji="1" lang="ja-JP" altLang="en-US" sz="1900" kern="12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塗料その他の石綿が使用されているおそれのある材料の除去の作業</a:t>
          </a:r>
          <a:r>
            <a:rPr kumimoji="1" lang="en-US" altLang="ja-JP" sz="1900" kern="1200" baseline="300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a:t>
          </a:r>
          <a:endParaRPr lang="en-US" altLang="ja-JP" sz="1900" kern="1200" baseline="30000" dirty="0">
            <a:solidFill>
              <a:schemeClr val="accent2">
                <a:lumMod val="50000"/>
              </a:schemeClr>
            </a:solidFill>
            <a:latin typeface="UD デジタル 教科書体 N-B" panose="02020700000000000000" pitchFamily="17" charset="-128"/>
            <a:ea typeface="UD デジタル 教科書体 N-B" panose="02020700000000000000" pitchFamily="17" charset="-128"/>
          </a:endParaRPr>
        </a:p>
      </dsp:txBody>
      <dsp:txXfrm>
        <a:off x="4145635" y="345388"/>
        <a:ext cx="3451603" cy="1052738"/>
      </dsp:txXfrm>
    </dsp:sp>
    <dsp:sp modelId="{52BCA27B-B76C-4205-8824-5563DAF67379}">
      <dsp:nvSpPr>
        <dsp:cNvPr id="0" name=""/>
        <dsp:cNvSpPr/>
      </dsp:nvSpPr>
      <dsp:spPr>
        <a:xfrm>
          <a:off x="4145635" y="1829578"/>
          <a:ext cx="3451603" cy="1052738"/>
        </a:xfrm>
        <a:prstGeom prst="rect">
          <a:avLst/>
        </a:prstGeom>
        <a:solidFill>
          <a:schemeClr val="lt1">
            <a:hueOff val="0"/>
            <a:satOff val="0"/>
            <a:lumOff val="0"/>
            <a:alphaOff val="0"/>
          </a:schemeClr>
        </a:solidFill>
        <a:ln w="381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ja-JP" altLang="en-US" sz="1900" kern="12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上記以外の作業</a:t>
          </a:r>
        </a:p>
      </dsp:txBody>
      <dsp:txXfrm>
        <a:off x="4145635" y="1829578"/>
        <a:ext cx="3451603" cy="10527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04847-7C22-4AAD-84E1-C9517AE87DE4}">
      <dsp:nvSpPr>
        <dsp:cNvPr id="0" name=""/>
        <dsp:cNvSpPr/>
      </dsp:nvSpPr>
      <dsp:spPr>
        <a:xfrm>
          <a:off x="3455314" y="1670844"/>
          <a:ext cx="690320" cy="742094"/>
        </a:xfrm>
        <a:custGeom>
          <a:avLst/>
          <a:gdLst/>
          <a:ahLst/>
          <a:cxnLst/>
          <a:rect l="0" t="0" r="0" b="0"/>
          <a:pathLst>
            <a:path>
              <a:moveTo>
                <a:pt x="0" y="0"/>
              </a:moveTo>
              <a:lnTo>
                <a:pt x="345160" y="0"/>
              </a:lnTo>
              <a:lnTo>
                <a:pt x="345160" y="742094"/>
              </a:lnTo>
              <a:lnTo>
                <a:pt x="690320" y="742094"/>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5538D3-20C1-4E4C-9FEF-C061B9CF7A0F}">
      <dsp:nvSpPr>
        <dsp:cNvPr id="0" name=""/>
        <dsp:cNvSpPr/>
      </dsp:nvSpPr>
      <dsp:spPr>
        <a:xfrm>
          <a:off x="3455314" y="928749"/>
          <a:ext cx="690320" cy="742094"/>
        </a:xfrm>
        <a:custGeom>
          <a:avLst/>
          <a:gdLst/>
          <a:ahLst/>
          <a:cxnLst/>
          <a:rect l="0" t="0" r="0" b="0"/>
          <a:pathLst>
            <a:path>
              <a:moveTo>
                <a:pt x="0" y="742094"/>
              </a:moveTo>
              <a:lnTo>
                <a:pt x="345160" y="742094"/>
              </a:lnTo>
              <a:lnTo>
                <a:pt x="345160" y="0"/>
              </a:lnTo>
              <a:lnTo>
                <a:pt x="690320" y="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3828A0-8C29-40A5-A76E-6BCC9959171B}">
      <dsp:nvSpPr>
        <dsp:cNvPr id="0" name=""/>
        <dsp:cNvSpPr/>
      </dsp:nvSpPr>
      <dsp:spPr>
        <a:xfrm>
          <a:off x="3711" y="1144475"/>
          <a:ext cx="3451603" cy="1052738"/>
        </a:xfrm>
        <a:prstGeom prst="rect">
          <a:avLst/>
        </a:prstGeom>
        <a:solidFill>
          <a:schemeClr val="accent2">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ja-JP" altLang="en-US" sz="2800" kern="1200" dirty="0">
              <a:latin typeface="UD デジタル 教科書体 N-B" panose="02020700000000000000" pitchFamily="17" charset="-128"/>
              <a:ea typeface="UD デジタル 教科書体 N-B" panose="02020700000000000000" pitchFamily="17" charset="-128"/>
            </a:rPr>
            <a:t>特定工作物</a:t>
          </a:r>
        </a:p>
      </dsp:txBody>
      <dsp:txXfrm>
        <a:off x="3711" y="1144475"/>
        <a:ext cx="3451603" cy="1052738"/>
      </dsp:txXfrm>
    </dsp:sp>
    <dsp:sp modelId="{0621895A-BA4B-434B-887D-7F80B456C42D}">
      <dsp:nvSpPr>
        <dsp:cNvPr id="0" name=""/>
        <dsp:cNvSpPr/>
      </dsp:nvSpPr>
      <dsp:spPr>
        <a:xfrm>
          <a:off x="4145635" y="402380"/>
          <a:ext cx="3451603" cy="1052738"/>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ja-JP" altLang="en-US" sz="2400" kern="1200" dirty="0">
              <a:latin typeface="UD デジタル 教科書体 N-B" panose="02020700000000000000" pitchFamily="17" charset="-128"/>
              <a:ea typeface="UD デジタル 教科書体 N-B" panose="02020700000000000000" pitchFamily="17" charset="-128"/>
            </a:rPr>
            <a:t>炉・電気・配管</a:t>
          </a:r>
          <a:endParaRPr lang="en-US" altLang="ja-JP" sz="2400" kern="1200" dirty="0">
            <a:latin typeface="UD デジタル 教科書体 N-B" panose="02020700000000000000" pitchFamily="17" charset="-128"/>
            <a:ea typeface="UD デジタル 教科書体 N-B" panose="02020700000000000000" pitchFamily="17" charset="-128"/>
          </a:endParaRPr>
        </a:p>
        <a:p>
          <a:pPr marL="0" lvl="0" indent="0" algn="ctr" defTabSz="1066800">
            <a:lnSpc>
              <a:spcPct val="90000"/>
            </a:lnSpc>
            <a:spcBef>
              <a:spcPct val="0"/>
            </a:spcBef>
            <a:spcAft>
              <a:spcPct val="35000"/>
            </a:spcAft>
            <a:buNone/>
          </a:pPr>
          <a:r>
            <a:rPr lang="ja-JP" altLang="en-US" sz="2400" kern="1200" dirty="0">
              <a:latin typeface="UD デジタル 教科書体 N-B" panose="02020700000000000000" pitchFamily="17" charset="-128"/>
              <a:ea typeface="UD デジタル 教科書体 N-B" panose="02020700000000000000" pitchFamily="17" charset="-128"/>
            </a:rPr>
            <a:t>及び貯蔵施設等</a:t>
          </a:r>
        </a:p>
      </dsp:txBody>
      <dsp:txXfrm>
        <a:off x="4145635" y="402380"/>
        <a:ext cx="3451603" cy="1052738"/>
      </dsp:txXfrm>
    </dsp:sp>
    <dsp:sp modelId="{52BCA27B-B76C-4205-8824-5563DAF67379}">
      <dsp:nvSpPr>
        <dsp:cNvPr id="0" name=""/>
        <dsp:cNvSpPr/>
      </dsp:nvSpPr>
      <dsp:spPr>
        <a:xfrm>
          <a:off x="4145635" y="1886569"/>
          <a:ext cx="3451603" cy="1052738"/>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ja-JP" altLang="en-US" sz="2400" kern="1200" dirty="0">
              <a:latin typeface="UD デジタル 教科書体 N-B" panose="02020700000000000000" pitchFamily="17" charset="-128"/>
              <a:ea typeface="UD デジタル 教科書体 N-B" panose="02020700000000000000" pitchFamily="17" charset="-128"/>
            </a:rPr>
            <a:t>建築物一体設備等</a:t>
          </a:r>
        </a:p>
      </dsp:txBody>
      <dsp:txXfrm>
        <a:off x="4145635" y="1886569"/>
        <a:ext cx="3451603" cy="10527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04847-7C22-4AAD-84E1-C9517AE87DE4}">
      <dsp:nvSpPr>
        <dsp:cNvPr id="0" name=""/>
        <dsp:cNvSpPr/>
      </dsp:nvSpPr>
      <dsp:spPr>
        <a:xfrm>
          <a:off x="3455314" y="1613853"/>
          <a:ext cx="690320" cy="742094"/>
        </a:xfrm>
        <a:custGeom>
          <a:avLst/>
          <a:gdLst/>
          <a:ahLst/>
          <a:cxnLst/>
          <a:rect l="0" t="0" r="0" b="0"/>
          <a:pathLst>
            <a:path>
              <a:moveTo>
                <a:pt x="0" y="0"/>
              </a:moveTo>
              <a:lnTo>
                <a:pt x="345160" y="0"/>
              </a:lnTo>
              <a:lnTo>
                <a:pt x="345160" y="742094"/>
              </a:lnTo>
              <a:lnTo>
                <a:pt x="690320" y="742094"/>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5538D3-20C1-4E4C-9FEF-C061B9CF7A0F}">
      <dsp:nvSpPr>
        <dsp:cNvPr id="0" name=""/>
        <dsp:cNvSpPr/>
      </dsp:nvSpPr>
      <dsp:spPr>
        <a:xfrm>
          <a:off x="3455314" y="871758"/>
          <a:ext cx="690320" cy="742094"/>
        </a:xfrm>
        <a:custGeom>
          <a:avLst/>
          <a:gdLst/>
          <a:ahLst/>
          <a:cxnLst/>
          <a:rect l="0" t="0" r="0" b="0"/>
          <a:pathLst>
            <a:path>
              <a:moveTo>
                <a:pt x="0" y="742094"/>
              </a:moveTo>
              <a:lnTo>
                <a:pt x="345160" y="742094"/>
              </a:lnTo>
              <a:lnTo>
                <a:pt x="345160" y="0"/>
              </a:lnTo>
              <a:lnTo>
                <a:pt x="690320" y="0"/>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3828A0-8C29-40A5-A76E-6BCC9959171B}">
      <dsp:nvSpPr>
        <dsp:cNvPr id="0" name=""/>
        <dsp:cNvSpPr/>
      </dsp:nvSpPr>
      <dsp:spPr>
        <a:xfrm>
          <a:off x="3711" y="1087483"/>
          <a:ext cx="3451603" cy="1052738"/>
        </a:xfrm>
        <a:prstGeom prst="rect">
          <a:avLst/>
        </a:prstGeom>
        <a:solidFill>
          <a:schemeClr val="lt1">
            <a:hueOff val="0"/>
            <a:satOff val="0"/>
            <a:lumOff val="0"/>
            <a:alphaOff val="0"/>
          </a:schemeClr>
        </a:solidFill>
        <a:ln w="381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ja-JP" altLang="en-US" sz="2800" kern="12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その他の工作物</a:t>
          </a:r>
        </a:p>
      </dsp:txBody>
      <dsp:txXfrm>
        <a:off x="3711" y="1087483"/>
        <a:ext cx="3451603" cy="1052738"/>
      </dsp:txXfrm>
    </dsp:sp>
    <dsp:sp modelId="{0621895A-BA4B-434B-887D-7F80B456C42D}">
      <dsp:nvSpPr>
        <dsp:cNvPr id="0" name=""/>
        <dsp:cNvSpPr/>
      </dsp:nvSpPr>
      <dsp:spPr>
        <a:xfrm>
          <a:off x="4145635" y="345388"/>
          <a:ext cx="3451603" cy="1052738"/>
        </a:xfrm>
        <a:prstGeom prst="rect">
          <a:avLst/>
        </a:prstGeom>
        <a:solidFill>
          <a:schemeClr val="lt1">
            <a:hueOff val="0"/>
            <a:satOff val="0"/>
            <a:lumOff val="0"/>
            <a:alphaOff val="0"/>
          </a:schemeClr>
        </a:solidFill>
        <a:ln w="381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l" defTabSz="844550">
            <a:lnSpc>
              <a:spcPct val="90000"/>
            </a:lnSpc>
            <a:spcBef>
              <a:spcPct val="0"/>
            </a:spcBef>
            <a:spcAft>
              <a:spcPct val="35000"/>
            </a:spcAft>
            <a:buNone/>
          </a:pPr>
          <a:r>
            <a:rPr kumimoji="1" lang="ja-JP" altLang="en-US" sz="1900" kern="12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塗料その他の石綿が使用されているおそれのある材料の除去の作業</a:t>
          </a:r>
          <a:r>
            <a:rPr kumimoji="1" lang="en-US" altLang="ja-JP" sz="1900" kern="1200" baseline="300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a:t>
          </a:r>
          <a:endParaRPr lang="en-US" altLang="ja-JP" sz="1900" kern="1200" baseline="30000" dirty="0">
            <a:solidFill>
              <a:schemeClr val="accent2">
                <a:lumMod val="50000"/>
              </a:schemeClr>
            </a:solidFill>
            <a:latin typeface="UD デジタル 教科書体 N-B" panose="02020700000000000000" pitchFamily="17" charset="-128"/>
            <a:ea typeface="UD デジタル 教科書体 N-B" panose="02020700000000000000" pitchFamily="17" charset="-128"/>
          </a:endParaRPr>
        </a:p>
      </dsp:txBody>
      <dsp:txXfrm>
        <a:off x="4145635" y="345388"/>
        <a:ext cx="3451603" cy="1052738"/>
      </dsp:txXfrm>
    </dsp:sp>
    <dsp:sp modelId="{52BCA27B-B76C-4205-8824-5563DAF67379}">
      <dsp:nvSpPr>
        <dsp:cNvPr id="0" name=""/>
        <dsp:cNvSpPr/>
      </dsp:nvSpPr>
      <dsp:spPr>
        <a:xfrm>
          <a:off x="4145635" y="1829578"/>
          <a:ext cx="3451603" cy="1052738"/>
        </a:xfrm>
        <a:prstGeom prst="rect">
          <a:avLst/>
        </a:prstGeom>
        <a:solidFill>
          <a:schemeClr val="lt1">
            <a:hueOff val="0"/>
            <a:satOff val="0"/>
            <a:lumOff val="0"/>
            <a:alphaOff val="0"/>
          </a:schemeClr>
        </a:solidFill>
        <a:ln w="381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ja-JP" altLang="en-US" sz="1900" kern="1200" dirty="0">
              <a:solidFill>
                <a:schemeClr val="accent2">
                  <a:lumMod val="50000"/>
                </a:schemeClr>
              </a:solidFill>
              <a:latin typeface="UD デジタル 教科書体 N-B" panose="02020700000000000000" pitchFamily="17" charset="-128"/>
              <a:ea typeface="UD デジタル 教科書体 N-B" panose="02020700000000000000" pitchFamily="17" charset="-128"/>
            </a:rPr>
            <a:t>上記以外の作業</a:t>
          </a:r>
        </a:p>
      </dsp:txBody>
      <dsp:txXfrm>
        <a:off x="4145635" y="1829578"/>
        <a:ext cx="3451603" cy="1052738"/>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3C2FFEB-2C9E-4422-B8DD-31B0CFB835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6B50580-B637-4346-BEFB-6BB1E5660CE2}"/>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A973C4-1C44-4FE8-B855-33146B3FFFD2}" type="datetimeFigureOut">
              <a:rPr kumimoji="1" lang="ja-JP" altLang="en-US" smtClean="0"/>
              <a:t>2025/7/9</a:t>
            </a:fld>
            <a:endParaRPr kumimoji="1" lang="ja-JP" altLang="en-US"/>
          </a:p>
        </p:txBody>
      </p:sp>
      <p:sp>
        <p:nvSpPr>
          <p:cNvPr id="4" name="スライド イメージ プレースホルダー 3">
            <a:extLst>
              <a:ext uri="{FF2B5EF4-FFF2-40B4-BE49-F238E27FC236}">
                <a16:creationId xmlns:a16="http://schemas.microsoft.com/office/drawing/2014/main" id="{E6983A78-1974-4257-BF25-FD8CB5F9346F}"/>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a:extLst>
              <a:ext uri="{FF2B5EF4-FFF2-40B4-BE49-F238E27FC236}">
                <a16:creationId xmlns:a16="http://schemas.microsoft.com/office/drawing/2014/main" id="{9FDBF74A-FF57-4DDA-9510-BE27B6B9448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D58BD358-771D-432E-AFF3-73A2865603D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a:extLst>
              <a:ext uri="{FF2B5EF4-FFF2-40B4-BE49-F238E27FC236}">
                <a16:creationId xmlns:a16="http://schemas.microsoft.com/office/drawing/2014/main" id="{6B8E95D0-518F-4534-A208-DA6EDF950247}"/>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44AA3C-BBFD-4672-9D85-EDE2A0F4804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F44AA3C-BBFD-4672-9D85-EDE2A0F4804B}" type="slidenum">
              <a:rPr kumimoji="1" lang="ja-JP" altLang="en-US" smtClean="0"/>
              <a:t>1</a:t>
            </a:fld>
            <a:endParaRPr kumimoji="1" lang="ja-JP" altLang="en-US"/>
          </a:p>
        </p:txBody>
      </p:sp>
    </p:spTree>
    <p:extLst>
      <p:ext uri="{BB962C8B-B14F-4D97-AF65-F5344CB8AC3E}">
        <p14:creationId xmlns:p14="http://schemas.microsoft.com/office/powerpoint/2010/main" val="1952907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F44AA3C-BBFD-4672-9D85-EDE2A0F4804B}" type="slidenum">
              <a:rPr kumimoji="1" lang="ja-JP" altLang="en-US" smtClean="0"/>
              <a:t>2</a:t>
            </a:fld>
            <a:endParaRPr kumimoji="1" lang="ja-JP" altLang="en-US"/>
          </a:p>
        </p:txBody>
      </p:sp>
    </p:spTree>
    <p:extLst>
      <p:ext uri="{BB962C8B-B14F-4D97-AF65-F5344CB8AC3E}">
        <p14:creationId xmlns:p14="http://schemas.microsoft.com/office/powerpoint/2010/main" val="2363962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F44AA3C-BBFD-4672-9D85-EDE2A0F4804B}" type="slidenum">
              <a:rPr kumimoji="1" lang="ja-JP" altLang="en-US" smtClean="0"/>
              <a:t>7</a:t>
            </a:fld>
            <a:endParaRPr kumimoji="1" lang="ja-JP" altLang="en-US"/>
          </a:p>
        </p:txBody>
      </p:sp>
    </p:spTree>
    <p:extLst>
      <p:ext uri="{BB962C8B-B14F-4D97-AF65-F5344CB8AC3E}">
        <p14:creationId xmlns:p14="http://schemas.microsoft.com/office/powerpoint/2010/main" val="3838339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F44AA3C-BBFD-4672-9D85-EDE2A0F4804B}" type="slidenum">
              <a:rPr kumimoji="1" lang="ja-JP" altLang="en-US" smtClean="0"/>
              <a:t>9</a:t>
            </a:fld>
            <a:endParaRPr kumimoji="1" lang="ja-JP" altLang="en-US"/>
          </a:p>
        </p:txBody>
      </p:sp>
    </p:spTree>
    <p:extLst>
      <p:ext uri="{BB962C8B-B14F-4D97-AF65-F5344CB8AC3E}">
        <p14:creationId xmlns:p14="http://schemas.microsoft.com/office/powerpoint/2010/main" val="1256243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F44AA3C-BBFD-4672-9D85-EDE2A0F4804B}" type="slidenum">
              <a:rPr kumimoji="1" lang="ja-JP" altLang="en-US" smtClean="0"/>
              <a:t>10</a:t>
            </a:fld>
            <a:endParaRPr kumimoji="1" lang="ja-JP" altLang="en-US"/>
          </a:p>
        </p:txBody>
      </p:sp>
    </p:spTree>
    <p:extLst>
      <p:ext uri="{BB962C8B-B14F-4D97-AF65-F5344CB8AC3E}">
        <p14:creationId xmlns:p14="http://schemas.microsoft.com/office/powerpoint/2010/main" val="2572793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F44AA3C-BBFD-4672-9D85-EDE2A0F4804B}" type="slidenum">
              <a:rPr kumimoji="1" lang="ja-JP" altLang="en-US" smtClean="0"/>
              <a:t>11</a:t>
            </a:fld>
            <a:endParaRPr kumimoji="1" lang="ja-JP" altLang="en-US"/>
          </a:p>
        </p:txBody>
      </p:sp>
    </p:spTree>
    <p:extLst>
      <p:ext uri="{BB962C8B-B14F-4D97-AF65-F5344CB8AC3E}">
        <p14:creationId xmlns:p14="http://schemas.microsoft.com/office/powerpoint/2010/main" val="954477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12</a:t>
            </a:fld>
            <a:endParaRPr kumimoji="1" lang="ja-JP" altLang="en-US"/>
          </a:p>
        </p:txBody>
      </p:sp>
    </p:spTree>
    <p:extLst>
      <p:ext uri="{BB962C8B-B14F-4D97-AF65-F5344CB8AC3E}">
        <p14:creationId xmlns:p14="http://schemas.microsoft.com/office/powerpoint/2010/main" val="1775209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atin typeface="UD デジタル 教科書体 N-B" panose="02020700000000000000" pitchFamily="17" charset="-128"/>
                <a:ea typeface="UD デジタル 教科書体 N-B" panose="02020700000000000000" pitchFamily="17" charset="-128"/>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UD デジタル 教科書体 N-B" panose="02020700000000000000" pitchFamily="17" charset="-128"/>
                <a:ea typeface="UD デジタル 教科書体 N-B" panose="02020700000000000000" pitchFamily="17"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4AD9604-B5DF-4756-9382-2E27647D5ED1}"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latin typeface="UD デジタル 教科書体 N-B" panose="02020700000000000000" pitchFamily="17" charset="-128"/>
                <a:ea typeface="UD デジタル 教科書体 N-B" panose="02020700000000000000" pitchFamily="17" charset="-128"/>
              </a:defRPr>
            </a:lvl1pPr>
          </a:lstStyle>
          <a:p>
            <a:fld id="{08CA481A-A47E-4FDB-8DAF-30EE6F7D3410}" type="slidenum">
              <a:rPr kumimoji="1" lang="ja-JP" altLang="en-US" smtClean="0"/>
              <a:pPr/>
              <a:t>‹#›</a:t>
            </a:fld>
            <a:endParaRPr kumimoji="1" lang="ja-JP" altLang="en-US"/>
          </a:p>
        </p:txBody>
      </p:sp>
    </p:spTree>
    <p:extLst>
      <p:ext uri="{BB962C8B-B14F-4D97-AF65-F5344CB8AC3E}">
        <p14:creationId xmlns:p14="http://schemas.microsoft.com/office/powerpoint/2010/main" val="929642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FDB8D2-5ED8-4E37-940B-60C6F04E2813}"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3705432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D30F3C-517D-46A1-9E79-7A5589714EAF}"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2455914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136525"/>
            <a:ext cx="7886700" cy="879476"/>
          </a:xfrm>
        </p:spPr>
        <p:txBody>
          <a:bodyPr/>
          <a:lstStyle>
            <a:lvl1pPr>
              <a:defRPr>
                <a:latin typeface="UD デジタル 教科書体 N-B" panose="02020700000000000000" pitchFamily="17" charset="-128"/>
                <a:ea typeface="UD デジタル 教科書体 N-B" panose="02020700000000000000" pitchFamily="17"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UD デジタル 教科書体 N-B" panose="02020700000000000000" pitchFamily="17" charset="-128"/>
                <a:ea typeface="UD デジタル 教科書体 N-B" panose="02020700000000000000" pitchFamily="17" charset="-128"/>
              </a:defRPr>
            </a:lvl1pPr>
            <a:lvl2pPr>
              <a:defRPr>
                <a:latin typeface="UD デジタル 教科書体 N-B" panose="02020700000000000000" pitchFamily="17" charset="-128"/>
                <a:ea typeface="UD デジタル 教科書体 N-B" panose="02020700000000000000" pitchFamily="17" charset="-128"/>
              </a:defRPr>
            </a:lvl2pPr>
            <a:lvl3pPr>
              <a:defRPr>
                <a:latin typeface="UD デジタル 教科書体 N-B" panose="02020700000000000000" pitchFamily="17" charset="-128"/>
                <a:ea typeface="UD デジタル 教科書体 N-B" panose="02020700000000000000" pitchFamily="17" charset="-128"/>
              </a:defRPr>
            </a:lvl3pPr>
            <a:lvl4pPr>
              <a:defRPr>
                <a:latin typeface="UD デジタル 教科書体 N-B" panose="02020700000000000000" pitchFamily="17" charset="-128"/>
                <a:ea typeface="UD デジタル 教科書体 N-B" panose="02020700000000000000" pitchFamily="17" charset="-128"/>
              </a:defRPr>
            </a:lvl4pPr>
            <a:lvl5pPr>
              <a:defRPr>
                <a:latin typeface="UD デジタル 教科書体 N-B" panose="02020700000000000000" pitchFamily="17" charset="-128"/>
                <a:ea typeface="UD デジタル 教科書体 N-B" panose="02020700000000000000" pitchFamily="17"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4AF125-DBD9-411C-A86E-095A3A234B2C}"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latin typeface="UD デジタル 教科書体 N-B" panose="02020700000000000000" pitchFamily="17" charset="-128"/>
                <a:ea typeface="UD デジタル 教科書体 N-B" panose="02020700000000000000" pitchFamily="17" charset="-128"/>
              </a:defRPr>
            </a:lvl1pPr>
          </a:lstStyle>
          <a:p>
            <a:fld id="{08CA481A-A47E-4FDB-8DAF-30EE6F7D3410}" type="slidenum">
              <a:rPr kumimoji="1" lang="ja-JP" altLang="en-US" smtClean="0"/>
              <a:pPr/>
              <a:t>‹#›</a:t>
            </a:fld>
            <a:endParaRPr kumimoji="1" lang="ja-JP" altLang="en-US" dirty="0"/>
          </a:p>
        </p:txBody>
      </p:sp>
    </p:spTree>
    <p:extLst>
      <p:ext uri="{BB962C8B-B14F-4D97-AF65-F5344CB8AC3E}">
        <p14:creationId xmlns:p14="http://schemas.microsoft.com/office/powerpoint/2010/main" val="355804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7116A26-5EA8-4840-B3A1-2D4C606C8092}"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2793052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EEC5B71-D548-4109-9624-AB01F2CC4AB1}" type="datetime1">
              <a:rPr kumimoji="1" lang="ja-JP" altLang="en-US" smtClean="0"/>
              <a:t>2025/7/9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229036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A3B230-0258-49AF-8FA6-5FE201FFABB5}" type="datetime1">
              <a:rPr kumimoji="1" lang="ja-JP" altLang="en-US" smtClean="0"/>
              <a:t>2025/7/9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423474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B4432C2-1EBF-4EE8-8CC3-A14B8F01D807}" type="datetime1">
              <a:rPr kumimoji="1" lang="ja-JP" altLang="en-US" smtClean="0"/>
              <a:t>2025/7/9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2510703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AC7CE0-46D3-446E-8893-BB63502F6896}" type="datetime1">
              <a:rPr kumimoji="1" lang="ja-JP" altLang="en-US" smtClean="0"/>
              <a:t>2025/7/9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1517175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5EC760F-68D3-4FA5-BFD7-9AE437211A43}" type="datetime1">
              <a:rPr kumimoji="1" lang="ja-JP" altLang="en-US" smtClean="0"/>
              <a:t>2025/7/9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4196395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CD3DD8-0037-4180-9C26-0FF5143CB92E}" type="datetime1">
              <a:rPr kumimoji="1" lang="ja-JP" altLang="en-US" smtClean="0"/>
              <a:t>2025/7/9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4290907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3CC32-224B-400D-B347-22A5DB32AD57}" type="datetime1">
              <a:rPr kumimoji="1" lang="ja-JP" altLang="en-US" smtClean="0"/>
              <a:t>2025/7/9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A481A-A47E-4FDB-8DAF-30EE6F7D3410}" type="slidenum">
              <a:rPr kumimoji="1" lang="ja-JP" altLang="en-US" smtClean="0"/>
              <a:t>‹#›</a:t>
            </a:fld>
            <a:endParaRPr kumimoji="1" lang="ja-JP" altLang="en-US"/>
          </a:p>
        </p:txBody>
      </p:sp>
    </p:spTree>
    <p:extLst>
      <p:ext uri="{BB962C8B-B14F-4D97-AF65-F5344CB8AC3E}">
        <p14:creationId xmlns:p14="http://schemas.microsoft.com/office/powerpoint/2010/main" val="2241566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shiwata.mhlw.go.jp/material/#category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D096B4-04B2-4B88-87EF-C2D379B8D0A6}"/>
              </a:ext>
            </a:extLst>
          </p:cNvPr>
          <p:cNvSpPr>
            <a:spLocks noGrp="1"/>
          </p:cNvSpPr>
          <p:nvPr>
            <p:ph type="ctrTitle"/>
          </p:nvPr>
        </p:nvSpPr>
        <p:spPr>
          <a:xfrm>
            <a:off x="0" y="0"/>
            <a:ext cx="9144000" cy="3429000"/>
          </a:xfrm>
          <a:solidFill>
            <a:srgbClr val="FFB190"/>
          </a:solidFill>
        </p:spPr>
        <p:txBody>
          <a:bodyPr>
            <a:normAutofit/>
          </a:bodyPr>
          <a:lstStyle/>
          <a:p>
            <a:pPr>
              <a:lnSpc>
                <a:spcPct val="100000"/>
              </a:lnSpc>
            </a:pPr>
            <a:r>
              <a:rPr kumimoji="1" lang="ja-JP" altLang="en-US" sz="4400" dirty="0"/>
              <a:t>工作物の石綿事前調査について</a:t>
            </a:r>
            <a:br>
              <a:rPr kumimoji="1" lang="en-US" altLang="ja-JP" sz="4800" dirty="0"/>
            </a:br>
            <a:r>
              <a:rPr kumimoji="1" lang="ja-JP" altLang="en-US" sz="3600" dirty="0"/>
              <a:t>（令和８年１月改正の内容）</a:t>
            </a:r>
            <a:br>
              <a:rPr kumimoji="1" lang="en-US" altLang="ja-JP" sz="3600" dirty="0"/>
            </a:br>
            <a:endParaRPr kumimoji="1" lang="ja-JP" altLang="en-US" sz="3600" dirty="0"/>
          </a:p>
        </p:txBody>
      </p:sp>
      <p:sp>
        <p:nvSpPr>
          <p:cNvPr id="3" name="字幕 2">
            <a:extLst>
              <a:ext uri="{FF2B5EF4-FFF2-40B4-BE49-F238E27FC236}">
                <a16:creationId xmlns:a16="http://schemas.microsoft.com/office/drawing/2014/main" id="{94F9E2EB-8F38-45D4-BD66-A091277CD2DD}"/>
              </a:ext>
            </a:extLst>
          </p:cNvPr>
          <p:cNvSpPr>
            <a:spLocks noGrp="1"/>
          </p:cNvSpPr>
          <p:nvPr>
            <p:ph type="subTitle" idx="1"/>
          </p:nvPr>
        </p:nvSpPr>
        <p:spPr>
          <a:xfrm>
            <a:off x="1142999" y="3830638"/>
            <a:ext cx="6858000" cy="1655762"/>
          </a:xfrm>
        </p:spPr>
        <p:txBody>
          <a:bodyPr>
            <a:normAutofit/>
          </a:bodyPr>
          <a:lstStyle/>
          <a:p>
            <a:endParaRPr kumimoji="1" lang="en-US" altLang="ja-JP" dirty="0">
              <a:solidFill>
                <a:srgbClr val="002060"/>
              </a:solidFill>
            </a:endParaRPr>
          </a:p>
          <a:p>
            <a:pPr marL="0" indent="0" algn="ctr">
              <a:buNone/>
            </a:pPr>
            <a:r>
              <a:rPr lang="ja-JP" altLang="en-US" sz="2400" dirty="0"/>
              <a:t>大阪府　環境農林水産部　環境管理室</a:t>
            </a:r>
            <a:endParaRPr lang="en-US" altLang="ja-JP" sz="2400" dirty="0"/>
          </a:p>
          <a:p>
            <a:pPr marL="0" indent="0" algn="ctr">
              <a:buNone/>
            </a:pPr>
            <a:r>
              <a:rPr lang="ja-JP" altLang="en-US" sz="2400" dirty="0"/>
              <a:t>事業所指導課　大気指導グループ</a:t>
            </a:r>
          </a:p>
        </p:txBody>
      </p:sp>
      <p:sp>
        <p:nvSpPr>
          <p:cNvPr id="4" name="スライド番号プレースホルダー 3">
            <a:extLst>
              <a:ext uri="{FF2B5EF4-FFF2-40B4-BE49-F238E27FC236}">
                <a16:creationId xmlns:a16="http://schemas.microsoft.com/office/drawing/2014/main" id="{EBAE418D-243C-43F5-8A33-A743B8CC3464}"/>
              </a:ext>
            </a:extLst>
          </p:cNvPr>
          <p:cNvSpPr>
            <a:spLocks noGrp="1"/>
          </p:cNvSpPr>
          <p:nvPr>
            <p:ph type="sldNum" sz="quarter" idx="12"/>
          </p:nvPr>
        </p:nvSpPr>
        <p:spPr/>
        <p:txBody>
          <a:bodyPr/>
          <a:lstStyle/>
          <a:p>
            <a:fld id="{08CA481A-A47E-4FDB-8DAF-30EE6F7D3410}" type="slidenum">
              <a:rPr kumimoji="1" lang="ja-JP" altLang="en-US" smtClean="0"/>
              <a:pPr/>
              <a:t>1</a:t>
            </a:fld>
            <a:endParaRPr kumimoji="1" lang="ja-JP" altLang="en-US"/>
          </a:p>
        </p:txBody>
      </p:sp>
    </p:spTree>
    <p:extLst>
      <p:ext uri="{BB962C8B-B14F-4D97-AF65-F5344CB8AC3E}">
        <p14:creationId xmlns:p14="http://schemas.microsoft.com/office/powerpoint/2010/main" val="3437464042"/>
      </p:ext>
    </p:extLst>
  </p:cSld>
  <p:clrMapOvr>
    <a:masterClrMapping/>
  </p:clrMapOvr>
  <mc:AlternateContent xmlns:mc="http://schemas.openxmlformats.org/markup-compatibility/2006" xmlns:p14="http://schemas.microsoft.com/office/powerpoint/2010/main">
    <mc:Choice Requires="p14">
      <p:transition spd="slow" p14:dur="2000" advTm="8996"/>
    </mc:Choice>
    <mc:Fallback xmlns="">
      <p:transition spd="slow" advTm="899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C91757-F234-44F9-BCEA-DD5349299B8D}"/>
              </a:ext>
            </a:extLst>
          </p:cNvPr>
          <p:cNvSpPr>
            <a:spLocks noGrp="1"/>
          </p:cNvSpPr>
          <p:nvPr>
            <p:ph type="title"/>
          </p:nvPr>
        </p:nvSpPr>
        <p:spPr>
          <a:xfrm>
            <a:off x="310046" y="127389"/>
            <a:ext cx="7886700" cy="879476"/>
          </a:xfrm>
        </p:spPr>
        <p:txBody>
          <a:bodyPr>
            <a:normAutofit/>
          </a:bodyPr>
          <a:lstStyle/>
          <a:p>
            <a:r>
              <a:rPr kumimoji="1" lang="en-US" altLang="ja-JP" sz="4000" dirty="0">
                <a:solidFill>
                  <a:srgbClr val="C00000"/>
                </a:solidFill>
              </a:rPr>
              <a:t>【</a:t>
            </a:r>
            <a:r>
              <a:rPr kumimoji="1" lang="ja-JP" altLang="en-US" sz="4000" dirty="0">
                <a:solidFill>
                  <a:srgbClr val="C00000"/>
                </a:solidFill>
              </a:rPr>
              <a:t>参考</a:t>
            </a:r>
            <a:r>
              <a:rPr kumimoji="1" lang="en-US" altLang="ja-JP" sz="4000" dirty="0">
                <a:solidFill>
                  <a:srgbClr val="C00000"/>
                </a:solidFill>
              </a:rPr>
              <a:t>】</a:t>
            </a:r>
            <a:r>
              <a:rPr kumimoji="1" lang="ja-JP" altLang="en-US" sz="4000" dirty="0"/>
              <a:t>要注意②　配管設備</a:t>
            </a:r>
          </a:p>
        </p:txBody>
      </p:sp>
      <p:sp>
        <p:nvSpPr>
          <p:cNvPr id="3" name="コンテンツ プレースホルダー 2">
            <a:extLst>
              <a:ext uri="{FF2B5EF4-FFF2-40B4-BE49-F238E27FC236}">
                <a16:creationId xmlns:a16="http://schemas.microsoft.com/office/drawing/2014/main" id="{3D7AC8E3-4088-4E51-A1EC-58F46D49233F}"/>
              </a:ext>
            </a:extLst>
          </p:cNvPr>
          <p:cNvSpPr>
            <a:spLocks noGrp="1"/>
          </p:cNvSpPr>
          <p:nvPr>
            <p:ph idx="1"/>
          </p:nvPr>
        </p:nvSpPr>
        <p:spPr>
          <a:xfrm>
            <a:off x="415924" y="1818208"/>
            <a:ext cx="8281036" cy="1610792"/>
          </a:xfrm>
        </p:spPr>
        <p:txBody>
          <a:bodyPr>
            <a:normAutofit/>
          </a:bodyPr>
          <a:lstStyle/>
          <a:p>
            <a:pPr marL="0" indent="0">
              <a:buNone/>
            </a:pPr>
            <a:r>
              <a:rPr lang="ja-JP" altLang="en-US" dirty="0"/>
              <a:t>下水管→</a:t>
            </a:r>
            <a:r>
              <a:rPr lang="en-US" altLang="ja-JP" dirty="0"/>
              <a:t>『</a:t>
            </a:r>
            <a:r>
              <a:rPr lang="ja-JP" altLang="en-US" dirty="0"/>
              <a:t>特定工作物</a:t>
            </a:r>
            <a:r>
              <a:rPr lang="en-US" altLang="ja-JP" dirty="0"/>
              <a:t>』</a:t>
            </a:r>
          </a:p>
          <a:p>
            <a:endParaRPr lang="en-US" altLang="ja-JP" dirty="0"/>
          </a:p>
          <a:p>
            <a:pPr marL="0" indent="0">
              <a:buNone/>
            </a:pPr>
            <a:r>
              <a:rPr lang="ja-JP" altLang="en-US" dirty="0"/>
              <a:t>上水道管→</a:t>
            </a:r>
            <a:r>
              <a:rPr lang="en-US" altLang="ja-JP" dirty="0"/>
              <a:t>『</a:t>
            </a:r>
            <a:r>
              <a:rPr lang="ja-JP" altLang="en-US" dirty="0"/>
              <a:t>その他の工作物</a:t>
            </a:r>
            <a:r>
              <a:rPr lang="en-US" altLang="ja-JP" dirty="0"/>
              <a:t>』</a:t>
            </a:r>
          </a:p>
        </p:txBody>
      </p:sp>
      <p:sp>
        <p:nvSpPr>
          <p:cNvPr id="4" name="スライド番号プレースホルダー 3">
            <a:extLst>
              <a:ext uri="{FF2B5EF4-FFF2-40B4-BE49-F238E27FC236}">
                <a16:creationId xmlns:a16="http://schemas.microsoft.com/office/drawing/2014/main" id="{386C8A0D-6C87-4318-943B-79D24A45C16A}"/>
              </a:ext>
            </a:extLst>
          </p:cNvPr>
          <p:cNvSpPr>
            <a:spLocks noGrp="1"/>
          </p:cNvSpPr>
          <p:nvPr>
            <p:ph type="sldNum" sz="quarter" idx="12"/>
          </p:nvPr>
        </p:nvSpPr>
        <p:spPr/>
        <p:txBody>
          <a:bodyPr/>
          <a:lstStyle/>
          <a:p>
            <a:fld id="{08CA481A-A47E-4FDB-8DAF-30EE6F7D3410}" type="slidenum">
              <a:rPr kumimoji="1" lang="ja-JP" altLang="en-US" smtClean="0"/>
              <a:pPr/>
              <a:t>10</a:t>
            </a:fld>
            <a:endParaRPr kumimoji="1" lang="ja-JP" altLang="en-US" dirty="0"/>
          </a:p>
        </p:txBody>
      </p:sp>
      <p:sp>
        <p:nvSpPr>
          <p:cNvPr id="5" name="コンテンツ プレースホルダー 2">
            <a:extLst>
              <a:ext uri="{FF2B5EF4-FFF2-40B4-BE49-F238E27FC236}">
                <a16:creationId xmlns:a16="http://schemas.microsoft.com/office/drawing/2014/main" id="{79A6CC15-2000-42C0-A82D-948E1C35636B}"/>
              </a:ext>
            </a:extLst>
          </p:cNvPr>
          <p:cNvSpPr txBox="1">
            <a:spLocks/>
          </p:cNvSpPr>
          <p:nvPr/>
        </p:nvSpPr>
        <p:spPr>
          <a:xfrm>
            <a:off x="3816464" y="3429000"/>
            <a:ext cx="5676671" cy="3651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UD デジタル 教科書体 N-B" panose="02020700000000000000" pitchFamily="17" charset="-128"/>
                <a:ea typeface="UD デジタル 教科書体 N-B" panose="02020700000000000000" pitchFamily="17"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UD デジタル 教科書体 N-B" panose="02020700000000000000" pitchFamily="17" charset="-128"/>
                <a:ea typeface="UD デジタル 教科書体 N-B" panose="02020700000000000000" pitchFamily="17"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UD デジタル 教科書体 N-B" panose="02020700000000000000" pitchFamily="17" charset="-128"/>
                <a:ea typeface="UD デジタル 教科書体 N-B" panose="02020700000000000000" pitchFamily="17"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B" panose="02020700000000000000" pitchFamily="17" charset="-128"/>
                <a:ea typeface="UD デジタル 教科書体 N-B" panose="02020700000000000000" pitchFamily="17"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B" panose="02020700000000000000" pitchFamily="17" charset="-128"/>
                <a:ea typeface="UD デジタル 教科書体 N-B" panose="02020700000000000000" pitchFamily="17"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400" dirty="0"/>
              <a:t>※</a:t>
            </a:r>
            <a:r>
              <a:rPr kumimoji="1" lang="ja-JP" altLang="en-US" sz="1400" dirty="0"/>
              <a:t>建築設備に該当するものは工作物ではなく、建築物。</a:t>
            </a:r>
            <a:endParaRPr kumimoji="1" lang="en-US" altLang="ja-JP" sz="1400" dirty="0"/>
          </a:p>
        </p:txBody>
      </p:sp>
      <p:sp>
        <p:nvSpPr>
          <p:cNvPr id="6" name="テキスト ボックス 5">
            <a:extLst>
              <a:ext uri="{FF2B5EF4-FFF2-40B4-BE49-F238E27FC236}">
                <a16:creationId xmlns:a16="http://schemas.microsoft.com/office/drawing/2014/main" id="{E18F83FC-54D8-4FD5-AD6C-60C6A8DB860E}"/>
              </a:ext>
            </a:extLst>
          </p:cNvPr>
          <p:cNvSpPr txBox="1"/>
          <p:nvPr/>
        </p:nvSpPr>
        <p:spPr>
          <a:xfrm>
            <a:off x="726122" y="4123635"/>
            <a:ext cx="7660640" cy="2009061"/>
          </a:xfrm>
          <a:prstGeom prst="roundRect">
            <a:avLst/>
          </a:prstGeom>
          <a:noFill/>
          <a:ln w="38100">
            <a:solidFill>
              <a:srgbClr val="C00000"/>
            </a:solidFill>
            <a:prstDash val="sysDot"/>
          </a:ln>
        </p:spPr>
        <p:txBody>
          <a:bodyPr wrap="square" rtlCol="0">
            <a:spAutoFit/>
          </a:bodyPr>
          <a:lstStyle/>
          <a:p>
            <a:pPr marL="0" indent="0">
              <a:buNone/>
            </a:pPr>
            <a:r>
              <a:rPr lang="en-US" altLang="ja-JP" sz="1800" dirty="0">
                <a:latin typeface="UD デジタル 教科書体 N-B" panose="02020700000000000000" pitchFamily="17" charset="-128"/>
                <a:ea typeface="UD デジタル 教科書体 N-B" panose="02020700000000000000" pitchFamily="17" charset="-128"/>
              </a:rPr>
              <a:t>【</a:t>
            </a:r>
            <a:r>
              <a:rPr lang="ja-JP" altLang="en-US" sz="1800" dirty="0">
                <a:latin typeface="UD デジタル 教科書体 N-B" panose="02020700000000000000" pitchFamily="17" charset="-128"/>
                <a:ea typeface="UD デジタル 教科書体 N-B" panose="02020700000000000000" pitchFamily="17" charset="-128"/>
              </a:rPr>
              <a:t>確認時における注意点</a:t>
            </a:r>
            <a:r>
              <a:rPr lang="en-US" altLang="ja-JP" sz="1800" dirty="0">
                <a:latin typeface="UD デジタル 教科書体 N-B" panose="02020700000000000000" pitchFamily="17" charset="-128"/>
                <a:ea typeface="UD デジタル 教科書体 N-B" panose="02020700000000000000" pitchFamily="17" charset="-128"/>
              </a:rPr>
              <a:t>】</a:t>
            </a:r>
          </a:p>
          <a:p>
            <a:pPr marL="0" indent="0">
              <a:buNone/>
            </a:pPr>
            <a:endParaRPr lang="en-US" altLang="ja-JP" sz="8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Ø"/>
            </a:pPr>
            <a:r>
              <a:rPr lang="ja-JP" altLang="en-US" sz="1800" dirty="0">
                <a:latin typeface="UD デジタル 教科書体 N-B" panose="02020700000000000000" pitchFamily="17" charset="-128"/>
                <a:ea typeface="UD デジタル 教科書体 N-B" panose="02020700000000000000" pitchFamily="17" charset="-128"/>
              </a:rPr>
              <a:t>管材のほか、フランジやバルブなどの箇所に、ガスケットやパッキンといった石綿を含有している資材（シール材関係）が使用されている可能性がある。</a:t>
            </a:r>
            <a:endParaRPr lang="en-US" altLang="ja-JP" sz="18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Ø"/>
            </a:pPr>
            <a:endParaRPr lang="en-US" altLang="ja-JP" sz="8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Ø"/>
            </a:pPr>
            <a:r>
              <a:rPr lang="ja-JP" altLang="en-US" sz="1800" dirty="0">
                <a:latin typeface="UD デジタル 教科書体 N-B" panose="02020700000000000000" pitchFamily="17" charset="-128"/>
                <a:ea typeface="UD デジタル 教科書体 N-B" panose="02020700000000000000" pitchFamily="17" charset="-128"/>
              </a:rPr>
              <a:t>配管廻りに石綿含有の保温材が施工されている場合がある</a:t>
            </a:r>
            <a:r>
              <a:rPr lang="ja-JP" altLang="en-US" sz="2400" dirty="0">
                <a:latin typeface="UD デジタル 教科書体 N-B" panose="02020700000000000000" pitchFamily="17" charset="-128"/>
                <a:ea typeface="UD デジタル 教科書体 N-B" panose="02020700000000000000" pitchFamily="17" charset="-128"/>
              </a:rPr>
              <a:t>。</a:t>
            </a:r>
            <a:endParaRPr lang="en-US" altLang="ja-JP" sz="2400" dirty="0">
              <a:latin typeface="UD デジタル 教科書体 N-B" panose="02020700000000000000" pitchFamily="17" charset="-128"/>
              <a:ea typeface="UD デジタル 教科書体 N-B" panose="02020700000000000000" pitchFamily="17" charset="-128"/>
            </a:endParaRPr>
          </a:p>
        </p:txBody>
      </p:sp>
      <p:sp>
        <p:nvSpPr>
          <p:cNvPr id="9" name="テキスト ボックス 8">
            <a:extLst>
              <a:ext uri="{FF2B5EF4-FFF2-40B4-BE49-F238E27FC236}">
                <a16:creationId xmlns:a16="http://schemas.microsoft.com/office/drawing/2014/main" id="{4502C462-AFA9-4EC0-9542-D74E5A58F6BD}"/>
              </a:ext>
            </a:extLst>
          </p:cNvPr>
          <p:cNvSpPr txBox="1"/>
          <p:nvPr/>
        </p:nvSpPr>
        <p:spPr>
          <a:xfrm>
            <a:off x="299046" y="6413699"/>
            <a:ext cx="8216304" cy="307777"/>
          </a:xfrm>
          <a:prstGeom prst="rect">
            <a:avLst/>
          </a:prstGeom>
          <a:noFill/>
        </p:spPr>
        <p:txBody>
          <a:bodyPr wrap="square">
            <a:spAutoFit/>
          </a:bodyPr>
          <a:lstStyle/>
          <a:p>
            <a:r>
              <a:rPr lang="ja-JP" altLang="en-US" sz="1400" dirty="0">
                <a:latin typeface="UD デジタル 教科書体 N-B" panose="02020700000000000000" pitchFamily="17" charset="-128"/>
                <a:ea typeface="UD デジタル 教科書体 N-B" panose="02020700000000000000" pitchFamily="17" charset="-128"/>
              </a:rPr>
              <a:t>参考文献</a:t>
            </a:r>
            <a:r>
              <a:rPr lang="en-US" altLang="ja-JP" sz="1400" dirty="0">
                <a:latin typeface="UD デジタル 教科書体 N-B" panose="02020700000000000000" pitchFamily="17" charset="-128"/>
                <a:ea typeface="UD デジタル 教科書体 N-B" panose="02020700000000000000" pitchFamily="17" charset="-128"/>
              </a:rPr>
              <a:t>『</a:t>
            </a:r>
            <a:r>
              <a:rPr lang="ja-JP" altLang="en-US" sz="1400" dirty="0">
                <a:latin typeface="UD デジタル 教科書体 N-B" panose="02020700000000000000" pitchFamily="17" charset="-128"/>
                <a:ea typeface="UD デジタル 教科書体 N-B" panose="02020700000000000000" pitchFamily="17" charset="-128"/>
              </a:rPr>
              <a:t>一般社団法人環境科学対策センター工作物石綿調査者資格の必要性　周知勉強会</a:t>
            </a:r>
            <a:r>
              <a:rPr lang="en-US" altLang="ja-JP" sz="1400" dirty="0">
                <a:latin typeface="UD デジタル 教科書体 N-B" panose="02020700000000000000" pitchFamily="17" charset="-128"/>
                <a:ea typeface="UD デジタル 教科書体 N-B" panose="02020700000000000000" pitchFamily="17" charset="-128"/>
              </a:rPr>
              <a:t>』</a:t>
            </a:r>
          </a:p>
        </p:txBody>
      </p:sp>
    </p:spTree>
    <p:extLst>
      <p:ext uri="{BB962C8B-B14F-4D97-AF65-F5344CB8AC3E}">
        <p14:creationId xmlns:p14="http://schemas.microsoft.com/office/powerpoint/2010/main" val="3524571095"/>
      </p:ext>
    </p:extLst>
  </p:cSld>
  <p:clrMapOvr>
    <a:masterClrMapping/>
  </p:clrMapOvr>
  <mc:AlternateContent xmlns:mc="http://schemas.openxmlformats.org/markup-compatibility/2006" xmlns:p14="http://schemas.microsoft.com/office/powerpoint/2010/main">
    <mc:Choice Requires="p14">
      <p:transition spd="slow" p14:dur="2000" advTm="21324"/>
    </mc:Choice>
    <mc:Fallback xmlns="">
      <p:transition spd="slow" advTm="21324"/>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C91757-F234-44F9-BCEA-DD5349299B8D}"/>
              </a:ext>
            </a:extLst>
          </p:cNvPr>
          <p:cNvSpPr>
            <a:spLocks noGrp="1"/>
          </p:cNvSpPr>
          <p:nvPr>
            <p:ph type="title"/>
          </p:nvPr>
        </p:nvSpPr>
        <p:spPr>
          <a:xfrm>
            <a:off x="125128" y="410772"/>
            <a:ext cx="9497127" cy="600853"/>
          </a:xfrm>
        </p:spPr>
        <p:txBody>
          <a:bodyPr>
            <a:normAutofit fontScale="90000"/>
          </a:bodyPr>
          <a:lstStyle/>
          <a:p>
            <a:r>
              <a:rPr kumimoji="1" lang="en-US" altLang="ja-JP" dirty="0">
                <a:solidFill>
                  <a:srgbClr val="C00000"/>
                </a:solidFill>
              </a:rPr>
              <a:t>【</a:t>
            </a:r>
            <a:r>
              <a:rPr kumimoji="1" lang="ja-JP" altLang="en-US" dirty="0">
                <a:solidFill>
                  <a:srgbClr val="C00000"/>
                </a:solidFill>
              </a:rPr>
              <a:t>参考</a:t>
            </a:r>
            <a:r>
              <a:rPr kumimoji="1" lang="en-US" altLang="ja-JP" dirty="0">
                <a:solidFill>
                  <a:srgbClr val="C00000"/>
                </a:solidFill>
              </a:rPr>
              <a:t>】</a:t>
            </a:r>
            <a:r>
              <a:rPr kumimoji="1" lang="ja-JP" altLang="en-US" dirty="0"/>
              <a:t>要注意③　</a:t>
            </a:r>
            <a:br>
              <a:rPr kumimoji="1" lang="en-US" altLang="ja-JP" dirty="0"/>
            </a:br>
            <a:r>
              <a:rPr kumimoji="1" lang="ja-JP" altLang="en-US" dirty="0"/>
              <a:t>　　　　 </a:t>
            </a:r>
            <a:r>
              <a:rPr lang="ja-JP" altLang="en-US" dirty="0"/>
              <a:t>観光用エレベーター</a:t>
            </a:r>
            <a:endParaRPr kumimoji="1" lang="ja-JP" altLang="en-US" dirty="0"/>
          </a:p>
        </p:txBody>
      </p:sp>
      <p:sp>
        <p:nvSpPr>
          <p:cNvPr id="3" name="コンテンツ プレースホルダー 2">
            <a:extLst>
              <a:ext uri="{FF2B5EF4-FFF2-40B4-BE49-F238E27FC236}">
                <a16:creationId xmlns:a16="http://schemas.microsoft.com/office/drawing/2014/main" id="{3D7AC8E3-4088-4E51-A1EC-58F46D49233F}"/>
              </a:ext>
            </a:extLst>
          </p:cNvPr>
          <p:cNvSpPr>
            <a:spLocks noGrp="1"/>
          </p:cNvSpPr>
          <p:nvPr>
            <p:ph idx="1"/>
          </p:nvPr>
        </p:nvSpPr>
        <p:spPr>
          <a:xfrm>
            <a:off x="375492" y="1424021"/>
            <a:ext cx="8301148" cy="3196344"/>
          </a:xfrm>
        </p:spPr>
        <p:txBody>
          <a:bodyPr>
            <a:normAutofit fontScale="85000" lnSpcReduction="10000"/>
          </a:bodyPr>
          <a:lstStyle/>
          <a:p>
            <a:pPr marL="0" indent="0">
              <a:buNone/>
            </a:pPr>
            <a:r>
              <a:rPr lang="ja-JP" altLang="en-US" sz="2600" b="1" dirty="0"/>
              <a:t>観光用エレベーター</a:t>
            </a:r>
            <a:r>
              <a:rPr lang="en-US" altLang="ja-JP" sz="2600" b="1" baseline="30000" dirty="0"/>
              <a:t>※</a:t>
            </a:r>
            <a:r>
              <a:rPr lang="ja-JP" altLang="en-US" sz="2600" b="1" dirty="0"/>
              <a:t>の昇降路の囲い</a:t>
            </a:r>
            <a:r>
              <a:rPr lang="ja-JP" altLang="en-US" sz="2600" dirty="0"/>
              <a:t>は</a:t>
            </a:r>
            <a:r>
              <a:rPr lang="en-US" altLang="ja-JP" sz="2600" b="1" dirty="0"/>
              <a:t>『</a:t>
            </a:r>
            <a:r>
              <a:rPr lang="ja-JP" altLang="en-US" sz="2600" b="1" dirty="0"/>
              <a:t>特定工作物</a:t>
            </a:r>
            <a:r>
              <a:rPr lang="en-US" altLang="ja-JP" sz="2600" b="1" dirty="0"/>
              <a:t>』</a:t>
            </a:r>
          </a:p>
          <a:p>
            <a:pPr marL="0" indent="0">
              <a:buNone/>
            </a:pPr>
            <a:r>
              <a:rPr lang="ja-JP" altLang="en-US" sz="2000" dirty="0"/>
              <a:t>（建築物に該当するものを除く。）</a:t>
            </a:r>
            <a:endParaRPr lang="en-US" altLang="ja-JP" sz="2000" b="1" dirty="0"/>
          </a:p>
          <a:p>
            <a:endParaRPr lang="en-US" altLang="ja-JP" sz="900" dirty="0"/>
          </a:p>
          <a:p>
            <a:pPr marL="0" indent="0">
              <a:buNone/>
            </a:pPr>
            <a:r>
              <a:rPr lang="en-US" altLang="ja-JP" sz="1900" dirty="0"/>
              <a:t>※</a:t>
            </a:r>
            <a:r>
              <a:rPr lang="ja-JP" altLang="en-US" sz="1900" dirty="0"/>
              <a:t>観光用エレベーターとは</a:t>
            </a:r>
            <a:endParaRPr lang="en-US" altLang="ja-JP" sz="1900" dirty="0"/>
          </a:p>
          <a:p>
            <a:pPr marL="0" indent="0">
              <a:buNone/>
            </a:pPr>
            <a:r>
              <a:rPr lang="ja-JP" altLang="en-US" sz="1700" dirty="0"/>
              <a:t>建築基準法施行令（昭和</a:t>
            </a:r>
            <a:r>
              <a:rPr lang="en-US" altLang="ja-JP" sz="1700" dirty="0"/>
              <a:t>25</a:t>
            </a:r>
            <a:r>
              <a:rPr lang="ja-JP" altLang="en-US" sz="1700" dirty="0"/>
              <a:t>年政令第</a:t>
            </a:r>
            <a:r>
              <a:rPr lang="en-US" altLang="ja-JP" sz="1700" dirty="0"/>
              <a:t>338</a:t>
            </a:r>
            <a:r>
              <a:rPr lang="ja-JP" altLang="en-US" sz="1700" dirty="0"/>
              <a:t>号）第</a:t>
            </a:r>
            <a:r>
              <a:rPr lang="en-US" altLang="ja-JP" sz="1700" dirty="0"/>
              <a:t>138</a:t>
            </a:r>
            <a:r>
              <a:rPr lang="ja-JP" altLang="en-US" sz="1700" dirty="0"/>
              <a:t>条第２項第１号に規定する「乗用エレベーター又はエスカレーターで観光のためのもの（一般交通の用に供するものを除く。）」のうち、乗用エレベーターで観光のためのもの（一般交通の用に供するものを除く。）をいう。（大気汚染防止法施行規則等の一部を改正する省令等の施行等について（令和</a:t>
            </a:r>
            <a:r>
              <a:rPr lang="en-US" altLang="ja-JP" sz="1700" dirty="0"/>
              <a:t>5</a:t>
            </a:r>
            <a:r>
              <a:rPr lang="ja-JP" altLang="en-US" sz="1700" dirty="0"/>
              <a:t>年</a:t>
            </a:r>
            <a:r>
              <a:rPr lang="en-US" altLang="ja-JP" sz="1700" dirty="0"/>
              <a:t>6</a:t>
            </a:r>
            <a:r>
              <a:rPr lang="ja-JP" altLang="en-US" sz="1700" dirty="0"/>
              <a:t>月</a:t>
            </a:r>
            <a:r>
              <a:rPr lang="en-US" altLang="ja-JP" sz="1700" dirty="0"/>
              <a:t>23</a:t>
            </a:r>
            <a:r>
              <a:rPr lang="ja-JP" altLang="en-US" sz="1700" dirty="0"/>
              <a:t>日環水大大発第</a:t>
            </a:r>
            <a:r>
              <a:rPr lang="en-US" altLang="ja-JP" sz="1700" dirty="0"/>
              <a:t>2306231</a:t>
            </a:r>
            <a:r>
              <a:rPr lang="ja-JP" altLang="en-US" sz="1700" dirty="0"/>
              <a:t>号）</a:t>
            </a:r>
            <a:endParaRPr lang="en-US" altLang="ja-JP" sz="1700" dirty="0"/>
          </a:p>
          <a:p>
            <a:pPr marL="0" indent="0">
              <a:buNone/>
            </a:pPr>
            <a:r>
              <a:rPr lang="ja-JP" altLang="en-US" sz="1700" dirty="0"/>
              <a:t>（例）</a:t>
            </a:r>
            <a:endParaRPr lang="en-US" altLang="ja-JP" sz="1700" dirty="0"/>
          </a:p>
          <a:p>
            <a:pPr>
              <a:buFont typeface="Wingdings" panose="05000000000000000000" pitchFamily="2" charset="2"/>
              <a:buChar char="ü"/>
            </a:pPr>
            <a:r>
              <a:rPr lang="ja-JP" altLang="en-US" sz="1700" dirty="0"/>
              <a:t>ホテル、ショッピングモール、高層ビルの外の景色が観れ、人が使用する乗用エレベーター（展望用エレベーター）</a:t>
            </a:r>
            <a:endParaRPr lang="en-US" altLang="ja-JP" sz="1700" dirty="0"/>
          </a:p>
          <a:p>
            <a:pPr>
              <a:buFont typeface="Wingdings" panose="05000000000000000000" pitchFamily="2" charset="2"/>
              <a:buChar char="ü"/>
            </a:pPr>
            <a:r>
              <a:rPr lang="ja-JP" altLang="en-US" sz="1700" dirty="0"/>
              <a:t>建物の屋外に設置されているエレベーター</a:t>
            </a:r>
            <a:endParaRPr lang="en-US" altLang="ja-JP" sz="1700" dirty="0"/>
          </a:p>
        </p:txBody>
      </p:sp>
      <p:sp>
        <p:nvSpPr>
          <p:cNvPr id="4" name="スライド番号プレースホルダー 3">
            <a:extLst>
              <a:ext uri="{FF2B5EF4-FFF2-40B4-BE49-F238E27FC236}">
                <a16:creationId xmlns:a16="http://schemas.microsoft.com/office/drawing/2014/main" id="{20F0E18A-7208-440A-BA66-C706DC49EA1A}"/>
              </a:ext>
            </a:extLst>
          </p:cNvPr>
          <p:cNvSpPr>
            <a:spLocks noGrp="1"/>
          </p:cNvSpPr>
          <p:nvPr>
            <p:ph type="sldNum" sz="quarter" idx="12"/>
          </p:nvPr>
        </p:nvSpPr>
        <p:spPr/>
        <p:txBody>
          <a:bodyPr/>
          <a:lstStyle/>
          <a:p>
            <a:fld id="{08CA481A-A47E-4FDB-8DAF-30EE6F7D3410}" type="slidenum">
              <a:rPr kumimoji="1" lang="ja-JP" altLang="en-US" smtClean="0"/>
              <a:pPr/>
              <a:t>11</a:t>
            </a:fld>
            <a:endParaRPr kumimoji="1" lang="ja-JP" altLang="en-US" dirty="0"/>
          </a:p>
        </p:txBody>
      </p:sp>
      <p:sp>
        <p:nvSpPr>
          <p:cNvPr id="5" name="テキスト ボックス 4">
            <a:extLst>
              <a:ext uri="{FF2B5EF4-FFF2-40B4-BE49-F238E27FC236}">
                <a16:creationId xmlns:a16="http://schemas.microsoft.com/office/drawing/2014/main" id="{75AF51D5-2DF6-4283-97D1-8A47339467BD}"/>
              </a:ext>
            </a:extLst>
          </p:cNvPr>
          <p:cNvSpPr txBox="1"/>
          <p:nvPr/>
        </p:nvSpPr>
        <p:spPr>
          <a:xfrm>
            <a:off x="320040" y="4608540"/>
            <a:ext cx="8503920" cy="1605636"/>
          </a:xfrm>
          <a:prstGeom prst="roundRect">
            <a:avLst/>
          </a:prstGeom>
          <a:noFill/>
          <a:ln w="38100">
            <a:solidFill>
              <a:srgbClr val="C00000"/>
            </a:solidFill>
            <a:prstDash val="sysDot"/>
          </a:ln>
        </p:spPr>
        <p:txBody>
          <a:bodyPr wrap="square" rtlCol="0">
            <a:spAutoFit/>
          </a:bodyPr>
          <a:lstStyle/>
          <a:p>
            <a:pPr marL="0" indent="0">
              <a:buNone/>
            </a:pPr>
            <a:r>
              <a:rPr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確認時における注意点</a:t>
            </a:r>
            <a:r>
              <a:rPr lang="en-US" altLang="ja-JP" sz="1600" dirty="0">
                <a:latin typeface="UD デジタル 教科書体 N-B" panose="02020700000000000000" pitchFamily="17" charset="-128"/>
                <a:ea typeface="UD デジタル 教科書体 N-B" panose="02020700000000000000" pitchFamily="17" charset="-128"/>
              </a:rPr>
              <a:t>】</a:t>
            </a:r>
          </a:p>
          <a:p>
            <a:pPr marL="0" indent="0">
              <a:buNone/>
            </a:pPr>
            <a:endParaRPr lang="en-US" altLang="ja-JP" sz="7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Ø"/>
            </a:pPr>
            <a:r>
              <a:rPr lang="ja-JP" altLang="en-US" sz="1600" dirty="0">
                <a:latin typeface="UD デジタル 教科書体 N-B" panose="02020700000000000000" pitchFamily="17" charset="-128"/>
                <a:ea typeface="UD デジタル 教科書体 N-B" panose="02020700000000000000" pitchFamily="17" charset="-128"/>
              </a:rPr>
              <a:t>エレベーター本体は</a:t>
            </a:r>
            <a:r>
              <a:rPr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その他の工作物</a:t>
            </a:r>
            <a:r>
              <a:rPr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となる。</a:t>
            </a:r>
            <a:endParaRPr lang="en-US" altLang="ja-JP" sz="16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Ø"/>
            </a:pPr>
            <a:r>
              <a:rPr lang="ja-JP" altLang="en-US" sz="1600" dirty="0">
                <a:latin typeface="UD デジタル 教科書体 N-B" panose="02020700000000000000" pitchFamily="17" charset="-128"/>
                <a:ea typeface="UD デジタル 教科書体 N-B" panose="02020700000000000000" pitchFamily="17" charset="-128"/>
              </a:rPr>
              <a:t>建築物内に設置されたエレベーターの昇降路の壁面は</a:t>
            </a:r>
            <a:r>
              <a:rPr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建築物</a:t>
            </a:r>
            <a:r>
              <a:rPr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となる。</a:t>
            </a:r>
            <a:endParaRPr lang="en-US" altLang="ja-JP" sz="16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Ø"/>
            </a:pPr>
            <a:r>
              <a:rPr lang="ja-JP" altLang="en-US" sz="1600" dirty="0">
                <a:latin typeface="UD デジタル 教科書体 N-B" panose="02020700000000000000" pitchFamily="17" charset="-128"/>
                <a:ea typeface="UD デジタル 教科書体 N-B" panose="02020700000000000000" pitchFamily="17" charset="-128"/>
              </a:rPr>
              <a:t>ガラス張りの観光用エレベーターの場合、ガラスのシール材も</a:t>
            </a:r>
            <a:r>
              <a:rPr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特定工作物</a:t>
            </a:r>
            <a:r>
              <a:rPr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となる。</a:t>
            </a:r>
            <a:endParaRPr lang="en-US" altLang="ja-JP" sz="1600"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sz="1600" dirty="0">
                <a:latin typeface="UD デジタル 教科書体 N-B" panose="02020700000000000000" pitchFamily="17" charset="-128"/>
                <a:ea typeface="UD デジタル 教科書体 N-B" panose="02020700000000000000" pitchFamily="17" charset="-128"/>
              </a:rPr>
              <a:t>　（エレベーター本体のシール材であれば</a:t>
            </a:r>
            <a:r>
              <a:rPr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その他の工作物</a:t>
            </a:r>
            <a:r>
              <a:rPr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a:t>
            </a:r>
            <a:endParaRPr lang="en-US" altLang="ja-JP" sz="1600" dirty="0">
              <a:latin typeface="UD デジタル 教科書体 N-B" panose="02020700000000000000" pitchFamily="17" charset="-128"/>
              <a:ea typeface="UD デジタル 教科書体 N-B" panose="02020700000000000000" pitchFamily="17" charset="-128"/>
            </a:endParaRPr>
          </a:p>
        </p:txBody>
      </p:sp>
      <p:sp>
        <p:nvSpPr>
          <p:cNvPr id="9" name="テキスト ボックス 8">
            <a:extLst>
              <a:ext uri="{FF2B5EF4-FFF2-40B4-BE49-F238E27FC236}">
                <a16:creationId xmlns:a16="http://schemas.microsoft.com/office/drawing/2014/main" id="{DAE8729B-572A-4CB8-BAB0-EE021360C65F}"/>
              </a:ext>
            </a:extLst>
          </p:cNvPr>
          <p:cNvSpPr txBox="1"/>
          <p:nvPr/>
        </p:nvSpPr>
        <p:spPr>
          <a:xfrm>
            <a:off x="299046" y="6413699"/>
            <a:ext cx="8216304" cy="307777"/>
          </a:xfrm>
          <a:prstGeom prst="rect">
            <a:avLst/>
          </a:prstGeom>
          <a:noFill/>
        </p:spPr>
        <p:txBody>
          <a:bodyPr wrap="square">
            <a:spAutoFit/>
          </a:bodyPr>
          <a:lstStyle/>
          <a:p>
            <a:r>
              <a:rPr lang="ja-JP" altLang="en-US" sz="1400" dirty="0">
                <a:latin typeface="UD デジタル 教科書体 N-B" panose="02020700000000000000" pitchFamily="17" charset="-128"/>
                <a:ea typeface="UD デジタル 教科書体 N-B" panose="02020700000000000000" pitchFamily="17" charset="-128"/>
              </a:rPr>
              <a:t>参考文献</a:t>
            </a:r>
            <a:r>
              <a:rPr lang="en-US" altLang="ja-JP" sz="1400" dirty="0">
                <a:latin typeface="UD デジタル 教科書体 N-B" panose="02020700000000000000" pitchFamily="17" charset="-128"/>
                <a:ea typeface="UD デジタル 教科書体 N-B" panose="02020700000000000000" pitchFamily="17" charset="-128"/>
              </a:rPr>
              <a:t>『</a:t>
            </a:r>
            <a:r>
              <a:rPr lang="ja-JP" altLang="en-US" sz="1400" dirty="0">
                <a:latin typeface="UD デジタル 教科書体 N-B" panose="02020700000000000000" pitchFamily="17" charset="-128"/>
                <a:ea typeface="UD デジタル 教科書体 N-B" panose="02020700000000000000" pitchFamily="17" charset="-128"/>
              </a:rPr>
              <a:t>一般社団法人環境科学対策センター工作物石綿調査者資格の必要性　周知勉強会</a:t>
            </a:r>
            <a:r>
              <a:rPr lang="en-US" altLang="ja-JP" sz="1400" dirty="0">
                <a:latin typeface="UD デジタル 教科書体 N-B" panose="02020700000000000000" pitchFamily="17" charset="-128"/>
                <a:ea typeface="UD デジタル 教科書体 N-B" panose="02020700000000000000" pitchFamily="17" charset="-128"/>
              </a:rPr>
              <a:t>』</a:t>
            </a:r>
          </a:p>
        </p:txBody>
      </p:sp>
    </p:spTree>
    <p:extLst>
      <p:ext uri="{BB962C8B-B14F-4D97-AF65-F5344CB8AC3E}">
        <p14:creationId xmlns:p14="http://schemas.microsoft.com/office/powerpoint/2010/main" val="3344530664"/>
      </p:ext>
    </p:extLst>
  </p:cSld>
  <p:clrMapOvr>
    <a:masterClrMapping/>
  </p:clrMapOvr>
  <mc:AlternateContent xmlns:mc="http://schemas.openxmlformats.org/markup-compatibility/2006" xmlns:p14="http://schemas.microsoft.com/office/powerpoint/2010/main">
    <mc:Choice Requires="p14">
      <p:transition spd="slow" p14:dur="2000" advTm="37948"/>
    </mc:Choice>
    <mc:Fallback xmlns="">
      <p:transition spd="slow" advTm="3794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3ADC723-2300-4E02-8E04-8D08C0D4B3F7}"/>
              </a:ext>
            </a:extLst>
          </p:cNvPr>
          <p:cNvSpPr/>
          <p:nvPr/>
        </p:nvSpPr>
        <p:spPr>
          <a:xfrm>
            <a:off x="0" y="607756"/>
            <a:ext cx="9144000" cy="30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158B6D8-AD15-47A2-A901-E0DD27939529}"/>
              </a:ext>
            </a:extLst>
          </p:cNvPr>
          <p:cNvSpPr txBox="1"/>
          <p:nvPr/>
        </p:nvSpPr>
        <p:spPr>
          <a:xfrm>
            <a:off x="0" y="1662401"/>
            <a:ext cx="9144000" cy="1446550"/>
          </a:xfrm>
          <a:prstGeom prst="rect">
            <a:avLst/>
          </a:prstGeom>
          <a:noFill/>
        </p:spPr>
        <p:txBody>
          <a:bodyPr wrap="square" rtlCol="0">
            <a:spAutoFit/>
          </a:bodyPr>
          <a:lstStyle/>
          <a:p>
            <a:pPr algn="ctr"/>
            <a:r>
              <a:rPr lang="ja-JP" altLang="en-US" sz="4400" b="1" dirty="0">
                <a:solidFill>
                  <a:schemeClr val="bg1"/>
                </a:solidFill>
                <a:latin typeface="メイリオ" panose="020B0604030504040204" pitchFamily="50" charset="-128"/>
                <a:ea typeface="メイリオ" panose="020B0604030504040204" pitchFamily="50" charset="-128"/>
              </a:rPr>
              <a:t>制度をご理解いただき、</a:t>
            </a:r>
            <a:endParaRPr lang="en-US" altLang="ja-JP" sz="4400" b="1" dirty="0">
              <a:solidFill>
                <a:schemeClr val="bg1"/>
              </a:solidFill>
              <a:latin typeface="メイリオ" panose="020B0604030504040204" pitchFamily="50" charset="-128"/>
              <a:ea typeface="メイリオ" panose="020B0604030504040204" pitchFamily="50" charset="-128"/>
            </a:endParaRPr>
          </a:p>
          <a:p>
            <a:pPr algn="ctr"/>
            <a:r>
              <a:rPr lang="ja-JP" altLang="en-US" sz="4400" b="1" dirty="0">
                <a:solidFill>
                  <a:schemeClr val="bg1"/>
                </a:solidFill>
                <a:latin typeface="メイリオ" panose="020B0604030504040204" pitchFamily="50" charset="-128"/>
                <a:ea typeface="メイリオ" panose="020B0604030504040204" pitchFamily="50" charset="-128"/>
              </a:rPr>
              <a:t>法令遵守をお願いいたします</a:t>
            </a:r>
          </a:p>
        </p:txBody>
      </p:sp>
      <p:sp>
        <p:nvSpPr>
          <p:cNvPr id="9" name="サブタイトル 4">
            <a:extLst>
              <a:ext uri="{FF2B5EF4-FFF2-40B4-BE49-F238E27FC236}">
                <a16:creationId xmlns:a16="http://schemas.microsoft.com/office/drawing/2014/main" id="{F09172A9-0624-4450-A7B2-910513092D4D}"/>
              </a:ext>
            </a:extLst>
          </p:cNvPr>
          <p:cNvSpPr txBox="1">
            <a:spLocks/>
          </p:cNvSpPr>
          <p:nvPr/>
        </p:nvSpPr>
        <p:spPr>
          <a:xfrm>
            <a:off x="539552" y="4108218"/>
            <a:ext cx="8064896" cy="10181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800" dirty="0">
                <a:latin typeface="メイリオ" panose="020B0604030504040204" pitchFamily="50" charset="-128"/>
                <a:ea typeface="メイリオ" panose="020B0604030504040204" pitchFamily="50" charset="-128"/>
              </a:rPr>
              <a:t>大阪府 環境農林水産部 環境管理室</a:t>
            </a:r>
            <a:endParaRPr lang="en-US" altLang="ja-JP" sz="2800" dirty="0">
              <a:latin typeface="メイリオ" panose="020B0604030504040204" pitchFamily="50" charset="-128"/>
              <a:ea typeface="メイリオ" panose="020B0604030504040204" pitchFamily="50" charset="-128"/>
            </a:endParaRPr>
          </a:p>
          <a:p>
            <a:pPr marL="0" indent="0" algn="ctr">
              <a:buNone/>
            </a:pPr>
            <a:r>
              <a:rPr lang="ja-JP" altLang="en-US" sz="2800" dirty="0">
                <a:latin typeface="メイリオ" panose="020B0604030504040204" pitchFamily="50" charset="-128"/>
                <a:ea typeface="メイリオ" panose="020B0604030504040204" pitchFamily="50" charset="-128"/>
              </a:rPr>
              <a:t>事業所指導課 大気指導グループ</a:t>
            </a:r>
            <a:endParaRPr lang="en-US" altLang="ja-JP" sz="2800" dirty="0">
              <a:latin typeface="メイリオ" panose="020B0604030504040204" pitchFamily="50" charset="-128"/>
              <a:ea typeface="メイリオ" panose="020B0604030504040204" pitchFamily="50" charset="-128"/>
            </a:endParaRPr>
          </a:p>
        </p:txBody>
      </p:sp>
      <p:pic>
        <p:nvPicPr>
          <p:cNvPr id="10" name="図 9">
            <a:extLst>
              <a:ext uri="{FF2B5EF4-FFF2-40B4-BE49-F238E27FC236}">
                <a16:creationId xmlns:a16="http://schemas.microsoft.com/office/drawing/2014/main" id="{3C882E8D-5C3D-40E5-8319-CFE031B3EEC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2955" y="5497832"/>
            <a:ext cx="901246" cy="1080000"/>
          </a:xfrm>
          <a:prstGeom prst="rect">
            <a:avLst/>
          </a:prstGeom>
          <a:noFill/>
          <a:ln>
            <a:noFill/>
          </a:ln>
        </p:spPr>
      </p:pic>
    </p:spTree>
    <p:extLst>
      <p:ext uri="{BB962C8B-B14F-4D97-AF65-F5344CB8AC3E}">
        <p14:creationId xmlns:p14="http://schemas.microsoft.com/office/powerpoint/2010/main" val="1466378246"/>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8BD01CA-82A5-4968-B0C5-DF30E5F16DE5}"/>
              </a:ext>
            </a:extLst>
          </p:cNvPr>
          <p:cNvSpPr>
            <a:spLocks noGrp="1"/>
          </p:cNvSpPr>
          <p:nvPr>
            <p:ph type="sldNum" sz="quarter" idx="12"/>
          </p:nvPr>
        </p:nvSpPr>
        <p:spPr/>
        <p:txBody>
          <a:bodyPr/>
          <a:lstStyle/>
          <a:p>
            <a:fld id="{08CA481A-A47E-4FDB-8DAF-30EE6F7D3410}" type="slidenum">
              <a:rPr kumimoji="1" lang="ja-JP" altLang="en-US" smtClean="0"/>
              <a:pPr/>
              <a:t>2</a:t>
            </a:fld>
            <a:endParaRPr kumimoji="1" lang="ja-JP" altLang="en-US" dirty="0"/>
          </a:p>
        </p:txBody>
      </p:sp>
      <p:sp>
        <p:nvSpPr>
          <p:cNvPr id="5" name="タイトル 1">
            <a:extLst>
              <a:ext uri="{FF2B5EF4-FFF2-40B4-BE49-F238E27FC236}">
                <a16:creationId xmlns:a16="http://schemas.microsoft.com/office/drawing/2014/main" id="{82851FA3-0B3F-4AF6-8E9B-FA63FBBA7FA5}"/>
              </a:ext>
            </a:extLst>
          </p:cNvPr>
          <p:cNvSpPr>
            <a:spLocks noGrp="1"/>
          </p:cNvSpPr>
          <p:nvPr>
            <p:ph type="title"/>
          </p:nvPr>
        </p:nvSpPr>
        <p:spPr>
          <a:xfrm>
            <a:off x="628650" y="152400"/>
            <a:ext cx="7886700" cy="879476"/>
          </a:xfrm>
        </p:spPr>
        <p:txBody>
          <a:bodyPr>
            <a:normAutofit fontScale="90000"/>
          </a:bodyPr>
          <a:lstStyle/>
          <a:p>
            <a:r>
              <a:rPr kumimoji="1" lang="ja-JP" altLang="en-US" dirty="0"/>
              <a:t>工作物</a:t>
            </a:r>
            <a:r>
              <a:rPr lang="ja-JP" altLang="en-US" dirty="0"/>
              <a:t>の現状の規定</a:t>
            </a:r>
            <a:r>
              <a:rPr kumimoji="1" lang="ja-JP" altLang="en-US" sz="2400" dirty="0"/>
              <a:t>（令和６年度時点）</a:t>
            </a:r>
          </a:p>
        </p:txBody>
      </p:sp>
      <p:sp>
        <p:nvSpPr>
          <p:cNvPr id="6" name="テキスト ボックス 5">
            <a:extLst>
              <a:ext uri="{FF2B5EF4-FFF2-40B4-BE49-F238E27FC236}">
                <a16:creationId xmlns:a16="http://schemas.microsoft.com/office/drawing/2014/main" id="{19167F83-2FC4-4EFF-8C71-132E2E257A52}"/>
              </a:ext>
            </a:extLst>
          </p:cNvPr>
          <p:cNvSpPr txBox="1"/>
          <p:nvPr/>
        </p:nvSpPr>
        <p:spPr>
          <a:xfrm>
            <a:off x="590550" y="889636"/>
            <a:ext cx="7962900" cy="424731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marL="285750" indent="-285750">
              <a:buFont typeface="Wingdings" panose="05000000000000000000" pitchFamily="2" charset="2"/>
              <a:buChar char="p"/>
            </a:pPr>
            <a:r>
              <a:rPr kumimoji="1" lang="ja-JP" altLang="en-US" dirty="0">
                <a:latin typeface="UD デジタル 教科書体 N-B" panose="02020700000000000000" pitchFamily="17" charset="-128"/>
                <a:ea typeface="UD デジタル 教科書体 N-B" panose="02020700000000000000" pitchFamily="17" charset="-128"/>
              </a:rPr>
              <a:t>建築物と工作物の定義</a:t>
            </a:r>
            <a:endParaRPr kumimoji="1"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dirty="0">
                <a:latin typeface="UD デジタル 教科書体 N-B" panose="02020700000000000000" pitchFamily="17" charset="-128"/>
                <a:ea typeface="UD デジタル 教科書体 N-B" panose="02020700000000000000" pitchFamily="17" charset="-128"/>
              </a:rPr>
              <a:t>◆「建築物」：</a:t>
            </a:r>
            <a:r>
              <a:rPr kumimoji="1" lang="ja-JP" altLang="en-US" sz="1400" dirty="0">
                <a:latin typeface="UD デジタル 教科書体 N-B" panose="02020700000000000000" pitchFamily="17" charset="-128"/>
                <a:ea typeface="UD デジタル 教科書体 N-B" panose="02020700000000000000" pitchFamily="17" charset="-128"/>
              </a:rPr>
              <a:t>全ての建築物をいい、建築物に設けるガス若しくは電気の供給、給水、排水、換気、暖房、冷房、排煙又は汚水処理の設備等の建築設備を含むものであること。</a:t>
            </a:r>
          </a:p>
          <a:p>
            <a:r>
              <a:rPr kumimoji="1" lang="ja-JP" altLang="en-US" dirty="0">
                <a:latin typeface="UD デジタル 教科書体 N-B" panose="02020700000000000000" pitchFamily="17" charset="-128"/>
                <a:ea typeface="UD デジタル 教科書体 N-B" panose="02020700000000000000" pitchFamily="17" charset="-128"/>
              </a:rPr>
              <a:t>◆「工作物」：</a:t>
            </a:r>
            <a:r>
              <a:rPr kumimoji="1" lang="ja-JP" altLang="en-US" sz="1400" dirty="0">
                <a:latin typeface="UD デジタル 教科書体 N-B" panose="02020700000000000000" pitchFamily="17" charset="-128"/>
                <a:ea typeface="UD デジタル 教科書体 N-B" panose="02020700000000000000" pitchFamily="17" charset="-128"/>
              </a:rPr>
              <a:t>「建築物」以外のものであって、土地、建築物又は工作物に設置されているもの又は設置されていたものの全てをいい、例えば、煙突、サイロ、鉄骨架構、上下水道管等の地下埋設物、化学プラント等、建築物内に設置されたボイラー、非常用発電設備、エレベーター、エスカレータ－等又は製造若しくは発電等に関連する反応槽、貯蔵設備、発電設備、焼却設備等及びこれらの間を接続する配管等の設備等があること。なお、建築物内に設置されたエレベーターについては、かご等は工作物であるが、昇降路の壁面は建築物であること。</a:t>
            </a:r>
            <a:endParaRPr kumimoji="1" lang="en-US" altLang="ja-JP" sz="1400" dirty="0">
              <a:latin typeface="UD デジタル 教科書体 N-B" panose="02020700000000000000" pitchFamily="17" charset="-128"/>
              <a:ea typeface="UD デジタル 教科書体 N-B" panose="02020700000000000000" pitchFamily="17" charset="-128"/>
            </a:endParaRPr>
          </a:p>
          <a:p>
            <a:endParaRPr kumimoji="1" lang="ja-JP" altLang="en-US" sz="1400" dirty="0">
              <a:latin typeface="UD デジタル 教科書体 N-B" panose="02020700000000000000" pitchFamily="17" charset="-128"/>
              <a:ea typeface="UD デジタル 教科書体 N-B" panose="02020700000000000000" pitchFamily="17" charset="-128"/>
            </a:endParaRPr>
          </a:p>
          <a:p>
            <a:pPr marL="285750" indent="-285750">
              <a:buFont typeface="Wingdings" panose="05000000000000000000" pitchFamily="2" charset="2"/>
              <a:buChar char="p"/>
            </a:pPr>
            <a:r>
              <a:rPr kumimoji="1" lang="ja-JP" altLang="en-US" dirty="0">
                <a:latin typeface="UD デジタル 教科書体 N-B" panose="02020700000000000000" pitchFamily="17" charset="-128"/>
                <a:ea typeface="UD デジタル 教科書体 N-B" panose="02020700000000000000" pitchFamily="17" charset="-128"/>
              </a:rPr>
              <a:t>事前調査の実施：</a:t>
            </a:r>
            <a:r>
              <a:rPr kumimoji="1" lang="ja-JP" altLang="en-US" sz="1400" dirty="0">
                <a:latin typeface="UD デジタル 教科書体 N-B" panose="02020700000000000000" pitchFamily="17" charset="-128"/>
                <a:ea typeface="UD デジタル 教科書体 N-B" panose="02020700000000000000" pitchFamily="17" charset="-128"/>
              </a:rPr>
              <a:t>全ての工作物の解体等を行う際に必要</a:t>
            </a:r>
            <a:endParaRPr kumimoji="1" lang="en-US" altLang="ja-JP" sz="1400" dirty="0">
              <a:latin typeface="UD デジタル 教科書体 N-B" panose="02020700000000000000" pitchFamily="17" charset="-128"/>
              <a:ea typeface="UD デジタル 教科書体 N-B" panose="02020700000000000000" pitchFamily="17" charset="-128"/>
            </a:endParaRPr>
          </a:p>
          <a:p>
            <a:pPr marL="285750" indent="-285750">
              <a:buFont typeface="Wingdings" panose="05000000000000000000" pitchFamily="2" charset="2"/>
              <a:buChar char="p"/>
            </a:pPr>
            <a:endParaRPr kumimoji="1" lang="en-US" altLang="ja-JP" dirty="0">
              <a:latin typeface="UD デジタル 教科書体 N-B" panose="02020700000000000000" pitchFamily="17" charset="-128"/>
              <a:ea typeface="UD デジタル 教科書体 N-B" panose="02020700000000000000" pitchFamily="17" charset="-128"/>
            </a:endParaRPr>
          </a:p>
          <a:p>
            <a:pPr marL="285750" indent="-285750">
              <a:buFont typeface="Wingdings" panose="05000000000000000000" pitchFamily="2" charset="2"/>
              <a:buChar char="p"/>
            </a:pPr>
            <a:r>
              <a:rPr kumimoji="1" lang="ja-JP" altLang="en-US" dirty="0">
                <a:latin typeface="UD デジタル 教科書体 N-B" panose="02020700000000000000" pitchFamily="17" charset="-128"/>
                <a:ea typeface="UD デジタル 教科書体 N-B" panose="02020700000000000000" pitchFamily="17" charset="-128"/>
              </a:rPr>
              <a:t>事前調査の資格：</a:t>
            </a:r>
            <a:r>
              <a:rPr kumimoji="1" lang="ja-JP" altLang="en-US" sz="1400" dirty="0">
                <a:latin typeface="UD デジタル 教科書体 N-B" panose="02020700000000000000" pitchFamily="17" charset="-128"/>
                <a:ea typeface="UD デジタル 教科書体 N-B" panose="02020700000000000000" pitchFamily="17" charset="-128"/>
              </a:rPr>
              <a:t>現時点ではなし。（ただし調査者等に行わせることが望ましい。）</a:t>
            </a:r>
            <a:endParaRPr kumimoji="1" lang="en-US" altLang="ja-JP" sz="1400" dirty="0">
              <a:latin typeface="UD デジタル 教科書体 N-B" panose="02020700000000000000" pitchFamily="17" charset="-128"/>
              <a:ea typeface="UD デジタル 教科書体 N-B" panose="02020700000000000000" pitchFamily="17" charset="-128"/>
            </a:endParaRPr>
          </a:p>
          <a:p>
            <a:pPr marL="285750" indent="-285750">
              <a:buFont typeface="Wingdings" panose="05000000000000000000" pitchFamily="2" charset="2"/>
              <a:buChar char="p"/>
            </a:pPr>
            <a:endParaRPr kumimoji="1" lang="en-US" altLang="ja-JP" dirty="0">
              <a:latin typeface="UD デジタル 教科書体 N-B" panose="02020700000000000000" pitchFamily="17" charset="-128"/>
              <a:ea typeface="UD デジタル 教科書体 N-B" panose="02020700000000000000" pitchFamily="17" charset="-128"/>
            </a:endParaRPr>
          </a:p>
          <a:p>
            <a:pPr marL="285750" indent="-285750">
              <a:buFont typeface="Wingdings" panose="05000000000000000000" pitchFamily="2" charset="2"/>
              <a:buChar char="p"/>
            </a:pPr>
            <a:r>
              <a:rPr kumimoji="1" lang="zh-TW" altLang="en-US" dirty="0">
                <a:latin typeface="UD デジタル 教科書体 N-B" panose="02020700000000000000" pitchFamily="17" charset="-128"/>
                <a:ea typeface="UD デジタル 教科書体 N-B" panose="02020700000000000000" pitchFamily="17" charset="-128"/>
              </a:rPr>
              <a:t>事前調査報告（</a:t>
            </a:r>
            <a:r>
              <a:rPr kumimoji="1" lang="en-US" altLang="zh-TW" dirty="0" err="1">
                <a:latin typeface="UD デジタル 教科書体 N-B" panose="02020700000000000000" pitchFamily="17" charset="-128"/>
                <a:ea typeface="UD デジタル 教科書体 N-B" panose="02020700000000000000" pitchFamily="17" charset="-128"/>
              </a:rPr>
              <a:t>gBiz</a:t>
            </a:r>
            <a:r>
              <a:rPr kumimoji="1" lang="zh-TW" altLang="en-US" dirty="0">
                <a:latin typeface="UD デジタル 教科書体 N-B" panose="02020700000000000000" pitchFamily="17" charset="-128"/>
                <a:ea typeface="UD デジタル 教科書体 N-B" panose="02020700000000000000" pitchFamily="17" charset="-128"/>
              </a:rPr>
              <a:t>）</a:t>
            </a:r>
            <a:r>
              <a:rPr kumimoji="1" lang="ja-JP" altLang="en-US" dirty="0">
                <a:latin typeface="UD デジタル 教科書体 N-B" panose="02020700000000000000" pitchFamily="17" charset="-128"/>
                <a:ea typeface="UD デジタル 教科書体 N-B" panose="02020700000000000000" pitchFamily="17" charset="-128"/>
              </a:rPr>
              <a:t>：</a:t>
            </a:r>
            <a:r>
              <a:rPr kumimoji="1" lang="ja-JP" altLang="en-US" sz="1400" dirty="0">
                <a:latin typeface="UD デジタル 教科書体 N-B" panose="02020700000000000000" pitchFamily="17" charset="-128"/>
                <a:ea typeface="UD デジタル 教科書体 N-B" panose="02020700000000000000" pitchFamily="17" charset="-128"/>
              </a:rPr>
              <a:t>特定工作物（特定建築材料が使用されているおそれが大きいものとして環境大臣が定める工作物）を解体し、改造し、又は補修する作業を伴う建設工事であって、当該作業の請負代金の合計が</a:t>
            </a:r>
            <a:r>
              <a:rPr kumimoji="1" lang="en-US" altLang="ja-JP" sz="1400" dirty="0">
                <a:latin typeface="UD デジタル 教科書体 N-B" panose="02020700000000000000" pitchFamily="17" charset="-128"/>
                <a:ea typeface="UD デジタル 教科書体 N-B" panose="02020700000000000000" pitchFamily="17" charset="-128"/>
              </a:rPr>
              <a:t>100</a:t>
            </a:r>
            <a:r>
              <a:rPr kumimoji="1" lang="ja-JP" altLang="en-US" sz="1400" dirty="0">
                <a:latin typeface="UD デジタル 教科書体 N-B" panose="02020700000000000000" pitchFamily="17" charset="-128"/>
                <a:ea typeface="UD デジタル 教科書体 N-B" panose="02020700000000000000" pitchFamily="17" charset="-128"/>
              </a:rPr>
              <a:t>万円以上であるもの。</a:t>
            </a:r>
            <a:endParaRPr kumimoji="1" lang="en-US" altLang="ja-JP" sz="1400" dirty="0">
              <a:latin typeface="UD デジタル 教科書体 N-B" panose="02020700000000000000" pitchFamily="17" charset="-128"/>
              <a:ea typeface="UD デジタル 教科書体 N-B" panose="02020700000000000000" pitchFamily="17" charset="-128"/>
            </a:endParaRPr>
          </a:p>
        </p:txBody>
      </p:sp>
      <p:sp>
        <p:nvSpPr>
          <p:cNvPr id="7" name="テキスト ボックス 6">
            <a:extLst>
              <a:ext uri="{FF2B5EF4-FFF2-40B4-BE49-F238E27FC236}">
                <a16:creationId xmlns:a16="http://schemas.microsoft.com/office/drawing/2014/main" id="{0FE0344A-09E4-4E8C-B72A-C1DE2B6F6A6B}"/>
              </a:ext>
            </a:extLst>
          </p:cNvPr>
          <p:cNvSpPr txBox="1"/>
          <p:nvPr/>
        </p:nvSpPr>
        <p:spPr>
          <a:xfrm>
            <a:off x="590550" y="5185887"/>
            <a:ext cx="7962900" cy="123110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dirty="0">
                <a:latin typeface="UD デジタル 教科書体 N-B" panose="02020700000000000000" pitchFamily="17" charset="-128"/>
                <a:ea typeface="UD デジタル 教科書体 N-B" panose="02020700000000000000" pitchFamily="17" charset="-128"/>
              </a:rPr>
              <a:t>特定工作物（環境省告示）</a:t>
            </a:r>
            <a:endParaRPr kumimoji="1"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sz="1400" dirty="0">
                <a:latin typeface="UD デジタル 教科書体 N-B" panose="02020700000000000000" pitchFamily="17" charset="-128"/>
                <a:ea typeface="UD デジタル 教科書体 N-B" panose="02020700000000000000" pitchFamily="17" charset="-128"/>
              </a:rPr>
              <a:t>①反応槽、②加熱炉、③ボイラー及び圧力容器、④配管設備、⑤焼却設備、⑥煙突、⑦貯蔵設備、⑧発電設備、⑨変電設備、⑩配電設備、⑪送電設備、⑫トンネルの天井板、⑬プラットホームの上家、⑭遮音壁、⑮軽量盛土保護パネル、⑯鉄道の駅の地下式構造部分の壁及び天井板、⑰観光用エレベーターの昇降路の囲い</a:t>
            </a:r>
          </a:p>
        </p:txBody>
      </p:sp>
    </p:spTree>
    <p:extLst>
      <p:ext uri="{BB962C8B-B14F-4D97-AF65-F5344CB8AC3E}">
        <p14:creationId xmlns:p14="http://schemas.microsoft.com/office/powerpoint/2010/main" val="2506198472"/>
      </p:ext>
    </p:extLst>
  </p:cSld>
  <p:clrMapOvr>
    <a:masterClrMapping/>
  </p:clrMapOvr>
  <mc:AlternateContent xmlns:mc="http://schemas.openxmlformats.org/markup-compatibility/2006" xmlns:p14="http://schemas.microsoft.com/office/powerpoint/2010/main">
    <mc:Choice Requires="p14">
      <p:transition spd="slow" p14:dur="2000" advTm="21999"/>
    </mc:Choice>
    <mc:Fallback xmlns="">
      <p:transition spd="slow" advTm="2199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4489DA-068E-49CE-AD77-073AB3753113}"/>
              </a:ext>
            </a:extLst>
          </p:cNvPr>
          <p:cNvSpPr>
            <a:spLocks noGrp="1"/>
          </p:cNvSpPr>
          <p:nvPr>
            <p:ph type="title"/>
          </p:nvPr>
        </p:nvSpPr>
        <p:spPr>
          <a:xfrm>
            <a:off x="628650" y="136524"/>
            <a:ext cx="7886700" cy="879476"/>
          </a:xfrm>
        </p:spPr>
        <p:txBody>
          <a:bodyPr/>
          <a:lstStyle/>
          <a:p>
            <a:r>
              <a:rPr kumimoji="1" lang="ja-JP" altLang="en-US" dirty="0"/>
              <a:t>工作物</a:t>
            </a:r>
            <a:r>
              <a:rPr lang="ja-JP" altLang="en-US" dirty="0"/>
              <a:t>の種類</a:t>
            </a:r>
            <a:endParaRPr kumimoji="1" lang="ja-JP" altLang="en-US" sz="2400" dirty="0"/>
          </a:p>
        </p:txBody>
      </p:sp>
      <p:graphicFrame>
        <p:nvGraphicFramePr>
          <p:cNvPr id="4" name="図表 3">
            <a:extLst>
              <a:ext uri="{FF2B5EF4-FFF2-40B4-BE49-F238E27FC236}">
                <a16:creationId xmlns:a16="http://schemas.microsoft.com/office/drawing/2014/main" id="{C1017E3D-8538-4F9D-B7A8-999A9D47F738}"/>
              </a:ext>
            </a:extLst>
          </p:cNvPr>
          <p:cNvGraphicFramePr/>
          <p:nvPr>
            <p:extLst>
              <p:ext uri="{D42A27DB-BD31-4B8C-83A1-F6EECF244321}">
                <p14:modId xmlns:p14="http://schemas.microsoft.com/office/powerpoint/2010/main" val="990860812"/>
              </p:ext>
            </p:extLst>
          </p:nvPr>
        </p:nvGraphicFramePr>
        <p:xfrm>
          <a:off x="628650" y="468536"/>
          <a:ext cx="7600950" cy="33416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スライド番号プレースホルダー 2">
            <a:extLst>
              <a:ext uri="{FF2B5EF4-FFF2-40B4-BE49-F238E27FC236}">
                <a16:creationId xmlns:a16="http://schemas.microsoft.com/office/drawing/2014/main" id="{7561B075-9A74-439D-B4D2-2B6F3AA4F610}"/>
              </a:ext>
            </a:extLst>
          </p:cNvPr>
          <p:cNvSpPr>
            <a:spLocks noGrp="1"/>
          </p:cNvSpPr>
          <p:nvPr>
            <p:ph type="sldNum" sz="quarter" idx="12"/>
          </p:nvPr>
        </p:nvSpPr>
        <p:spPr/>
        <p:txBody>
          <a:bodyPr/>
          <a:lstStyle/>
          <a:p>
            <a:fld id="{08CA481A-A47E-4FDB-8DAF-30EE6F7D3410}" type="slidenum">
              <a:rPr kumimoji="1" lang="ja-JP" altLang="en-US" smtClean="0"/>
              <a:pPr/>
              <a:t>3</a:t>
            </a:fld>
            <a:endParaRPr kumimoji="1" lang="ja-JP" altLang="en-US" dirty="0"/>
          </a:p>
        </p:txBody>
      </p:sp>
      <p:graphicFrame>
        <p:nvGraphicFramePr>
          <p:cNvPr id="6" name="図表 5">
            <a:extLst>
              <a:ext uri="{FF2B5EF4-FFF2-40B4-BE49-F238E27FC236}">
                <a16:creationId xmlns:a16="http://schemas.microsoft.com/office/drawing/2014/main" id="{2802BAFD-9725-4BE5-B3EA-A617673278EA}"/>
              </a:ext>
            </a:extLst>
          </p:cNvPr>
          <p:cNvGraphicFramePr/>
          <p:nvPr>
            <p:extLst>
              <p:ext uri="{D42A27DB-BD31-4B8C-83A1-F6EECF244321}">
                <p14:modId xmlns:p14="http://schemas.microsoft.com/office/powerpoint/2010/main" val="1280875570"/>
              </p:ext>
            </p:extLst>
          </p:nvPr>
        </p:nvGraphicFramePr>
        <p:xfrm>
          <a:off x="628650" y="3218556"/>
          <a:ext cx="7600950" cy="32277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テキスト ボックス 4">
            <a:extLst>
              <a:ext uri="{FF2B5EF4-FFF2-40B4-BE49-F238E27FC236}">
                <a16:creationId xmlns:a16="http://schemas.microsoft.com/office/drawing/2014/main" id="{3F105B76-4474-4304-9093-5F05AF92265A}"/>
              </a:ext>
            </a:extLst>
          </p:cNvPr>
          <p:cNvSpPr txBox="1"/>
          <p:nvPr/>
        </p:nvSpPr>
        <p:spPr>
          <a:xfrm>
            <a:off x="1323473" y="6184656"/>
            <a:ext cx="6497053" cy="261610"/>
          </a:xfrm>
          <a:prstGeom prst="rect">
            <a:avLst/>
          </a:prstGeom>
          <a:noFill/>
        </p:spPr>
        <p:txBody>
          <a:bodyPr wrap="square" rtlCol="0">
            <a:spAutoFit/>
          </a:bodyPr>
          <a:lstStyle/>
          <a:p>
            <a:r>
              <a:rPr kumimoji="1" lang="en-US" altLang="ja-JP" sz="1100" dirty="0">
                <a:solidFill>
                  <a:srgbClr val="000000"/>
                </a:solidFill>
                <a:latin typeface="UD デジタル 教科書体 N-B" panose="02020700000000000000" pitchFamily="17" charset="-128"/>
                <a:ea typeface="UD デジタル 教科書体 N-B" panose="02020700000000000000" pitchFamily="17" charset="-128"/>
              </a:rPr>
              <a:t>※</a:t>
            </a:r>
            <a:r>
              <a:rPr kumimoji="1" lang="ja-JP" altLang="en-US" sz="1100" dirty="0">
                <a:solidFill>
                  <a:srgbClr val="000000"/>
                </a:solidFill>
                <a:latin typeface="UD デジタル 教科書体 N-B" panose="02020700000000000000" pitchFamily="17" charset="-128"/>
                <a:ea typeface="UD デジタル 教科書体 N-B" panose="02020700000000000000" pitchFamily="17" charset="-128"/>
              </a:rPr>
              <a:t>塗料の剥離、補修された耐火モルタルや下地調整材などを使用した基礎の解体等を行う場合</a:t>
            </a:r>
            <a:endParaRPr kumimoji="1" lang="ja-JP" altLang="en-US" sz="1100" dirty="0"/>
          </a:p>
        </p:txBody>
      </p:sp>
    </p:spTree>
    <p:extLst>
      <p:ext uri="{BB962C8B-B14F-4D97-AF65-F5344CB8AC3E}">
        <p14:creationId xmlns:p14="http://schemas.microsoft.com/office/powerpoint/2010/main" val="1935447415"/>
      </p:ext>
    </p:extLst>
  </p:cSld>
  <p:clrMapOvr>
    <a:masterClrMapping/>
  </p:clrMapOvr>
  <mc:AlternateContent xmlns:mc="http://schemas.openxmlformats.org/markup-compatibility/2006" xmlns:p14="http://schemas.microsoft.com/office/powerpoint/2010/main">
    <mc:Choice Requires="p14">
      <p:transition spd="slow" p14:dur="2000" advTm="19560"/>
    </mc:Choice>
    <mc:Fallback xmlns="">
      <p:transition spd="slow" advTm="1956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E27C75-19AA-4EDC-880B-E31D52DF340B}"/>
              </a:ext>
            </a:extLst>
          </p:cNvPr>
          <p:cNvSpPr>
            <a:spLocks noGrp="1"/>
          </p:cNvSpPr>
          <p:nvPr>
            <p:ph type="title"/>
          </p:nvPr>
        </p:nvSpPr>
        <p:spPr>
          <a:xfrm>
            <a:off x="466173" y="317488"/>
            <a:ext cx="8515350" cy="862542"/>
          </a:xfrm>
        </p:spPr>
        <p:txBody>
          <a:bodyPr>
            <a:normAutofit fontScale="90000"/>
          </a:bodyPr>
          <a:lstStyle/>
          <a:p>
            <a:r>
              <a:rPr kumimoji="1" lang="ja-JP" altLang="en-US" dirty="0"/>
              <a:t>特定工作物</a:t>
            </a:r>
            <a:br>
              <a:rPr kumimoji="1" lang="en-US" altLang="ja-JP" dirty="0"/>
            </a:br>
            <a:r>
              <a:rPr kumimoji="1" lang="ja-JP" altLang="en-US" dirty="0"/>
              <a:t>（</a:t>
            </a:r>
            <a:r>
              <a:rPr lang="ja-JP" altLang="en-US" dirty="0"/>
              <a:t>炉・電気・配管及び貯蔵施設等</a:t>
            </a:r>
            <a:r>
              <a:rPr kumimoji="1" lang="ja-JP" altLang="en-US" dirty="0"/>
              <a:t>）</a:t>
            </a:r>
          </a:p>
        </p:txBody>
      </p:sp>
      <p:sp>
        <p:nvSpPr>
          <p:cNvPr id="3" name="コンテンツ プレースホルダー 2">
            <a:extLst>
              <a:ext uri="{FF2B5EF4-FFF2-40B4-BE49-F238E27FC236}">
                <a16:creationId xmlns:a16="http://schemas.microsoft.com/office/drawing/2014/main" id="{BE173C8D-C447-4E92-9C78-93579B510004}"/>
              </a:ext>
            </a:extLst>
          </p:cNvPr>
          <p:cNvSpPr>
            <a:spLocks noGrp="1"/>
          </p:cNvSpPr>
          <p:nvPr>
            <p:ph idx="1"/>
          </p:nvPr>
        </p:nvSpPr>
        <p:spPr>
          <a:xfrm>
            <a:off x="294299" y="1655587"/>
            <a:ext cx="8687224" cy="3495533"/>
          </a:xfrm>
        </p:spPr>
        <p:txBody>
          <a:bodyPr>
            <a:normAutofit/>
          </a:bodyPr>
          <a:lstStyle/>
          <a:p>
            <a:pPr marL="0" indent="0">
              <a:buNone/>
            </a:pPr>
            <a:r>
              <a:rPr kumimoji="1" lang="ja-JP" altLang="en-US" sz="2000" dirty="0"/>
              <a:t>建築物とは構造や石綿含有材料が異なり、調査にあたり当該工作物に係る知識を必要とする工作物。</a:t>
            </a:r>
            <a:endParaRPr kumimoji="1" lang="en-US" altLang="ja-JP" sz="2000" dirty="0"/>
          </a:p>
          <a:p>
            <a:pPr marL="0" indent="0">
              <a:buNone/>
            </a:pPr>
            <a:endParaRPr kumimoji="1" lang="en-US" altLang="ja-JP" sz="800" dirty="0"/>
          </a:p>
          <a:p>
            <a:pPr>
              <a:buFont typeface="Wingdings" panose="05000000000000000000" pitchFamily="2" charset="2"/>
              <a:buChar char="u"/>
            </a:pPr>
            <a:r>
              <a:rPr kumimoji="1" lang="ja-JP" altLang="en-US" sz="2000" dirty="0"/>
              <a:t>炉設備（①反応槽、②加熱炉、③ボイラー・圧力容器、⑤焼却設備）</a:t>
            </a:r>
            <a:endParaRPr kumimoji="1" lang="en-US" altLang="ja-JP" sz="2000" dirty="0"/>
          </a:p>
          <a:p>
            <a:pPr>
              <a:buFont typeface="Wingdings" panose="05000000000000000000" pitchFamily="2" charset="2"/>
              <a:buChar char="u"/>
            </a:pPr>
            <a:r>
              <a:rPr kumimoji="1" lang="ja-JP" altLang="en-US" sz="2000" dirty="0"/>
              <a:t>電気設備（⑧発電設備、⑨変電設備、⑩配電設備、⑪送電設備）</a:t>
            </a:r>
            <a:endParaRPr kumimoji="1" lang="en-US" altLang="ja-JP" sz="2000" dirty="0"/>
          </a:p>
          <a:p>
            <a:pPr>
              <a:buFont typeface="Wingdings" panose="05000000000000000000" pitchFamily="2" charset="2"/>
              <a:buChar char="u"/>
            </a:pPr>
            <a:r>
              <a:rPr kumimoji="1" lang="ja-JP" altLang="en-US" sz="2000" dirty="0"/>
              <a:t>④配管及び⑦貯蔵設備（炉設備等と連結して使用される高圧配管、下水管、農業用パイプライン及び貯蔵設備）</a:t>
            </a:r>
            <a:r>
              <a:rPr kumimoji="1" lang="en-US" altLang="ja-JP" sz="2000" dirty="0"/>
              <a:t>※</a:t>
            </a:r>
            <a:r>
              <a:rPr kumimoji="1" lang="ja-JP" altLang="en-US" sz="2000" dirty="0"/>
              <a:t>上水道管は除く</a:t>
            </a:r>
            <a:endParaRPr kumimoji="1" lang="en-US" altLang="ja-JP" sz="2000" dirty="0"/>
          </a:p>
          <a:p>
            <a:pPr marL="0" indent="0">
              <a:buNone/>
            </a:pPr>
            <a:endParaRPr kumimoji="1" lang="en-US" altLang="ja-JP" sz="2000" dirty="0"/>
          </a:p>
          <a:p>
            <a:pPr marL="0" indent="0">
              <a:buNone/>
            </a:pPr>
            <a:r>
              <a:rPr kumimoji="1" lang="en-US" altLang="ja-JP" sz="1100" dirty="0"/>
              <a:t>※</a:t>
            </a:r>
            <a:r>
              <a:rPr kumimoji="1" lang="ja-JP" altLang="en-US" sz="1100" dirty="0"/>
              <a:t>建築設備（建築物に設けるガス若しくは電気の供給、給水、排水、換気、暖房、冷房、排煙又は汚水処理の設備等）に該当するものは工作物ではなく、建築物。</a:t>
            </a:r>
            <a:endParaRPr kumimoji="1" lang="en-US" altLang="ja-JP" sz="1100" dirty="0"/>
          </a:p>
          <a:p>
            <a:pPr marL="0" indent="0">
              <a:buNone/>
            </a:pPr>
            <a:r>
              <a:rPr lang="en-US" altLang="ja-JP" sz="1100" dirty="0"/>
              <a:t>※</a:t>
            </a:r>
            <a:r>
              <a:rPr lang="ja-JP" altLang="en-US" sz="1100" dirty="0"/>
              <a:t>丸付き数字は環境省告示の番号</a:t>
            </a:r>
          </a:p>
        </p:txBody>
      </p:sp>
      <p:sp>
        <p:nvSpPr>
          <p:cNvPr id="4" name="テキスト ボックス 3">
            <a:extLst>
              <a:ext uri="{FF2B5EF4-FFF2-40B4-BE49-F238E27FC236}">
                <a16:creationId xmlns:a16="http://schemas.microsoft.com/office/drawing/2014/main" id="{7CDAB22C-8533-4154-8241-69337F6979F1}"/>
              </a:ext>
            </a:extLst>
          </p:cNvPr>
          <p:cNvSpPr txBox="1"/>
          <p:nvPr/>
        </p:nvSpPr>
        <p:spPr>
          <a:xfrm>
            <a:off x="1594269" y="5160750"/>
            <a:ext cx="6259157" cy="919401"/>
          </a:xfrm>
          <a:prstGeom prst="roundRect">
            <a:avLst/>
          </a:prstGeom>
          <a:noFill/>
          <a:ln w="38100">
            <a:solidFill>
              <a:schemeClr val="accent2"/>
            </a:solidFill>
          </a:ln>
        </p:spPr>
        <p:txBody>
          <a:bodyPr wrap="square" rtlCol="0">
            <a:spAutoFit/>
          </a:bodyPr>
          <a:lstStyle/>
          <a:p>
            <a:pPr algn="just"/>
            <a:r>
              <a:rPr kumimoji="1" lang="ja-JP" altLang="en-US" sz="2400" dirty="0">
                <a:latin typeface="UD デジタル 教科書体 N-B" panose="02020700000000000000" pitchFamily="17" charset="-128"/>
                <a:ea typeface="UD デジタル 教科書体 N-B" panose="02020700000000000000" pitchFamily="17" charset="-128"/>
              </a:rPr>
              <a:t>事前調査の資格　⇒</a:t>
            </a:r>
            <a:r>
              <a:rPr lang="ja-JP" altLang="en-US" sz="2400" dirty="0">
                <a:latin typeface="UD デジタル 教科書体 N-B" panose="02020700000000000000" pitchFamily="17" charset="-128"/>
                <a:ea typeface="UD デジタル 教科書体 N-B" panose="02020700000000000000" pitchFamily="17" charset="-128"/>
              </a:rPr>
              <a:t>工作物石綿事前調査者</a:t>
            </a:r>
            <a:endParaRPr lang="en-US" altLang="ja-JP" sz="2000" baseline="30000" dirty="0">
              <a:latin typeface="UD デジタル 教科書体 N-B" panose="02020700000000000000" pitchFamily="17" charset="-128"/>
              <a:ea typeface="UD デジタル 教科書体 N-B" panose="02020700000000000000" pitchFamily="17" charset="-128"/>
            </a:endParaRPr>
          </a:p>
          <a:p>
            <a:pPr algn="just"/>
            <a:r>
              <a:rPr kumimoji="1" lang="ja-JP" altLang="en-US" sz="2400" dirty="0">
                <a:latin typeface="UD デジタル 教科書体 N-B" panose="02020700000000000000" pitchFamily="17" charset="-128"/>
                <a:ea typeface="UD デジタル 教科書体 N-B" panose="02020700000000000000" pitchFamily="17" charset="-128"/>
              </a:rPr>
              <a:t>事前調査報告（</a:t>
            </a:r>
            <a:r>
              <a:rPr kumimoji="1" lang="en-US" altLang="ja-JP" sz="2400" dirty="0" err="1">
                <a:latin typeface="UD デジタル 教科書体 N-B" panose="02020700000000000000" pitchFamily="17" charset="-128"/>
                <a:ea typeface="UD デジタル 教科書体 N-B" panose="02020700000000000000" pitchFamily="17" charset="-128"/>
              </a:rPr>
              <a:t>gBiz</a:t>
            </a:r>
            <a:r>
              <a:rPr kumimoji="1" lang="ja-JP" altLang="en-US" sz="2400" dirty="0">
                <a:latin typeface="UD デジタル 教科書体 N-B" panose="02020700000000000000" pitchFamily="17" charset="-128"/>
                <a:ea typeface="UD デジタル 教科書体 N-B" panose="02020700000000000000" pitchFamily="17" charset="-128"/>
              </a:rPr>
              <a:t>）⇒</a:t>
            </a:r>
            <a:r>
              <a:rPr kumimoji="1" lang="ja-JP" altLang="en-US" sz="2400" b="1" dirty="0">
                <a:solidFill>
                  <a:srgbClr val="C00000"/>
                </a:solidFill>
                <a:latin typeface="UD デジタル 教科書体 N-B" panose="02020700000000000000" pitchFamily="17" charset="-128"/>
                <a:ea typeface="UD デジタル 教科書体 N-B" panose="02020700000000000000" pitchFamily="17" charset="-128"/>
              </a:rPr>
              <a:t>必要</a:t>
            </a:r>
          </a:p>
        </p:txBody>
      </p:sp>
      <p:sp>
        <p:nvSpPr>
          <p:cNvPr id="5" name="スライド番号プレースホルダー 4">
            <a:extLst>
              <a:ext uri="{FF2B5EF4-FFF2-40B4-BE49-F238E27FC236}">
                <a16:creationId xmlns:a16="http://schemas.microsoft.com/office/drawing/2014/main" id="{7D1087C4-3F9F-435E-8482-0B1ACD763339}"/>
              </a:ext>
            </a:extLst>
          </p:cNvPr>
          <p:cNvSpPr>
            <a:spLocks noGrp="1"/>
          </p:cNvSpPr>
          <p:nvPr>
            <p:ph type="sldNum" sz="quarter" idx="12"/>
          </p:nvPr>
        </p:nvSpPr>
        <p:spPr/>
        <p:txBody>
          <a:bodyPr/>
          <a:lstStyle/>
          <a:p>
            <a:fld id="{08CA481A-A47E-4FDB-8DAF-30EE6F7D3410}" type="slidenum">
              <a:rPr kumimoji="1" lang="ja-JP" altLang="en-US" smtClean="0"/>
              <a:pPr/>
              <a:t>4</a:t>
            </a:fld>
            <a:endParaRPr kumimoji="1" lang="ja-JP" altLang="en-US" dirty="0"/>
          </a:p>
        </p:txBody>
      </p:sp>
      <p:sp>
        <p:nvSpPr>
          <p:cNvPr id="6" name="コンテンツ プレースホルダー 2">
            <a:extLst>
              <a:ext uri="{FF2B5EF4-FFF2-40B4-BE49-F238E27FC236}">
                <a16:creationId xmlns:a16="http://schemas.microsoft.com/office/drawing/2014/main" id="{72827A58-D0E5-4943-917D-E472C7B1B2DF}"/>
              </a:ext>
            </a:extLst>
          </p:cNvPr>
          <p:cNvSpPr txBox="1">
            <a:spLocks/>
          </p:cNvSpPr>
          <p:nvPr/>
        </p:nvSpPr>
        <p:spPr>
          <a:xfrm>
            <a:off x="466173" y="4936984"/>
            <a:ext cx="3000375" cy="2443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UD デジタル 教科書体 N-B" panose="02020700000000000000" pitchFamily="17" charset="-128"/>
                <a:ea typeface="UD デジタル 教科書体 N-B" panose="02020700000000000000" pitchFamily="17"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UD デジタル 教科書体 N-B" panose="02020700000000000000" pitchFamily="17" charset="-128"/>
                <a:ea typeface="UD デジタル 教科書体 N-B" panose="02020700000000000000" pitchFamily="17"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UD デジタル 教科書体 N-B" panose="02020700000000000000" pitchFamily="17" charset="-128"/>
                <a:ea typeface="UD デジタル 教科書体 N-B" panose="02020700000000000000" pitchFamily="17"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B" panose="02020700000000000000" pitchFamily="17" charset="-128"/>
                <a:ea typeface="UD デジタル 教科書体 N-B" panose="02020700000000000000" pitchFamily="17"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B" panose="02020700000000000000" pitchFamily="17" charset="-128"/>
                <a:ea typeface="UD デジタル 教科書体 N-B" panose="02020700000000000000" pitchFamily="17"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ja-JP" altLang="en-US" sz="1100" dirty="0">
              <a:solidFill>
                <a:srgbClr val="FF0000"/>
              </a:solidFill>
              <a:highlight>
                <a:srgbClr val="FFFF00"/>
              </a:highlight>
            </a:endParaRPr>
          </a:p>
        </p:txBody>
      </p:sp>
    </p:spTree>
    <p:extLst>
      <p:ext uri="{BB962C8B-B14F-4D97-AF65-F5344CB8AC3E}">
        <p14:creationId xmlns:p14="http://schemas.microsoft.com/office/powerpoint/2010/main" val="1353613166"/>
      </p:ext>
    </p:extLst>
  </p:cSld>
  <p:clrMapOvr>
    <a:masterClrMapping/>
  </p:clrMapOvr>
  <mc:AlternateContent xmlns:mc="http://schemas.openxmlformats.org/markup-compatibility/2006" xmlns:p14="http://schemas.microsoft.com/office/powerpoint/2010/main">
    <mc:Choice Requires="p14">
      <p:transition spd="slow" p14:dur="2000" advTm="26244"/>
    </mc:Choice>
    <mc:Fallback xmlns="">
      <p:transition spd="slow" advTm="2624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89888B-7007-4BFE-B16B-21611D12304B}"/>
              </a:ext>
            </a:extLst>
          </p:cNvPr>
          <p:cNvSpPr>
            <a:spLocks noGrp="1"/>
          </p:cNvSpPr>
          <p:nvPr>
            <p:ph type="title"/>
          </p:nvPr>
        </p:nvSpPr>
        <p:spPr>
          <a:xfrm>
            <a:off x="263524" y="157208"/>
            <a:ext cx="8616951" cy="868753"/>
          </a:xfrm>
        </p:spPr>
        <p:txBody>
          <a:bodyPr>
            <a:normAutofit/>
          </a:bodyPr>
          <a:lstStyle/>
          <a:p>
            <a:r>
              <a:rPr kumimoji="1" lang="ja-JP" altLang="en-US" dirty="0"/>
              <a:t>特定工作物（</a:t>
            </a:r>
            <a:r>
              <a:rPr lang="ja-JP" altLang="en-US" dirty="0"/>
              <a:t>建築物一体設備等</a:t>
            </a:r>
            <a:r>
              <a:rPr kumimoji="1" lang="ja-JP" altLang="en-US" dirty="0"/>
              <a:t>）</a:t>
            </a:r>
          </a:p>
        </p:txBody>
      </p:sp>
      <p:sp>
        <p:nvSpPr>
          <p:cNvPr id="3" name="コンテンツ プレースホルダー 2">
            <a:extLst>
              <a:ext uri="{FF2B5EF4-FFF2-40B4-BE49-F238E27FC236}">
                <a16:creationId xmlns:a16="http://schemas.microsoft.com/office/drawing/2014/main" id="{B5210BC2-5078-4EFE-B2FD-B3561FF73474}"/>
              </a:ext>
            </a:extLst>
          </p:cNvPr>
          <p:cNvSpPr>
            <a:spLocks noGrp="1"/>
          </p:cNvSpPr>
          <p:nvPr>
            <p:ph idx="1"/>
          </p:nvPr>
        </p:nvSpPr>
        <p:spPr>
          <a:xfrm>
            <a:off x="692145" y="2781597"/>
            <a:ext cx="7394371" cy="726610"/>
          </a:xfrm>
        </p:spPr>
        <p:txBody>
          <a:bodyPr>
            <a:normAutofit fontScale="92500" lnSpcReduction="10000"/>
          </a:bodyPr>
          <a:lstStyle/>
          <a:p>
            <a:pPr marL="0" indent="0">
              <a:buNone/>
            </a:pPr>
            <a:r>
              <a:rPr kumimoji="1" lang="en-US" altLang="ja-JP" sz="1400" dirty="0"/>
              <a:t>※</a:t>
            </a:r>
            <a:r>
              <a:rPr kumimoji="1" lang="ja-JP" altLang="en-US" sz="1400" dirty="0"/>
              <a:t>建築設備（建築物に設けるガス若しくは電気の供給、給水、排水、換気、暖房、冷房、排煙又は汚水処理の設備等）に該当するものは工作物ではなく、建築物。</a:t>
            </a:r>
            <a:endParaRPr kumimoji="1" lang="en-US" altLang="ja-JP" sz="1400" dirty="0"/>
          </a:p>
          <a:p>
            <a:pPr marL="0" indent="0">
              <a:buNone/>
            </a:pPr>
            <a:r>
              <a:rPr lang="en-US" altLang="ja-JP" sz="1400" dirty="0"/>
              <a:t>※</a:t>
            </a:r>
            <a:r>
              <a:rPr lang="ja-JP" altLang="en-US" sz="1400" dirty="0"/>
              <a:t>丸付き数字は環境省告示の番号</a:t>
            </a:r>
          </a:p>
          <a:p>
            <a:pPr marL="0" indent="0">
              <a:buNone/>
            </a:pPr>
            <a:endParaRPr kumimoji="1" lang="ja-JP" altLang="en-US" sz="1400" dirty="0">
              <a:solidFill>
                <a:srgbClr val="FF0000"/>
              </a:solidFill>
              <a:highlight>
                <a:srgbClr val="FFFF00"/>
              </a:highlight>
            </a:endParaRPr>
          </a:p>
        </p:txBody>
      </p:sp>
      <p:sp>
        <p:nvSpPr>
          <p:cNvPr id="4" name="テキスト ボックス 3">
            <a:extLst>
              <a:ext uri="{FF2B5EF4-FFF2-40B4-BE49-F238E27FC236}">
                <a16:creationId xmlns:a16="http://schemas.microsoft.com/office/drawing/2014/main" id="{611294CD-C687-4D89-892B-A9A34793202B}"/>
              </a:ext>
            </a:extLst>
          </p:cNvPr>
          <p:cNvSpPr txBox="1"/>
          <p:nvPr/>
        </p:nvSpPr>
        <p:spPr>
          <a:xfrm>
            <a:off x="616070" y="3653540"/>
            <a:ext cx="7911859" cy="1940957"/>
          </a:xfrm>
          <a:prstGeom prst="roundRect">
            <a:avLst/>
          </a:prstGeom>
          <a:noFill/>
          <a:ln w="38100">
            <a:solidFill>
              <a:schemeClr val="accent2"/>
            </a:solidFill>
          </a:ln>
        </p:spPr>
        <p:txBody>
          <a:bodyPr wrap="squar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事前調査の資格　⇒</a:t>
            </a:r>
            <a:r>
              <a:rPr lang="ja-JP" altLang="en-US" sz="2000" dirty="0">
                <a:latin typeface="UD デジタル 教科書体 N-B" panose="02020700000000000000" pitchFamily="17" charset="-128"/>
                <a:ea typeface="UD デジタル 教科書体 N-B" panose="02020700000000000000" pitchFamily="17" charset="-128"/>
              </a:rPr>
              <a:t>工作物石綿事前調査者</a:t>
            </a:r>
            <a:endParaRPr lang="en-US" altLang="ja-JP" sz="2000" dirty="0">
              <a:latin typeface="UD デジタル 教科書体 N-B" panose="02020700000000000000" pitchFamily="17" charset="-128"/>
              <a:ea typeface="UD デジタル 教科書体 N-B" panose="02020700000000000000" pitchFamily="17" charset="-128"/>
            </a:endParaRPr>
          </a:p>
          <a:p>
            <a:r>
              <a:rPr lang="en-US" altLang="ja-JP" sz="2000" dirty="0">
                <a:latin typeface="UD デジタル 教科書体 N-B" panose="02020700000000000000" pitchFamily="17" charset="-128"/>
                <a:ea typeface="UD デジタル 教科書体 N-B" panose="02020700000000000000" pitchFamily="17" charset="-128"/>
              </a:rPr>
              <a:t>                or </a:t>
            </a:r>
            <a:r>
              <a:rPr kumimoji="1" lang="ja-JP" altLang="en-US" sz="2000" dirty="0">
                <a:latin typeface="UD デジタル 教科書体 N-B" panose="02020700000000000000" pitchFamily="17" charset="-128"/>
                <a:ea typeface="UD デジタル 教科書体 N-B" panose="02020700000000000000" pitchFamily="17" charset="-128"/>
              </a:rPr>
              <a:t>一般建築物石綿含有建材調査者</a:t>
            </a:r>
            <a:endParaRPr kumimoji="1" lang="en-US" altLang="ja-JP" sz="2000" dirty="0">
              <a:latin typeface="UD デジタル 教科書体 N-B" panose="02020700000000000000" pitchFamily="17" charset="-128"/>
              <a:ea typeface="UD デジタル 教科書体 N-B" panose="02020700000000000000" pitchFamily="17" charset="-128"/>
            </a:endParaRPr>
          </a:p>
          <a:p>
            <a:r>
              <a:rPr kumimoji="1" lang="en-US" altLang="ja-JP" sz="2000" dirty="0">
                <a:latin typeface="UD デジタル 教科書体 N-B" panose="02020700000000000000" pitchFamily="17" charset="-128"/>
                <a:ea typeface="UD デジタル 教科書体 N-B" panose="02020700000000000000" pitchFamily="17" charset="-128"/>
              </a:rPr>
              <a:t>          </a:t>
            </a:r>
            <a:r>
              <a:rPr kumimoji="1" lang="ja-JP" altLang="en-US" sz="2000" dirty="0">
                <a:latin typeface="UD デジタル 教科書体 N-B" panose="02020700000000000000" pitchFamily="17" charset="-128"/>
                <a:ea typeface="UD デジタル 教科書体 N-B" panose="02020700000000000000" pitchFamily="17" charset="-128"/>
              </a:rPr>
              <a:t>　　　 </a:t>
            </a:r>
            <a:r>
              <a:rPr kumimoji="1" lang="en-US" altLang="ja-JP" sz="2000" dirty="0">
                <a:latin typeface="UD デジタル 教科書体 N-B" panose="02020700000000000000" pitchFamily="17" charset="-128"/>
                <a:ea typeface="UD デジタル 教科書体 N-B" panose="02020700000000000000" pitchFamily="17" charset="-128"/>
              </a:rPr>
              <a:t>or </a:t>
            </a:r>
            <a:r>
              <a:rPr kumimoji="1" lang="ja-JP" altLang="en-US" sz="2000" dirty="0">
                <a:latin typeface="UD デジタル 教科書体 N-B" panose="02020700000000000000" pitchFamily="17" charset="-128"/>
                <a:ea typeface="UD デジタル 教科書体 N-B" panose="02020700000000000000" pitchFamily="17" charset="-128"/>
              </a:rPr>
              <a:t>特定建築物石綿含有建材調査者</a:t>
            </a:r>
            <a:endParaRPr kumimoji="1" lang="en-US" altLang="ja-JP" sz="2000" dirty="0">
              <a:latin typeface="UD デジタル 教科書体 N-B" panose="02020700000000000000" pitchFamily="17" charset="-128"/>
              <a:ea typeface="UD デジタル 教科書体 N-B" panose="02020700000000000000" pitchFamily="17" charset="-128"/>
            </a:endParaRPr>
          </a:p>
          <a:p>
            <a:r>
              <a:rPr kumimoji="1" lang="en-US" altLang="ja-JP" sz="2000" dirty="0">
                <a:latin typeface="UD デジタル 教科書体 N-B" panose="02020700000000000000" pitchFamily="17" charset="-128"/>
                <a:ea typeface="UD デジタル 教科書体 N-B" panose="02020700000000000000" pitchFamily="17" charset="-128"/>
              </a:rPr>
              <a:t>                 </a:t>
            </a:r>
            <a:r>
              <a:rPr kumimoji="1" lang="ja-JP" altLang="en-US" sz="2000" dirty="0">
                <a:latin typeface="UD デジタル 教科書体 N-B" panose="02020700000000000000" pitchFamily="17" charset="-128"/>
                <a:ea typeface="UD デジタル 教科書体 N-B" panose="02020700000000000000" pitchFamily="17" charset="-128"/>
              </a:rPr>
              <a:t> </a:t>
            </a:r>
            <a:r>
              <a:rPr lang="en-US" altLang="ja-JP" sz="2000" dirty="0">
                <a:latin typeface="UD デジタル 教科書体 N-B" panose="02020700000000000000" pitchFamily="17" charset="-128"/>
                <a:ea typeface="UD デジタル 教科書体 N-B" panose="02020700000000000000" pitchFamily="17" charset="-128"/>
              </a:rPr>
              <a:t>or </a:t>
            </a:r>
            <a:r>
              <a:rPr lang="ja-JP" altLang="en-US" sz="2000" b="0" i="0" u="none" strike="noStrike" baseline="0" dirty="0">
                <a:solidFill>
                  <a:srgbClr val="000000"/>
                </a:solidFill>
                <a:latin typeface="UD デジタル 教科書体 N-B" panose="02020700000000000000" pitchFamily="17" charset="-128"/>
                <a:ea typeface="UD デジタル 教科書体 N-B" panose="02020700000000000000" pitchFamily="17" charset="-128"/>
              </a:rPr>
              <a:t>同等以上の能力を有すると認められる者</a:t>
            </a:r>
            <a:r>
              <a:rPr lang="ja-JP" altLang="en-US" sz="2000" b="0" i="0" u="none" strike="noStrike" baseline="30000" dirty="0">
                <a:solidFill>
                  <a:srgbClr val="000000"/>
                </a:solidFill>
                <a:latin typeface="UD デジタル 教科書体 N-B" panose="02020700000000000000" pitchFamily="17" charset="-128"/>
                <a:ea typeface="UD デジタル 教科書体 N-B" panose="02020700000000000000" pitchFamily="17" charset="-128"/>
              </a:rPr>
              <a:t>☆</a:t>
            </a:r>
            <a:endParaRPr kumimoji="1" lang="en-US" altLang="ja-JP" sz="2000" dirty="0">
              <a:latin typeface="UD デジタル 教科書体 N-B" panose="02020700000000000000" pitchFamily="17" charset="-128"/>
              <a:ea typeface="UD デジタル 教科書体 N-B" panose="02020700000000000000" pitchFamily="17" charset="-128"/>
            </a:endParaRPr>
          </a:p>
          <a:p>
            <a:endParaRPr lang="en-US" altLang="ja-JP" sz="800" dirty="0">
              <a:highlight>
                <a:srgbClr val="FF00FF"/>
              </a:highlight>
              <a:latin typeface="UD デジタル 教科書体 N-B" panose="02020700000000000000" pitchFamily="17" charset="-128"/>
              <a:ea typeface="UD デジタル 教科書体 N-B" panose="02020700000000000000" pitchFamily="17" charset="-128"/>
            </a:endParaRPr>
          </a:p>
          <a:p>
            <a:pPr algn="just"/>
            <a:r>
              <a:rPr kumimoji="1" lang="ja-JP" altLang="en-US" sz="2000" dirty="0">
                <a:latin typeface="UD デジタル 教科書体 N-B" panose="02020700000000000000" pitchFamily="17" charset="-128"/>
                <a:ea typeface="UD デジタル 教科書体 N-B" panose="02020700000000000000" pitchFamily="17" charset="-128"/>
              </a:rPr>
              <a:t>事前調査報告（</a:t>
            </a:r>
            <a:r>
              <a:rPr kumimoji="1" lang="en-US" altLang="ja-JP" sz="2000" dirty="0" err="1">
                <a:latin typeface="UD デジタル 教科書体 N-B" panose="02020700000000000000" pitchFamily="17" charset="-128"/>
                <a:ea typeface="UD デジタル 教科書体 N-B" panose="02020700000000000000" pitchFamily="17" charset="-128"/>
              </a:rPr>
              <a:t>gBiz</a:t>
            </a:r>
            <a:r>
              <a:rPr kumimoji="1" lang="ja-JP" altLang="en-US" sz="2000" dirty="0">
                <a:latin typeface="UD デジタル 教科書体 N-B" panose="02020700000000000000" pitchFamily="17" charset="-128"/>
                <a:ea typeface="UD デジタル 教科書体 N-B" panose="02020700000000000000" pitchFamily="17" charset="-128"/>
              </a:rPr>
              <a:t>）⇒</a:t>
            </a:r>
            <a:r>
              <a:rPr kumimoji="1" lang="ja-JP" altLang="en-US" sz="2000" b="1" dirty="0">
                <a:solidFill>
                  <a:srgbClr val="C00000"/>
                </a:solidFill>
                <a:latin typeface="UD デジタル 教科書体 N-B" panose="02020700000000000000" pitchFamily="17" charset="-128"/>
                <a:ea typeface="UD デジタル 教科書体 N-B" panose="02020700000000000000" pitchFamily="17" charset="-128"/>
              </a:rPr>
              <a:t>必要</a:t>
            </a:r>
          </a:p>
        </p:txBody>
      </p:sp>
      <p:sp>
        <p:nvSpPr>
          <p:cNvPr id="5" name="スライド番号プレースホルダー 4">
            <a:extLst>
              <a:ext uri="{FF2B5EF4-FFF2-40B4-BE49-F238E27FC236}">
                <a16:creationId xmlns:a16="http://schemas.microsoft.com/office/drawing/2014/main" id="{B0AEAFEC-A17A-4152-A103-029E48FB603B}"/>
              </a:ext>
            </a:extLst>
          </p:cNvPr>
          <p:cNvSpPr>
            <a:spLocks noGrp="1"/>
          </p:cNvSpPr>
          <p:nvPr>
            <p:ph type="sldNum" sz="quarter" idx="12"/>
          </p:nvPr>
        </p:nvSpPr>
        <p:spPr/>
        <p:txBody>
          <a:bodyPr/>
          <a:lstStyle/>
          <a:p>
            <a:fld id="{08CA481A-A47E-4FDB-8DAF-30EE6F7D3410}" type="slidenum">
              <a:rPr kumimoji="1" lang="ja-JP" altLang="en-US" smtClean="0"/>
              <a:pPr/>
              <a:t>5</a:t>
            </a:fld>
            <a:endParaRPr kumimoji="1" lang="ja-JP" altLang="en-US" dirty="0"/>
          </a:p>
        </p:txBody>
      </p:sp>
      <p:sp>
        <p:nvSpPr>
          <p:cNvPr id="6" name="コンテンツ プレースホルダー 2">
            <a:extLst>
              <a:ext uri="{FF2B5EF4-FFF2-40B4-BE49-F238E27FC236}">
                <a16:creationId xmlns:a16="http://schemas.microsoft.com/office/drawing/2014/main" id="{45E0DB47-E5DB-444C-A457-0159A3B0EE3A}"/>
              </a:ext>
            </a:extLst>
          </p:cNvPr>
          <p:cNvSpPr txBox="1">
            <a:spLocks/>
          </p:cNvSpPr>
          <p:nvPr/>
        </p:nvSpPr>
        <p:spPr>
          <a:xfrm>
            <a:off x="767291" y="4339046"/>
            <a:ext cx="3000375" cy="2443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UD デジタル 教科書体 N-B" panose="02020700000000000000" pitchFamily="17" charset="-128"/>
                <a:ea typeface="UD デジタル 教科書体 N-B" panose="02020700000000000000" pitchFamily="17"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UD デジタル 教科書体 N-B" panose="02020700000000000000" pitchFamily="17" charset="-128"/>
                <a:ea typeface="UD デジタル 教科書体 N-B" panose="02020700000000000000" pitchFamily="17"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UD デジタル 教科書体 N-B" panose="02020700000000000000" pitchFamily="17" charset="-128"/>
                <a:ea typeface="UD デジタル 教科書体 N-B" panose="02020700000000000000" pitchFamily="17"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B" panose="02020700000000000000" pitchFamily="17" charset="-128"/>
                <a:ea typeface="UD デジタル 教科書体 N-B" panose="02020700000000000000" pitchFamily="17"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UD デジタル 教科書体 N-B" panose="02020700000000000000" pitchFamily="17" charset="-128"/>
                <a:ea typeface="UD デジタル 教科書体 N-B" panose="02020700000000000000" pitchFamily="17"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ja-JP" altLang="en-US" sz="1100" dirty="0">
              <a:solidFill>
                <a:srgbClr val="FF0000"/>
              </a:solidFill>
              <a:highlight>
                <a:srgbClr val="FFFF00"/>
              </a:highlight>
            </a:endParaRPr>
          </a:p>
        </p:txBody>
      </p:sp>
      <p:sp>
        <p:nvSpPr>
          <p:cNvPr id="7" name="テキスト ボックス 6">
            <a:extLst>
              <a:ext uri="{FF2B5EF4-FFF2-40B4-BE49-F238E27FC236}">
                <a16:creationId xmlns:a16="http://schemas.microsoft.com/office/drawing/2014/main" id="{794B7BF2-DF71-4A60-82D4-004C448C4EAF}"/>
              </a:ext>
            </a:extLst>
          </p:cNvPr>
          <p:cNvSpPr txBox="1"/>
          <p:nvPr/>
        </p:nvSpPr>
        <p:spPr>
          <a:xfrm>
            <a:off x="314640" y="1229807"/>
            <a:ext cx="8514715" cy="1477328"/>
          </a:xfrm>
          <a:prstGeom prst="rect">
            <a:avLst/>
          </a:prstGeom>
          <a:noFill/>
        </p:spPr>
        <p:txBody>
          <a:bodyPr wrap="square" numCol="2" rtlCol="0">
            <a:spAutoFit/>
          </a:bodyPr>
          <a:lstStyle/>
          <a:p>
            <a:pPr>
              <a:buFont typeface="Wingdings" panose="05000000000000000000" pitchFamily="2" charset="2"/>
              <a:buChar char="u"/>
            </a:pPr>
            <a:r>
              <a:rPr kumimoji="1" lang="ja-JP" altLang="en-US" sz="1800" dirty="0">
                <a:latin typeface="UD デジタル 教科書体 N-B" panose="02020700000000000000" pitchFamily="17" charset="-128"/>
                <a:ea typeface="UD デジタル 教科書体 N-B" panose="02020700000000000000" pitchFamily="17" charset="-128"/>
              </a:rPr>
              <a:t>⑥煙突</a:t>
            </a:r>
            <a:endParaRPr kumimoji="1" lang="en-US" altLang="ja-JP" sz="18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u"/>
            </a:pPr>
            <a:r>
              <a:rPr kumimoji="1" lang="ja-JP" altLang="en-US" sz="1800" dirty="0">
                <a:latin typeface="UD デジタル 教科書体 N-B" panose="02020700000000000000" pitchFamily="17" charset="-128"/>
                <a:ea typeface="UD デジタル 教科書体 N-B" panose="02020700000000000000" pitchFamily="17" charset="-128"/>
              </a:rPr>
              <a:t>⑫トンネルの天井板</a:t>
            </a:r>
            <a:endParaRPr kumimoji="1" lang="en-US" altLang="ja-JP" sz="18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u"/>
            </a:pPr>
            <a:r>
              <a:rPr kumimoji="1" lang="ja-JP" altLang="en-US" sz="1800" dirty="0">
                <a:latin typeface="UD デジタル 教科書体 N-B" panose="02020700000000000000" pitchFamily="17" charset="-128"/>
                <a:ea typeface="UD デジタル 教科書体 N-B" panose="02020700000000000000" pitchFamily="17" charset="-128"/>
              </a:rPr>
              <a:t>⑬プラットホームの上家</a:t>
            </a:r>
            <a:endParaRPr kumimoji="1" lang="en-US" altLang="ja-JP" sz="18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u"/>
            </a:pPr>
            <a:r>
              <a:rPr kumimoji="1" lang="ja-JP" altLang="en-US" sz="1800" dirty="0">
                <a:latin typeface="UD デジタル 教科書体 N-B" panose="02020700000000000000" pitchFamily="17" charset="-128"/>
                <a:ea typeface="UD デジタル 教科書体 N-B" panose="02020700000000000000" pitchFamily="17" charset="-128"/>
              </a:rPr>
              <a:t>⑭遮音壁</a:t>
            </a:r>
            <a:endParaRPr lang="en-US" altLang="ja-JP" sz="18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u"/>
            </a:pPr>
            <a:r>
              <a:rPr kumimoji="1" lang="ja-JP" altLang="en-US" sz="1800" dirty="0">
                <a:latin typeface="UD デジタル 教科書体 N-B" panose="02020700000000000000" pitchFamily="17" charset="-128"/>
                <a:ea typeface="UD デジタル 教科書体 N-B" panose="02020700000000000000" pitchFamily="17" charset="-128"/>
              </a:rPr>
              <a:t>⑮軽量盛り土保護パネル</a:t>
            </a:r>
            <a:endParaRPr kumimoji="1" lang="en-US" altLang="ja-JP" sz="18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u"/>
            </a:pPr>
            <a:r>
              <a:rPr kumimoji="1" lang="ja-JP" altLang="en-US" sz="1800" dirty="0">
                <a:latin typeface="UD デジタル 教科書体 N-B" panose="02020700000000000000" pitchFamily="17" charset="-128"/>
                <a:ea typeface="UD デジタル 教科書体 N-B" panose="02020700000000000000" pitchFamily="17" charset="-128"/>
              </a:rPr>
              <a:t>⑯鉄道の駅の地下式構造部分の壁及び天井板（建築物（建屋）に付属している土木構造物）</a:t>
            </a:r>
            <a:endParaRPr kumimoji="1" lang="en-US" altLang="ja-JP" sz="1800" dirty="0">
              <a:latin typeface="UD デジタル 教科書体 N-B" panose="02020700000000000000" pitchFamily="17" charset="-128"/>
              <a:ea typeface="UD デジタル 教科書体 N-B" panose="02020700000000000000" pitchFamily="17" charset="-128"/>
            </a:endParaRPr>
          </a:p>
          <a:p>
            <a:pPr>
              <a:buFont typeface="Wingdings" panose="05000000000000000000" pitchFamily="2" charset="2"/>
              <a:buChar char="u"/>
            </a:pPr>
            <a:r>
              <a:rPr kumimoji="1" lang="ja-JP" altLang="en-US" sz="1800" dirty="0">
                <a:latin typeface="UD デジタル 教科書体 N-B" panose="02020700000000000000" pitchFamily="17" charset="-128"/>
                <a:ea typeface="UD デジタル 教科書体 N-B" panose="02020700000000000000" pitchFamily="17" charset="-128"/>
              </a:rPr>
              <a:t>⑰観光用エレベーターの昇降路の囲い</a:t>
            </a:r>
            <a:endParaRPr kumimoji="1" lang="en-US" altLang="ja-JP" sz="1800" dirty="0">
              <a:latin typeface="UD デジタル 教科書体 N-B" panose="02020700000000000000" pitchFamily="17" charset="-128"/>
              <a:ea typeface="UD デジタル 教科書体 N-B" panose="02020700000000000000" pitchFamily="17" charset="-128"/>
            </a:endParaRPr>
          </a:p>
          <a:p>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8" name="テキスト ボックス 7">
            <a:extLst>
              <a:ext uri="{FF2B5EF4-FFF2-40B4-BE49-F238E27FC236}">
                <a16:creationId xmlns:a16="http://schemas.microsoft.com/office/drawing/2014/main" id="{91B4EC74-AE15-40FF-AFF9-25C7DB3E40E9}"/>
              </a:ext>
            </a:extLst>
          </p:cNvPr>
          <p:cNvSpPr txBox="1"/>
          <p:nvPr/>
        </p:nvSpPr>
        <p:spPr>
          <a:xfrm>
            <a:off x="767291" y="5640484"/>
            <a:ext cx="7244080" cy="430887"/>
          </a:xfrm>
          <a:prstGeom prst="rect">
            <a:avLst/>
          </a:prstGeom>
          <a:noFill/>
        </p:spPr>
        <p:txBody>
          <a:bodyPr wrap="square" rtlCol="0">
            <a:spAutoFit/>
          </a:bodyPr>
          <a:lstStyle/>
          <a:p>
            <a:r>
              <a:rPr lang="ja-JP" altLang="en-US" sz="1100" b="0" i="0" u="none" strike="noStrike" baseline="0" dirty="0">
                <a:solidFill>
                  <a:srgbClr val="000000"/>
                </a:solidFill>
                <a:latin typeface="UD デジタル 教科書体 N-B" panose="02020700000000000000" pitchFamily="17" charset="-128"/>
                <a:ea typeface="UD デジタル 教科書体 N-B" panose="02020700000000000000" pitchFamily="17" charset="-128"/>
              </a:rPr>
              <a:t>☆義務付け適用前までに一般社団法人日本アスベスト調査診断協会に登録され、事前調査を行う時点においても引き続き同協会に登録されている者</a:t>
            </a:r>
            <a:endParaRPr kumimoji="1" lang="ja-JP" altLang="en-US" sz="11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357294193"/>
      </p:ext>
    </p:extLst>
  </p:cSld>
  <p:clrMapOvr>
    <a:masterClrMapping/>
  </p:clrMapOvr>
  <mc:AlternateContent xmlns:mc="http://schemas.openxmlformats.org/markup-compatibility/2006" xmlns:p14="http://schemas.microsoft.com/office/powerpoint/2010/main">
    <mc:Choice Requires="p14">
      <p:transition spd="slow" p14:dur="2000" advTm="34207"/>
    </mc:Choice>
    <mc:Fallback xmlns="">
      <p:transition spd="slow" advTm="3420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4489DA-068E-49CE-AD77-073AB3753113}"/>
              </a:ext>
            </a:extLst>
          </p:cNvPr>
          <p:cNvSpPr>
            <a:spLocks noGrp="1"/>
          </p:cNvSpPr>
          <p:nvPr>
            <p:ph type="title"/>
          </p:nvPr>
        </p:nvSpPr>
        <p:spPr>
          <a:xfrm>
            <a:off x="628650" y="136524"/>
            <a:ext cx="7886700" cy="879476"/>
          </a:xfrm>
        </p:spPr>
        <p:txBody>
          <a:bodyPr/>
          <a:lstStyle/>
          <a:p>
            <a:r>
              <a:rPr kumimoji="1" lang="ja-JP" altLang="en-US" dirty="0"/>
              <a:t>工作物</a:t>
            </a:r>
            <a:r>
              <a:rPr lang="ja-JP" altLang="en-US" dirty="0"/>
              <a:t>の種類</a:t>
            </a:r>
            <a:endParaRPr kumimoji="1" lang="ja-JP" altLang="en-US" sz="2400" dirty="0"/>
          </a:p>
        </p:txBody>
      </p:sp>
      <p:graphicFrame>
        <p:nvGraphicFramePr>
          <p:cNvPr id="4" name="図表 3">
            <a:extLst>
              <a:ext uri="{FF2B5EF4-FFF2-40B4-BE49-F238E27FC236}">
                <a16:creationId xmlns:a16="http://schemas.microsoft.com/office/drawing/2014/main" id="{C1017E3D-8538-4F9D-B7A8-999A9D47F738}"/>
              </a:ext>
            </a:extLst>
          </p:cNvPr>
          <p:cNvGraphicFramePr/>
          <p:nvPr/>
        </p:nvGraphicFramePr>
        <p:xfrm>
          <a:off x="628650" y="468536"/>
          <a:ext cx="7600950" cy="33416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スライド番号プレースホルダー 2">
            <a:extLst>
              <a:ext uri="{FF2B5EF4-FFF2-40B4-BE49-F238E27FC236}">
                <a16:creationId xmlns:a16="http://schemas.microsoft.com/office/drawing/2014/main" id="{7561B075-9A74-439D-B4D2-2B6F3AA4F610}"/>
              </a:ext>
            </a:extLst>
          </p:cNvPr>
          <p:cNvSpPr>
            <a:spLocks noGrp="1"/>
          </p:cNvSpPr>
          <p:nvPr>
            <p:ph type="sldNum" sz="quarter" idx="12"/>
          </p:nvPr>
        </p:nvSpPr>
        <p:spPr/>
        <p:txBody>
          <a:bodyPr/>
          <a:lstStyle/>
          <a:p>
            <a:fld id="{08CA481A-A47E-4FDB-8DAF-30EE6F7D3410}" type="slidenum">
              <a:rPr kumimoji="1" lang="ja-JP" altLang="en-US" smtClean="0"/>
              <a:pPr/>
              <a:t>6</a:t>
            </a:fld>
            <a:endParaRPr kumimoji="1" lang="ja-JP" altLang="en-US" dirty="0"/>
          </a:p>
        </p:txBody>
      </p:sp>
      <p:graphicFrame>
        <p:nvGraphicFramePr>
          <p:cNvPr id="6" name="図表 5">
            <a:extLst>
              <a:ext uri="{FF2B5EF4-FFF2-40B4-BE49-F238E27FC236}">
                <a16:creationId xmlns:a16="http://schemas.microsoft.com/office/drawing/2014/main" id="{2802BAFD-9725-4BE5-B3EA-A617673278EA}"/>
              </a:ext>
            </a:extLst>
          </p:cNvPr>
          <p:cNvGraphicFramePr/>
          <p:nvPr/>
        </p:nvGraphicFramePr>
        <p:xfrm>
          <a:off x="628650" y="3218556"/>
          <a:ext cx="7600950" cy="32277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テキスト ボックス 4">
            <a:extLst>
              <a:ext uri="{FF2B5EF4-FFF2-40B4-BE49-F238E27FC236}">
                <a16:creationId xmlns:a16="http://schemas.microsoft.com/office/drawing/2014/main" id="{3F105B76-4474-4304-9093-5F05AF92265A}"/>
              </a:ext>
            </a:extLst>
          </p:cNvPr>
          <p:cNvSpPr txBox="1"/>
          <p:nvPr/>
        </p:nvSpPr>
        <p:spPr>
          <a:xfrm>
            <a:off x="1323473" y="6184656"/>
            <a:ext cx="6497053" cy="261610"/>
          </a:xfrm>
          <a:prstGeom prst="rect">
            <a:avLst/>
          </a:prstGeom>
          <a:noFill/>
        </p:spPr>
        <p:txBody>
          <a:bodyPr wrap="square" rtlCol="0">
            <a:spAutoFit/>
          </a:bodyPr>
          <a:lstStyle/>
          <a:p>
            <a:r>
              <a:rPr kumimoji="1" lang="en-US" altLang="ja-JP" sz="1100" dirty="0">
                <a:solidFill>
                  <a:srgbClr val="000000"/>
                </a:solidFill>
                <a:latin typeface="UD デジタル 教科書体 N-B" panose="02020700000000000000" pitchFamily="17" charset="-128"/>
                <a:ea typeface="UD デジタル 教科書体 N-B" panose="02020700000000000000" pitchFamily="17" charset="-128"/>
              </a:rPr>
              <a:t>※</a:t>
            </a:r>
            <a:r>
              <a:rPr kumimoji="1" lang="ja-JP" altLang="en-US" sz="1100" dirty="0">
                <a:solidFill>
                  <a:srgbClr val="000000"/>
                </a:solidFill>
                <a:latin typeface="UD デジタル 教科書体 N-B" panose="02020700000000000000" pitchFamily="17" charset="-128"/>
                <a:ea typeface="UD デジタル 教科書体 N-B" panose="02020700000000000000" pitchFamily="17" charset="-128"/>
              </a:rPr>
              <a:t>塗料の剥離、補修された耐火モルタルや下地調整材などを使用した基礎の解体等を行う場合</a:t>
            </a:r>
            <a:endParaRPr kumimoji="1" lang="ja-JP" altLang="en-US" sz="1100" dirty="0"/>
          </a:p>
        </p:txBody>
      </p:sp>
    </p:spTree>
    <p:extLst>
      <p:ext uri="{BB962C8B-B14F-4D97-AF65-F5344CB8AC3E}">
        <p14:creationId xmlns:p14="http://schemas.microsoft.com/office/powerpoint/2010/main" val="2514580079"/>
      </p:ext>
    </p:extLst>
  </p:cSld>
  <p:clrMapOvr>
    <a:masterClrMapping/>
  </p:clrMapOvr>
  <mc:AlternateContent xmlns:mc="http://schemas.openxmlformats.org/markup-compatibility/2006" xmlns:p14="http://schemas.microsoft.com/office/powerpoint/2010/main">
    <mc:Choice Requires="p14">
      <p:transition spd="slow" p14:dur="2000" advTm="14166"/>
    </mc:Choice>
    <mc:Fallback xmlns="">
      <p:transition spd="slow" advTm="1416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89888B-7007-4BFE-B16B-21611D12304B}"/>
              </a:ext>
            </a:extLst>
          </p:cNvPr>
          <p:cNvSpPr>
            <a:spLocks noGrp="1"/>
          </p:cNvSpPr>
          <p:nvPr>
            <p:ph type="title"/>
          </p:nvPr>
        </p:nvSpPr>
        <p:spPr>
          <a:xfrm>
            <a:off x="628650" y="-26035"/>
            <a:ext cx="7886700" cy="1273176"/>
          </a:xfrm>
        </p:spPr>
        <p:txBody>
          <a:bodyPr>
            <a:normAutofit/>
          </a:bodyPr>
          <a:lstStyle/>
          <a:p>
            <a:r>
              <a:rPr lang="ja-JP" altLang="en-US" dirty="0"/>
              <a:t>その他の</a:t>
            </a:r>
            <a:r>
              <a:rPr kumimoji="1" lang="ja-JP" altLang="en-US" dirty="0"/>
              <a:t>工作物</a:t>
            </a:r>
            <a:endParaRPr kumimoji="1" lang="ja-JP" altLang="en-US" sz="2000" dirty="0"/>
          </a:p>
        </p:txBody>
      </p:sp>
      <p:sp>
        <p:nvSpPr>
          <p:cNvPr id="3" name="コンテンツ プレースホルダー 2">
            <a:extLst>
              <a:ext uri="{FF2B5EF4-FFF2-40B4-BE49-F238E27FC236}">
                <a16:creationId xmlns:a16="http://schemas.microsoft.com/office/drawing/2014/main" id="{B5210BC2-5078-4EFE-B2FD-B3561FF73474}"/>
              </a:ext>
            </a:extLst>
          </p:cNvPr>
          <p:cNvSpPr>
            <a:spLocks noGrp="1"/>
          </p:cNvSpPr>
          <p:nvPr>
            <p:ph idx="1"/>
          </p:nvPr>
        </p:nvSpPr>
        <p:spPr>
          <a:xfrm>
            <a:off x="290513" y="980189"/>
            <a:ext cx="8562974" cy="1894873"/>
          </a:xfrm>
        </p:spPr>
        <p:txBody>
          <a:bodyPr>
            <a:normAutofit lnSpcReduction="10000"/>
          </a:bodyPr>
          <a:lstStyle/>
          <a:p>
            <a:pPr marL="0" indent="0">
              <a:buNone/>
            </a:pPr>
            <a:r>
              <a:rPr lang="ja-JP" altLang="en-US" sz="1800" dirty="0"/>
              <a:t>（その他工作物の例）</a:t>
            </a:r>
            <a:endParaRPr lang="en-US" altLang="ja-JP" sz="1800" dirty="0"/>
          </a:p>
          <a:p>
            <a:pPr>
              <a:buFont typeface="Wingdings" panose="05000000000000000000" pitchFamily="2" charset="2"/>
              <a:buChar char="u"/>
            </a:pPr>
            <a:r>
              <a:rPr kumimoji="1" lang="ja-JP" altLang="en-US" sz="2000" dirty="0"/>
              <a:t>エレベーター　　　　　　　　◆エスカレーター</a:t>
            </a:r>
            <a:endParaRPr lang="en-US" altLang="ja-JP" sz="2000" dirty="0"/>
          </a:p>
          <a:p>
            <a:pPr>
              <a:buFont typeface="Wingdings" panose="05000000000000000000" pitchFamily="2" charset="2"/>
              <a:buChar char="u"/>
            </a:pPr>
            <a:r>
              <a:rPr kumimoji="1" lang="ja-JP" altLang="en-US" sz="2000" dirty="0"/>
              <a:t>コンクリート擁壁　　　　　　◆電柱</a:t>
            </a:r>
            <a:endParaRPr lang="en-US" altLang="ja-JP" sz="2000" dirty="0"/>
          </a:p>
          <a:p>
            <a:pPr>
              <a:buFont typeface="Wingdings" panose="05000000000000000000" pitchFamily="2" charset="2"/>
              <a:buChar char="u"/>
            </a:pPr>
            <a:r>
              <a:rPr kumimoji="1" lang="ja-JP" altLang="en-US" sz="2000" dirty="0"/>
              <a:t>公園遊具　　　　　　　　　　◆鳥居</a:t>
            </a:r>
            <a:endParaRPr kumimoji="1" lang="en-US" altLang="ja-JP" sz="2000" dirty="0"/>
          </a:p>
          <a:p>
            <a:pPr>
              <a:buFont typeface="Wingdings" panose="05000000000000000000" pitchFamily="2" charset="2"/>
              <a:buChar char="u"/>
            </a:pPr>
            <a:r>
              <a:rPr lang="ja-JP" altLang="en-US" sz="2000" dirty="0"/>
              <a:t>仮設構造物（作業用足場等）　◆遊戯施設 （遊園地の観覧車等）等</a:t>
            </a:r>
            <a:endParaRPr lang="en-US" altLang="ja-JP" sz="2000" strike="sngStrike" dirty="0">
              <a:solidFill>
                <a:srgbClr val="FF0000"/>
              </a:solidFill>
              <a:highlight>
                <a:srgbClr val="FFFF00"/>
              </a:highlight>
            </a:endParaRPr>
          </a:p>
          <a:p>
            <a:pPr marL="0" indent="0">
              <a:buNone/>
            </a:pPr>
            <a:endParaRPr lang="en-US" altLang="ja-JP" sz="2000" dirty="0"/>
          </a:p>
        </p:txBody>
      </p:sp>
      <p:sp>
        <p:nvSpPr>
          <p:cNvPr id="5" name="スライド番号プレースホルダー 4">
            <a:extLst>
              <a:ext uri="{FF2B5EF4-FFF2-40B4-BE49-F238E27FC236}">
                <a16:creationId xmlns:a16="http://schemas.microsoft.com/office/drawing/2014/main" id="{31D06BFC-F64C-4AA8-A4C1-42B2E7348C20}"/>
              </a:ext>
            </a:extLst>
          </p:cNvPr>
          <p:cNvSpPr>
            <a:spLocks noGrp="1"/>
          </p:cNvSpPr>
          <p:nvPr>
            <p:ph type="sldNum" sz="quarter" idx="12"/>
          </p:nvPr>
        </p:nvSpPr>
        <p:spPr/>
        <p:txBody>
          <a:bodyPr/>
          <a:lstStyle/>
          <a:p>
            <a:fld id="{08CA481A-A47E-4FDB-8DAF-30EE6F7D3410}" type="slidenum">
              <a:rPr kumimoji="1" lang="ja-JP" altLang="en-US" smtClean="0"/>
              <a:pPr/>
              <a:t>7</a:t>
            </a:fld>
            <a:endParaRPr kumimoji="1" lang="ja-JP" altLang="en-US" dirty="0"/>
          </a:p>
        </p:txBody>
      </p:sp>
      <p:sp>
        <p:nvSpPr>
          <p:cNvPr id="6" name="テキスト ボックス 5">
            <a:extLst>
              <a:ext uri="{FF2B5EF4-FFF2-40B4-BE49-F238E27FC236}">
                <a16:creationId xmlns:a16="http://schemas.microsoft.com/office/drawing/2014/main" id="{E3CE7D8F-47BC-41D4-A2E6-81EAD3761A3D}"/>
              </a:ext>
            </a:extLst>
          </p:cNvPr>
          <p:cNvSpPr txBox="1"/>
          <p:nvPr/>
        </p:nvSpPr>
        <p:spPr>
          <a:xfrm>
            <a:off x="384016" y="2875062"/>
            <a:ext cx="8375967" cy="2823567"/>
          </a:xfrm>
          <a:prstGeom prst="roundRect">
            <a:avLst>
              <a:gd name="adj" fmla="val 4006"/>
            </a:avLst>
          </a:prstGeom>
          <a:noFill/>
          <a:ln w="38100">
            <a:solidFill>
              <a:schemeClr val="accent2"/>
            </a:solidFill>
          </a:ln>
        </p:spPr>
        <p:txBody>
          <a:bodyPr wrap="squar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事前調査の資格　</a:t>
            </a:r>
            <a:endParaRPr kumimoji="1" lang="en-US" altLang="ja-JP" sz="2000" dirty="0">
              <a:latin typeface="UD デジタル 教科書体 N-B" panose="02020700000000000000" pitchFamily="17" charset="-128"/>
              <a:ea typeface="UD デジタル 教科書体 N-B" panose="02020700000000000000" pitchFamily="17" charset="-128"/>
            </a:endParaRPr>
          </a:p>
          <a:p>
            <a:pPr marL="342900" indent="-342900">
              <a:buFont typeface="Wingdings" panose="05000000000000000000" pitchFamily="2" charset="2"/>
              <a:buChar char="Ø"/>
            </a:pPr>
            <a:r>
              <a:rPr kumimoji="1" lang="ja-JP" altLang="en-US" dirty="0">
                <a:latin typeface="UD デジタル 教科書体 N-B" panose="02020700000000000000" pitchFamily="17" charset="-128"/>
                <a:ea typeface="UD デジタル 教科書体 N-B" panose="02020700000000000000" pitchFamily="17" charset="-128"/>
              </a:rPr>
              <a:t>塗料その他の石綿が使用されているおそれのある材料の除去の作業（</a:t>
            </a:r>
            <a:r>
              <a:rPr kumimoji="1" lang="en-US" altLang="ja-JP" dirty="0">
                <a:latin typeface="UD デジタル 教科書体 N-B" panose="02020700000000000000" pitchFamily="17" charset="-128"/>
                <a:ea typeface="UD デジタル 教科書体 N-B" panose="02020700000000000000" pitchFamily="17" charset="-128"/>
              </a:rPr>
              <a:t>※</a:t>
            </a:r>
            <a:r>
              <a:rPr kumimoji="1" lang="ja-JP" altLang="en-US" dirty="0">
                <a:latin typeface="UD デジタル 教科書体 N-B" panose="02020700000000000000" pitchFamily="17" charset="-128"/>
                <a:ea typeface="UD デジタル 教科書体 N-B" panose="02020700000000000000" pitchFamily="17" charset="-128"/>
              </a:rPr>
              <a:t>）</a:t>
            </a:r>
          </a:p>
          <a:p>
            <a:r>
              <a:rPr kumimoji="1" lang="ja-JP" altLang="en-US" dirty="0">
                <a:latin typeface="UD デジタル 教科書体 N-B" panose="02020700000000000000" pitchFamily="17" charset="-128"/>
                <a:ea typeface="UD デジタル 教科書体 N-B" panose="02020700000000000000" pitchFamily="17" charset="-128"/>
              </a:rPr>
              <a:t>　　　　　　　⇒</a:t>
            </a:r>
            <a:r>
              <a:rPr lang="ja-JP" altLang="en-US" dirty="0">
                <a:latin typeface="UD デジタル 教科書体 N-B" panose="02020700000000000000" pitchFamily="17" charset="-128"/>
                <a:ea typeface="UD デジタル 教科書体 N-B" panose="02020700000000000000" pitchFamily="17" charset="-128"/>
              </a:rPr>
              <a:t>工作物石綿事前調査者</a:t>
            </a:r>
            <a:endParaRPr lang="en-US" altLang="ja-JP" dirty="0">
              <a:latin typeface="UD デジタル 教科書体 N-B" panose="02020700000000000000" pitchFamily="17" charset="-128"/>
              <a:ea typeface="UD デジタル 教科書体 N-B" panose="02020700000000000000" pitchFamily="17" charset="-128"/>
            </a:endParaRPr>
          </a:p>
          <a:p>
            <a:r>
              <a:rPr lang="en-US" altLang="ja-JP" dirty="0">
                <a:latin typeface="UD デジタル 教科書体 N-B" panose="02020700000000000000" pitchFamily="17" charset="-128"/>
                <a:ea typeface="UD デジタル 教科書体 N-B" panose="02020700000000000000" pitchFamily="17" charset="-128"/>
              </a:rPr>
              <a:t>                or </a:t>
            </a:r>
            <a:r>
              <a:rPr kumimoji="1" lang="ja-JP" altLang="en-US" dirty="0">
                <a:latin typeface="UD デジタル 教科書体 N-B" panose="02020700000000000000" pitchFamily="17" charset="-128"/>
                <a:ea typeface="UD デジタル 教科書体 N-B" panose="02020700000000000000" pitchFamily="17" charset="-128"/>
              </a:rPr>
              <a:t>一般建築物石綿含有建材調査者</a:t>
            </a:r>
            <a:endParaRPr kumimoji="1" lang="en-US" altLang="ja-JP" dirty="0">
              <a:latin typeface="UD デジタル 教科書体 N-B" panose="02020700000000000000" pitchFamily="17" charset="-128"/>
              <a:ea typeface="UD デジタル 教科書体 N-B" panose="02020700000000000000" pitchFamily="17" charset="-128"/>
            </a:endParaRPr>
          </a:p>
          <a:p>
            <a:r>
              <a:rPr kumimoji="1" lang="en-US" altLang="ja-JP" dirty="0">
                <a:latin typeface="UD デジタル 教科書体 N-B" panose="02020700000000000000" pitchFamily="17" charset="-128"/>
                <a:ea typeface="UD デジタル 教科書体 N-B" panose="02020700000000000000" pitchFamily="17" charset="-128"/>
              </a:rPr>
              <a:t>          </a:t>
            </a:r>
            <a:r>
              <a:rPr kumimoji="1" lang="ja-JP" altLang="en-US" dirty="0">
                <a:latin typeface="UD デジタル 教科書体 N-B" panose="02020700000000000000" pitchFamily="17" charset="-128"/>
                <a:ea typeface="UD デジタル 教科書体 N-B" panose="02020700000000000000" pitchFamily="17" charset="-128"/>
              </a:rPr>
              <a:t>　　　 </a:t>
            </a:r>
            <a:r>
              <a:rPr kumimoji="1" lang="en-US" altLang="ja-JP" dirty="0">
                <a:latin typeface="UD デジタル 教科書体 N-B" panose="02020700000000000000" pitchFamily="17" charset="-128"/>
                <a:ea typeface="UD デジタル 教科書体 N-B" panose="02020700000000000000" pitchFamily="17" charset="-128"/>
              </a:rPr>
              <a:t>or </a:t>
            </a:r>
            <a:r>
              <a:rPr kumimoji="1" lang="ja-JP" altLang="en-US" dirty="0">
                <a:latin typeface="UD デジタル 教科書体 N-B" panose="02020700000000000000" pitchFamily="17" charset="-128"/>
                <a:ea typeface="UD デジタル 教科書体 N-B" panose="02020700000000000000" pitchFamily="17" charset="-128"/>
              </a:rPr>
              <a:t>特定建築物石綿含有建材調査者</a:t>
            </a:r>
            <a:endParaRPr kumimoji="1"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dirty="0">
                <a:latin typeface="UD デジタル 教科書体 N-B" panose="02020700000000000000" pitchFamily="17" charset="-128"/>
                <a:ea typeface="UD デジタル 教科書体 N-B" panose="02020700000000000000" pitchFamily="17" charset="-128"/>
              </a:rPr>
              <a:t>　　　　　　　　　</a:t>
            </a:r>
            <a:r>
              <a:rPr lang="en-US" altLang="ja-JP" dirty="0">
                <a:latin typeface="UD デジタル 教科書体 N-B" panose="02020700000000000000" pitchFamily="17" charset="-128"/>
                <a:ea typeface="UD デジタル 教科書体 N-B" panose="02020700000000000000" pitchFamily="17" charset="-128"/>
              </a:rPr>
              <a:t>or </a:t>
            </a:r>
            <a:r>
              <a:rPr lang="ja-JP" altLang="en-US" b="0" i="0" u="none" strike="noStrike" baseline="0" dirty="0">
                <a:solidFill>
                  <a:srgbClr val="000000"/>
                </a:solidFill>
                <a:latin typeface="UD デジタル 教科書体 N-B" panose="02020700000000000000" pitchFamily="17" charset="-128"/>
                <a:ea typeface="UD デジタル 教科書体 N-B" panose="02020700000000000000" pitchFamily="17" charset="-128"/>
              </a:rPr>
              <a:t>同等以上の能力を有すると認められる者</a:t>
            </a:r>
            <a:r>
              <a:rPr lang="ja-JP" altLang="en-US" b="0" i="0" u="none" strike="noStrike" baseline="30000" dirty="0">
                <a:solidFill>
                  <a:srgbClr val="000000"/>
                </a:solidFill>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342900" indent="-342900">
              <a:buFont typeface="Wingdings" panose="05000000000000000000" pitchFamily="2" charset="2"/>
              <a:buChar char="Ø"/>
            </a:pPr>
            <a:r>
              <a:rPr kumimoji="1" lang="ja-JP" altLang="en-US" dirty="0">
                <a:latin typeface="UD デジタル 教科書体 N-B" panose="02020700000000000000" pitchFamily="17" charset="-128"/>
                <a:ea typeface="UD デジタル 教科書体 N-B" panose="02020700000000000000" pitchFamily="17" charset="-128"/>
              </a:rPr>
              <a:t>上記以外　　⇒資格不要</a:t>
            </a:r>
            <a:endParaRPr kumimoji="1" lang="en-US" altLang="ja-JP" dirty="0">
              <a:latin typeface="UD デジタル 教科書体 N-B" panose="02020700000000000000" pitchFamily="17" charset="-128"/>
              <a:ea typeface="UD デジタル 教科書体 N-B" panose="02020700000000000000" pitchFamily="17" charset="-128"/>
            </a:endParaRPr>
          </a:p>
          <a:p>
            <a:endParaRPr lang="en-US" altLang="ja-JP" sz="700" dirty="0">
              <a:highlight>
                <a:srgbClr val="FF00FF"/>
              </a:highlight>
              <a:latin typeface="UD デジタル 教科書体 N-B" panose="02020700000000000000" pitchFamily="17" charset="-128"/>
              <a:ea typeface="UD デジタル 教科書体 N-B" panose="02020700000000000000" pitchFamily="17" charset="-128"/>
            </a:endParaRPr>
          </a:p>
          <a:p>
            <a:pPr algn="just"/>
            <a:r>
              <a:rPr kumimoji="1" lang="ja-JP" altLang="en-US" dirty="0">
                <a:latin typeface="UD デジタル 教科書体 N-B" panose="02020700000000000000" pitchFamily="17" charset="-128"/>
                <a:ea typeface="UD デジタル 教科書体 N-B" panose="02020700000000000000" pitchFamily="17" charset="-128"/>
              </a:rPr>
              <a:t>事前調査報告（</a:t>
            </a:r>
            <a:r>
              <a:rPr kumimoji="1" lang="en-US" altLang="ja-JP" dirty="0" err="1">
                <a:latin typeface="UD デジタル 教科書体 N-B" panose="02020700000000000000" pitchFamily="17" charset="-128"/>
                <a:ea typeface="UD デジタル 教科書体 N-B" panose="02020700000000000000" pitchFamily="17" charset="-128"/>
              </a:rPr>
              <a:t>gBiz</a:t>
            </a:r>
            <a:r>
              <a:rPr kumimoji="1" lang="ja-JP" altLang="en-US" dirty="0">
                <a:latin typeface="UD デジタル 教科書体 N-B" panose="02020700000000000000" pitchFamily="17" charset="-128"/>
                <a:ea typeface="UD デジタル 教科書体 N-B" panose="02020700000000000000" pitchFamily="17" charset="-128"/>
              </a:rPr>
              <a:t>）⇒いずれも</a:t>
            </a:r>
            <a:r>
              <a:rPr kumimoji="1" lang="ja-JP" altLang="en-US" b="1" dirty="0">
                <a:solidFill>
                  <a:schemeClr val="accent1"/>
                </a:solidFill>
                <a:latin typeface="UD デジタル 教科書体 N-B" panose="02020700000000000000" pitchFamily="17" charset="-128"/>
                <a:ea typeface="UD デジタル 教科書体 N-B" panose="02020700000000000000" pitchFamily="17" charset="-128"/>
              </a:rPr>
              <a:t>不要</a:t>
            </a:r>
            <a:endParaRPr kumimoji="1" lang="en-US" altLang="ja-JP" b="1" dirty="0">
              <a:solidFill>
                <a:schemeClr val="accent1"/>
              </a:solidFill>
              <a:latin typeface="UD デジタル 教科書体 N-B" panose="02020700000000000000" pitchFamily="17" charset="-128"/>
              <a:ea typeface="UD デジタル 教科書体 N-B" panose="02020700000000000000" pitchFamily="17" charset="-128"/>
            </a:endParaRPr>
          </a:p>
          <a:p>
            <a:pPr algn="just"/>
            <a:endParaRPr kumimoji="1" lang="en-US" altLang="ja-JP" sz="700" b="1" dirty="0">
              <a:solidFill>
                <a:schemeClr val="accent1"/>
              </a:solidFill>
              <a:latin typeface="UD デジタル 教科書体 N-B" panose="02020700000000000000" pitchFamily="17" charset="-128"/>
              <a:ea typeface="UD デジタル 教科書体 N-B" panose="02020700000000000000" pitchFamily="17" charset="-128"/>
            </a:endParaRPr>
          </a:p>
          <a:p>
            <a:pPr algn="just"/>
            <a:r>
              <a:rPr kumimoji="1" lang="en-US" altLang="ja-JP" sz="1400" b="1" u="sng" dirty="0">
                <a:latin typeface="UD デジタル 教科書体 N-B" panose="02020700000000000000" pitchFamily="17" charset="-128"/>
                <a:ea typeface="UD デジタル 教科書体 N-B" panose="02020700000000000000" pitchFamily="17" charset="-128"/>
              </a:rPr>
              <a:t>※</a:t>
            </a:r>
            <a:r>
              <a:rPr kumimoji="1" lang="ja-JP" altLang="en-US" sz="1400" b="1" u="sng" dirty="0">
                <a:latin typeface="UD デジタル 教科書体 N-B" panose="02020700000000000000" pitchFamily="17" charset="-128"/>
                <a:ea typeface="UD デジタル 教科書体 N-B" panose="02020700000000000000" pitchFamily="17" charset="-128"/>
              </a:rPr>
              <a:t>塗料の剥離、補修された耐火モルタルや下地調整材などを使用した基礎の解体等を行う場合</a:t>
            </a:r>
          </a:p>
        </p:txBody>
      </p:sp>
      <p:sp>
        <p:nvSpPr>
          <p:cNvPr id="7" name="テキスト ボックス 6">
            <a:extLst>
              <a:ext uri="{FF2B5EF4-FFF2-40B4-BE49-F238E27FC236}">
                <a16:creationId xmlns:a16="http://schemas.microsoft.com/office/drawing/2014/main" id="{88D94AF0-6B8E-4333-B0B6-04FCBCA9823F}"/>
              </a:ext>
            </a:extLst>
          </p:cNvPr>
          <p:cNvSpPr txBox="1"/>
          <p:nvPr/>
        </p:nvSpPr>
        <p:spPr>
          <a:xfrm>
            <a:off x="949959" y="5796360"/>
            <a:ext cx="7244080" cy="430887"/>
          </a:xfrm>
          <a:prstGeom prst="rect">
            <a:avLst/>
          </a:prstGeom>
          <a:noFill/>
        </p:spPr>
        <p:txBody>
          <a:bodyPr wrap="square" rtlCol="0">
            <a:spAutoFit/>
          </a:bodyPr>
          <a:lstStyle/>
          <a:p>
            <a:r>
              <a:rPr lang="ja-JP" altLang="en-US" sz="1100" b="0" i="0" u="none" strike="noStrike" baseline="0" dirty="0">
                <a:solidFill>
                  <a:srgbClr val="000000"/>
                </a:solidFill>
                <a:latin typeface="UD デジタル 教科書体 N-B" panose="02020700000000000000" pitchFamily="17" charset="-128"/>
                <a:ea typeface="UD デジタル 教科書体 N-B" panose="02020700000000000000" pitchFamily="17" charset="-128"/>
              </a:rPr>
              <a:t>☆義務付け適用前までに一般社団法人日本アスベスト調査診断協会に登録され、事前調査を行う時点においても引き続き同協会に登録されている者</a:t>
            </a:r>
            <a:endParaRPr kumimoji="1" lang="ja-JP" altLang="en-US" sz="11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681057057"/>
      </p:ext>
    </p:extLst>
  </p:cSld>
  <p:clrMapOvr>
    <a:masterClrMapping/>
  </p:clrMapOvr>
  <mc:AlternateContent xmlns:mc="http://schemas.openxmlformats.org/markup-compatibility/2006" xmlns:p14="http://schemas.microsoft.com/office/powerpoint/2010/main">
    <mc:Choice Requires="p14">
      <p:transition spd="slow" p14:dur="2000" advTm="40805"/>
    </mc:Choice>
    <mc:Fallback xmlns="">
      <p:transition spd="slow" advTm="4080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594CD7-3FC9-4E4D-9633-1089304C0068}"/>
              </a:ext>
            </a:extLst>
          </p:cNvPr>
          <p:cNvSpPr>
            <a:spLocks noGrp="1"/>
          </p:cNvSpPr>
          <p:nvPr>
            <p:ph type="title"/>
          </p:nvPr>
        </p:nvSpPr>
        <p:spPr/>
        <p:txBody>
          <a:bodyPr/>
          <a:lstStyle/>
          <a:p>
            <a:r>
              <a:rPr kumimoji="1" lang="ja-JP" altLang="en-US" dirty="0"/>
              <a:t>工作物の種類と分類まとめ</a:t>
            </a:r>
          </a:p>
        </p:txBody>
      </p:sp>
      <p:sp>
        <p:nvSpPr>
          <p:cNvPr id="3" name="コンテンツ プレースホルダー 2">
            <a:extLst>
              <a:ext uri="{FF2B5EF4-FFF2-40B4-BE49-F238E27FC236}">
                <a16:creationId xmlns:a16="http://schemas.microsoft.com/office/drawing/2014/main" id="{AB079ED0-E909-4736-94A1-8070D6EC587E}"/>
              </a:ext>
            </a:extLst>
          </p:cNvPr>
          <p:cNvSpPr>
            <a:spLocks noGrp="1"/>
          </p:cNvSpPr>
          <p:nvPr>
            <p:ph idx="1"/>
          </p:nvPr>
        </p:nvSpPr>
        <p:spPr>
          <a:xfrm>
            <a:off x="1117601" y="6150246"/>
            <a:ext cx="8026399" cy="320674"/>
          </a:xfrm>
        </p:spPr>
        <p:txBody>
          <a:bodyPr>
            <a:normAutofit/>
          </a:bodyPr>
          <a:lstStyle/>
          <a:p>
            <a:pPr marL="0" indent="0">
              <a:buNone/>
            </a:pPr>
            <a:r>
              <a:rPr lang="en-US" altLang="ja-JP" sz="1000" dirty="0"/>
              <a:t>【</a:t>
            </a:r>
            <a:r>
              <a:rPr lang="ja-JP" altLang="en-US" sz="1000" dirty="0"/>
              <a:t>参考</a:t>
            </a:r>
            <a:r>
              <a:rPr lang="en-US" altLang="ja-JP" sz="1000" dirty="0"/>
              <a:t>】</a:t>
            </a:r>
            <a:r>
              <a:rPr kumimoji="1" lang="ja-JP" altLang="en-US" sz="1000" dirty="0"/>
              <a:t>工作物石綿事前調査者講習標準テキスト　表</a:t>
            </a:r>
            <a:r>
              <a:rPr kumimoji="1" lang="en-US" altLang="ja-JP" sz="1000" dirty="0"/>
              <a:t>1.1</a:t>
            </a:r>
            <a:r>
              <a:rPr kumimoji="1" lang="ja-JP" altLang="en-US" sz="1000" dirty="0"/>
              <a:t>工</a:t>
            </a:r>
            <a:r>
              <a:rPr lang="ja-JP" altLang="en-US" sz="1000" dirty="0"/>
              <a:t>作物の分類　</a:t>
            </a:r>
            <a:r>
              <a:rPr lang="ja-JP" altLang="en-US" sz="1000" dirty="0">
                <a:hlinkClick r:id="rId2"/>
              </a:rPr>
              <a:t>リンク・資料 </a:t>
            </a:r>
            <a:r>
              <a:rPr lang="en-US" altLang="ja-JP" sz="1000" dirty="0">
                <a:hlinkClick r:id="rId2"/>
              </a:rPr>
              <a:t>| </a:t>
            </a:r>
            <a:r>
              <a:rPr lang="ja-JP" altLang="en-US" sz="1000" dirty="0">
                <a:hlinkClick r:id="rId2"/>
              </a:rPr>
              <a:t>石綿総合情報ポータルサイト </a:t>
            </a:r>
            <a:r>
              <a:rPr lang="en-US" altLang="ja-JP" sz="1000" dirty="0">
                <a:hlinkClick r:id="rId2"/>
              </a:rPr>
              <a:t>(mhlw.go.jp)</a:t>
            </a:r>
            <a:endParaRPr lang="en-US" altLang="ja-JP" sz="1000" dirty="0"/>
          </a:p>
        </p:txBody>
      </p:sp>
      <p:sp>
        <p:nvSpPr>
          <p:cNvPr id="7" name="スライド番号プレースホルダー 6">
            <a:extLst>
              <a:ext uri="{FF2B5EF4-FFF2-40B4-BE49-F238E27FC236}">
                <a16:creationId xmlns:a16="http://schemas.microsoft.com/office/drawing/2014/main" id="{427E1459-0AAD-4D04-B53F-BCDEC8F83A37}"/>
              </a:ext>
            </a:extLst>
          </p:cNvPr>
          <p:cNvSpPr>
            <a:spLocks noGrp="1"/>
          </p:cNvSpPr>
          <p:nvPr>
            <p:ph type="sldNum" sz="quarter" idx="12"/>
          </p:nvPr>
        </p:nvSpPr>
        <p:spPr/>
        <p:txBody>
          <a:bodyPr/>
          <a:lstStyle/>
          <a:p>
            <a:fld id="{08CA481A-A47E-4FDB-8DAF-30EE6F7D3410}" type="slidenum">
              <a:rPr kumimoji="1" lang="ja-JP" altLang="en-US" smtClean="0"/>
              <a:pPr/>
              <a:t>8</a:t>
            </a:fld>
            <a:endParaRPr kumimoji="1" lang="ja-JP" altLang="en-US" dirty="0"/>
          </a:p>
        </p:txBody>
      </p:sp>
      <p:sp>
        <p:nvSpPr>
          <p:cNvPr id="6" name="テキスト ボックス 5">
            <a:extLst>
              <a:ext uri="{FF2B5EF4-FFF2-40B4-BE49-F238E27FC236}">
                <a16:creationId xmlns:a16="http://schemas.microsoft.com/office/drawing/2014/main" id="{3E858955-71FA-4B46-B9EE-7E9643347620}"/>
              </a:ext>
            </a:extLst>
          </p:cNvPr>
          <p:cNvSpPr txBox="1"/>
          <p:nvPr/>
        </p:nvSpPr>
        <p:spPr>
          <a:xfrm>
            <a:off x="273762" y="5605101"/>
            <a:ext cx="9300634" cy="507831"/>
          </a:xfrm>
          <a:prstGeom prst="rect">
            <a:avLst/>
          </a:prstGeom>
          <a:noFill/>
        </p:spPr>
        <p:txBody>
          <a:bodyPr wrap="square" rtlCol="0">
            <a:spAutoFit/>
          </a:bodyPr>
          <a:lstStyle/>
          <a:p>
            <a:r>
              <a:rPr lang="en-US" altLang="ja-JP" sz="900" dirty="0">
                <a:solidFill>
                  <a:srgbClr val="000000"/>
                </a:solidFill>
                <a:latin typeface="UD デジタル 教科書体 N-B" panose="02020700000000000000" pitchFamily="17" charset="-128"/>
                <a:ea typeface="UD デジタル 教科書体 N-B" panose="02020700000000000000" pitchFamily="17" charset="-128"/>
              </a:rPr>
              <a:t>※1 </a:t>
            </a:r>
            <a:r>
              <a:rPr lang="ja-JP" altLang="en-US" sz="900" b="0" i="0" u="none" strike="noStrike" baseline="0" dirty="0">
                <a:solidFill>
                  <a:srgbClr val="000000"/>
                </a:solidFill>
                <a:latin typeface="UD デジタル 教科書体 N-B" panose="02020700000000000000" pitchFamily="17" charset="-128"/>
                <a:ea typeface="UD デジタル 教科書体 N-B" panose="02020700000000000000" pitchFamily="17" charset="-128"/>
              </a:rPr>
              <a:t>義務付け適用前までに一般社団法人日本アスベスト調査診断協会に登録され、事前調査を行う時点においても引き続き同協会に登録されている者</a:t>
            </a:r>
            <a:endParaRPr lang="en-US" altLang="ja-JP" sz="900" b="0" i="0" u="none" strike="noStrike" baseline="0" dirty="0">
              <a:solidFill>
                <a:srgbClr val="000000"/>
              </a:solidFill>
              <a:latin typeface="UD デジタル 教科書体 N-B" panose="02020700000000000000" pitchFamily="17" charset="-128"/>
              <a:ea typeface="UD デジタル 教科書体 N-B" panose="02020700000000000000" pitchFamily="17" charset="-128"/>
            </a:endParaRPr>
          </a:p>
          <a:p>
            <a:r>
              <a:rPr kumimoji="1" lang="en-US" altLang="ja-JP" sz="900" dirty="0">
                <a:solidFill>
                  <a:srgbClr val="000000"/>
                </a:solidFill>
                <a:latin typeface="UD デジタル 教科書体 N-B" panose="02020700000000000000" pitchFamily="17" charset="-128"/>
                <a:ea typeface="UD デジタル 教科書体 N-B" panose="02020700000000000000" pitchFamily="17" charset="-128"/>
              </a:rPr>
              <a:t>※2 </a:t>
            </a:r>
            <a:r>
              <a:rPr kumimoji="1" lang="ja-JP" altLang="en-US" sz="900" dirty="0">
                <a:solidFill>
                  <a:srgbClr val="000000"/>
                </a:solidFill>
                <a:latin typeface="UD デジタル 教科書体 N-B" panose="02020700000000000000" pitchFamily="17" charset="-128"/>
                <a:ea typeface="UD デジタル 教科書体 N-B" panose="02020700000000000000" pitchFamily="17" charset="-128"/>
              </a:rPr>
              <a:t>いずれか一つの資格があれば調査可能</a:t>
            </a:r>
            <a:endParaRPr kumimoji="1" lang="en-US" altLang="ja-JP" sz="900" dirty="0">
              <a:solidFill>
                <a:srgbClr val="000000"/>
              </a:solidFill>
              <a:latin typeface="UD デジタル 教科書体 N-B" panose="02020700000000000000" pitchFamily="17" charset="-128"/>
              <a:ea typeface="UD デジタル 教科書体 N-B" panose="02020700000000000000" pitchFamily="17" charset="-128"/>
            </a:endParaRPr>
          </a:p>
          <a:p>
            <a:r>
              <a:rPr kumimoji="1" lang="en-US" altLang="ja-JP" sz="900" dirty="0">
                <a:solidFill>
                  <a:srgbClr val="000000"/>
                </a:solidFill>
                <a:latin typeface="UD デジタル 教科書体 N-B" panose="02020700000000000000" pitchFamily="17" charset="-128"/>
                <a:ea typeface="UD デジタル 教科書体 N-B" panose="02020700000000000000" pitchFamily="17" charset="-128"/>
              </a:rPr>
              <a:t>※3 </a:t>
            </a:r>
            <a:r>
              <a:rPr kumimoji="1" lang="ja-JP" altLang="en-US" sz="900" dirty="0">
                <a:solidFill>
                  <a:srgbClr val="000000"/>
                </a:solidFill>
                <a:latin typeface="UD デジタル 教科書体 N-B" panose="02020700000000000000" pitchFamily="17" charset="-128"/>
                <a:ea typeface="UD デジタル 教科書体 N-B" panose="02020700000000000000" pitchFamily="17" charset="-128"/>
              </a:rPr>
              <a:t>塗料の剥離、補修された耐火モルタルや下地調整材などを使用した基礎の解体等を行う場合</a:t>
            </a:r>
            <a:endParaRPr kumimoji="1" lang="ja-JP" altLang="en-US" sz="900" dirty="0">
              <a:latin typeface="UD デジタル 教科書体 N-B" panose="02020700000000000000" pitchFamily="17" charset="-128"/>
              <a:ea typeface="UD デジタル 教科書体 N-B" panose="02020700000000000000" pitchFamily="17" charset="-128"/>
            </a:endParaRPr>
          </a:p>
        </p:txBody>
      </p:sp>
      <p:graphicFrame>
        <p:nvGraphicFramePr>
          <p:cNvPr id="9" name="表 8">
            <a:extLst>
              <a:ext uri="{FF2B5EF4-FFF2-40B4-BE49-F238E27FC236}">
                <a16:creationId xmlns:a16="http://schemas.microsoft.com/office/drawing/2014/main" id="{BED76330-F5A2-46A8-A0ED-C9555A2AD8A6}"/>
              </a:ext>
            </a:extLst>
          </p:cNvPr>
          <p:cNvGraphicFramePr>
            <a:graphicFrameLocks noGrp="1"/>
          </p:cNvGraphicFramePr>
          <p:nvPr>
            <p:extLst>
              <p:ext uri="{D42A27DB-BD31-4B8C-83A1-F6EECF244321}">
                <p14:modId xmlns:p14="http://schemas.microsoft.com/office/powerpoint/2010/main" val="989536505"/>
              </p:ext>
            </p:extLst>
          </p:nvPr>
        </p:nvGraphicFramePr>
        <p:xfrm>
          <a:off x="335280" y="873762"/>
          <a:ext cx="8473439" cy="4694025"/>
        </p:xfrm>
        <a:graphic>
          <a:graphicData uri="http://schemas.openxmlformats.org/drawingml/2006/table">
            <a:tbl>
              <a:tblPr/>
              <a:tblGrid>
                <a:gridCol w="960583">
                  <a:extLst>
                    <a:ext uri="{9D8B030D-6E8A-4147-A177-3AD203B41FA5}">
                      <a16:colId xmlns:a16="http://schemas.microsoft.com/office/drawing/2014/main" val="2316280545"/>
                    </a:ext>
                  </a:extLst>
                </a:gridCol>
                <a:gridCol w="3897001">
                  <a:extLst>
                    <a:ext uri="{9D8B030D-6E8A-4147-A177-3AD203B41FA5}">
                      <a16:colId xmlns:a16="http://schemas.microsoft.com/office/drawing/2014/main" val="280618535"/>
                    </a:ext>
                  </a:extLst>
                </a:gridCol>
                <a:gridCol w="843439">
                  <a:extLst>
                    <a:ext uri="{9D8B030D-6E8A-4147-A177-3AD203B41FA5}">
                      <a16:colId xmlns:a16="http://schemas.microsoft.com/office/drawing/2014/main" val="1316264006"/>
                    </a:ext>
                  </a:extLst>
                </a:gridCol>
                <a:gridCol w="468577">
                  <a:extLst>
                    <a:ext uri="{9D8B030D-6E8A-4147-A177-3AD203B41FA5}">
                      <a16:colId xmlns:a16="http://schemas.microsoft.com/office/drawing/2014/main" val="3387138268"/>
                    </a:ext>
                  </a:extLst>
                </a:gridCol>
                <a:gridCol w="468577">
                  <a:extLst>
                    <a:ext uri="{9D8B030D-6E8A-4147-A177-3AD203B41FA5}">
                      <a16:colId xmlns:a16="http://schemas.microsoft.com/office/drawing/2014/main" val="1432722415"/>
                    </a:ext>
                  </a:extLst>
                </a:gridCol>
                <a:gridCol w="609151">
                  <a:extLst>
                    <a:ext uri="{9D8B030D-6E8A-4147-A177-3AD203B41FA5}">
                      <a16:colId xmlns:a16="http://schemas.microsoft.com/office/drawing/2014/main" val="258256890"/>
                    </a:ext>
                  </a:extLst>
                </a:gridCol>
                <a:gridCol w="609151">
                  <a:extLst>
                    <a:ext uri="{9D8B030D-6E8A-4147-A177-3AD203B41FA5}">
                      <a16:colId xmlns:a16="http://schemas.microsoft.com/office/drawing/2014/main" val="3241753045"/>
                    </a:ext>
                  </a:extLst>
                </a:gridCol>
                <a:gridCol w="616960">
                  <a:extLst>
                    <a:ext uri="{9D8B030D-6E8A-4147-A177-3AD203B41FA5}">
                      <a16:colId xmlns:a16="http://schemas.microsoft.com/office/drawing/2014/main" val="2022571177"/>
                    </a:ext>
                  </a:extLst>
                </a:gridCol>
              </a:tblGrid>
              <a:tr h="338936">
                <a:tc rowSpan="2">
                  <a:txBody>
                    <a:bodyPr/>
                    <a:lstStyle/>
                    <a:p>
                      <a:pPr algn="ctr" fontAlgn="ctr"/>
                      <a: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区分  </a:t>
                      </a:r>
                    </a:p>
                  </a:txBody>
                  <a:tcPr marL="3696" marR="3696" marT="36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7E6E6"/>
                    </a:solidFill>
                  </a:tcPr>
                </a:tc>
                <a:tc rowSpan="2" gridSpan="2">
                  <a:txBody>
                    <a:bodyPr/>
                    <a:lstStyle/>
                    <a:p>
                      <a:pPr algn="ctr" fontAlgn="ctr"/>
                      <a: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対象工作物</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7E6E6"/>
                    </a:solidFill>
                  </a:tcPr>
                </a:tc>
                <a:tc rowSpan="2" hMerge="1">
                  <a:txBody>
                    <a:bodyPr/>
                    <a:lstStyle/>
                    <a:p>
                      <a:endParaRPr kumimoji="1" lang="ja-JP" altLang="en-US"/>
                    </a:p>
                  </a:txBody>
                  <a:tcPr/>
                </a:tc>
                <a:tc gridSpan="4">
                  <a:txBody>
                    <a:bodyPr/>
                    <a:lstStyle/>
                    <a:p>
                      <a:pPr algn="ctr" fontAlgn="ctr"/>
                      <a: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事前調査の資格</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事前調査報告の要否</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480900666"/>
                  </a:ext>
                </a:extLst>
              </a:tr>
              <a:tr h="585013">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工作物</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7E6E6"/>
                    </a:solidFill>
                  </a:tcPr>
                </a:tc>
                <a:tc>
                  <a:txBody>
                    <a:bodyPr/>
                    <a:lstStyle/>
                    <a:p>
                      <a:pPr algn="ctr" fontAlgn="ctr"/>
                      <a: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一般</a:t>
                      </a:r>
                      <a:b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建築物</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7E6E6"/>
                    </a:solidFill>
                  </a:tcPr>
                </a:tc>
                <a:tc>
                  <a:txBody>
                    <a:bodyPr/>
                    <a:lstStyle/>
                    <a:p>
                      <a:pPr algn="ctr" fontAlgn="ctr"/>
                      <a: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特定</a:t>
                      </a:r>
                      <a:b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10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建築物</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7E6E6"/>
                    </a:solidFill>
                  </a:tcPr>
                </a:tc>
                <a:tc>
                  <a:txBody>
                    <a:bodyPr/>
                    <a:lstStyle/>
                    <a:p>
                      <a:pPr algn="ctr" fontAlgn="ctr"/>
                      <a:r>
                        <a:rPr lang="ja-JP" altLang="en-US" sz="800" b="1"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同等以上の能力を有すると認められる者</a:t>
                      </a:r>
                      <a:r>
                        <a:rPr lang="en-US" altLang="ja-JP" sz="800" b="1"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※1</a:t>
                      </a:r>
                      <a:endParaRPr lang="ja-JP" altLang="en-US" sz="800" b="1"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7E6E6"/>
                    </a:solidFill>
                  </a:tcPr>
                </a:tc>
                <a:tc vMerge="1">
                  <a:txBody>
                    <a:bodyPr/>
                    <a:lstStyle/>
                    <a:p>
                      <a:endParaRPr kumimoji="1" lang="ja-JP" altLang="en-US"/>
                    </a:p>
                  </a:txBody>
                  <a:tcPr/>
                </a:tc>
                <a:extLst>
                  <a:ext uri="{0D108BD9-81ED-4DB2-BD59-A6C34878D82A}">
                    <a16:rowId xmlns:a16="http://schemas.microsoft.com/office/drawing/2014/main" val="1322321706"/>
                  </a:ext>
                </a:extLst>
              </a:tr>
              <a:tr h="1420743">
                <a:tc rowSpan="2">
                  <a:txBody>
                    <a:bodyPr/>
                    <a:lstStyle/>
                    <a:p>
                      <a:pPr algn="l"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特定工作物告示（令和 </a:t>
                      </a:r>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 </a:t>
                      </a: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年厚生労働省告示第</a:t>
                      </a:r>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278 </a:t>
                      </a: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号）に掲げる工作物（石綿使用のおそれが高いものとして厚生労働大臣が定めるもの）</a:t>
                      </a:r>
                    </a:p>
                  </a:txBody>
                  <a:tcPr marL="3696" marR="3696" marT="36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t"/>
                      <a:r>
                        <a:rPr lang="en-US" altLang="ja-JP"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建築物とは構造や石綿含有材料が異なり、調査にあたり当該工作物に係る知識を必要とする工作物</a:t>
                      </a:r>
                      <a:r>
                        <a:rPr lang="en-US" altLang="ja-JP"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a:t>
                      </a:r>
                      <a:br>
                        <a:rPr lang="en-US" altLang="ja-JP"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br>
                      <a:r>
                        <a:rPr lang="en-US" altLang="ja-JP"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炉設備（反応槽、加熱炉、ボイラー・圧力容器、焼却設備）</a:t>
                      </a:r>
                      <a:b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○電気設備（発電設備、配電設備、変電設備、送電設備）</a:t>
                      </a:r>
                      <a:b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○配管及び貯蔵設備（炉設備等と連結して使用される高圧配管、下水管、農業用パイプライン及び貯蔵設備）</a:t>
                      </a:r>
                      <a:r>
                        <a:rPr lang="en-US" altLang="ja-JP"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上水道管は除く</a:t>
                      </a:r>
                      <a:b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br>
                      <a:r>
                        <a:rPr lang="en-US" altLang="ja-JP"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注</a:t>
                      </a:r>
                      <a:r>
                        <a:rPr lang="en-US" altLang="ja-JP"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 </a:t>
                      </a:r>
                      <a: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建築設備（建築物に設けるガス若しくは電気の供給、給水、排水、換気、暖房、冷房、排煙又は汚水処理の設備等）に該当するものは工作物ではなく、建築物の一部。</a:t>
                      </a:r>
                    </a:p>
                  </a:txBody>
                  <a:tcPr marL="3696" marR="3696" marT="36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調査不可</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調査不可</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調査不可</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要</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7224311"/>
                  </a:ext>
                </a:extLst>
              </a:tr>
              <a:tr h="1160738">
                <a:tc vMerge="1">
                  <a:txBody>
                    <a:bodyPr/>
                    <a:lstStyle/>
                    <a:p>
                      <a:endParaRPr kumimoji="1" lang="ja-JP" altLang="en-US"/>
                    </a:p>
                  </a:txBody>
                  <a:tcPr/>
                </a:tc>
                <a:tc gridSpan="2">
                  <a:txBody>
                    <a:bodyPr/>
                    <a:lstStyle/>
                    <a:p>
                      <a:pPr algn="l" fontAlgn="t"/>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建築物一体設備等</a:t>
                      </a:r>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b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煙突、トンネルの天井板、プラットホームの上家、遮音壁、軽量盛り土保護パネル、鉄道の駅の地下式構造部分の壁及び天井板（建築物（建屋）に付属している土木構造物）、観光用エレベーターの昇降路の囲い（建築物に該当するものを除く。）</a:t>
                      </a:r>
                      <a:b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注</a:t>
                      </a:r>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建築設備系配管（建築物に設けるガス若しくは電気の供給、給水、排水、換気、暖房、冷房、排煙又は汚水処理の設備等の建築設備の配管）は建築物の一部</a:t>
                      </a:r>
                    </a:p>
                  </a:txBody>
                  <a:tcPr marL="3696" marR="3696" marT="36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900" b="0"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※2</a:t>
                      </a:r>
                      <a:endPar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900" b="0"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※2</a:t>
                      </a:r>
                      <a:endPar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900" b="0"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※2</a:t>
                      </a:r>
                      <a:endPar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900" b="0"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※2</a:t>
                      </a:r>
                      <a:endPar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要</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4590114"/>
                  </a:ext>
                </a:extLst>
              </a:tr>
              <a:tr h="914662">
                <a:tc rowSpan="2">
                  <a:txBody>
                    <a:bodyPr/>
                    <a:lstStyle/>
                    <a:p>
                      <a:pPr algn="l"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その他の工作物</a:t>
                      </a:r>
                    </a:p>
                  </a:txBody>
                  <a:tcPr marL="3696" marR="3696" marT="36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t"/>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上記以外の工作物</a:t>
                      </a:r>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b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建築物以外のものであって、土地、建築物又は工作物に設置されているもの又は設置されていたもののうち、上欄以外のもの。（エレベーター、エスカレーター、コンクリート擁壁、電柱、公園遊具、鳥居、仮設構造物（作業用足場等）、遊戯施設（遊園地の観覧車等）等）</a:t>
                      </a:r>
                      <a:b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br>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注</a:t>
                      </a:r>
                      <a:r>
                        <a:rPr lang="en-US" altLang="ja-JP"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資格を設けない場合でも、適切に調査を実施できるよう、様式やチェックリストを作成する。</a:t>
                      </a:r>
                    </a:p>
                  </a:txBody>
                  <a:tcPr marL="3696" marR="3696" marT="36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塗料その他の石綿が使用されているおそれのある材料の除去の作業</a:t>
                      </a:r>
                      <a:r>
                        <a:rPr lang="en-US" altLang="ja-JP" sz="900" b="0"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※3</a:t>
                      </a:r>
                      <a:endPar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900" b="0"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※2</a:t>
                      </a:r>
                      <a:endPar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900" b="0"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※2</a:t>
                      </a:r>
                      <a:endPar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900" b="0"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※2</a:t>
                      </a:r>
                      <a:endPar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900" b="0" i="0" u="none" strike="noStrike" baseline="30000">
                          <a:solidFill>
                            <a:srgbClr val="000000"/>
                          </a:solidFill>
                          <a:effectLst/>
                          <a:latin typeface="UD デジタル 教科書体 N-R" panose="02020400000000000000" pitchFamily="17" charset="-128"/>
                          <a:ea typeface="UD デジタル 教科書体 N-R" panose="02020400000000000000" pitchFamily="17" charset="-128"/>
                        </a:rPr>
                        <a:t>※2</a:t>
                      </a:r>
                      <a:endPar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endParaRP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9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不要</a:t>
                      </a:r>
                    </a:p>
                  </a:txBody>
                  <a:tcPr marL="3696" marR="3696" marT="36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7121552"/>
                  </a:ext>
                </a:extLst>
              </a:tr>
              <a:tr h="273933">
                <a:tc vMerge="1">
                  <a:txBody>
                    <a:bodyPr/>
                    <a:lstStyle/>
                    <a:p>
                      <a:endParaRPr kumimoji="1" lang="ja-JP" altLang="en-US"/>
                    </a:p>
                  </a:txBody>
                  <a:tcPr/>
                </a:tc>
                <a:tc vMerge="1">
                  <a:txBody>
                    <a:bodyPr/>
                    <a:lstStyle/>
                    <a:p>
                      <a:endParaRPr kumimoji="1" lang="ja-JP" altLang="en-US"/>
                    </a:p>
                  </a:txBody>
                  <a:tcPr/>
                </a:tc>
                <a:tc>
                  <a:txBody>
                    <a:bodyPr/>
                    <a:lstStyle/>
                    <a:p>
                      <a:pPr algn="l" fontAlgn="t"/>
                      <a:r>
                        <a:rPr lang="ja-JP" altLang="en-US" sz="800" b="0" i="0" u="none" strike="noStrike">
                          <a:solidFill>
                            <a:srgbClr val="000000"/>
                          </a:solidFill>
                          <a:effectLst/>
                          <a:latin typeface="UD デジタル 教科書体 N-R" panose="02020400000000000000" pitchFamily="17" charset="-128"/>
                          <a:ea typeface="UD デジタル 教科書体 N-R" panose="02020400000000000000" pitchFamily="17" charset="-128"/>
                        </a:rPr>
                        <a:t>上記以外　</a:t>
                      </a:r>
                    </a:p>
                  </a:txBody>
                  <a:tcPr marL="3696" marR="3696" marT="36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900" b="0" i="0" u="none" strike="noStrike" dirty="0">
                          <a:solidFill>
                            <a:srgbClr val="000000"/>
                          </a:solidFill>
                          <a:effectLst/>
                          <a:latin typeface="UD デジタル 教科書体 N-R" panose="02020400000000000000" pitchFamily="17" charset="-128"/>
                          <a:ea typeface="UD デジタル 教科書体 N-R" panose="02020400000000000000" pitchFamily="17" charset="-128"/>
                        </a:rPr>
                        <a:t>資格不要</a:t>
                      </a:r>
                    </a:p>
                  </a:txBody>
                  <a:tcPr marL="3696" marR="3696" marT="3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71775990"/>
                  </a:ext>
                </a:extLst>
              </a:tr>
            </a:tbl>
          </a:graphicData>
        </a:graphic>
      </p:graphicFrame>
    </p:spTree>
    <p:extLst>
      <p:ext uri="{BB962C8B-B14F-4D97-AF65-F5344CB8AC3E}">
        <p14:creationId xmlns:p14="http://schemas.microsoft.com/office/powerpoint/2010/main" val="1511654605"/>
      </p:ext>
    </p:extLst>
  </p:cSld>
  <p:clrMapOvr>
    <a:masterClrMapping/>
  </p:clrMapOvr>
  <mc:AlternateContent xmlns:mc="http://schemas.openxmlformats.org/markup-compatibility/2006" xmlns:p14="http://schemas.microsoft.com/office/powerpoint/2010/main">
    <mc:Choice Requires="p14">
      <p:transition spd="slow" p14:dur="2000" advTm="16922"/>
    </mc:Choice>
    <mc:Fallback xmlns="">
      <p:transition spd="slow" advTm="1692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C91757-F234-44F9-BCEA-DD5349299B8D}"/>
              </a:ext>
            </a:extLst>
          </p:cNvPr>
          <p:cNvSpPr>
            <a:spLocks noGrp="1"/>
          </p:cNvSpPr>
          <p:nvPr>
            <p:ph type="title"/>
          </p:nvPr>
        </p:nvSpPr>
        <p:spPr>
          <a:xfrm>
            <a:off x="98137" y="300752"/>
            <a:ext cx="8947725" cy="866275"/>
          </a:xfrm>
        </p:spPr>
        <p:txBody>
          <a:bodyPr>
            <a:normAutofit fontScale="90000"/>
          </a:bodyPr>
          <a:lstStyle/>
          <a:p>
            <a:r>
              <a:rPr kumimoji="1" lang="en-US" altLang="ja-JP" dirty="0">
                <a:solidFill>
                  <a:srgbClr val="C00000"/>
                </a:solidFill>
              </a:rPr>
              <a:t>【</a:t>
            </a:r>
            <a:r>
              <a:rPr kumimoji="1" lang="ja-JP" altLang="en-US" dirty="0">
                <a:solidFill>
                  <a:srgbClr val="C00000"/>
                </a:solidFill>
              </a:rPr>
              <a:t>参考</a:t>
            </a:r>
            <a:r>
              <a:rPr kumimoji="1" lang="en-US" altLang="ja-JP" dirty="0">
                <a:solidFill>
                  <a:srgbClr val="C00000"/>
                </a:solidFill>
              </a:rPr>
              <a:t>】</a:t>
            </a:r>
            <a:r>
              <a:rPr kumimoji="1" lang="ja-JP" altLang="en-US" dirty="0"/>
              <a:t>要注意①</a:t>
            </a:r>
            <a:br>
              <a:rPr kumimoji="1" lang="en-US" altLang="ja-JP" dirty="0"/>
            </a:br>
            <a:r>
              <a:rPr kumimoji="1" lang="ja-JP" altLang="en-US" dirty="0"/>
              <a:t>　　　　特定工作物としての電気設備</a:t>
            </a:r>
          </a:p>
        </p:txBody>
      </p:sp>
      <p:sp>
        <p:nvSpPr>
          <p:cNvPr id="3" name="コンテンツ プレースホルダー 2">
            <a:extLst>
              <a:ext uri="{FF2B5EF4-FFF2-40B4-BE49-F238E27FC236}">
                <a16:creationId xmlns:a16="http://schemas.microsoft.com/office/drawing/2014/main" id="{3D7AC8E3-4088-4E51-A1EC-58F46D49233F}"/>
              </a:ext>
            </a:extLst>
          </p:cNvPr>
          <p:cNvSpPr>
            <a:spLocks noGrp="1"/>
          </p:cNvSpPr>
          <p:nvPr>
            <p:ph idx="1"/>
          </p:nvPr>
        </p:nvSpPr>
        <p:spPr>
          <a:xfrm>
            <a:off x="371703" y="1489388"/>
            <a:ext cx="8487815" cy="4119502"/>
          </a:xfrm>
        </p:spPr>
        <p:txBody>
          <a:bodyPr>
            <a:normAutofit fontScale="92500"/>
          </a:bodyPr>
          <a:lstStyle/>
          <a:p>
            <a:pPr marL="0" indent="0">
              <a:buNone/>
            </a:pPr>
            <a:r>
              <a:rPr lang="ja-JP" altLang="en-US" sz="2400" dirty="0"/>
              <a:t>○空調・照明設備</a:t>
            </a:r>
            <a:endParaRPr kumimoji="1" lang="en-US" altLang="ja-JP" sz="2400" dirty="0"/>
          </a:p>
          <a:p>
            <a:pPr marL="0" indent="0">
              <a:buNone/>
            </a:pPr>
            <a:r>
              <a:rPr lang="ja-JP" altLang="en-US" sz="2400" dirty="0"/>
              <a:t>　電気設備専用の</a:t>
            </a:r>
            <a:r>
              <a:rPr lang="ja-JP" altLang="en-US" sz="2400" b="1" dirty="0"/>
              <a:t>空調設備・照明設備</a:t>
            </a:r>
            <a:r>
              <a:rPr lang="ja-JP" altLang="en-US" sz="2400" dirty="0"/>
              <a:t>も「電気設備」</a:t>
            </a:r>
            <a:r>
              <a:rPr lang="ja-JP" altLang="en-US" sz="2200" dirty="0"/>
              <a:t>（</a:t>
            </a:r>
            <a:r>
              <a:rPr kumimoji="1" lang="ja-JP" altLang="en-US" sz="2200" dirty="0"/>
              <a:t> ⑧発電設備、⑨変電設備、⑩配電設備、⑪送電設備</a:t>
            </a:r>
            <a:r>
              <a:rPr lang="ja-JP" altLang="en-US" sz="2200" dirty="0"/>
              <a:t>）</a:t>
            </a:r>
            <a:r>
              <a:rPr lang="ja-JP" altLang="en-US" sz="2400" dirty="0"/>
              <a:t>として</a:t>
            </a:r>
            <a:r>
              <a:rPr lang="en-US" altLang="ja-JP" sz="2400" b="1" dirty="0"/>
              <a:t>『</a:t>
            </a:r>
            <a:r>
              <a:rPr lang="ja-JP" altLang="en-US" sz="2400" b="1" dirty="0"/>
              <a:t>特定工作物</a:t>
            </a:r>
            <a:r>
              <a:rPr lang="en-US" altLang="ja-JP" sz="2400" b="1" dirty="0"/>
              <a:t>』</a:t>
            </a:r>
          </a:p>
          <a:p>
            <a:pPr marL="0" indent="0">
              <a:buNone/>
            </a:pPr>
            <a:endParaRPr lang="en-US" altLang="ja-JP" sz="2200" b="1" dirty="0"/>
          </a:p>
          <a:p>
            <a:pPr marL="0" indent="0">
              <a:buNone/>
            </a:pPr>
            <a:r>
              <a:rPr lang="ja-JP" altLang="en-US" sz="2200" b="1" dirty="0"/>
              <a:t>（例）</a:t>
            </a:r>
            <a:endParaRPr lang="en-US" altLang="ja-JP" sz="2200" b="1" dirty="0"/>
          </a:p>
          <a:p>
            <a:pPr>
              <a:buFont typeface="Wingdings" panose="05000000000000000000" pitchFamily="2" charset="2"/>
              <a:buChar char="ü"/>
            </a:pPr>
            <a:r>
              <a:rPr lang="ja-JP" altLang="en-US" sz="2200" dirty="0"/>
              <a:t>工作物対象に特化した空調設備</a:t>
            </a:r>
            <a:endParaRPr lang="en-US" altLang="ja-JP" sz="2200" dirty="0"/>
          </a:p>
          <a:p>
            <a:pPr>
              <a:buFont typeface="Wingdings" panose="05000000000000000000" pitchFamily="2" charset="2"/>
              <a:buChar char="ü"/>
            </a:pPr>
            <a:r>
              <a:rPr lang="ja-JP" altLang="en-US" sz="2200" dirty="0"/>
              <a:t>発電所等でも上家のある建築物ではなく、特定工作物　</a:t>
            </a:r>
            <a:endParaRPr lang="en-US" altLang="ja-JP" sz="2200" dirty="0"/>
          </a:p>
          <a:p>
            <a:pPr marL="0" indent="0">
              <a:buNone/>
            </a:pPr>
            <a:r>
              <a:rPr lang="ja-JP" altLang="en-US" sz="2200" dirty="0"/>
              <a:t>　　のみへの空調を行っている空調設備</a:t>
            </a:r>
            <a:endParaRPr lang="en-US" altLang="ja-JP" sz="2200" dirty="0"/>
          </a:p>
          <a:p>
            <a:pPr marL="0" indent="0">
              <a:buNone/>
            </a:pPr>
            <a:endParaRPr lang="en-US" altLang="ja-JP" sz="2400" dirty="0"/>
          </a:p>
          <a:p>
            <a:pPr marL="0" indent="0" algn="ctr">
              <a:buNone/>
            </a:pPr>
            <a:r>
              <a:rPr lang="ja-JP" altLang="en-US" sz="2400" dirty="0">
                <a:solidFill>
                  <a:srgbClr val="C00000"/>
                </a:solidFill>
              </a:rPr>
              <a:t>→「工作物石綿事前調査者」による調査が必要</a:t>
            </a:r>
            <a:endParaRPr lang="en-US" altLang="ja-JP" sz="2400" dirty="0">
              <a:solidFill>
                <a:srgbClr val="C00000"/>
              </a:solidFill>
            </a:endParaRPr>
          </a:p>
          <a:p>
            <a:endParaRPr kumimoji="1" lang="ja-JP" altLang="en-US" sz="2400" dirty="0"/>
          </a:p>
        </p:txBody>
      </p:sp>
      <p:sp>
        <p:nvSpPr>
          <p:cNvPr id="4" name="スライド番号プレースホルダー 3">
            <a:extLst>
              <a:ext uri="{FF2B5EF4-FFF2-40B4-BE49-F238E27FC236}">
                <a16:creationId xmlns:a16="http://schemas.microsoft.com/office/drawing/2014/main" id="{E35DADE4-0863-4234-BCB2-A2CC1FC8C787}"/>
              </a:ext>
            </a:extLst>
          </p:cNvPr>
          <p:cNvSpPr>
            <a:spLocks noGrp="1"/>
          </p:cNvSpPr>
          <p:nvPr>
            <p:ph type="sldNum" sz="quarter" idx="12"/>
          </p:nvPr>
        </p:nvSpPr>
        <p:spPr/>
        <p:txBody>
          <a:bodyPr/>
          <a:lstStyle/>
          <a:p>
            <a:fld id="{08CA481A-A47E-4FDB-8DAF-30EE6F7D3410}" type="slidenum">
              <a:rPr kumimoji="1" lang="ja-JP" altLang="en-US" smtClean="0"/>
              <a:pPr/>
              <a:t>9</a:t>
            </a:fld>
            <a:endParaRPr kumimoji="1" lang="ja-JP" altLang="en-US" dirty="0"/>
          </a:p>
        </p:txBody>
      </p:sp>
      <p:sp>
        <p:nvSpPr>
          <p:cNvPr id="9" name="テキスト ボックス 8">
            <a:extLst>
              <a:ext uri="{FF2B5EF4-FFF2-40B4-BE49-F238E27FC236}">
                <a16:creationId xmlns:a16="http://schemas.microsoft.com/office/drawing/2014/main" id="{DCD16688-11A0-46A9-ADA1-D180561938B6}"/>
              </a:ext>
            </a:extLst>
          </p:cNvPr>
          <p:cNvSpPr txBox="1"/>
          <p:nvPr/>
        </p:nvSpPr>
        <p:spPr>
          <a:xfrm>
            <a:off x="299046" y="6413699"/>
            <a:ext cx="8216304" cy="307777"/>
          </a:xfrm>
          <a:prstGeom prst="rect">
            <a:avLst/>
          </a:prstGeom>
          <a:noFill/>
        </p:spPr>
        <p:txBody>
          <a:bodyPr wrap="square">
            <a:spAutoFit/>
          </a:bodyPr>
          <a:lstStyle/>
          <a:p>
            <a:r>
              <a:rPr lang="ja-JP" altLang="en-US" sz="1400" dirty="0">
                <a:latin typeface="UD デジタル 教科書体 N-B" panose="02020700000000000000" pitchFamily="17" charset="-128"/>
                <a:ea typeface="UD デジタル 教科書体 N-B" panose="02020700000000000000" pitchFamily="17" charset="-128"/>
              </a:rPr>
              <a:t>参考文献</a:t>
            </a:r>
            <a:r>
              <a:rPr lang="en-US" altLang="ja-JP" sz="1400" dirty="0">
                <a:latin typeface="UD デジタル 教科書体 N-B" panose="02020700000000000000" pitchFamily="17" charset="-128"/>
                <a:ea typeface="UD デジタル 教科書体 N-B" panose="02020700000000000000" pitchFamily="17" charset="-128"/>
              </a:rPr>
              <a:t>『</a:t>
            </a:r>
            <a:r>
              <a:rPr lang="ja-JP" altLang="en-US" sz="1400" dirty="0">
                <a:latin typeface="UD デジタル 教科書体 N-B" panose="02020700000000000000" pitchFamily="17" charset="-128"/>
                <a:ea typeface="UD デジタル 教科書体 N-B" panose="02020700000000000000" pitchFamily="17" charset="-128"/>
              </a:rPr>
              <a:t>一般社団法人環境科学対策センター工作物石綿調査者資格の必要性　周知勉強会</a:t>
            </a:r>
            <a:r>
              <a:rPr lang="en-US" altLang="ja-JP" sz="1400" dirty="0">
                <a:latin typeface="UD デジタル 教科書体 N-B" panose="02020700000000000000" pitchFamily="17" charset="-128"/>
                <a:ea typeface="UD デジタル 教科書体 N-B" panose="02020700000000000000" pitchFamily="17" charset="-128"/>
              </a:rPr>
              <a:t>』</a:t>
            </a:r>
          </a:p>
        </p:txBody>
      </p:sp>
    </p:spTree>
    <p:extLst>
      <p:ext uri="{BB962C8B-B14F-4D97-AF65-F5344CB8AC3E}">
        <p14:creationId xmlns:p14="http://schemas.microsoft.com/office/powerpoint/2010/main" val="656429265"/>
      </p:ext>
    </p:extLst>
  </p:cSld>
  <p:clrMapOvr>
    <a:masterClrMapping/>
  </p:clrMapOvr>
  <mc:AlternateContent xmlns:mc="http://schemas.openxmlformats.org/markup-compatibility/2006" xmlns:p14="http://schemas.microsoft.com/office/powerpoint/2010/main">
    <mc:Choice Requires="p14">
      <p:transition spd="slow" p14:dur="2000" advTm="30829"/>
    </mc:Choice>
    <mc:Fallback xmlns="">
      <p:transition spd="slow" advTm="30829"/>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2204</Words>
  <Application>Microsoft Office PowerPoint</Application>
  <PresentationFormat>画面に合わせる (4:3)</PresentationFormat>
  <Paragraphs>176</Paragraphs>
  <Slides>12</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UD デジタル 教科書体 N-B</vt:lpstr>
      <vt:lpstr>UD デジタル 教科書体 N-R</vt:lpstr>
      <vt:lpstr>メイリオ</vt:lpstr>
      <vt:lpstr>游ゴシック</vt:lpstr>
      <vt:lpstr>Arial</vt:lpstr>
      <vt:lpstr>Calibri</vt:lpstr>
      <vt:lpstr>Calibri Light</vt:lpstr>
      <vt:lpstr>Wingdings</vt:lpstr>
      <vt:lpstr>Office テーマ</vt:lpstr>
      <vt:lpstr>工作物の石綿事前調査について （令和８年１月改正の内容） </vt:lpstr>
      <vt:lpstr>工作物の現状の規定（令和６年度時点）</vt:lpstr>
      <vt:lpstr>工作物の種類</vt:lpstr>
      <vt:lpstr>特定工作物 （炉・電気・配管及び貯蔵施設等）</vt:lpstr>
      <vt:lpstr>特定工作物（建築物一体設備等）</vt:lpstr>
      <vt:lpstr>工作物の種類</vt:lpstr>
      <vt:lpstr>その他の工作物</vt:lpstr>
      <vt:lpstr>工作物の種類と分類まとめ</vt:lpstr>
      <vt:lpstr>【参考】要注意① 　　　　特定工作物としての電気設備</vt:lpstr>
      <vt:lpstr>【参考】要注意②　配管設備</vt:lpstr>
      <vt:lpstr>【参考】要注意③　 　　　　 観光用エレベーター</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2024-09-12T04:19:50Z</dcterms:created>
  <dcterms:modified xsi:type="dcterms:W3CDTF">2025-07-08T23:28:47Z</dcterms:modified>
</cp:coreProperties>
</file>