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68" d="100"/>
          <a:sy n="68" d="100"/>
        </p:scale>
        <p:origin x="5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D92AAB-6A3E-692E-9AB4-2FB00E2600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AD65235-8893-0B56-E915-3B71E56D26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B5D86DC-937B-7250-FEF8-C6D69584F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3E335-D6B1-4ADA-82C5-7EDC1357EC67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F22084E-6C9A-954E-A805-721D5D052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36B02EA-D8DF-8C8F-F53F-683ACD890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92A62-851B-4AAA-8569-A138D083AE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9584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21BBDA-C4D9-F885-7016-5E6708B26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0425881-646A-8E3B-65BD-18825CAE6A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09E733A-21E7-EB81-F711-B98C4828B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3E335-D6B1-4ADA-82C5-7EDC1357EC67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B4EA685-86F4-C510-8158-00973B9E9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B6DB037-40B7-7A39-4112-7A009E2C7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92A62-851B-4AAA-8569-A138D083AE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0372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C1048CB-F1D6-CDDF-49A9-DE843BDE0F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2143BFE-DFDF-0008-98CE-066796DC25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E37D9D-E19D-A2FB-6B14-3D47D818D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3E335-D6B1-4ADA-82C5-7EDC1357EC67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C4FBF1E-EE73-1978-D41A-BB8AA7CD0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9911BA8-CBAA-D15E-EE11-A778D6E25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92A62-851B-4AAA-8569-A138D083AE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5092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07A449-DEB9-48EB-78C3-BD67DC953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713E524-C459-EA58-A74B-F8621FC028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AA3113A-6B8F-78FF-C289-AE1E35F13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3E335-D6B1-4ADA-82C5-7EDC1357EC67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D859479-88E0-0C33-96D7-54BA1261F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4B07812-FAAB-95BE-E829-13ABE2DDC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92A62-851B-4AAA-8569-A138D083AE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3855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0396C7-583F-F56D-FCEF-C5CBFC041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45AD6C2-8E18-16B1-FE7A-BE13B9D231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30AB3C9-6DA7-D8A1-F384-CC6623F6D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3E335-D6B1-4ADA-82C5-7EDC1357EC67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B91CBCF-39EA-79B6-CF9F-522CD52A6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B4BA2F8-8EB0-8105-9FC7-2278CBED6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92A62-851B-4AAA-8569-A138D083AE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7318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BFA6EA-5696-4A89-152A-B20461D36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54437A8-D1E0-106F-8B5A-F4626BA0E0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AC55A1B-16BF-3BF2-969B-F68E40C754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E499890-CCC8-FD72-BA89-3A0379701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3E335-D6B1-4ADA-82C5-7EDC1357EC67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E274216-0CA8-26D1-0C19-EDDD2B664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A2DF8AF-DE81-79F1-F26C-BCCC026F3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92A62-851B-4AAA-8569-A138D083AE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0104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7457AD-08EC-E055-5161-6C4D0F73D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4E37BD7-B1B5-8AA0-B400-DE222F4D95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1508622-02A7-FD89-B6CE-D2FB41FA8F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5C3318C-3457-48BB-7625-927C6B9CCE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1AEC7F5-C1C2-A838-25C4-F6D1F11757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BA5BDD3-F28A-7516-3859-D17722C10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3E335-D6B1-4ADA-82C5-7EDC1357EC67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8945086-C74A-5880-B5F2-8B4B6DF4A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AE5C919-0199-AEBC-5748-80446648E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92A62-851B-4AAA-8569-A138D083AE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5309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AEC1B9-EA62-460E-8EB4-249A9B9D2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7D64497-A3F3-044A-81EB-DC97D62C2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3E335-D6B1-4ADA-82C5-7EDC1357EC67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0AE34C0-1E1F-8638-DF76-00D467ECD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31D987B-4D20-9C9C-E5C0-FF1EB042E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92A62-851B-4AAA-8569-A138D083AE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0649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6E848EF-A25C-40E1-A9F2-AABF63909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3E335-D6B1-4ADA-82C5-7EDC1357EC67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7AEC30A-7BBD-8BF8-5385-D16DF63B5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576F23C-9402-70FA-ED36-06DEDC5A9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92A62-851B-4AAA-8569-A138D083AE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950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7FBE36-A5F5-ADDA-C3FD-3CFB5DAED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9C5881B-2DAF-0615-BC48-3AA2BBA430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04D2C16-E9D3-EBBD-A073-87C08E52E5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0FB28AF-3315-C87F-7F20-3B800C9F5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3E335-D6B1-4ADA-82C5-7EDC1357EC67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5BABEC-901E-3D53-07D3-FA1A67FAB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FFBE84F-4E21-0AA9-9AC9-9D0DD3CE2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92A62-851B-4AAA-8569-A138D083AE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6612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2EABBE-585C-6E9B-88CB-B7565509C6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0E23446-E51F-6258-8CA0-2B8A75FAA9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434F8AC-DD97-4561-8D0F-77BB9B01DC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BFA3C50-5E0D-BDAF-61DC-2AEC5E358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3E335-D6B1-4ADA-82C5-7EDC1357EC67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65DA3D5-E748-BDA7-AC39-BA096802E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3E04F27-A54E-5658-BD2C-36734F152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92A62-851B-4AAA-8569-A138D083AE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4986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59E0B34-498C-83D3-457D-43E33223C6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9B0DF7D-64A8-64FE-1F97-85D9EAAA41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38FAC6E-9AD9-6030-DBD0-9D7BA67B27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3E335-D6B1-4ADA-82C5-7EDC1357EC67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4C1E3F4-7D03-4857-7FF6-AC40C06575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9D72762-2618-7002-5CD8-68C25ECD97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A92A62-851B-4AAA-8569-A138D083AE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3947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62CD9408-AE06-ECFC-F4AD-A688B1B9EC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4637" y="329098"/>
            <a:ext cx="10197443" cy="417219"/>
          </a:xfrm>
        </p:spPr>
        <p:txBody>
          <a:bodyPr>
            <a:normAutofit lnSpcReduction="10000"/>
          </a:bodyPr>
          <a:lstStyle/>
          <a:p>
            <a:pPr algn="l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資料５　都市魅力創造戦略の改訂について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25" name="表 25">
            <a:extLst>
              <a:ext uri="{FF2B5EF4-FFF2-40B4-BE49-F238E27FC236}">
                <a16:creationId xmlns:a16="http://schemas.microsoft.com/office/drawing/2014/main" id="{10F8AA13-84B5-1B1C-F42E-393BDDAB9A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0574099"/>
              </p:ext>
            </p:extLst>
          </p:nvPr>
        </p:nvGraphicFramePr>
        <p:xfrm>
          <a:off x="1106069" y="1977486"/>
          <a:ext cx="10248395" cy="336810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151302">
                  <a:extLst>
                    <a:ext uri="{9D8B030D-6E8A-4147-A177-3AD203B41FA5}">
                      <a16:colId xmlns:a16="http://schemas.microsoft.com/office/drawing/2014/main" val="2674123746"/>
                    </a:ext>
                  </a:extLst>
                </a:gridCol>
                <a:gridCol w="9097093">
                  <a:extLst>
                    <a:ext uri="{9D8B030D-6E8A-4147-A177-3AD203B41FA5}">
                      <a16:colId xmlns:a16="http://schemas.microsoft.com/office/drawing/2014/main" val="2241873521"/>
                    </a:ext>
                  </a:extLst>
                </a:gridCol>
              </a:tblGrid>
              <a:tr h="49705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検討内容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9202534"/>
                  </a:ext>
                </a:extLst>
              </a:tr>
              <a:tr h="168365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・アフター万博を見据えた都市魅力の推進について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次期都市魅力創造戦略策定に向けた論点整理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・次期都市魅力創造戦略の策定方針、基本項目（戦略目標、基本的方向性、計画期間等）</a:t>
                      </a:r>
                      <a:endParaRPr kumimoji="1" lang="en-US" altLang="ja-JP" sz="1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6160109"/>
                  </a:ext>
                </a:extLst>
              </a:tr>
              <a:tr h="11874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・大阪都市魅力創造戦略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2025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の検証・総括</a:t>
                      </a:r>
                      <a:endParaRPr kumimoji="1" lang="en-US" altLang="ja-JP" sz="1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・次期都市魅力創造戦略（案）について</a:t>
                      </a:r>
                      <a:endParaRPr kumimoji="1" lang="en-US" altLang="ja-JP" sz="1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06876158"/>
                  </a:ext>
                </a:extLst>
              </a:tr>
            </a:tbl>
          </a:graphicData>
        </a:graphic>
      </p:graphicFrame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62CA5EF-5743-02B9-E28D-32481E092146}"/>
              </a:ext>
            </a:extLst>
          </p:cNvPr>
          <p:cNvSpPr txBox="1"/>
          <p:nvPr/>
        </p:nvSpPr>
        <p:spPr>
          <a:xfrm>
            <a:off x="613997" y="1084163"/>
            <a:ext cx="10964006" cy="7216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ts val="2600"/>
              </a:lnSpc>
              <a:buFont typeface="Wingdings" panose="05000000000000000000" pitchFamily="2" charset="2"/>
              <a:buChar char="Ø"/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「大阪都市魅力創造戦略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」が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R7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年度末に計画期限を迎えることから、次期都市魅力創造戦略の策定に向け、今年度より検討を開始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80B33ED-E1BC-5BCB-5D40-37A6746EB91F}"/>
              </a:ext>
            </a:extLst>
          </p:cNvPr>
          <p:cNvSpPr txBox="1"/>
          <p:nvPr/>
        </p:nvSpPr>
        <p:spPr>
          <a:xfrm>
            <a:off x="1232679" y="5480012"/>
            <a:ext cx="111941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/>
              <a:t>※</a:t>
            </a:r>
            <a:r>
              <a:rPr kumimoji="1" lang="ja-JP" altLang="en-US" sz="1400" dirty="0"/>
              <a:t>議論の進捗により、適宜変更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9042E4A-8178-96C8-51F0-BEDCDB9B3969}"/>
              </a:ext>
            </a:extLst>
          </p:cNvPr>
          <p:cNvSpPr txBox="1"/>
          <p:nvPr/>
        </p:nvSpPr>
        <p:spPr>
          <a:xfrm>
            <a:off x="613997" y="5922208"/>
            <a:ext cx="10964006" cy="3881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ts val="2600"/>
              </a:lnSpc>
              <a:buFont typeface="Wingdings" panose="05000000000000000000" pitchFamily="2" charset="2"/>
              <a:buChar char="Ø"/>
            </a:pPr>
            <a:r>
              <a:rPr lang="ja-JP" altLang="en-US">
                <a:latin typeface="Meiryo UI" panose="020B0604030504040204" pitchFamily="50" charset="-128"/>
                <a:ea typeface="Meiryo UI" panose="020B0604030504040204" pitchFamily="50" charset="-128"/>
              </a:rPr>
              <a:t>パブリックコメント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等を経たうえで、</a:t>
            </a:r>
            <a:r>
              <a:rPr lang="ja-JP" altLang="en-US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令和７年度中に次期都市魅力創造戦略を策定</a:t>
            </a:r>
            <a:endParaRPr lang="en-US" altLang="ja-JP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40441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ワイド画面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游ゴシック Light</vt:lpstr>
      <vt:lpstr>Arial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modified xsi:type="dcterms:W3CDTF">2024-10-09T08:24:59Z</dcterms:modified>
</cp:coreProperties>
</file>