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304" r:id="rId2"/>
    <p:sldId id="406" r:id="rId3"/>
    <p:sldId id="380" r:id="rId4"/>
    <p:sldId id="382" r:id="rId5"/>
    <p:sldId id="415" r:id="rId6"/>
    <p:sldId id="387" r:id="rId7"/>
    <p:sldId id="383" r:id="rId8"/>
    <p:sldId id="432" r:id="rId9"/>
    <p:sldId id="435" r:id="rId10"/>
    <p:sldId id="424" r:id="rId11"/>
    <p:sldId id="386" r:id="rId12"/>
    <p:sldId id="390" r:id="rId13"/>
    <p:sldId id="430" r:id="rId14"/>
    <p:sldId id="429" r:id="rId15"/>
    <p:sldId id="412" r:id="rId16"/>
    <p:sldId id="433" r:id="rId17"/>
    <p:sldId id="427"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35"/>
            <p14:sldId id="424"/>
            <p14:sldId id="386"/>
            <p14:sldId id="390"/>
            <p14:sldId id="430"/>
            <p14:sldId id="429"/>
            <p14:sldId id="412"/>
            <p14:sldId id="433"/>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899" autoAdjust="0"/>
  </p:normalViewPr>
  <p:slideViewPr>
    <p:cSldViewPr>
      <p:cViewPr varScale="1">
        <p:scale>
          <a:sx n="64" d="100"/>
          <a:sy n="64" d="100"/>
        </p:scale>
        <p:origin x="1216" y="36"/>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1"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DI!$B$2:$X$3</c:f>
              <c:multiLvlStrCache>
                <c:ptCount val="23"/>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lvl>
                <c:lvl>
                  <c:pt idx="0">
                    <c:v>2019年</c:v>
                  </c:pt>
                  <c:pt idx="4">
                    <c:v>2020年</c:v>
                  </c:pt>
                  <c:pt idx="8">
                    <c:v>2021年</c:v>
                  </c:pt>
                  <c:pt idx="12">
                    <c:v>2022年</c:v>
                  </c:pt>
                  <c:pt idx="16">
                    <c:v>2023年</c:v>
                  </c:pt>
                  <c:pt idx="20">
                    <c:v>2024年</c:v>
                  </c:pt>
                </c:lvl>
              </c:multiLvlStrCache>
            </c:multiLvlStrRef>
          </c:cat>
          <c:val>
            <c:numRef>
              <c:f>DI!$B$11:$X$11</c:f>
              <c:numCache>
                <c:formatCode>General</c:formatCode>
                <c:ptCount val="23"/>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6</c:v>
                </c:pt>
                <c:pt idx="19">
                  <c:v>11</c:v>
                </c:pt>
                <c:pt idx="20">
                  <c:v>9</c:v>
                </c:pt>
                <c:pt idx="21">
                  <c:v>9</c:v>
                </c:pt>
                <c:pt idx="22">
                  <c:v>7</c:v>
                </c:pt>
              </c:numCache>
            </c:numRef>
          </c:val>
          <c:smooth val="0"/>
          <c:extLst>
            <c:ext xmlns:c16="http://schemas.microsoft.com/office/drawing/2014/chart" uri="{C3380CC4-5D6E-409C-BE32-E72D297353CC}">
              <c16:uniqueId val="{00000000-4922-4152-BD13-E0C152D2897A}"/>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DI!$B$2:$X$3</c:f>
              <c:multiLvlStrCache>
                <c:ptCount val="23"/>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lvl>
                <c:lvl>
                  <c:pt idx="0">
                    <c:v>2019年</c:v>
                  </c:pt>
                  <c:pt idx="4">
                    <c:v>2020年</c:v>
                  </c:pt>
                  <c:pt idx="8">
                    <c:v>2021年</c:v>
                  </c:pt>
                  <c:pt idx="12">
                    <c:v>2022年</c:v>
                  </c:pt>
                  <c:pt idx="16">
                    <c:v>2023年</c:v>
                  </c:pt>
                  <c:pt idx="20">
                    <c:v>2024年</c:v>
                  </c:pt>
                </c:lvl>
              </c:multiLvlStrCache>
            </c:multiLvlStrRef>
          </c:cat>
          <c:val>
            <c:numRef>
              <c:f>DI!$B$12:$X$12</c:f>
              <c:numCache>
                <c:formatCode>General</c:formatCode>
                <c:ptCount val="23"/>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-4</c:v>
                </c:pt>
                <c:pt idx="17">
                  <c:v>-1</c:v>
                </c:pt>
                <c:pt idx="18">
                  <c:v>-3</c:v>
                </c:pt>
                <c:pt idx="19">
                  <c:v>4</c:v>
                </c:pt>
                <c:pt idx="20">
                  <c:v>2</c:v>
                </c:pt>
                <c:pt idx="21">
                  <c:v>0</c:v>
                </c:pt>
                <c:pt idx="22">
                  <c:v>3</c:v>
                </c:pt>
              </c:numCache>
            </c:numRef>
          </c:val>
          <c:smooth val="0"/>
          <c:extLst>
            <c:ext xmlns:c16="http://schemas.microsoft.com/office/drawing/2014/chart" uri="{C3380CC4-5D6E-409C-BE32-E72D297353CC}">
              <c16:uniqueId val="{00000001-4922-4152-BD13-E0C152D2897A}"/>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DI!$B$2:$X$3</c:f>
              <c:multiLvlStrCache>
                <c:ptCount val="23"/>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lvl>
                <c:lvl>
                  <c:pt idx="0">
                    <c:v>2019年</c:v>
                  </c:pt>
                  <c:pt idx="4">
                    <c:v>2020年</c:v>
                  </c:pt>
                  <c:pt idx="8">
                    <c:v>2021年</c:v>
                  </c:pt>
                  <c:pt idx="12">
                    <c:v>2022年</c:v>
                  </c:pt>
                  <c:pt idx="16">
                    <c:v>2023年</c:v>
                  </c:pt>
                  <c:pt idx="20">
                    <c:v>2024年</c:v>
                  </c:pt>
                </c:lvl>
              </c:multiLvlStrCache>
            </c:multiLvlStrRef>
          </c:cat>
          <c:val>
            <c:numRef>
              <c:f>DI!$B$13:$X$13</c:f>
              <c:numCache>
                <c:formatCode>General</c:formatCode>
                <c:ptCount val="23"/>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14</c:v>
                </c:pt>
                <c:pt idx="19">
                  <c:v>16</c:v>
                </c:pt>
                <c:pt idx="20">
                  <c:v>16</c:v>
                </c:pt>
                <c:pt idx="21">
                  <c:v>17</c:v>
                </c:pt>
                <c:pt idx="22">
                  <c:v>10</c:v>
                </c:pt>
              </c:numCache>
            </c:numRef>
          </c:val>
          <c:smooth val="0"/>
          <c:extLst>
            <c:ext xmlns:c16="http://schemas.microsoft.com/office/drawing/2014/chart" uri="{C3380CC4-5D6E-409C-BE32-E72D297353CC}">
              <c16:uniqueId val="{00000002-4922-4152-BD13-E0C152D2897A}"/>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8981246978104207"/>
          <c:y val="0.632931564294719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Sheet1!$B$8:$N$8</c:f>
              <c:numCache>
                <c:formatCode>#,##0_);[Red]\(#,##0\)</c:formatCode>
                <c:ptCount val="13"/>
                <c:pt idx="0">
                  <c:v>2159</c:v>
                </c:pt>
                <c:pt idx="1">
                  <c:v>1892</c:v>
                </c:pt>
                <c:pt idx="2">
                  <c:v>2337</c:v>
                </c:pt>
                <c:pt idx="3">
                  <c:v>2427</c:v>
                </c:pt>
                <c:pt idx="4">
                  <c:v>2590</c:v>
                </c:pt>
                <c:pt idx="5">
                  <c:v>2847</c:v>
                </c:pt>
                <c:pt idx="6">
                  <c:v>3112</c:v>
                </c:pt>
                <c:pt idx="7">
                  <c:v>3313</c:v>
                </c:pt>
                <c:pt idx="8">
                  <c:v>3433</c:v>
                </c:pt>
                <c:pt idx="9">
                  <c:v>3621</c:v>
                </c:pt>
                <c:pt idx="10">
                  <c:v>222</c:v>
                </c:pt>
                <c:pt idx="11">
                  <c:v>29</c:v>
                </c:pt>
                <c:pt idx="12">
                  <c:v>553</c:v>
                </c:pt>
              </c:numCache>
            </c:numRef>
          </c:val>
          <c:extLst>
            <c:ext xmlns:c16="http://schemas.microsoft.com/office/drawing/2014/chart" uri="{C3380CC4-5D6E-409C-BE32-E72D297353CC}">
              <c16:uniqueId val="{00000000-0D08-4FF3-8111-14219DE7D5EA}"/>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Sheet1!$B$3:$N$3</c:f>
              <c:numCache>
                <c:formatCode>#,##0_);[Red]\(#,##0\)</c:formatCode>
                <c:ptCount val="13"/>
                <c:pt idx="0">
                  <c:v>152</c:v>
                </c:pt>
                <c:pt idx="1">
                  <c:v>135</c:v>
                </c:pt>
                <c:pt idx="2">
                  <c:v>281</c:v>
                </c:pt>
                <c:pt idx="3">
                  <c:v>314</c:v>
                </c:pt>
                <c:pt idx="4">
                  <c:v>253</c:v>
                </c:pt>
                <c:pt idx="5">
                  <c:v>242</c:v>
                </c:pt>
                <c:pt idx="6">
                  <c:v>280</c:v>
                </c:pt>
                <c:pt idx="7">
                  <c:v>251</c:v>
                </c:pt>
                <c:pt idx="8">
                  <c:v>240</c:v>
                </c:pt>
                <c:pt idx="9">
                  <c:v>300</c:v>
                </c:pt>
                <c:pt idx="10">
                  <c:v>23</c:v>
                </c:pt>
                <c:pt idx="11">
                  <c:v>0</c:v>
                </c:pt>
                <c:pt idx="12">
                  <c:v>21</c:v>
                </c:pt>
              </c:numCache>
            </c:numRef>
          </c:val>
          <c:smooth val="0"/>
          <c:extLst>
            <c:ext xmlns:c16="http://schemas.microsoft.com/office/drawing/2014/chart" uri="{C3380CC4-5D6E-409C-BE32-E72D297353CC}">
              <c16:uniqueId val="{00000001-0D08-4FF3-8111-14219DE7D5EA}"/>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Sheet1!$B$4:$N$4</c:f>
              <c:numCache>
                <c:formatCode>#,##0_);[Red]\(#,##0\)</c:formatCode>
                <c:ptCount val="13"/>
                <c:pt idx="0">
                  <c:v>510</c:v>
                </c:pt>
                <c:pt idx="1">
                  <c:v>484</c:v>
                </c:pt>
                <c:pt idx="2">
                  <c:v>517</c:v>
                </c:pt>
                <c:pt idx="3">
                  <c:v>537</c:v>
                </c:pt>
                <c:pt idx="4">
                  <c:v>565</c:v>
                </c:pt>
                <c:pt idx="5">
                  <c:v>583</c:v>
                </c:pt>
                <c:pt idx="6">
                  <c:v>593</c:v>
                </c:pt>
                <c:pt idx="7">
                  <c:v>631</c:v>
                </c:pt>
                <c:pt idx="8">
                  <c:v>670</c:v>
                </c:pt>
                <c:pt idx="9">
                  <c:v>581</c:v>
                </c:pt>
                <c:pt idx="10">
                  <c:v>64</c:v>
                </c:pt>
                <c:pt idx="11">
                  <c:v>4</c:v>
                </c:pt>
                <c:pt idx="12">
                  <c:v>136</c:v>
                </c:pt>
              </c:numCache>
            </c:numRef>
          </c:val>
          <c:smooth val="0"/>
          <c:extLst>
            <c:ext xmlns:c16="http://schemas.microsoft.com/office/drawing/2014/chart" uri="{C3380CC4-5D6E-409C-BE32-E72D297353CC}">
              <c16:uniqueId val="{00000002-0D08-4FF3-8111-14219DE7D5EA}"/>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Sheet1!$B$5:$N$5</c:f>
              <c:numCache>
                <c:formatCode>#,##0_);[Red]\(#,##0\)</c:formatCode>
                <c:ptCount val="13"/>
                <c:pt idx="0">
                  <c:v>139</c:v>
                </c:pt>
                <c:pt idx="1">
                  <c:v>125</c:v>
                </c:pt>
                <c:pt idx="2">
                  <c:v>144</c:v>
                </c:pt>
                <c:pt idx="3">
                  <c:v>154</c:v>
                </c:pt>
                <c:pt idx="4">
                  <c:v>179</c:v>
                </c:pt>
                <c:pt idx="5">
                  <c:v>187</c:v>
                </c:pt>
                <c:pt idx="6">
                  <c:v>207</c:v>
                </c:pt>
                <c:pt idx="7">
                  <c:v>192</c:v>
                </c:pt>
                <c:pt idx="8">
                  <c:v>216</c:v>
                </c:pt>
                <c:pt idx="9">
                  <c:v>259</c:v>
                </c:pt>
                <c:pt idx="10">
                  <c:v>11</c:v>
                </c:pt>
                <c:pt idx="11">
                  <c:v>0</c:v>
                </c:pt>
                <c:pt idx="12">
                  <c:v>25</c:v>
                </c:pt>
              </c:numCache>
            </c:numRef>
          </c:val>
          <c:smooth val="0"/>
          <c:extLst>
            <c:ext xmlns:c16="http://schemas.microsoft.com/office/drawing/2014/chart" uri="{C3380CC4-5D6E-409C-BE32-E72D297353CC}">
              <c16:uniqueId val="{00000003-0D08-4FF3-8111-14219DE7D5EA}"/>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Sheet1!$B$6:$N$6</c:f>
              <c:numCache>
                <c:formatCode>#,##0_);[Red]\(#,##0\)</c:formatCode>
                <c:ptCount val="13"/>
                <c:pt idx="0">
                  <c:v>160</c:v>
                </c:pt>
                <c:pt idx="1">
                  <c:v>145</c:v>
                </c:pt>
                <c:pt idx="2">
                  <c:v>202</c:v>
                </c:pt>
                <c:pt idx="3">
                  <c:v>179</c:v>
                </c:pt>
                <c:pt idx="4">
                  <c:v>211</c:v>
                </c:pt>
                <c:pt idx="5">
                  <c:v>230</c:v>
                </c:pt>
                <c:pt idx="6">
                  <c:v>290</c:v>
                </c:pt>
                <c:pt idx="7">
                  <c:v>334</c:v>
                </c:pt>
                <c:pt idx="8">
                  <c:v>367</c:v>
                </c:pt>
                <c:pt idx="9">
                  <c:v>398</c:v>
                </c:pt>
                <c:pt idx="10">
                  <c:v>29</c:v>
                </c:pt>
                <c:pt idx="11">
                  <c:v>4</c:v>
                </c:pt>
                <c:pt idx="12">
                  <c:v>76</c:v>
                </c:pt>
              </c:numCache>
            </c:numRef>
          </c:val>
          <c:smooth val="0"/>
          <c:extLst>
            <c:ext xmlns:c16="http://schemas.microsoft.com/office/drawing/2014/chart" uri="{C3380CC4-5D6E-409C-BE32-E72D297353CC}">
              <c16:uniqueId val="{00000004-0D08-4FF3-8111-14219DE7D5EA}"/>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Sheet1!$B$7:$N$7</c:f>
              <c:numCache>
                <c:formatCode>#,##0_);[Red]\(#,##0\)</c:formatCode>
                <c:ptCount val="13"/>
                <c:pt idx="0">
                  <c:v>269</c:v>
                </c:pt>
                <c:pt idx="1">
                  <c:v>268</c:v>
                </c:pt>
                <c:pt idx="2">
                  <c:v>301</c:v>
                </c:pt>
                <c:pt idx="3">
                  <c:v>312</c:v>
                </c:pt>
                <c:pt idx="4">
                  <c:v>411</c:v>
                </c:pt>
                <c:pt idx="5">
                  <c:v>450</c:v>
                </c:pt>
                <c:pt idx="6">
                  <c:v>488</c:v>
                </c:pt>
                <c:pt idx="7">
                  <c:v>436</c:v>
                </c:pt>
                <c:pt idx="8">
                  <c:v>427</c:v>
                </c:pt>
                <c:pt idx="9">
                  <c:v>464</c:v>
                </c:pt>
                <c:pt idx="10">
                  <c:v>21</c:v>
                </c:pt>
                <c:pt idx="11">
                  <c:v>2</c:v>
                </c:pt>
                <c:pt idx="12">
                  <c:v>44</c:v>
                </c:pt>
              </c:numCache>
            </c:numRef>
          </c:val>
          <c:smooth val="0"/>
          <c:extLst>
            <c:ext xmlns:c16="http://schemas.microsoft.com/office/drawing/2014/chart" uri="{C3380CC4-5D6E-409C-BE32-E72D297353CC}">
              <c16:uniqueId val="{00000005-0D08-4FF3-8111-14219DE7D5EA}"/>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D-43C9-A81F-74143A6E5C90}"/>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D-43C9-A81F-74143A6E5C90}"/>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D-43C9-A81F-74143A6E5C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Sheet1!$AG$4:$AK$4</c:f>
              <c:numCache>
                <c:formatCode>#,##0</c:formatCode>
                <c:ptCount val="5"/>
                <c:pt idx="0">
                  <c:v>31889</c:v>
                </c:pt>
                <c:pt idx="1">
                  <c:v>10637</c:v>
                </c:pt>
                <c:pt idx="2">
                  <c:v>26383</c:v>
                </c:pt>
                <c:pt idx="3">
                  <c:v>32338</c:v>
                </c:pt>
                <c:pt idx="4">
                  <c:v>34545</c:v>
                </c:pt>
              </c:numCache>
            </c:numRef>
          </c:val>
          <c:extLst>
            <c:ext xmlns:c16="http://schemas.microsoft.com/office/drawing/2014/chart" uri="{C3380CC4-5D6E-409C-BE32-E72D297353CC}">
              <c16:uniqueId val="{00000003-99AD-43C9-A81F-74143A6E5C90}"/>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9AD-43C9-A81F-74143A6E5C90}"/>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9AD-43C9-A81F-74143A6E5C90}"/>
              </c:ext>
            </c:extLst>
          </c:dPt>
          <c:dLbls>
            <c:dLbl>
              <c:idx val="0"/>
              <c:layout>
                <c:manualLayout>
                  <c:x val="-5.445470611936052E-2"/>
                  <c:y val="7.1182450773784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D-43C9-A81F-74143A6E5C90}"/>
                </c:ext>
              </c:extLst>
            </c:dLbl>
            <c:dLbl>
              <c:idx val="1"/>
              <c:layout>
                <c:manualLayout>
                  <c:x val="-6.6979504837487061E-2"/>
                  <c:y val="3.48341515811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D-43C9-A81F-74143A6E5C90}"/>
                </c:ext>
              </c:extLst>
            </c:dLbl>
            <c:dLbl>
              <c:idx val="2"/>
              <c:layout>
                <c:manualLayout>
                  <c:x val="-6.3720606562509885E-2"/>
                  <c:y val="6.543744636633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D-43C9-A81F-74143A6E5C90}"/>
                </c:ext>
              </c:extLst>
            </c:dLbl>
            <c:dLbl>
              <c:idx val="3"/>
              <c:layout>
                <c:manualLayout>
                  <c:x val="-5.7377090700845214E-2"/>
                  <c:y val="9.2673130921594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7-4E71-B709-3F3210886690}"/>
                </c:ext>
              </c:extLst>
            </c:dLbl>
            <c:dLbl>
              <c:idx val="4"/>
              <c:layout>
                <c:manualLayout>
                  <c:x val="-5.9115790419052641E-2"/>
                  <c:y val="0.10194044401375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7-4E71-B709-3F32108866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Sheet1!$AG$5:$AK$5</c:f>
              <c:numCache>
                <c:formatCode>#,##0</c:formatCode>
                <c:ptCount val="5"/>
                <c:pt idx="0">
                  <c:v>4954</c:v>
                </c:pt>
                <c:pt idx="1">
                  <c:v>1086</c:v>
                </c:pt>
                <c:pt idx="2">
                  <c:v>2284</c:v>
                </c:pt>
                <c:pt idx="3">
                  <c:v>4832</c:v>
                </c:pt>
                <c:pt idx="4">
                  <c:v>5633</c:v>
                </c:pt>
              </c:numCache>
            </c:numRef>
          </c:val>
          <c:smooth val="0"/>
          <c:extLst>
            <c:ext xmlns:c16="http://schemas.microsoft.com/office/drawing/2014/chart" uri="{C3380CC4-5D6E-409C-BE32-E72D297353CC}">
              <c16:uniqueId val="{00000009-99AD-43C9-A81F-74143A6E5C90}"/>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17291318065324177"/>
          <c:y val="7.5832890642786671E-2"/>
          <c:w val="0.47582816916721027"/>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Sheet1!$B$1</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tx>
                <c:rich>
                  <a:bodyPr/>
                  <a:lstStyle/>
                  <a:p>
                    <a:r>
                      <a:rPr lang="en-US" altLang="ja-JP" dirty="0"/>
                      <a:t>265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A-4369-82EC-FF5A07C25B7F}"/>
                </c:ext>
              </c:extLst>
            </c:dLbl>
            <c:dLbl>
              <c:idx val="1"/>
              <c:layout>
                <c:manualLayout>
                  <c:x val="-3.0596511515852648E-3"/>
                  <c:y val="4.1503267973856207E-2"/>
                </c:manualLayout>
              </c:layout>
              <c:tx>
                <c:rich>
                  <a:bodyPr/>
                  <a:lstStyle/>
                  <a:p>
                    <a:r>
                      <a:rPr lang="en-US" altLang="ja-JP" dirty="0"/>
                      <a:t>290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A-4369-82EC-FF5A07C25B7F}"/>
                </c:ext>
              </c:extLst>
            </c:dLbl>
            <c:dLbl>
              <c:idx val="2"/>
              <c:layout>
                <c:manualLayout>
                  <c:x val="6.1193023031704732E-3"/>
                  <c:y val="4.9803921568627452E-2"/>
                </c:manualLayout>
              </c:layout>
              <c:tx>
                <c:rich>
                  <a:bodyPr/>
                  <a:lstStyle/>
                  <a:p>
                    <a:r>
                      <a:rPr lang="en-US" altLang="ja-JP" dirty="0"/>
                      <a:t>281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A-4369-82EC-FF5A07C25B7F}"/>
                </c:ext>
              </c:extLst>
            </c:dLbl>
            <c:dLbl>
              <c:idx val="3"/>
              <c:layout>
                <c:manualLayout>
                  <c:x val="0"/>
                  <c:y val="4.9803921568627452E-2"/>
                </c:manualLayout>
              </c:layout>
              <c:tx>
                <c:rich>
                  <a:bodyPr/>
                  <a:lstStyle/>
                  <a:p>
                    <a:r>
                      <a:rPr lang="en-US" altLang="ja-JP" dirty="0"/>
                      <a:t>271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9A-4369-82EC-FF5A07C25B7F}"/>
                </c:ext>
              </c:extLst>
            </c:dLbl>
            <c:dLbl>
              <c:idx val="4"/>
              <c:layout>
                <c:manualLayout>
                  <c:x val="6.1193023031704732E-3"/>
                  <c:y val="4.1503267973856207E-2"/>
                </c:manualLayout>
              </c:layout>
              <c:tx>
                <c:rich>
                  <a:bodyPr/>
                  <a:lstStyle/>
                  <a:p>
                    <a:r>
                      <a:rPr lang="en-US" altLang="ja-JP" dirty="0"/>
                      <a:t>303</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A-4369-82EC-FF5A07C25B7F}"/>
                </c:ext>
              </c:extLst>
            </c:dLbl>
            <c:dLbl>
              <c:idx val="5"/>
              <c:layout>
                <c:manualLayout>
                  <c:x val="6.1193023031703613E-3"/>
                  <c:y val="3.3202614379084817E-2"/>
                </c:manualLayout>
              </c:layout>
              <c:tx>
                <c:rich>
                  <a:bodyPr/>
                  <a:lstStyle/>
                  <a:p>
                    <a:r>
                      <a:rPr lang="en-US" altLang="ja-JP" dirty="0"/>
                      <a:t>66</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9A-4369-82EC-FF5A07C25B7F}"/>
                </c:ext>
              </c:extLst>
            </c:dLbl>
            <c:dLbl>
              <c:idx val="6"/>
              <c:layout>
                <c:manualLayout>
                  <c:x val="3.0596511515851243E-3"/>
                  <c:y val="2.4901960784313573E-2"/>
                </c:manualLayout>
              </c:layout>
              <c:tx>
                <c:rich>
                  <a:bodyPr/>
                  <a:lstStyle/>
                  <a:p>
                    <a:r>
                      <a:rPr lang="en-US" altLang="ja-JP" dirty="0"/>
                      <a:t>75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A-4369-82EC-FF5A07C25B7F}"/>
                </c:ext>
              </c:extLst>
            </c:dLbl>
            <c:dLbl>
              <c:idx val="7"/>
              <c:layout>
                <c:manualLayout>
                  <c:x val="0"/>
                  <c:y val="4.1503267973856173E-2"/>
                </c:manualLayout>
              </c:layout>
              <c:tx>
                <c:rich>
                  <a:bodyPr/>
                  <a:lstStyle/>
                  <a:p>
                    <a:r>
                      <a:rPr lang="en-US" altLang="ja-JP"/>
                      <a:t>218</a:t>
                    </a:r>
                    <a:r>
                      <a:rPr lang="ja-JP" altLang="en-US"/>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31-4191-8FB6-325523A8A766}"/>
                </c:ext>
              </c:extLst>
            </c:dLbl>
            <c:dLbl>
              <c:idx val="8"/>
              <c:tx>
                <c:rich>
                  <a:bodyPr/>
                  <a:lstStyle/>
                  <a:p>
                    <a:r>
                      <a:rPr lang="en-US" altLang="ja-JP"/>
                      <a:t>330</a:t>
                    </a:r>
                    <a:r>
                      <a:rPr lang="ja-JP" altLang="en-US"/>
                      <a:t>万</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31-4191-8FB6-325523A8A76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2653404</c:v>
                </c:pt>
                <c:pt idx="1">
                  <c:v>2906534</c:v>
                </c:pt>
                <c:pt idx="2">
                  <c:v>2811626</c:v>
                </c:pt>
                <c:pt idx="3">
                  <c:v>2708630</c:v>
                </c:pt>
                <c:pt idx="4">
                  <c:v>3030617</c:v>
                </c:pt>
                <c:pt idx="5">
                  <c:v>663705</c:v>
                </c:pt>
                <c:pt idx="6">
                  <c:v>752522</c:v>
                </c:pt>
                <c:pt idx="7">
                  <c:v>2177079</c:v>
                </c:pt>
                <c:pt idx="8" formatCode="#,##0_);[Red]\(#,##0\)">
                  <c:v>3299935</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9485409998141"/>
          <c:y val="3.1712852312836055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Sheet1!$B$13:$I$13</c:f>
              <c:numCache>
                <c:formatCode>0.0_);[Red]\(0.0\)</c:formatCode>
                <c:ptCount val="8"/>
                <c:pt idx="0">
                  <c:v>42.5</c:v>
                </c:pt>
                <c:pt idx="1">
                  <c:v>51.5</c:v>
                </c:pt>
                <c:pt idx="2">
                  <c:v>55.098380815740931</c:v>
                </c:pt>
                <c:pt idx="3">
                  <c:v>53.552024602767808</c:v>
                </c:pt>
                <c:pt idx="4">
                  <c:v>59.917990773962075</c:v>
                </c:pt>
                <c:pt idx="5">
                  <c:v>56.410782002664753</c:v>
                </c:pt>
                <c:pt idx="6">
                  <c:v>52.3</c:v>
                </c:pt>
                <c:pt idx="7" formatCode="0.0_ ">
                  <c:v>52</c:v>
                </c:pt>
              </c:numCache>
            </c:numRef>
          </c:val>
          <c:smooth val="0"/>
          <c:extLst>
            <c:ext xmlns:c16="http://schemas.microsoft.com/office/drawing/2014/chart" uri="{C3380CC4-5D6E-409C-BE32-E72D297353CC}">
              <c16:uniqueId val="{00000008-3141-4BB3-BFCD-9EF242DD720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Sheet1!$B$14:$I$14</c:f>
              <c:numCache>
                <c:formatCode>0.0_);[Red]\(0.0\)</c:formatCode>
                <c:ptCount val="8"/>
                <c:pt idx="0">
                  <c:v>42.3</c:v>
                </c:pt>
                <c:pt idx="1">
                  <c:v>50.3</c:v>
                </c:pt>
                <c:pt idx="2">
                  <c:v>56.419400855920109</c:v>
                </c:pt>
                <c:pt idx="3">
                  <c:v>56.300663227708178</c:v>
                </c:pt>
                <c:pt idx="4">
                  <c:v>59.529065489330392</c:v>
                </c:pt>
                <c:pt idx="5">
                  <c:v>57.434813248766737</c:v>
                </c:pt>
                <c:pt idx="6">
                  <c:v>53.309859154929576</c:v>
                </c:pt>
                <c:pt idx="7" formatCode="0.0_ ">
                  <c:v>50.614161849710982</c:v>
                </c:pt>
              </c:numCache>
            </c:numRef>
          </c:val>
          <c:smooth val="0"/>
          <c:extLst>
            <c:ext xmlns:c16="http://schemas.microsoft.com/office/drawing/2014/chart" uri="{C3380CC4-5D6E-409C-BE32-E72D297353CC}">
              <c16:uniqueId val="{00000011-3141-4BB3-BFCD-9EF242DD720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275501986966911E-2"/>
          <c:y val="3.5277777777777776E-2"/>
          <c:w val="0.93268064151684837"/>
          <c:h val="0.64989624183006545"/>
        </c:manualLayout>
      </c:layout>
      <c:barChart>
        <c:barDir val="col"/>
        <c:grouping val="stacked"/>
        <c:varyColors val="0"/>
        <c:ser>
          <c:idx val="0"/>
          <c:order val="0"/>
          <c:tx>
            <c:v>i-house</c:v>
          </c:tx>
          <c:spPr>
            <a:solidFill>
              <a:schemeClr val="accent1"/>
            </a:solidFill>
            <a:ln>
              <a:noFill/>
            </a:ln>
            <a:effectLst/>
          </c:spPr>
          <c:invertIfNegative val="0"/>
          <c:cat>
            <c:multiLvlStrRef>
              <c:f>Sheet1!$A$2:$B$56</c:f>
              <c:multiLvlStrCache>
                <c:ptCount val="55"/>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lvl>
                <c:lvl>
                  <c:pt idx="0">
                    <c:v>2020年</c:v>
                  </c:pt>
                  <c:pt idx="12">
                    <c:v>2021年</c:v>
                  </c:pt>
                  <c:pt idx="24">
                    <c:v>2022年</c:v>
                  </c:pt>
                  <c:pt idx="36">
                    <c:v>2023年</c:v>
                  </c:pt>
                  <c:pt idx="48">
                    <c:v>2024年</c:v>
                  </c:pt>
                </c:lvl>
              </c:multiLvlStrCache>
            </c:multiLvlStrRef>
          </c:cat>
          <c:val>
            <c:numRef>
              <c:f>Sheet1!$C$2:$C$56</c:f>
              <c:numCache>
                <c:formatCode>General</c:formatCode>
                <c:ptCount val="55"/>
                <c:pt idx="1">
                  <c:v>278</c:v>
                </c:pt>
                <c:pt idx="2">
                  <c:v>364</c:v>
                </c:pt>
                <c:pt idx="3">
                  <c:v>432</c:v>
                </c:pt>
                <c:pt idx="4">
                  <c:v>377</c:v>
                </c:pt>
                <c:pt idx="5">
                  <c:v>715</c:v>
                </c:pt>
                <c:pt idx="6">
                  <c:v>799</c:v>
                </c:pt>
                <c:pt idx="7">
                  <c:v>781</c:v>
                </c:pt>
                <c:pt idx="8">
                  <c:v>296</c:v>
                </c:pt>
                <c:pt idx="9">
                  <c:v>346</c:v>
                </c:pt>
                <c:pt idx="10">
                  <c:v>333</c:v>
                </c:pt>
                <c:pt idx="11">
                  <c:v>244</c:v>
                </c:pt>
                <c:pt idx="12">
                  <c:v>254</c:v>
                </c:pt>
                <c:pt idx="13">
                  <c:v>236</c:v>
                </c:pt>
                <c:pt idx="14">
                  <c:v>233</c:v>
                </c:pt>
                <c:pt idx="15">
                  <c:v>312</c:v>
                </c:pt>
                <c:pt idx="16">
                  <c:v>231</c:v>
                </c:pt>
                <c:pt idx="17">
                  <c:v>342</c:v>
                </c:pt>
                <c:pt idx="18">
                  <c:v>307</c:v>
                </c:pt>
                <c:pt idx="19">
                  <c:v>452</c:v>
                </c:pt>
                <c:pt idx="20">
                  <c:v>330</c:v>
                </c:pt>
                <c:pt idx="21">
                  <c:v>252</c:v>
                </c:pt>
                <c:pt idx="22">
                  <c:v>244</c:v>
                </c:pt>
                <c:pt idx="23">
                  <c:v>219</c:v>
                </c:pt>
                <c:pt idx="24">
                  <c:v>644</c:v>
                </c:pt>
                <c:pt idx="25">
                  <c:v>513</c:v>
                </c:pt>
                <c:pt idx="26">
                  <c:v>365</c:v>
                </c:pt>
                <c:pt idx="27">
                  <c:v>402</c:v>
                </c:pt>
                <c:pt idx="28">
                  <c:v>430</c:v>
                </c:pt>
                <c:pt idx="29">
                  <c:v>401</c:v>
                </c:pt>
                <c:pt idx="30">
                  <c:v>444</c:v>
                </c:pt>
                <c:pt idx="31">
                  <c:v>359</c:v>
                </c:pt>
                <c:pt idx="32">
                  <c:v>311</c:v>
                </c:pt>
                <c:pt idx="33">
                  <c:v>285</c:v>
                </c:pt>
                <c:pt idx="34">
                  <c:v>313</c:v>
                </c:pt>
                <c:pt idx="35">
                  <c:v>408</c:v>
                </c:pt>
                <c:pt idx="36">
                  <c:v>363</c:v>
                </c:pt>
                <c:pt idx="37">
                  <c:v>341</c:v>
                </c:pt>
                <c:pt idx="38">
                  <c:v>360</c:v>
                </c:pt>
                <c:pt idx="39">
                  <c:v>338</c:v>
                </c:pt>
                <c:pt idx="40">
                  <c:v>316</c:v>
                </c:pt>
                <c:pt idx="41">
                  <c:v>291</c:v>
                </c:pt>
                <c:pt idx="42">
                  <c:v>343</c:v>
                </c:pt>
                <c:pt idx="43">
                  <c:v>306</c:v>
                </c:pt>
                <c:pt idx="44">
                  <c:v>337</c:v>
                </c:pt>
                <c:pt idx="45">
                  <c:v>333</c:v>
                </c:pt>
                <c:pt idx="46">
                  <c:v>363</c:v>
                </c:pt>
                <c:pt idx="47">
                  <c:v>302</c:v>
                </c:pt>
                <c:pt idx="48">
                  <c:v>346</c:v>
                </c:pt>
                <c:pt idx="49">
                  <c:v>431</c:v>
                </c:pt>
                <c:pt idx="50">
                  <c:v>369</c:v>
                </c:pt>
                <c:pt idx="51">
                  <c:v>302</c:v>
                </c:pt>
                <c:pt idx="52">
                  <c:v>312</c:v>
                </c:pt>
                <c:pt idx="53">
                  <c:v>329</c:v>
                </c:pt>
                <c:pt idx="54">
                  <c:v>303</c:v>
                </c:pt>
              </c:numCache>
            </c:numRef>
          </c:val>
          <c:extLst>
            <c:ext xmlns:c16="http://schemas.microsoft.com/office/drawing/2014/chart" uri="{C3380CC4-5D6E-409C-BE32-E72D297353CC}">
              <c16:uniqueId val="{00000000-E8D8-4F3A-8DDA-528F79BFAC42}"/>
            </c:ext>
          </c:extLst>
        </c:ser>
        <c:ser>
          <c:idx val="1"/>
          <c:order val="1"/>
          <c:tx>
            <c:v>OFIX</c:v>
          </c:tx>
          <c:spPr>
            <a:pattFill prst="wdUpDiag">
              <a:fgClr>
                <a:schemeClr val="accent2"/>
              </a:fgClr>
              <a:bgClr>
                <a:schemeClr val="bg1"/>
              </a:bgClr>
            </a:pattFill>
            <a:ln w="0">
              <a:solidFill>
                <a:schemeClr val="accent2"/>
              </a:solidFill>
            </a:ln>
            <a:effectLst/>
          </c:spPr>
          <c:invertIfNegative val="0"/>
          <c:cat>
            <c:multiLvlStrRef>
              <c:f>Sheet1!$A$2:$B$56</c:f>
              <c:multiLvlStrCache>
                <c:ptCount val="55"/>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lvl>
                <c:lvl>
                  <c:pt idx="0">
                    <c:v>2020年</c:v>
                  </c:pt>
                  <c:pt idx="12">
                    <c:v>2021年</c:v>
                  </c:pt>
                  <c:pt idx="24">
                    <c:v>2022年</c:v>
                  </c:pt>
                  <c:pt idx="36">
                    <c:v>2023年</c:v>
                  </c:pt>
                  <c:pt idx="48">
                    <c:v>2024年</c:v>
                  </c:pt>
                </c:lvl>
              </c:multiLvlStrCache>
            </c:multiLvlStrRef>
          </c:cat>
          <c:val>
            <c:numRef>
              <c:f>Sheet1!$D$2:$D$56</c:f>
              <c:numCache>
                <c:formatCode>General</c:formatCode>
                <c:ptCount val="55"/>
                <c:pt idx="1">
                  <c:v>60</c:v>
                </c:pt>
                <c:pt idx="2">
                  <c:v>185</c:v>
                </c:pt>
                <c:pt idx="3">
                  <c:v>350</c:v>
                </c:pt>
                <c:pt idx="4">
                  <c:v>200</c:v>
                </c:pt>
                <c:pt idx="5">
                  <c:v>222</c:v>
                </c:pt>
                <c:pt idx="6">
                  <c:v>233</c:v>
                </c:pt>
                <c:pt idx="7">
                  <c:v>196</c:v>
                </c:pt>
                <c:pt idx="8">
                  <c:v>156</c:v>
                </c:pt>
                <c:pt idx="9">
                  <c:v>186</c:v>
                </c:pt>
                <c:pt idx="10">
                  <c:v>157</c:v>
                </c:pt>
                <c:pt idx="11">
                  <c:v>183</c:v>
                </c:pt>
                <c:pt idx="12">
                  <c:v>159</c:v>
                </c:pt>
                <c:pt idx="13">
                  <c:v>137</c:v>
                </c:pt>
                <c:pt idx="14">
                  <c:v>189</c:v>
                </c:pt>
                <c:pt idx="15">
                  <c:v>223</c:v>
                </c:pt>
                <c:pt idx="16">
                  <c:v>159</c:v>
                </c:pt>
                <c:pt idx="17">
                  <c:v>146</c:v>
                </c:pt>
                <c:pt idx="18">
                  <c:v>179</c:v>
                </c:pt>
                <c:pt idx="19">
                  <c:v>182</c:v>
                </c:pt>
                <c:pt idx="20">
                  <c:v>169</c:v>
                </c:pt>
                <c:pt idx="21">
                  <c:v>127</c:v>
                </c:pt>
                <c:pt idx="22">
                  <c:v>130</c:v>
                </c:pt>
                <c:pt idx="23">
                  <c:v>117</c:v>
                </c:pt>
                <c:pt idx="24">
                  <c:v>268</c:v>
                </c:pt>
                <c:pt idx="25">
                  <c:v>343</c:v>
                </c:pt>
                <c:pt idx="26">
                  <c:v>269</c:v>
                </c:pt>
                <c:pt idx="27">
                  <c:v>319</c:v>
                </c:pt>
                <c:pt idx="28">
                  <c:v>354</c:v>
                </c:pt>
                <c:pt idx="29">
                  <c:v>267</c:v>
                </c:pt>
                <c:pt idx="30">
                  <c:v>344</c:v>
                </c:pt>
                <c:pt idx="31">
                  <c:v>383</c:v>
                </c:pt>
                <c:pt idx="32">
                  <c:v>168</c:v>
                </c:pt>
                <c:pt idx="33">
                  <c:v>183</c:v>
                </c:pt>
                <c:pt idx="34">
                  <c:v>195</c:v>
                </c:pt>
                <c:pt idx="35">
                  <c:v>185</c:v>
                </c:pt>
                <c:pt idx="36">
                  <c:v>191</c:v>
                </c:pt>
                <c:pt idx="37">
                  <c:v>148</c:v>
                </c:pt>
                <c:pt idx="38">
                  <c:v>190</c:v>
                </c:pt>
                <c:pt idx="39">
                  <c:v>176</c:v>
                </c:pt>
                <c:pt idx="40">
                  <c:v>183</c:v>
                </c:pt>
                <c:pt idx="41">
                  <c:v>196</c:v>
                </c:pt>
                <c:pt idx="42">
                  <c:v>128</c:v>
                </c:pt>
                <c:pt idx="43">
                  <c:v>196</c:v>
                </c:pt>
                <c:pt idx="44">
                  <c:v>193</c:v>
                </c:pt>
                <c:pt idx="45">
                  <c:v>220</c:v>
                </c:pt>
                <c:pt idx="46">
                  <c:v>168</c:v>
                </c:pt>
                <c:pt idx="47">
                  <c:v>166</c:v>
                </c:pt>
                <c:pt idx="48">
                  <c:v>133</c:v>
                </c:pt>
                <c:pt idx="49">
                  <c:v>170</c:v>
                </c:pt>
                <c:pt idx="50">
                  <c:v>150</c:v>
                </c:pt>
                <c:pt idx="51">
                  <c:v>185</c:v>
                </c:pt>
                <c:pt idx="52">
                  <c:v>253</c:v>
                </c:pt>
                <c:pt idx="53">
                  <c:v>220</c:v>
                </c:pt>
                <c:pt idx="54">
                  <c:v>269</c:v>
                </c:pt>
              </c:numCache>
            </c:numRef>
          </c:val>
          <c:extLst>
            <c:ext xmlns:c16="http://schemas.microsoft.com/office/drawing/2014/chart" uri="{C3380CC4-5D6E-409C-BE32-E72D297353CC}">
              <c16:uniqueId val="{00000001-E8D8-4F3A-8DDA-528F79BFAC42}"/>
            </c:ext>
          </c:extLst>
        </c:ser>
        <c:ser>
          <c:idx val="2"/>
          <c:order val="2"/>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E8D8-4F3A-8DDA-528F79BFAC42}"/>
                </c:ext>
              </c:extLst>
            </c:dLbl>
            <c:dLbl>
              <c:idx val="7"/>
              <c:layout>
                <c:manualLayout>
                  <c:x val="2.3407788745915151E-3"/>
                  <c:y val="9.6078022875816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07-4C9E-AED9-E33B0DDC36DA}"/>
                </c:ext>
              </c:extLst>
            </c:dLbl>
            <c:dLbl>
              <c:idx val="10"/>
              <c:layout>
                <c:manualLayout>
                  <c:x val="1.5348973413523179E-3"/>
                  <c:y val="0.100107434640522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07-4C9E-AED9-E33B0DDC36DA}"/>
                </c:ext>
              </c:extLst>
            </c:dLbl>
            <c:dLbl>
              <c:idx val="11"/>
              <c:layout>
                <c:manualLayout>
                  <c:x val="3.0697946827046639E-3"/>
                  <c:y val="7.2671568627450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07-4C9E-AED9-E33B0DDC36DA}"/>
                </c:ext>
              </c:extLst>
            </c:dLbl>
            <c:dLbl>
              <c:idx val="12"/>
              <c:layout>
                <c:manualLayout>
                  <c:x val="3.0697946827046921E-3"/>
                  <c:y val="8.96319444444444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07-4C9E-AED9-E33B0DDC36DA}"/>
                </c:ext>
              </c:extLst>
            </c:dLbl>
            <c:dLbl>
              <c:idx val="13"/>
              <c:layout>
                <c:manualLayout>
                  <c:x val="3.0697946827046921E-3"/>
                  <c:y val="8.91764705882352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07-4C9E-AED9-E33B0DDC36DA}"/>
                </c:ext>
              </c:extLst>
            </c:dLbl>
            <c:dLbl>
              <c:idx val="18"/>
              <c:layout>
                <c:manualLayout>
                  <c:x val="-3.0697946827046921E-3"/>
                  <c:y val="0.114587826797385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07-4C9E-AED9-E33B0DDC36DA}"/>
                </c:ext>
              </c:extLst>
            </c:dLbl>
            <c:dLbl>
              <c:idx val="22"/>
              <c:layout>
                <c:manualLayout>
                  <c:x val="4.6046920240570381E-3"/>
                  <c:y val="6.8695669934640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7-4C9E-AED9-E33B0DDC36DA}"/>
                </c:ext>
              </c:extLst>
            </c:dLbl>
            <c:dLbl>
              <c:idx val="23"/>
              <c:layout>
                <c:manualLayout>
                  <c:x val="0"/>
                  <c:y val="6.87814542483660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7-4C9E-AED9-E33B0DDC36DA}"/>
                </c:ext>
              </c:extLst>
            </c:dLbl>
            <c:dLbl>
              <c:idx val="31"/>
              <c:layout>
                <c:manualLayout>
                  <c:x val="3.0697946827046921E-3"/>
                  <c:y val="0.183910130718954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07-4C9E-AED9-E33B0DDC36DA}"/>
                </c:ext>
              </c:extLst>
            </c:dLbl>
            <c:dLbl>
              <c:idx val="33"/>
              <c:layout>
                <c:manualLayout>
                  <c:x val="0"/>
                  <c:y val="0.1226834150326797"/>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3.844917840087627E-2"/>
                      <c:h val="9.1099673202614376E-2"/>
                    </c:manualLayout>
                  </c15:layout>
                </c:ext>
                <c:ext xmlns:c16="http://schemas.microsoft.com/office/drawing/2014/chart" uri="{C3380CC4-5D6E-409C-BE32-E72D297353CC}">
                  <c16:uniqueId val="{00000003-91E0-478D-8F80-7FADCE69CFEB}"/>
                </c:ext>
              </c:extLst>
            </c:dLbl>
            <c:dLbl>
              <c:idx val="36"/>
              <c:layout>
                <c:manualLayout>
                  <c:x val="-3.0697946827048048E-3"/>
                  <c:y val="0.122625408496732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07-4C9E-AED9-E33B0DDC36DA}"/>
                </c:ext>
              </c:extLst>
            </c:dLbl>
            <c:dLbl>
              <c:idx val="37"/>
              <c:layout>
                <c:manualLayout>
                  <c:x val="3.0697946827046921E-3"/>
                  <c:y val="9.98366013071894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07-4C9E-AED9-E33B0DDC36DA}"/>
                </c:ext>
              </c:extLst>
            </c:dLbl>
            <c:dLbl>
              <c:idx val="39"/>
              <c:layout>
                <c:manualLayout>
                  <c:x val="0"/>
                  <c:y val="0.101418300653594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07-4C9E-AED9-E33B0DDC36DA}"/>
                </c:ext>
              </c:extLst>
            </c:dLbl>
            <c:dLbl>
              <c:idx val="40"/>
              <c:layout>
                <c:manualLayout>
                  <c:x val="7.6744867067617302E-4"/>
                  <c:y val="0.14923570261437907"/>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3.077469169411454E-2"/>
                      <c:h val="0.10666339869281045"/>
                    </c:manualLayout>
                  </c15:layout>
                </c:ext>
                <c:ext xmlns:c16="http://schemas.microsoft.com/office/drawing/2014/chart" uri="{C3380CC4-5D6E-409C-BE32-E72D297353CC}">
                  <c16:uniqueId val="{00000005-E8D8-4F3A-8DDA-528F79BFAC42}"/>
                </c:ext>
              </c:extLst>
            </c:dLbl>
            <c:dLbl>
              <c:idx val="42"/>
              <c:layout>
                <c:manualLayout>
                  <c:x val="0"/>
                  <c:y val="0.110526143790849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D8-4F3A-8DDA-528F79BFAC42}"/>
                </c:ext>
              </c:extLst>
            </c:dLbl>
            <c:dLbl>
              <c:idx val="43"/>
              <c:layout>
                <c:manualLayout>
                  <c:x val="1.5348973413522335E-3"/>
                  <c:y val="9.81687091503267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07-4C9E-AED9-E33B0DDC36DA}"/>
                </c:ext>
              </c:extLst>
            </c:dLbl>
            <c:dLbl>
              <c:idx val="44"/>
              <c:layout>
                <c:manualLayout>
                  <c:x val="0"/>
                  <c:y val="6.94354575163398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07-4C9E-AED9-E33B0DDC36DA}"/>
                </c:ext>
              </c:extLst>
            </c:dLbl>
            <c:dLbl>
              <c:idx val="45"/>
              <c:layout>
                <c:manualLayout>
                  <c:x val="0"/>
                  <c:y val="0.117167075163398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07-4C9E-AED9-E33B0DDC36DA}"/>
                </c:ext>
              </c:extLst>
            </c:dLbl>
            <c:dLbl>
              <c:idx val="46"/>
              <c:layout>
                <c:manualLayout>
                  <c:x val="1.534897341352346E-3"/>
                  <c:y val="0.131961192810457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E0-478D-8F80-7FADCE69CFEB}"/>
                </c:ext>
              </c:extLst>
            </c:dLbl>
            <c:dLbl>
              <c:idx val="47"/>
              <c:layout>
                <c:manualLayout>
                  <c:x val="1.5348973413522335E-3"/>
                  <c:y val="0.10452573529411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E0-478D-8F80-7FADCE69CFEB}"/>
                </c:ext>
              </c:extLst>
            </c:dLbl>
            <c:dLbl>
              <c:idx val="51"/>
              <c:layout>
                <c:manualLayout>
                  <c:x val="-1.1255783808808818E-16"/>
                  <c:y val="9.92949346405228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07-4C9E-AED9-E33B0DDC36DA}"/>
                </c:ext>
              </c:extLst>
            </c:dLbl>
            <c:dLbl>
              <c:idx val="53"/>
              <c:layout>
                <c:manualLayout>
                  <c:x val="-3.0697946827048048E-3"/>
                  <c:y val="0.131647467320261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E0-478D-8F80-7FADCE69CFE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Sheet1!$A$2:$B$56</c:f>
              <c:multiLvlStrCache>
                <c:ptCount val="55"/>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lvl>
                <c:lvl>
                  <c:pt idx="0">
                    <c:v>2020年</c:v>
                  </c:pt>
                  <c:pt idx="12">
                    <c:v>2021年</c:v>
                  </c:pt>
                  <c:pt idx="24">
                    <c:v>2022年</c:v>
                  </c:pt>
                  <c:pt idx="36">
                    <c:v>2023年</c:v>
                  </c:pt>
                  <c:pt idx="48">
                    <c:v>2024年</c:v>
                  </c:pt>
                </c:lvl>
              </c:multiLvlStrCache>
            </c:multiLvlStrRef>
          </c:cat>
          <c:val>
            <c:numRef>
              <c:f>Sheet1!$E$2:$E$56</c:f>
              <c:numCache>
                <c:formatCode>General</c:formatCode>
                <c:ptCount val="55"/>
                <c:pt idx="0">
                  <c:v>0</c:v>
                </c:pt>
                <c:pt idx="1">
                  <c:v>338</c:v>
                </c:pt>
                <c:pt idx="2">
                  <c:v>549</c:v>
                </c:pt>
                <c:pt idx="3">
                  <c:v>782</c:v>
                </c:pt>
                <c:pt idx="4">
                  <c:v>577</c:v>
                </c:pt>
                <c:pt idx="5">
                  <c:v>937</c:v>
                </c:pt>
                <c:pt idx="6">
                  <c:v>1032</c:v>
                </c:pt>
                <c:pt idx="7">
                  <c:v>977</c:v>
                </c:pt>
                <c:pt idx="8">
                  <c:v>452</c:v>
                </c:pt>
                <c:pt idx="9">
                  <c:v>532</c:v>
                </c:pt>
                <c:pt idx="10">
                  <c:v>490</c:v>
                </c:pt>
                <c:pt idx="11">
                  <c:v>427</c:v>
                </c:pt>
                <c:pt idx="12">
                  <c:v>413</c:v>
                </c:pt>
                <c:pt idx="13">
                  <c:v>373</c:v>
                </c:pt>
                <c:pt idx="14">
                  <c:v>422</c:v>
                </c:pt>
                <c:pt idx="15">
                  <c:v>535</c:v>
                </c:pt>
                <c:pt idx="16">
                  <c:v>390</c:v>
                </c:pt>
                <c:pt idx="17">
                  <c:v>488</c:v>
                </c:pt>
                <c:pt idx="18">
                  <c:v>486</c:v>
                </c:pt>
                <c:pt idx="19">
                  <c:v>634</c:v>
                </c:pt>
                <c:pt idx="20">
                  <c:v>499</c:v>
                </c:pt>
                <c:pt idx="21">
                  <c:v>379</c:v>
                </c:pt>
                <c:pt idx="22">
                  <c:v>374</c:v>
                </c:pt>
                <c:pt idx="23">
                  <c:v>336</c:v>
                </c:pt>
                <c:pt idx="24">
                  <c:v>912</c:v>
                </c:pt>
                <c:pt idx="25">
                  <c:v>856</c:v>
                </c:pt>
                <c:pt idx="26">
                  <c:v>634</c:v>
                </c:pt>
                <c:pt idx="27">
                  <c:v>721</c:v>
                </c:pt>
                <c:pt idx="28">
                  <c:v>784</c:v>
                </c:pt>
                <c:pt idx="29">
                  <c:v>668</c:v>
                </c:pt>
                <c:pt idx="30">
                  <c:v>788</c:v>
                </c:pt>
                <c:pt idx="31">
                  <c:v>742</c:v>
                </c:pt>
                <c:pt idx="32">
                  <c:v>479</c:v>
                </c:pt>
                <c:pt idx="33">
                  <c:v>468</c:v>
                </c:pt>
                <c:pt idx="34">
                  <c:v>508</c:v>
                </c:pt>
                <c:pt idx="35">
                  <c:v>593</c:v>
                </c:pt>
                <c:pt idx="36">
                  <c:v>554</c:v>
                </c:pt>
                <c:pt idx="37">
                  <c:v>489</c:v>
                </c:pt>
                <c:pt idx="38">
                  <c:v>550</c:v>
                </c:pt>
                <c:pt idx="39">
                  <c:v>514</c:v>
                </c:pt>
                <c:pt idx="40">
                  <c:v>499</c:v>
                </c:pt>
                <c:pt idx="41">
                  <c:v>487</c:v>
                </c:pt>
                <c:pt idx="42">
                  <c:v>471</c:v>
                </c:pt>
                <c:pt idx="43">
                  <c:v>502</c:v>
                </c:pt>
                <c:pt idx="44">
                  <c:v>530</c:v>
                </c:pt>
                <c:pt idx="45">
                  <c:v>553</c:v>
                </c:pt>
                <c:pt idx="46">
                  <c:v>531</c:v>
                </c:pt>
                <c:pt idx="47">
                  <c:v>468</c:v>
                </c:pt>
                <c:pt idx="48">
                  <c:v>479</c:v>
                </c:pt>
                <c:pt idx="49">
                  <c:v>601</c:v>
                </c:pt>
                <c:pt idx="50">
                  <c:v>519</c:v>
                </c:pt>
                <c:pt idx="51">
                  <c:v>487</c:v>
                </c:pt>
                <c:pt idx="52">
                  <c:v>565</c:v>
                </c:pt>
                <c:pt idx="53">
                  <c:v>549</c:v>
                </c:pt>
                <c:pt idx="54">
                  <c:v>572</c:v>
                </c:pt>
              </c:numCache>
            </c:numRef>
          </c:val>
          <c:extLst>
            <c:ext xmlns:c16="http://schemas.microsoft.com/office/drawing/2014/chart" uri="{C3380CC4-5D6E-409C-BE32-E72D297353CC}">
              <c16:uniqueId val="{00000003-E8D8-4F3A-8DDA-528F79BFAC42}"/>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20522169658366898"/>
          <c:y val="3.6315359477124186E-2"/>
          <c:w val="0.34101065920031431"/>
          <c:h val="0.1261470588235294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6-4D12-8F2E-F689A5DA4BC9}"/>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86-4D12-8F2E-F689A5DA4BC9}"/>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6-4D12-8F2E-F689A5DA4BC9}"/>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6-4D12-8F2E-F689A5DA4BC9}"/>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6-4D12-8F2E-F689A5DA4BC9}"/>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86-4D12-8F2E-F689A5DA4BC9}"/>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86-4D12-8F2E-F689A5DA4BC9}"/>
                </c:ext>
              </c:extLst>
            </c:dLbl>
            <c:dLbl>
              <c:idx val="11"/>
              <c:layout>
                <c:manualLayout>
                  <c:x val="-3.1644729850560764E-2"/>
                  <c:y val="-9.3048260084540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Sheet1!$B$3:$N$3</c:f>
              <c:numCache>
                <c:formatCode>#,##0_ </c:formatCode>
                <c:ptCount val="13"/>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pt idx="12">
                  <c:v>279274</c:v>
                </c:pt>
              </c:numCache>
            </c:numRef>
          </c:val>
          <c:smooth val="0"/>
          <c:extLst>
            <c:ext xmlns:c16="http://schemas.microsoft.com/office/drawing/2014/chart" uri="{C3380CC4-5D6E-409C-BE32-E72D297353CC}">
              <c16:uniqueId val="{00000008-ED86-4D12-8F2E-F689A5DA4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86-4D12-8F2E-F689A5DA4BC9}"/>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86-4D12-8F2E-F689A5DA4BC9}"/>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86-4D12-8F2E-F689A5DA4BC9}"/>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86-4D12-8F2E-F689A5DA4BC9}"/>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86-4D12-8F2E-F689A5DA4BC9}"/>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86-4D12-8F2E-F689A5DA4BC9}"/>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86-4D12-8F2E-F689A5DA4BC9}"/>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86-4D12-8F2E-F689A5DA4BC9}"/>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86-4D12-8F2E-F689A5DA4BC9}"/>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Sheet1!$B$4:$N$4</c:f>
              <c:numCache>
                <c:formatCode>#,##0_ </c:formatCode>
                <c:ptCount val="13"/>
                <c:pt idx="0">
                  <c:v>53991</c:v>
                </c:pt>
                <c:pt idx="1">
                  <c:v>65373</c:v>
                </c:pt>
                <c:pt idx="2">
                  <c:v>68869</c:v>
                </c:pt>
                <c:pt idx="3">
                  <c:v>81219</c:v>
                </c:pt>
                <c:pt idx="4">
                  <c:v>84456</c:v>
                </c:pt>
                <c:pt idx="5">
                  <c:v>96853</c:v>
                </c:pt>
                <c:pt idx="6">
                  <c:v>105301</c:v>
                </c:pt>
                <c:pt idx="7">
                  <c:v>115146</c:v>
                </c:pt>
                <c:pt idx="8">
                  <c:v>107346</c:v>
                </c:pt>
                <c:pt idx="9">
                  <c:v>1487</c:v>
                </c:pt>
                <c:pt idx="10">
                  <c:v>10999</c:v>
                </c:pt>
                <c:pt idx="11">
                  <c:v>58162</c:v>
                </c:pt>
              </c:numCache>
            </c:numRef>
          </c:val>
          <c:smooth val="0"/>
          <c:extLst>
            <c:ext xmlns:c16="http://schemas.microsoft.com/office/drawing/2014/chart" uri="{C3380CC4-5D6E-409C-BE32-E72D297353CC}">
              <c16:uniqueId val="{00000013-ED86-4D12-8F2E-F689A5DA4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0_ "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userShapes r:id="rId1"/>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56129476584024E-2"/>
          <c:y val="5.0925925925925923E-2"/>
          <c:w val="0.89182283083935332"/>
          <c:h val="0.65184593350289677"/>
        </c:manualLayout>
      </c:layout>
      <c:lineChart>
        <c:grouping val="standard"/>
        <c:varyColors val="0"/>
        <c:ser>
          <c:idx val="1"/>
          <c:order val="0"/>
          <c:tx>
            <c:strRef>
              <c:f>指数!$A$6</c:f>
              <c:strCache>
                <c:ptCount val="1"/>
                <c:pt idx="0">
                  <c:v>消費者物価指数（大阪市・総合）</c:v>
                </c:pt>
              </c:strCache>
            </c:strRef>
          </c:tx>
          <c:spPr>
            <a:ln w="22225">
              <a:solidFill>
                <a:schemeClr val="accent1"/>
              </a:solidFill>
            </a:ln>
          </c:spPr>
          <c:marker>
            <c:symbol val="circle"/>
            <c:size val="5"/>
            <c:spPr>
              <a:solidFill>
                <a:schemeClr val="accent1"/>
              </a:solidFill>
              <a:ln>
                <a:solidFill>
                  <a:schemeClr val="accent1"/>
                </a:solidFill>
              </a:ln>
            </c:spPr>
          </c:marker>
          <c:cat>
            <c:multiLvlStrRef>
              <c:f>指数!$B$2:$BN$3</c:f>
              <c:multiLvlStrCache>
                <c:ptCount val="65"/>
                <c:lvl>
                  <c:pt idx="0">
                    <c:v>3
月</c:v>
                  </c:pt>
                  <c:pt idx="1">
                    <c:v>4
月</c:v>
                  </c:pt>
                  <c:pt idx="2">
                    <c:v>5
月</c:v>
                  </c:pt>
                  <c:pt idx="3">
                    <c:v>6
月</c:v>
                  </c:pt>
                  <c:pt idx="4">
                    <c:v>7
月</c:v>
                  </c:pt>
                  <c:pt idx="5">
                    <c:v>8
月</c:v>
                  </c:pt>
                  <c:pt idx="6">
                    <c:v>9
月</c:v>
                  </c:pt>
                  <c:pt idx="7">
                    <c:v>10
月</c:v>
                  </c:pt>
                  <c:pt idx="8">
                    <c:v>11
月</c:v>
                  </c:pt>
                  <c:pt idx="9">
                    <c:v>12
月</c:v>
                  </c:pt>
                  <c:pt idx="10">
                    <c:v>1
月</c:v>
                  </c:pt>
                  <c:pt idx="11">
                    <c:v>2
月</c:v>
                  </c:pt>
                  <c:pt idx="12">
                    <c:v>3
月</c:v>
                  </c:pt>
                  <c:pt idx="13">
                    <c:v>4
月</c:v>
                  </c:pt>
                  <c:pt idx="14">
                    <c:v>5
月</c:v>
                  </c:pt>
                  <c:pt idx="15">
                    <c:v>6
月</c:v>
                  </c:pt>
                  <c:pt idx="16">
                    <c:v>7
月</c:v>
                  </c:pt>
                  <c:pt idx="17">
                    <c:v>8
月</c:v>
                  </c:pt>
                  <c:pt idx="18">
                    <c:v>9
月</c:v>
                  </c:pt>
                  <c:pt idx="19">
                    <c:v>10
月</c:v>
                  </c:pt>
                  <c:pt idx="20">
                    <c:v>11
月</c:v>
                  </c:pt>
                  <c:pt idx="21">
                    <c:v>12
月</c:v>
                  </c:pt>
                  <c:pt idx="22">
                    <c:v>1
月</c:v>
                  </c:pt>
                  <c:pt idx="23">
                    <c:v>2
月</c:v>
                  </c:pt>
                  <c:pt idx="24">
                    <c:v>3
月</c:v>
                  </c:pt>
                  <c:pt idx="25">
                    <c:v>4
月</c:v>
                  </c:pt>
                  <c:pt idx="26">
                    <c:v>5
月</c:v>
                  </c:pt>
                  <c:pt idx="27">
                    <c:v>6
月</c:v>
                  </c:pt>
                  <c:pt idx="28">
                    <c:v>7
月</c:v>
                  </c:pt>
                  <c:pt idx="29">
                    <c:v>8
月</c:v>
                  </c:pt>
                  <c:pt idx="30">
                    <c:v>9
月</c:v>
                  </c:pt>
                  <c:pt idx="31">
                    <c:v>10
月</c:v>
                  </c:pt>
                  <c:pt idx="32">
                    <c:v>11
月</c:v>
                  </c:pt>
                  <c:pt idx="33">
                    <c:v>12
月</c:v>
                  </c:pt>
                  <c:pt idx="34">
                    <c:v>1
月</c:v>
                  </c:pt>
                  <c:pt idx="35">
                    <c:v>2
月</c:v>
                  </c:pt>
                  <c:pt idx="36">
                    <c:v>3
月</c:v>
                  </c:pt>
                  <c:pt idx="37">
                    <c:v>4
月</c:v>
                  </c:pt>
                  <c:pt idx="38">
                    <c:v>5
月</c:v>
                  </c:pt>
                  <c:pt idx="39">
                    <c:v>6
月</c:v>
                  </c:pt>
                  <c:pt idx="40">
                    <c:v>7
月</c:v>
                  </c:pt>
                  <c:pt idx="41">
                    <c:v>8
月</c:v>
                  </c:pt>
                  <c:pt idx="42">
                    <c:v>9
月</c:v>
                  </c:pt>
                  <c:pt idx="43">
                    <c:v>10
月</c:v>
                  </c:pt>
                  <c:pt idx="44">
                    <c:v>11
月</c:v>
                  </c:pt>
                  <c:pt idx="45">
                    <c:v>12
月</c:v>
                  </c:pt>
                  <c:pt idx="46">
                    <c:v>1
月</c:v>
                  </c:pt>
                  <c:pt idx="47">
                    <c:v>2
月</c:v>
                  </c:pt>
                  <c:pt idx="48">
                    <c:v>3
月</c:v>
                  </c:pt>
                  <c:pt idx="49">
                    <c:v>4
月</c:v>
                  </c:pt>
                  <c:pt idx="50">
                    <c:v>5
月</c:v>
                  </c:pt>
                  <c:pt idx="51">
                    <c:v>6
月</c:v>
                  </c:pt>
                  <c:pt idx="52">
                    <c:v>7
月</c:v>
                  </c:pt>
                  <c:pt idx="53">
                    <c:v>8
月</c:v>
                  </c:pt>
                  <c:pt idx="54">
                    <c:v>9
月</c:v>
                  </c:pt>
                  <c:pt idx="55">
                    <c:v>10
月</c:v>
                  </c:pt>
                  <c:pt idx="56">
                    <c:v>11
月</c:v>
                  </c:pt>
                  <c:pt idx="57">
                    <c:v>12
月</c:v>
                  </c:pt>
                  <c:pt idx="58">
                    <c:v>1
月</c:v>
                  </c:pt>
                  <c:pt idx="59">
                    <c:v>2
月</c:v>
                  </c:pt>
                  <c:pt idx="60">
                    <c:v>3
月</c:v>
                  </c:pt>
                  <c:pt idx="61">
                    <c:v>4
月</c:v>
                  </c:pt>
                  <c:pt idx="62">
                    <c:v>5
月</c:v>
                  </c:pt>
                  <c:pt idx="63">
                    <c:v>6
月</c:v>
                  </c:pt>
                  <c:pt idx="64">
                    <c:v>7
月</c:v>
                  </c:pt>
                </c:lvl>
                <c:lvl>
                  <c:pt idx="0">
                    <c:v>2019年</c:v>
                  </c:pt>
                  <c:pt idx="10">
                    <c:v>2020年</c:v>
                  </c:pt>
                  <c:pt idx="22">
                    <c:v>2021年</c:v>
                  </c:pt>
                  <c:pt idx="34">
                    <c:v>2022年</c:v>
                  </c:pt>
                  <c:pt idx="46">
                    <c:v>2023年</c:v>
                  </c:pt>
                  <c:pt idx="58">
                    <c:v>2024年</c:v>
                  </c:pt>
                </c:lvl>
              </c:multiLvlStrCache>
            </c:multiLvlStrRef>
          </c:cat>
          <c:val>
            <c:numRef>
              <c:f>指数!$B$6:$BN$6</c:f>
              <c:numCache>
                <c:formatCode>General</c:formatCode>
                <c:ptCount val="65"/>
                <c:pt idx="0">
                  <c:v>100.1</c:v>
                </c:pt>
                <c:pt idx="1">
                  <c:v>100.1</c:v>
                </c:pt>
                <c:pt idx="2">
                  <c:v>100.1</c:v>
                </c:pt>
                <c:pt idx="3">
                  <c:v>99.9</c:v>
                </c:pt>
                <c:pt idx="4">
                  <c:v>99.7</c:v>
                </c:pt>
                <c:pt idx="5">
                  <c:v>99.8</c:v>
                </c:pt>
                <c:pt idx="6">
                  <c:v>99.9</c:v>
                </c:pt>
                <c:pt idx="7">
                  <c:v>100.7</c:v>
                </c:pt>
                <c:pt idx="8">
                  <c:v>100.7</c:v>
                </c:pt>
                <c:pt idx="9">
                  <c:v>100.7</c:v>
                </c:pt>
                <c:pt idx="10">
                  <c:v>101</c:v>
                </c:pt>
                <c:pt idx="11">
                  <c:v>100.8</c:v>
                </c:pt>
                <c:pt idx="12">
                  <c:v>100.8</c:v>
                </c:pt>
                <c:pt idx="13">
                  <c:v>100.2</c:v>
                </c:pt>
                <c:pt idx="14">
                  <c:v>100.4</c:v>
                </c:pt>
                <c:pt idx="15">
                  <c:v>100.2</c:v>
                </c:pt>
                <c:pt idx="16">
                  <c:v>99.5</c:v>
                </c:pt>
                <c:pt idx="17">
                  <c:v>99.5</c:v>
                </c:pt>
                <c:pt idx="18">
                  <c:v>99.3</c:v>
                </c:pt>
                <c:pt idx="19">
                  <c:v>99.7</c:v>
                </c:pt>
                <c:pt idx="20">
                  <c:v>99.4</c:v>
                </c:pt>
                <c:pt idx="21">
                  <c:v>99.1</c:v>
                </c:pt>
                <c:pt idx="22">
                  <c:v>99.7</c:v>
                </c:pt>
                <c:pt idx="23">
                  <c:v>99.7</c:v>
                </c:pt>
                <c:pt idx="24">
                  <c:v>99.8</c:v>
                </c:pt>
                <c:pt idx="25">
                  <c:v>98.7</c:v>
                </c:pt>
                <c:pt idx="26">
                  <c:v>99.2</c:v>
                </c:pt>
                <c:pt idx="27">
                  <c:v>99.1</c:v>
                </c:pt>
                <c:pt idx="28">
                  <c:v>99.2</c:v>
                </c:pt>
                <c:pt idx="29">
                  <c:v>99.3</c:v>
                </c:pt>
                <c:pt idx="30">
                  <c:v>99.5</c:v>
                </c:pt>
                <c:pt idx="31">
                  <c:v>99.5</c:v>
                </c:pt>
                <c:pt idx="32">
                  <c:v>99.5</c:v>
                </c:pt>
                <c:pt idx="33">
                  <c:v>99.5</c:v>
                </c:pt>
                <c:pt idx="34">
                  <c:v>99.7</c:v>
                </c:pt>
                <c:pt idx="35">
                  <c:v>100.3</c:v>
                </c:pt>
                <c:pt idx="36">
                  <c:v>100.6</c:v>
                </c:pt>
                <c:pt idx="37">
                  <c:v>101</c:v>
                </c:pt>
                <c:pt idx="38">
                  <c:v>101.3</c:v>
                </c:pt>
                <c:pt idx="39">
                  <c:v>101.3</c:v>
                </c:pt>
                <c:pt idx="40">
                  <c:v>102</c:v>
                </c:pt>
                <c:pt idx="41">
                  <c:v>102</c:v>
                </c:pt>
                <c:pt idx="42">
                  <c:v>102.5</c:v>
                </c:pt>
                <c:pt idx="43">
                  <c:v>103.2</c:v>
                </c:pt>
                <c:pt idx="44">
                  <c:v>104</c:v>
                </c:pt>
                <c:pt idx="45">
                  <c:v>104.2</c:v>
                </c:pt>
                <c:pt idx="46">
                  <c:v>104.8</c:v>
                </c:pt>
                <c:pt idx="47">
                  <c:v>104</c:v>
                </c:pt>
                <c:pt idx="48">
                  <c:v>104.4</c:v>
                </c:pt>
                <c:pt idx="49">
                  <c:v>105</c:v>
                </c:pt>
                <c:pt idx="50">
                  <c:v>105</c:v>
                </c:pt>
                <c:pt idx="51">
                  <c:v>104.8</c:v>
                </c:pt>
                <c:pt idx="52">
                  <c:v>105.4</c:v>
                </c:pt>
                <c:pt idx="53">
                  <c:v>105.6</c:v>
                </c:pt>
                <c:pt idx="54">
                  <c:v>105.8</c:v>
                </c:pt>
                <c:pt idx="55">
                  <c:v>106.3</c:v>
                </c:pt>
                <c:pt idx="56">
                  <c:v>106.3</c:v>
                </c:pt>
                <c:pt idx="57">
                  <c:v>106</c:v>
                </c:pt>
                <c:pt idx="58">
                  <c:v>106.6</c:v>
                </c:pt>
                <c:pt idx="59">
                  <c:v>106.7</c:v>
                </c:pt>
                <c:pt idx="60">
                  <c:v>106.9</c:v>
                </c:pt>
                <c:pt idx="61">
                  <c:v>107.3</c:v>
                </c:pt>
                <c:pt idx="62">
                  <c:v>107.8</c:v>
                </c:pt>
                <c:pt idx="63">
                  <c:v>107.9</c:v>
                </c:pt>
                <c:pt idx="64">
                  <c:v>108.4</c:v>
                </c:pt>
              </c:numCache>
            </c:numRef>
          </c:val>
          <c:smooth val="0"/>
          <c:extLst xmlns:c15="http://schemas.microsoft.com/office/drawing/2012/chart">
            <c:ext xmlns:c16="http://schemas.microsoft.com/office/drawing/2014/chart" uri="{C3380CC4-5D6E-409C-BE32-E72D297353CC}">
              <c16:uniqueId val="{00000000-BA2F-4955-B637-FB63034ACB20}"/>
            </c:ext>
          </c:extLst>
        </c:ser>
        <c:dLbls>
          <c:showLegendKey val="0"/>
          <c:showVal val="0"/>
          <c:showCatName val="0"/>
          <c:showSerName val="0"/>
          <c:showPercent val="0"/>
          <c:showBubbleSize val="0"/>
        </c:dLbls>
        <c:marker val="1"/>
        <c:smooth val="0"/>
        <c:axId val="542983848"/>
        <c:axId val="542982864"/>
        <c:extLst/>
      </c:lineChart>
      <c:catAx>
        <c:axId val="54298384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2864"/>
        <c:crosses val="autoZero"/>
        <c:auto val="1"/>
        <c:lblAlgn val="ctr"/>
        <c:lblOffset val="100"/>
        <c:noMultiLvlLbl val="0"/>
      </c:catAx>
      <c:valAx>
        <c:axId val="542982864"/>
        <c:scaling>
          <c:orientation val="minMax"/>
          <c:max val="108"/>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3848"/>
        <c:crosses val="autoZero"/>
        <c:crossBetween val="between"/>
        <c:majorUnit val="2"/>
      </c:valAx>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userShapes r:id="rId1"/>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37464522232731E-2"/>
          <c:y val="4.2145492151948225E-2"/>
          <c:w val="0.92552417510373552"/>
          <c:h val="0.72298140762916896"/>
        </c:manualLayout>
      </c:layout>
      <c:lineChart>
        <c:grouping val="standard"/>
        <c:varyColors val="0"/>
        <c:ser>
          <c:idx val="2"/>
          <c:order val="0"/>
          <c:tx>
            <c:strRef>
              <c:f>中心相場!$A$5</c:f>
              <c:strCache>
                <c:ptCount val="1"/>
                <c:pt idx="0">
                  <c:v>ドル・円</c:v>
                </c:pt>
              </c:strCache>
            </c:strRef>
          </c:tx>
          <c:spPr>
            <a:ln w="22225" cap="rnd">
              <a:solidFill>
                <a:schemeClr val="accent1"/>
              </a:solidFill>
              <a:round/>
            </a:ln>
            <a:effectLst/>
          </c:spPr>
          <c:marker>
            <c:symbol val="none"/>
          </c:marker>
          <c:cat>
            <c:multiLvlStrRef>
              <c:f>中心相場!$B$2:$CAI$4</c:f>
              <c:multiLvlStrCache>
                <c:ptCount val="1981"/>
                <c:lvl>
                  <c:pt idx="0">
                    <c:v>3
月</c:v>
                  </c:pt>
                  <c:pt idx="31">
                    <c:v>4
月</c:v>
                  </c:pt>
                  <c:pt idx="61">
                    <c:v>5
月</c:v>
                  </c:pt>
                  <c:pt idx="92">
                    <c:v>6
月</c:v>
                  </c:pt>
                  <c:pt idx="122">
                    <c:v>7
月</c:v>
                  </c:pt>
                  <c:pt idx="153">
                    <c:v>8
月</c:v>
                  </c:pt>
                  <c:pt idx="184">
                    <c:v>9
月</c:v>
                  </c:pt>
                  <c:pt idx="214">
                    <c:v>10
月</c:v>
                  </c:pt>
                  <c:pt idx="245">
                    <c:v>11
月</c:v>
                  </c:pt>
                  <c:pt idx="275">
                    <c:v>12
月</c:v>
                  </c:pt>
                  <c:pt idx="306">
                    <c:v>1
月</c:v>
                  </c:pt>
                  <c:pt idx="337">
                    <c:v>2
月</c:v>
                  </c:pt>
                  <c:pt idx="366">
                    <c:v>3
月</c:v>
                  </c:pt>
                  <c:pt idx="397">
                    <c:v>4
月</c:v>
                  </c:pt>
                  <c:pt idx="427">
                    <c:v>5
月</c:v>
                  </c:pt>
                  <c:pt idx="458">
                    <c:v>6
月</c:v>
                  </c:pt>
                  <c:pt idx="488">
                    <c:v>7
月</c:v>
                  </c:pt>
                  <c:pt idx="519">
                    <c:v>8
月</c:v>
                  </c:pt>
                  <c:pt idx="550">
                    <c:v>9
月</c:v>
                  </c:pt>
                  <c:pt idx="580">
                    <c:v>10
月</c:v>
                  </c:pt>
                  <c:pt idx="611">
                    <c:v>11
月</c:v>
                  </c:pt>
                  <c:pt idx="641">
                    <c:v>12
月</c:v>
                  </c:pt>
                  <c:pt idx="672">
                    <c:v>1
月</c:v>
                  </c:pt>
                  <c:pt idx="703">
                    <c:v>2
月</c:v>
                  </c:pt>
                  <c:pt idx="731">
                    <c:v>3
月</c:v>
                  </c:pt>
                  <c:pt idx="762">
                    <c:v>4
月</c:v>
                  </c:pt>
                  <c:pt idx="792">
                    <c:v>5
月</c:v>
                  </c:pt>
                  <c:pt idx="823">
                    <c:v>6
月</c:v>
                  </c:pt>
                  <c:pt idx="853">
                    <c:v>7
月</c:v>
                  </c:pt>
                  <c:pt idx="884">
                    <c:v>8
月</c:v>
                  </c:pt>
                  <c:pt idx="915">
                    <c:v>9
月</c:v>
                  </c:pt>
                  <c:pt idx="945">
                    <c:v>10
月</c:v>
                  </c:pt>
                  <c:pt idx="976">
                    <c:v>11
月</c:v>
                  </c:pt>
                  <c:pt idx="1006">
                    <c:v>12
月</c:v>
                  </c:pt>
                  <c:pt idx="1037">
                    <c:v>1
月</c:v>
                  </c:pt>
                  <c:pt idx="1068">
                    <c:v>2
月</c:v>
                  </c:pt>
                  <c:pt idx="1096">
                    <c:v>3
月</c:v>
                  </c:pt>
                  <c:pt idx="1127">
                    <c:v>4
月</c:v>
                  </c:pt>
                  <c:pt idx="1157">
                    <c:v>5
月</c:v>
                  </c:pt>
                  <c:pt idx="1188">
                    <c:v>6
月</c:v>
                  </c:pt>
                  <c:pt idx="1218">
                    <c:v>7
月</c:v>
                  </c:pt>
                  <c:pt idx="1249">
                    <c:v>8
月</c:v>
                  </c:pt>
                  <c:pt idx="1280">
                    <c:v>9
月</c:v>
                  </c:pt>
                  <c:pt idx="1310">
                    <c:v>10
月</c:v>
                  </c:pt>
                  <c:pt idx="1341">
                    <c:v>11
月</c:v>
                  </c:pt>
                  <c:pt idx="1371">
                    <c:v>12
月</c:v>
                  </c:pt>
                  <c:pt idx="1402">
                    <c:v>1
月</c:v>
                  </c:pt>
                  <c:pt idx="1433">
                    <c:v>2
月</c:v>
                  </c:pt>
                  <c:pt idx="1461">
                    <c:v>３
月</c:v>
                  </c:pt>
                  <c:pt idx="1492">
                    <c:v>４
月</c:v>
                  </c:pt>
                  <c:pt idx="1522">
                    <c:v>５
月</c:v>
                  </c:pt>
                  <c:pt idx="1553">
                    <c:v>6
月</c:v>
                  </c:pt>
                  <c:pt idx="1583">
                    <c:v>7月</c:v>
                  </c:pt>
                  <c:pt idx="1614">
                    <c:v>８月</c:v>
                  </c:pt>
                  <c:pt idx="1645">
                    <c:v>9月</c:v>
                  </c:pt>
                  <c:pt idx="1675">
                    <c:v>10月</c:v>
                  </c:pt>
                  <c:pt idx="1706">
                    <c:v>11月</c:v>
                  </c:pt>
                  <c:pt idx="1737">
                    <c:v>12月</c:v>
                  </c:pt>
                  <c:pt idx="1767">
                    <c:v>1月</c:v>
                  </c:pt>
                  <c:pt idx="1798">
                    <c:v>2月</c:v>
                  </c:pt>
                  <c:pt idx="1827">
                    <c:v>3月</c:v>
                  </c:pt>
                  <c:pt idx="1858">
                    <c:v>4月</c:v>
                  </c:pt>
                  <c:pt idx="1888">
                    <c:v>5月</c:v>
                  </c:pt>
                  <c:pt idx="1919">
                    <c:v>6月</c:v>
                  </c:pt>
                  <c:pt idx="1949">
                    <c:v>7月</c:v>
                  </c:pt>
                  <c:pt idx="1980">
                    <c:v>8月</c:v>
                  </c:pt>
                </c:lvl>
                <c:lvl>
                  <c:pt idx="0">
                    <c:v>2019年</c:v>
                  </c:pt>
                  <c:pt idx="306">
                    <c:v>2020年</c:v>
                  </c:pt>
                  <c:pt idx="672">
                    <c:v>2021年</c:v>
                  </c:pt>
                  <c:pt idx="1037">
                    <c:v>2022年</c:v>
                  </c:pt>
                  <c:pt idx="1402">
                    <c:v>2023年</c:v>
                  </c:pt>
                  <c:pt idx="1767">
                    <c:v>2024年</c:v>
                  </c:pt>
                </c:lvl>
              </c:multiLvlStrCache>
            </c:multiLvlStrRef>
          </c:cat>
          <c:val>
            <c:numRef>
              <c:f>中心相場!$B$5:$CAI$5</c:f>
              <c:numCache>
                <c:formatCode>#,##0.00_);[Red]\(#,##0.00\)</c:formatCode>
                <c:ptCount val="2003"/>
                <c:pt idx="0">
                  <c:v>111.7</c:v>
                </c:pt>
                <c:pt idx="1">
                  <c:v>#N/A</c:v>
                </c:pt>
                <c:pt idx="2">
                  <c:v>#N/A</c:v>
                </c:pt>
                <c:pt idx="3">
                  <c:v>112</c:v>
                </c:pt>
                <c:pt idx="4">
                  <c:v>111.85</c:v>
                </c:pt>
                <c:pt idx="5">
                  <c:v>111.77</c:v>
                </c:pt>
                <c:pt idx="6">
                  <c:v>111.65</c:v>
                </c:pt>
                <c:pt idx="7">
                  <c:v>111.52</c:v>
                </c:pt>
                <c:pt idx="8">
                  <c:v>#N/A</c:v>
                </c:pt>
                <c:pt idx="9">
                  <c:v>#N/A</c:v>
                </c:pt>
                <c:pt idx="10">
                  <c:v>111.12</c:v>
                </c:pt>
                <c:pt idx="11">
                  <c:v>111.4</c:v>
                </c:pt>
                <c:pt idx="12">
                  <c:v>111.3</c:v>
                </c:pt>
                <c:pt idx="13">
                  <c:v>111.25</c:v>
                </c:pt>
                <c:pt idx="14">
                  <c:v>111.86</c:v>
                </c:pt>
                <c:pt idx="15">
                  <c:v>#N/A</c:v>
                </c:pt>
                <c:pt idx="16">
                  <c:v>#N/A</c:v>
                </c:pt>
                <c:pt idx="17">
                  <c:v>111.55</c:v>
                </c:pt>
                <c:pt idx="18">
                  <c:v>111.28</c:v>
                </c:pt>
                <c:pt idx="19">
                  <c:v>111.6</c:v>
                </c:pt>
                <c:pt idx="20">
                  <c:v>#N/A</c:v>
                </c:pt>
                <c:pt idx="21">
                  <c:v>110.71</c:v>
                </c:pt>
                <c:pt idx="22">
                  <c:v>#N/A</c:v>
                </c:pt>
                <c:pt idx="23">
                  <c:v>#N/A</c:v>
                </c:pt>
                <c:pt idx="24">
                  <c:v>109.8</c:v>
                </c:pt>
                <c:pt idx="25">
                  <c:v>110.09</c:v>
                </c:pt>
                <c:pt idx="26">
                  <c:v>110.55</c:v>
                </c:pt>
                <c:pt idx="27">
                  <c:v>110.2</c:v>
                </c:pt>
                <c:pt idx="28">
                  <c:v>110.92</c:v>
                </c:pt>
                <c:pt idx="29">
                  <c:v>#N/A</c:v>
                </c:pt>
                <c:pt idx="30">
                  <c:v>#N/A</c:v>
                </c:pt>
                <c:pt idx="31">
                  <c:v>111.08</c:v>
                </c:pt>
                <c:pt idx="32">
                  <c:v>111.35</c:v>
                </c:pt>
                <c:pt idx="33">
                  <c:v>111.47</c:v>
                </c:pt>
                <c:pt idx="34">
                  <c:v>111.49</c:v>
                </c:pt>
                <c:pt idx="35">
                  <c:v>111.77</c:v>
                </c:pt>
                <c:pt idx="36">
                  <c:v>#N/A</c:v>
                </c:pt>
                <c:pt idx="37">
                  <c:v>#N/A</c:v>
                </c:pt>
                <c:pt idx="38">
                  <c:v>111.45</c:v>
                </c:pt>
                <c:pt idx="39">
                  <c:v>111.35</c:v>
                </c:pt>
                <c:pt idx="40">
                  <c:v>111.17</c:v>
                </c:pt>
                <c:pt idx="41">
                  <c:v>111.07</c:v>
                </c:pt>
                <c:pt idx="42">
                  <c:v>111.75</c:v>
                </c:pt>
                <c:pt idx="43">
                  <c:v>#N/A</c:v>
                </c:pt>
                <c:pt idx="44">
                  <c:v>#N/A</c:v>
                </c:pt>
                <c:pt idx="45">
                  <c:v>111.99</c:v>
                </c:pt>
                <c:pt idx="46">
                  <c:v>111.97</c:v>
                </c:pt>
                <c:pt idx="47">
                  <c:v>112</c:v>
                </c:pt>
                <c:pt idx="48">
                  <c:v>111.98</c:v>
                </c:pt>
                <c:pt idx="49">
                  <c:v>111.93</c:v>
                </c:pt>
                <c:pt idx="50">
                  <c:v>#N/A</c:v>
                </c:pt>
                <c:pt idx="51">
                  <c:v>#N/A</c:v>
                </c:pt>
                <c:pt idx="52">
                  <c:v>111.96</c:v>
                </c:pt>
                <c:pt idx="53">
                  <c:v>111.83</c:v>
                </c:pt>
                <c:pt idx="54">
                  <c:v>111.93</c:v>
                </c:pt>
                <c:pt idx="55">
                  <c:v>112</c:v>
                </c:pt>
                <c:pt idx="56">
                  <c:v>111.7</c:v>
                </c:pt>
                <c:pt idx="57">
                  <c:v>#N/A</c:v>
                </c:pt>
                <c:pt idx="58">
                  <c:v>#N/A</c:v>
                </c:pt>
                <c:pt idx="59">
                  <c:v>#N/A</c:v>
                </c:pt>
                <c:pt idx="60">
                  <c:v>#N/A</c:v>
                </c:pt>
                <c:pt idx="61">
                  <c:v>#N/A</c:v>
                </c:pt>
                <c:pt idx="62">
                  <c:v>#N/A</c:v>
                </c:pt>
                <c:pt idx="63">
                  <c:v>#N/A</c:v>
                </c:pt>
                <c:pt idx="64">
                  <c:v>#N/A</c:v>
                </c:pt>
                <c:pt idx="65">
                  <c:v>#N/A</c:v>
                </c:pt>
                <c:pt idx="66">
                  <c:v>#N/A</c:v>
                </c:pt>
                <c:pt idx="67">
                  <c:v>110.72</c:v>
                </c:pt>
                <c:pt idx="68">
                  <c:v>110.01</c:v>
                </c:pt>
                <c:pt idx="69">
                  <c:v>109.95</c:v>
                </c:pt>
                <c:pt idx="70">
                  <c:v>109.85</c:v>
                </c:pt>
                <c:pt idx="71">
                  <c:v>#N/A</c:v>
                </c:pt>
                <c:pt idx="72">
                  <c:v>#N/A</c:v>
                </c:pt>
                <c:pt idx="73">
                  <c:v>109.75</c:v>
                </c:pt>
                <c:pt idx="74">
                  <c:v>109.58</c:v>
                </c:pt>
                <c:pt idx="75">
                  <c:v>109.65</c:v>
                </c:pt>
                <c:pt idx="76">
                  <c:v>109.46</c:v>
                </c:pt>
                <c:pt idx="77">
                  <c:v>109.94</c:v>
                </c:pt>
                <c:pt idx="78">
                  <c:v>#N/A</c:v>
                </c:pt>
                <c:pt idx="79">
                  <c:v>#N/A</c:v>
                </c:pt>
                <c:pt idx="80">
                  <c:v>110.17</c:v>
                </c:pt>
                <c:pt idx="81">
                  <c:v>110.15</c:v>
                </c:pt>
                <c:pt idx="82">
                  <c:v>110.51</c:v>
                </c:pt>
                <c:pt idx="83">
                  <c:v>110.22</c:v>
                </c:pt>
                <c:pt idx="84">
                  <c:v>109.71</c:v>
                </c:pt>
                <c:pt idx="85">
                  <c:v>#N/A</c:v>
                </c:pt>
                <c:pt idx="86">
                  <c:v>#N/A</c:v>
                </c:pt>
                <c:pt idx="87">
                  <c:v>109.47</c:v>
                </c:pt>
                <c:pt idx="88">
                  <c:v>109.52</c:v>
                </c:pt>
                <c:pt idx="89">
                  <c:v>109.27</c:v>
                </c:pt>
                <c:pt idx="90">
                  <c:v>109.57</c:v>
                </c:pt>
                <c:pt idx="91">
                  <c:v>109.33</c:v>
                </c:pt>
                <c:pt idx="92">
                  <c:v>#N/A</c:v>
                </c:pt>
                <c:pt idx="93">
                  <c:v>#N/A</c:v>
                </c:pt>
                <c:pt idx="94">
                  <c:v>108.25</c:v>
                </c:pt>
                <c:pt idx="95">
                  <c:v>108.02</c:v>
                </c:pt>
                <c:pt idx="96">
                  <c:v>108.12</c:v>
                </c:pt>
                <c:pt idx="97">
                  <c:v>108.24</c:v>
                </c:pt>
                <c:pt idx="98">
                  <c:v>108.48</c:v>
                </c:pt>
                <c:pt idx="99">
                  <c:v>#N/A</c:v>
                </c:pt>
                <c:pt idx="100">
                  <c:v>#N/A</c:v>
                </c:pt>
                <c:pt idx="101">
                  <c:v>108.49</c:v>
                </c:pt>
                <c:pt idx="102">
                  <c:v>108.6</c:v>
                </c:pt>
                <c:pt idx="103">
                  <c:v>108.45</c:v>
                </c:pt>
                <c:pt idx="104">
                  <c:v>108.33</c:v>
                </c:pt>
                <c:pt idx="105">
                  <c:v>108.38</c:v>
                </c:pt>
                <c:pt idx="106">
                  <c:v>#N/A</c:v>
                </c:pt>
                <c:pt idx="107">
                  <c:v>#N/A</c:v>
                </c:pt>
                <c:pt idx="108">
                  <c:v>108.6</c:v>
                </c:pt>
                <c:pt idx="109">
                  <c:v>108.54</c:v>
                </c:pt>
                <c:pt idx="110">
                  <c:v>108.37</c:v>
                </c:pt>
                <c:pt idx="111">
                  <c:v>107.65</c:v>
                </c:pt>
                <c:pt idx="112">
                  <c:v>107.1</c:v>
                </c:pt>
                <c:pt idx="113">
                  <c:v>#N/A</c:v>
                </c:pt>
                <c:pt idx="114">
                  <c:v>#N/A</c:v>
                </c:pt>
                <c:pt idx="115">
                  <c:v>107.4</c:v>
                </c:pt>
                <c:pt idx="116">
                  <c:v>107</c:v>
                </c:pt>
                <c:pt idx="117">
                  <c:v>107.36</c:v>
                </c:pt>
                <c:pt idx="118">
                  <c:v>108.08</c:v>
                </c:pt>
                <c:pt idx="119">
                  <c:v>107.68</c:v>
                </c:pt>
                <c:pt idx="120">
                  <c:v>#N/A</c:v>
                </c:pt>
                <c:pt idx="121">
                  <c:v>#N/A</c:v>
                </c:pt>
                <c:pt idx="122">
                  <c:v>108.24</c:v>
                </c:pt>
                <c:pt idx="123">
                  <c:v>108.42</c:v>
                </c:pt>
                <c:pt idx="124">
                  <c:v>107.6</c:v>
                </c:pt>
                <c:pt idx="125">
                  <c:v>107.79</c:v>
                </c:pt>
                <c:pt idx="126">
                  <c:v>107.86</c:v>
                </c:pt>
                <c:pt idx="127">
                  <c:v>#N/A</c:v>
                </c:pt>
                <c:pt idx="128">
                  <c:v>#N/A</c:v>
                </c:pt>
                <c:pt idx="129">
                  <c:v>108.52</c:v>
                </c:pt>
                <c:pt idx="130">
                  <c:v>108.86</c:v>
                </c:pt>
                <c:pt idx="131">
                  <c:v>108.9</c:v>
                </c:pt>
                <c:pt idx="132">
                  <c:v>108.14</c:v>
                </c:pt>
                <c:pt idx="133">
                  <c:v>108.4</c:v>
                </c:pt>
                <c:pt idx="134">
                  <c:v>#N/A</c:v>
                </c:pt>
                <c:pt idx="135">
                  <c:v>#N/A</c:v>
                </c:pt>
                <c:pt idx="136">
                  <c:v>#N/A</c:v>
                </c:pt>
                <c:pt idx="137">
                  <c:v>107.95</c:v>
                </c:pt>
                <c:pt idx="138">
                  <c:v>108.17</c:v>
                </c:pt>
                <c:pt idx="139">
                  <c:v>107.7</c:v>
                </c:pt>
                <c:pt idx="140">
                  <c:v>107.5</c:v>
                </c:pt>
                <c:pt idx="141">
                  <c:v>#N/A</c:v>
                </c:pt>
                <c:pt idx="142">
                  <c:v>#N/A</c:v>
                </c:pt>
                <c:pt idx="143">
                  <c:v>107.96</c:v>
                </c:pt>
                <c:pt idx="144">
                  <c:v>108.05</c:v>
                </c:pt>
                <c:pt idx="145">
                  <c:v>108.17</c:v>
                </c:pt>
                <c:pt idx="146">
                  <c:v>108.17</c:v>
                </c:pt>
                <c:pt idx="147">
                  <c:v>108.65</c:v>
                </c:pt>
                <c:pt idx="148">
                  <c:v>#N/A</c:v>
                </c:pt>
                <c:pt idx="149">
                  <c:v>#N/A</c:v>
                </c:pt>
                <c:pt idx="150">
                  <c:v>108.45</c:v>
                </c:pt>
                <c:pt idx="151">
                  <c:v>108.78</c:v>
                </c:pt>
                <c:pt idx="152">
                  <c:v>108.56</c:v>
                </c:pt>
                <c:pt idx="153">
                  <c:v>109.24</c:v>
                </c:pt>
                <c:pt idx="154">
                  <c:v>107.11</c:v>
                </c:pt>
                <c:pt idx="155">
                  <c:v>#N/A</c:v>
                </c:pt>
                <c:pt idx="156">
                  <c:v>#N/A</c:v>
                </c:pt>
                <c:pt idx="157">
                  <c:v>106.03</c:v>
                </c:pt>
                <c:pt idx="158">
                  <c:v>105.6</c:v>
                </c:pt>
                <c:pt idx="159">
                  <c:v>106.15</c:v>
                </c:pt>
                <c:pt idx="160">
                  <c:v>106.11</c:v>
                </c:pt>
                <c:pt idx="161">
                  <c:v>105.98</c:v>
                </c:pt>
                <c:pt idx="162">
                  <c:v>#N/A</c:v>
                </c:pt>
                <c:pt idx="163">
                  <c:v>#N/A</c:v>
                </c:pt>
                <c:pt idx="164">
                  <c:v>#N/A</c:v>
                </c:pt>
                <c:pt idx="165">
                  <c:v>105.43</c:v>
                </c:pt>
                <c:pt idx="166">
                  <c:v>106.36</c:v>
                </c:pt>
                <c:pt idx="167">
                  <c:v>105.93</c:v>
                </c:pt>
                <c:pt idx="168">
                  <c:v>106.15</c:v>
                </c:pt>
                <c:pt idx="169">
                  <c:v>#N/A</c:v>
                </c:pt>
                <c:pt idx="170">
                  <c:v>#N/A</c:v>
                </c:pt>
                <c:pt idx="171">
                  <c:v>106.38</c:v>
                </c:pt>
                <c:pt idx="172">
                  <c:v>106.56</c:v>
                </c:pt>
                <c:pt idx="173">
                  <c:v>106.47</c:v>
                </c:pt>
                <c:pt idx="174">
                  <c:v>106.45</c:v>
                </c:pt>
                <c:pt idx="175">
                  <c:v>106.55</c:v>
                </c:pt>
                <c:pt idx="176">
                  <c:v>#N/A</c:v>
                </c:pt>
                <c:pt idx="177">
                  <c:v>#N/A</c:v>
                </c:pt>
                <c:pt idx="178">
                  <c:v>105.25</c:v>
                </c:pt>
                <c:pt idx="179">
                  <c:v>105.84</c:v>
                </c:pt>
                <c:pt idx="180">
                  <c:v>105.79</c:v>
                </c:pt>
                <c:pt idx="181">
                  <c:v>105.92</c:v>
                </c:pt>
                <c:pt idx="182">
                  <c:v>106.43</c:v>
                </c:pt>
                <c:pt idx="183">
                  <c:v>#N/A</c:v>
                </c:pt>
                <c:pt idx="184">
                  <c:v>#N/A</c:v>
                </c:pt>
                <c:pt idx="185">
                  <c:v>106.16</c:v>
                </c:pt>
                <c:pt idx="186">
                  <c:v>106.3</c:v>
                </c:pt>
                <c:pt idx="187">
                  <c:v>105.99</c:v>
                </c:pt>
                <c:pt idx="188">
                  <c:v>106.4</c:v>
                </c:pt>
                <c:pt idx="189">
                  <c:v>107.05</c:v>
                </c:pt>
                <c:pt idx="190">
                  <c:v>#N/A</c:v>
                </c:pt>
                <c:pt idx="191">
                  <c:v>#N/A</c:v>
                </c:pt>
                <c:pt idx="192">
                  <c:v>106.95</c:v>
                </c:pt>
                <c:pt idx="193">
                  <c:v>107.43</c:v>
                </c:pt>
                <c:pt idx="194">
                  <c:v>107.64</c:v>
                </c:pt>
                <c:pt idx="195">
                  <c:v>108.03</c:v>
                </c:pt>
                <c:pt idx="196">
                  <c:v>108.2</c:v>
                </c:pt>
                <c:pt idx="197">
                  <c:v>#N/A</c:v>
                </c:pt>
                <c:pt idx="198">
                  <c:v>#N/A</c:v>
                </c:pt>
                <c:pt idx="199">
                  <c:v>#N/A</c:v>
                </c:pt>
                <c:pt idx="200">
                  <c:v>108.19</c:v>
                </c:pt>
                <c:pt idx="201">
                  <c:v>108.21</c:v>
                </c:pt>
                <c:pt idx="202">
                  <c:v>108.13</c:v>
                </c:pt>
                <c:pt idx="203">
                  <c:v>108</c:v>
                </c:pt>
                <c:pt idx="204">
                  <c:v>#N/A</c:v>
                </c:pt>
                <c:pt idx="205">
                  <c:v>#N/A</c:v>
                </c:pt>
                <c:pt idx="206">
                  <c:v>#N/A</c:v>
                </c:pt>
                <c:pt idx="207">
                  <c:v>107.66</c:v>
                </c:pt>
                <c:pt idx="208">
                  <c:v>107.07</c:v>
                </c:pt>
                <c:pt idx="209">
                  <c:v>107.71</c:v>
                </c:pt>
                <c:pt idx="210">
                  <c:v>107.77</c:v>
                </c:pt>
                <c:pt idx="211">
                  <c:v>#N/A</c:v>
                </c:pt>
                <c:pt idx="212">
                  <c:v>#N/A</c:v>
                </c:pt>
                <c:pt idx="213">
                  <c:v>107.95</c:v>
                </c:pt>
                <c:pt idx="214">
                  <c:v>108.17</c:v>
                </c:pt>
                <c:pt idx="215">
                  <c:v>107.84</c:v>
                </c:pt>
                <c:pt idx="216">
                  <c:v>107.14</c:v>
                </c:pt>
                <c:pt idx="217">
                  <c:v>106.82</c:v>
                </c:pt>
                <c:pt idx="218">
                  <c:v>#N/A</c:v>
                </c:pt>
                <c:pt idx="219">
                  <c:v>#N/A</c:v>
                </c:pt>
                <c:pt idx="220">
                  <c:v>106.8</c:v>
                </c:pt>
                <c:pt idx="221">
                  <c:v>107.39</c:v>
                </c:pt>
                <c:pt idx="222">
                  <c:v>107.09</c:v>
                </c:pt>
                <c:pt idx="223">
                  <c:v>107.33</c:v>
                </c:pt>
                <c:pt idx="224">
                  <c:v>108</c:v>
                </c:pt>
                <c:pt idx="225">
                  <c:v>#N/A</c:v>
                </c:pt>
                <c:pt idx="226">
                  <c:v>#N/A</c:v>
                </c:pt>
                <c:pt idx="227">
                  <c:v>#N/A</c:v>
                </c:pt>
                <c:pt idx="228">
                  <c:v>108.33</c:v>
                </c:pt>
                <c:pt idx="229">
                  <c:v>108.68</c:v>
                </c:pt>
                <c:pt idx="230">
                  <c:v>108.75</c:v>
                </c:pt>
                <c:pt idx="231">
                  <c:v>108.67</c:v>
                </c:pt>
                <c:pt idx="232">
                  <c:v>#N/A</c:v>
                </c:pt>
                <c:pt idx="233">
                  <c:v>#N/A</c:v>
                </c:pt>
                <c:pt idx="234">
                  <c:v>108.49</c:v>
                </c:pt>
                <c:pt idx="235">
                  <c:v>#N/A</c:v>
                </c:pt>
                <c:pt idx="236">
                  <c:v>108.38</c:v>
                </c:pt>
                <c:pt idx="237">
                  <c:v>108.61</c:v>
                </c:pt>
                <c:pt idx="238">
                  <c:v>108.7</c:v>
                </c:pt>
                <c:pt idx="239">
                  <c:v>#N/A</c:v>
                </c:pt>
                <c:pt idx="240">
                  <c:v>#N/A</c:v>
                </c:pt>
                <c:pt idx="241">
                  <c:v>108.76</c:v>
                </c:pt>
                <c:pt idx="242">
                  <c:v>108.97</c:v>
                </c:pt>
                <c:pt idx="243">
                  <c:v>108.84</c:v>
                </c:pt>
                <c:pt idx="244">
                  <c:v>108.83</c:v>
                </c:pt>
                <c:pt idx="245">
                  <c:v>107.98</c:v>
                </c:pt>
                <c:pt idx="246">
                  <c:v>#N/A</c:v>
                </c:pt>
                <c:pt idx="247">
                  <c:v>#N/A</c:v>
                </c:pt>
                <c:pt idx="248">
                  <c:v>#N/A</c:v>
                </c:pt>
                <c:pt idx="249">
                  <c:v>108.77</c:v>
                </c:pt>
                <c:pt idx="250">
                  <c:v>109.06</c:v>
                </c:pt>
                <c:pt idx="251">
                  <c:v>108.7</c:v>
                </c:pt>
                <c:pt idx="252">
                  <c:v>109.35</c:v>
                </c:pt>
                <c:pt idx="253">
                  <c:v>#N/A</c:v>
                </c:pt>
                <c:pt idx="254">
                  <c:v>#N/A</c:v>
                </c:pt>
                <c:pt idx="255">
                  <c:v>109.03</c:v>
                </c:pt>
                <c:pt idx="256">
                  <c:v>109.14</c:v>
                </c:pt>
                <c:pt idx="257">
                  <c:v>109.04</c:v>
                </c:pt>
                <c:pt idx="258">
                  <c:v>108.73</c:v>
                </c:pt>
                <c:pt idx="259">
                  <c:v>108.57</c:v>
                </c:pt>
                <c:pt idx="260">
                  <c:v>#N/A</c:v>
                </c:pt>
                <c:pt idx="261">
                  <c:v>#N/A</c:v>
                </c:pt>
                <c:pt idx="262">
                  <c:v>108.8</c:v>
                </c:pt>
                <c:pt idx="263">
                  <c:v>108.53</c:v>
                </c:pt>
                <c:pt idx="264">
                  <c:v>108.5</c:v>
                </c:pt>
                <c:pt idx="265">
                  <c:v>108.48</c:v>
                </c:pt>
                <c:pt idx="266">
                  <c:v>108.66</c:v>
                </c:pt>
                <c:pt idx="267">
                  <c:v>#N/A</c:v>
                </c:pt>
                <c:pt idx="268">
                  <c:v>#N/A</c:v>
                </c:pt>
                <c:pt idx="269">
                  <c:v>108.78</c:v>
                </c:pt>
                <c:pt idx="270">
                  <c:v>109.05</c:v>
                </c:pt>
                <c:pt idx="271">
                  <c:v>109.11</c:v>
                </c:pt>
                <c:pt idx="272">
                  <c:v>109.39</c:v>
                </c:pt>
                <c:pt idx="273">
                  <c:v>109.47</c:v>
                </c:pt>
                <c:pt idx="274">
                  <c:v>#N/A</c:v>
                </c:pt>
                <c:pt idx="275">
                  <c:v>#N/A</c:v>
                </c:pt>
                <c:pt idx="276">
                  <c:v>109.66</c:v>
                </c:pt>
                <c:pt idx="277">
                  <c:v>109.13</c:v>
                </c:pt>
                <c:pt idx="278">
                  <c:v>108.55</c:v>
                </c:pt>
                <c:pt idx="279">
                  <c:v>108.86</c:v>
                </c:pt>
                <c:pt idx="280">
                  <c:v>108.78</c:v>
                </c:pt>
                <c:pt idx="281">
                  <c:v>#N/A</c:v>
                </c:pt>
                <c:pt idx="282">
                  <c:v>#N/A</c:v>
                </c:pt>
                <c:pt idx="283">
                  <c:v>108.58</c:v>
                </c:pt>
                <c:pt idx="284">
                  <c:v>108.64</c:v>
                </c:pt>
                <c:pt idx="285">
                  <c:v>108.74</c:v>
                </c:pt>
                <c:pt idx="286">
                  <c:v>108.58</c:v>
                </c:pt>
                <c:pt idx="287">
                  <c:v>109.5</c:v>
                </c:pt>
                <c:pt idx="288">
                  <c:v>#N/A</c:v>
                </c:pt>
                <c:pt idx="289">
                  <c:v>#N/A</c:v>
                </c:pt>
                <c:pt idx="290">
                  <c:v>109.39</c:v>
                </c:pt>
                <c:pt idx="291">
                  <c:v>109.54</c:v>
                </c:pt>
                <c:pt idx="292">
                  <c:v>109.44</c:v>
                </c:pt>
                <c:pt idx="293">
                  <c:v>109.58</c:v>
                </c:pt>
                <c:pt idx="294">
                  <c:v>109.39</c:v>
                </c:pt>
                <c:pt idx="295">
                  <c:v>#N/A</c:v>
                </c:pt>
                <c:pt idx="296">
                  <c:v>#N/A</c:v>
                </c:pt>
                <c:pt idx="297">
                  <c:v>109.42</c:v>
                </c:pt>
                <c:pt idx="298">
                  <c:v>109.4</c:v>
                </c:pt>
                <c:pt idx="299">
                  <c:v>109.38</c:v>
                </c:pt>
                <c:pt idx="300">
                  <c:v>109.55</c:v>
                </c:pt>
                <c:pt idx="301">
                  <c:v>109.49</c:v>
                </c:pt>
                <c:pt idx="302">
                  <c:v>#N/A</c:v>
                </c:pt>
                <c:pt idx="303">
                  <c:v>#N/A</c:v>
                </c:pt>
                <c:pt idx="304">
                  <c:v>109.12</c:v>
                </c:pt>
                <c:pt idx="305">
                  <c:v>#N/A</c:v>
                </c:pt>
                <c:pt idx="306">
                  <c:v>#N/A</c:v>
                </c:pt>
                <c:pt idx="307">
                  <c:v>#N/A</c:v>
                </c:pt>
                <c:pt idx="308">
                  <c:v>#N/A</c:v>
                </c:pt>
                <c:pt idx="309">
                  <c:v>#N/A</c:v>
                </c:pt>
                <c:pt idx="310">
                  <c:v>#N/A</c:v>
                </c:pt>
                <c:pt idx="311">
                  <c:v>108.05</c:v>
                </c:pt>
                <c:pt idx="312">
                  <c:v>108.44</c:v>
                </c:pt>
                <c:pt idx="313">
                  <c:v>107.82</c:v>
                </c:pt>
                <c:pt idx="314">
                  <c:v>109.22</c:v>
                </c:pt>
                <c:pt idx="315">
                  <c:v>109.54</c:v>
                </c:pt>
                <c:pt idx="316">
                  <c:v>#N/A</c:v>
                </c:pt>
                <c:pt idx="317">
                  <c:v>#N/A</c:v>
                </c:pt>
                <c:pt idx="318">
                  <c:v>#N/A</c:v>
                </c:pt>
                <c:pt idx="319">
                  <c:v>110.08</c:v>
                </c:pt>
                <c:pt idx="320">
                  <c:v>109.93</c:v>
                </c:pt>
                <c:pt idx="321">
                  <c:v>109.93</c:v>
                </c:pt>
                <c:pt idx="322">
                  <c:v>110.2</c:v>
                </c:pt>
                <c:pt idx="323">
                  <c:v>#N/A</c:v>
                </c:pt>
                <c:pt idx="324">
                  <c:v>#N/A</c:v>
                </c:pt>
                <c:pt idx="325">
                  <c:v>110.19</c:v>
                </c:pt>
                <c:pt idx="326">
                  <c:v>110</c:v>
                </c:pt>
                <c:pt idx="327">
                  <c:v>109.88</c:v>
                </c:pt>
                <c:pt idx="328">
                  <c:v>109.68</c:v>
                </c:pt>
                <c:pt idx="329">
                  <c:v>109.55</c:v>
                </c:pt>
                <c:pt idx="330">
                  <c:v>#N/A</c:v>
                </c:pt>
                <c:pt idx="331">
                  <c:v>#N/A</c:v>
                </c:pt>
                <c:pt idx="332">
                  <c:v>108.93</c:v>
                </c:pt>
                <c:pt idx="333">
                  <c:v>108.98</c:v>
                </c:pt>
                <c:pt idx="334">
                  <c:v>109.08</c:v>
                </c:pt>
                <c:pt idx="335">
                  <c:v>108.95</c:v>
                </c:pt>
                <c:pt idx="336">
                  <c:v>109.03</c:v>
                </c:pt>
                <c:pt idx="337">
                  <c:v>#N/A</c:v>
                </c:pt>
                <c:pt idx="338">
                  <c:v>#N/A</c:v>
                </c:pt>
                <c:pt idx="339">
                  <c:v>108.52</c:v>
                </c:pt>
                <c:pt idx="340">
                  <c:v>108.61</c:v>
                </c:pt>
                <c:pt idx="341">
                  <c:v>109.43</c:v>
                </c:pt>
                <c:pt idx="342">
                  <c:v>109.89</c:v>
                </c:pt>
                <c:pt idx="343">
                  <c:v>109.89</c:v>
                </c:pt>
                <c:pt idx="344">
                  <c:v>#N/A</c:v>
                </c:pt>
                <c:pt idx="345">
                  <c:v>#N/A</c:v>
                </c:pt>
                <c:pt idx="346">
                  <c:v>109.64</c:v>
                </c:pt>
                <c:pt idx="347">
                  <c:v>#N/A</c:v>
                </c:pt>
                <c:pt idx="348">
                  <c:v>109.85</c:v>
                </c:pt>
                <c:pt idx="349">
                  <c:v>109.88</c:v>
                </c:pt>
                <c:pt idx="350">
                  <c:v>109.85</c:v>
                </c:pt>
                <c:pt idx="351">
                  <c:v>#N/A</c:v>
                </c:pt>
                <c:pt idx="352">
                  <c:v>#N/A</c:v>
                </c:pt>
                <c:pt idx="353">
                  <c:v>109.81</c:v>
                </c:pt>
                <c:pt idx="354">
                  <c:v>109.75</c:v>
                </c:pt>
                <c:pt idx="355">
                  <c:v>110.05</c:v>
                </c:pt>
                <c:pt idx="356">
                  <c:v>111.2</c:v>
                </c:pt>
                <c:pt idx="357">
                  <c:v>112.05</c:v>
                </c:pt>
                <c:pt idx="358">
                  <c:v>#N/A</c:v>
                </c:pt>
                <c:pt idx="359">
                  <c:v>#N/A</c:v>
                </c:pt>
                <c:pt idx="360">
                  <c:v>#N/A</c:v>
                </c:pt>
                <c:pt idx="361">
                  <c:v>110.92</c:v>
                </c:pt>
                <c:pt idx="362">
                  <c:v>110.31</c:v>
                </c:pt>
                <c:pt idx="363">
                  <c:v>110.31</c:v>
                </c:pt>
                <c:pt idx="364">
                  <c:v>109.4</c:v>
                </c:pt>
                <c:pt idx="365">
                  <c:v>#N/A</c:v>
                </c:pt>
                <c:pt idx="366">
                  <c:v>#N/A</c:v>
                </c:pt>
                <c:pt idx="367">
                  <c:v>107.67</c:v>
                </c:pt>
                <c:pt idx="368">
                  <c:v>108.32</c:v>
                </c:pt>
                <c:pt idx="369">
                  <c:v>107.35</c:v>
                </c:pt>
                <c:pt idx="370">
                  <c:v>107.31</c:v>
                </c:pt>
                <c:pt idx="371">
                  <c:v>106.24</c:v>
                </c:pt>
                <c:pt idx="372">
                  <c:v>#N/A</c:v>
                </c:pt>
                <c:pt idx="373">
                  <c:v>#N/A</c:v>
                </c:pt>
                <c:pt idx="374">
                  <c:v>102.1</c:v>
                </c:pt>
                <c:pt idx="375">
                  <c:v>103.25</c:v>
                </c:pt>
                <c:pt idx="376">
                  <c:v>105</c:v>
                </c:pt>
                <c:pt idx="377">
                  <c:v>104</c:v>
                </c:pt>
                <c:pt idx="378">
                  <c:v>105.08</c:v>
                </c:pt>
                <c:pt idx="379">
                  <c:v>#N/A</c:v>
                </c:pt>
                <c:pt idx="380">
                  <c:v>#N/A</c:v>
                </c:pt>
                <c:pt idx="381">
                  <c:v>106.9</c:v>
                </c:pt>
                <c:pt idx="382">
                  <c:v>106.58</c:v>
                </c:pt>
                <c:pt idx="383">
                  <c:v>107.35</c:v>
                </c:pt>
                <c:pt idx="384">
                  <c:v>108.85</c:v>
                </c:pt>
                <c:pt idx="385">
                  <c:v>#N/A</c:v>
                </c:pt>
                <c:pt idx="386">
                  <c:v>#N/A</c:v>
                </c:pt>
                <c:pt idx="387">
                  <c:v>#N/A</c:v>
                </c:pt>
                <c:pt idx="388">
                  <c:v>110.18</c:v>
                </c:pt>
                <c:pt idx="389">
                  <c:v>110.45</c:v>
                </c:pt>
                <c:pt idx="390">
                  <c:v>111.13</c:v>
                </c:pt>
                <c:pt idx="391">
                  <c:v>110.74</c:v>
                </c:pt>
                <c:pt idx="392">
                  <c:v>108.4</c:v>
                </c:pt>
                <c:pt idx="393">
                  <c:v>#N/A</c:v>
                </c:pt>
                <c:pt idx="394">
                  <c:v>#N/A</c:v>
                </c:pt>
                <c:pt idx="395">
                  <c:v>107.55</c:v>
                </c:pt>
                <c:pt idx="396">
                  <c:v>108.7</c:v>
                </c:pt>
                <c:pt idx="397">
                  <c:v>107.58</c:v>
                </c:pt>
                <c:pt idx="398">
                  <c:v>107.48</c:v>
                </c:pt>
                <c:pt idx="399">
                  <c:v>108.1</c:v>
                </c:pt>
                <c:pt idx="400">
                  <c:v>#N/A</c:v>
                </c:pt>
                <c:pt idx="401">
                  <c:v>#N/A</c:v>
                </c:pt>
                <c:pt idx="402">
                  <c:v>108.95</c:v>
                </c:pt>
                <c:pt idx="403">
                  <c:v>108.86</c:v>
                </c:pt>
                <c:pt idx="404">
                  <c:v>108.86</c:v>
                </c:pt>
                <c:pt idx="405">
                  <c:v>108.96</c:v>
                </c:pt>
                <c:pt idx="406">
                  <c:v>108.6</c:v>
                </c:pt>
                <c:pt idx="407">
                  <c:v>#N/A</c:v>
                </c:pt>
                <c:pt idx="408">
                  <c:v>#N/A</c:v>
                </c:pt>
                <c:pt idx="409">
                  <c:v>108.26</c:v>
                </c:pt>
                <c:pt idx="410">
                  <c:v>107.65</c:v>
                </c:pt>
                <c:pt idx="411">
                  <c:v>107.17</c:v>
                </c:pt>
                <c:pt idx="412">
                  <c:v>107.69</c:v>
                </c:pt>
                <c:pt idx="413">
                  <c:v>107.93</c:v>
                </c:pt>
                <c:pt idx="414">
                  <c:v>#N/A</c:v>
                </c:pt>
                <c:pt idx="415">
                  <c:v>#N/A</c:v>
                </c:pt>
                <c:pt idx="416">
                  <c:v>107.86</c:v>
                </c:pt>
                <c:pt idx="417">
                  <c:v>107.8</c:v>
                </c:pt>
                <c:pt idx="418">
                  <c:v>107.84</c:v>
                </c:pt>
                <c:pt idx="419">
                  <c:v>107.8</c:v>
                </c:pt>
                <c:pt idx="420">
                  <c:v>107.7</c:v>
                </c:pt>
                <c:pt idx="421">
                  <c:v>#N/A</c:v>
                </c:pt>
                <c:pt idx="422">
                  <c:v>#N/A</c:v>
                </c:pt>
                <c:pt idx="423">
                  <c:v>107.58</c:v>
                </c:pt>
                <c:pt idx="424">
                  <c:v>107.28</c:v>
                </c:pt>
                <c:pt idx="425">
                  <c:v>#N/A</c:v>
                </c:pt>
                <c:pt idx="426">
                  <c:v>106.58</c:v>
                </c:pt>
                <c:pt idx="427">
                  <c:v>107.1</c:v>
                </c:pt>
                <c:pt idx="428">
                  <c:v>#N/A</c:v>
                </c:pt>
                <c:pt idx="429">
                  <c:v>#N/A</c:v>
                </c:pt>
                <c:pt idx="430">
                  <c:v>#N/A</c:v>
                </c:pt>
                <c:pt idx="431">
                  <c:v>#N/A</c:v>
                </c:pt>
                <c:pt idx="432">
                  <c:v>#N/A</c:v>
                </c:pt>
                <c:pt idx="433">
                  <c:v>106.26</c:v>
                </c:pt>
                <c:pt idx="434">
                  <c:v>106.4</c:v>
                </c:pt>
                <c:pt idx="435">
                  <c:v>#N/A</c:v>
                </c:pt>
                <c:pt idx="436">
                  <c:v>#N/A</c:v>
                </c:pt>
                <c:pt idx="437">
                  <c:v>106.94</c:v>
                </c:pt>
                <c:pt idx="438">
                  <c:v>107.51</c:v>
                </c:pt>
                <c:pt idx="439">
                  <c:v>107.22</c:v>
                </c:pt>
                <c:pt idx="440">
                  <c:v>106.87</c:v>
                </c:pt>
                <c:pt idx="441">
                  <c:v>107.42</c:v>
                </c:pt>
                <c:pt idx="442">
                  <c:v>#N/A</c:v>
                </c:pt>
                <c:pt idx="443">
                  <c:v>#N/A</c:v>
                </c:pt>
                <c:pt idx="444">
                  <c:v>107.11</c:v>
                </c:pt>
                <c:pt idx="445">
                  <c:v>107.4</c:v>
                </c:pt>
                <c:pt idx="446">
                  <c:v>107.98</c:v>
                </c:pt>
                <c:pt idx="447">
                  <c:v>107.73</c:v>
                </c:pt>
                <c:pt idx="448">
                  <c:v>107.74</c:v>
                </c:pt>
                <c:pt idx="449">
                  <c:v>#N/A</c:v>
                </c:pt>
                <c:pt idx="450">
                  <c:v>#N/A</c:v>
                </c:pt>
                <c:pt idx="451">
                  <c:v>107.68</c:v>
                </c:pt>
                <c:pt idx="452">
                  <c:v>107.75</c:v>
                </c:pt>
                <c:pt idx="453">
                  <c:v>107.52</c:v>
                </c:pt>
                <c:pt idx="454">
                  <c:v>107.87</c:v>
                </c:pt>
                <c:pt idx="455">
                  <c:v>107.14</c:v>
                </c:pt>
                <c:pt idx="456">
                  <c:v>#N/A</c:v>
                </c:pt>
                <c:pt idx="457">
                  <c:v>#N/A</c:v>
                </c:pt>
                <c:pt idx="458">
                  <c:v>107.75</c:v>
                </c:pt>
                <c:pt idx="459">
                  <c:v>107.56</c:v>
                </c:pt>
                <c:pt idx="460">
                  <c:v>108.65</c:v>
                </c:pt>
                <c:pt idx="461">
                  <c:v>109</c:v>
                </c:pt>
                <c:pt idx="462">
                  <c:v>109.13</c:v>
                </c:pt>
                <c:pt idx="463">
                  <c:v>#N/A</c:v>
                </c:pt>
                <c:pt idx="464">
                  <c:v>#N/A</c:v>
                </c:pt>
                <c:pt idx="465">
                  <c:v>109.46</c:v>
                </c:pt>
                <c:pt idx="466">
                  <c:v>108.1</c:v>
                </c:pt>
                <c:pt idx="467">
                  <c:v>107.5</c:v>
                </c:pt>
                <c:pt idx="468">
                  <c:v>106.9</c:v>
                </c:pt>
                <c:pt idx="469">
                  <c:v>106.85</c:v>
                </c:pt>
                <c:pt idx="470">
                  <c:v>#N/A</c:v>
                </c:pt>
                <c:pt idx="471">
                  <c:v>#N/A</c:v>
                </c:pt>
                <c:pt idx="472">
                  <c:v>107.22</c:v>
                </c:pt>
                <c:pt idx="473">
                  <c:v>107.31</c:v>
                </c:pt>
                <c:pt idx="474">
                  <c:v>107.34</c:v>
                </c:pt>
                <c:pt idx="475">
                  <c:v>106.8</c:v>
                </c:pt>
                <c:pt idx="476">
                  <c:v>106.92</c:v>
                </c:pt>
                <c:pt idx="477">
                  <c:v>#N/A</c:v>
                </c:pt>
                <c:pt idx="478">
                  <c:v>#N/A</c:v>
                </c:pt>
                <c:pt idx="479">
                  <c:v>106.87</c:v>
                </c:pt>
                <c:pt idx="480">
                  <c:v>107.15</c:v>
                </c:pt>
                <c:pt idx="481">
                  <c:v>106.55</c:v>
                </c:pt>
                <c:pt idx="482">
                  <c:v>107.1</c:v>
                </c:pt>
                <c:pt idx="483">
                  <c:v>107.11</c:v>
                </c:pt>
                <c:pt idx="484">
                  <c:v>#N/A</c:v>
                </c:pt>
                <c:pt idx="485">
                  <c:v>#N/A</c:v>
                </c:pt>
                <c:pt idx="486">
                  <c:v>107.22</c:v>
                </c:pt>
                <c:pt idx="487">
                  <c:v>107.72</c:v>
                </c:pt>
                <c:pt idx="488">
                  <c:v>107.69</c:v>
                </c:pt>
                <c:pt idx="489">
                  <c:v>107.48</c:v>
                </c:pt>
                <c:pt idx="490">
                  <c:v>107.5</c:v>
                </c:pt>
                <c:pt idx="491">
                  <c:v>#N/A</c:v>
                </c:pt>
                <c:pt idx="492">
                  <c:v>#N/A</c:v>
                </c:pt>
                <c:pt idx="493">
                  <c:v>107.64</c:v>
                </c:pt>
                <c:pt idx="494">
                  <c:v>107.32</c:v>
                </c:pt>
                <c:pt idx="495">
                  <c:v>107.67</c:v>
                </c:pt>
                <c:pt idx="496">
                  <c:v>107.28</c:v>
                </c:pt>
                <c:pt idx="497">
                  <c:v>106.95</c:v>
                </c:pt>
                <c:pt idx="498">
                  <c:v>#N/A</c:v>
                </c:pt>
                <c:pt idx="499">
                  <c:v>#N/A</c:v>
                </c:pt>
                <c:pt idx="500">
                  <c:v>106.83</c:v>
                </c:pt>
                <c:pt idx="501">
                  <c:v>107.24</c:v>
                </c:pt>
                <c:pt idx="502">
                  <c:v>107.28</c:v>
                </c:pt>
                <c:pt idx="503">
                  <c:v>106.95</c:v>
                </c:pt>
                <c:pt idx="504">
                  <c:v>107.26</c:v>
                </c:pt>
                <c:pt idx="505">
                  <c:v>#N/A</c:v>
                </c:pt>
                <c:pt idx="506">
                  <c:v>#N/A</c:v>
                </c:pt>
                <c:pt idx="507">
                  <c:v>107.5</c:v>
                </c:pt>
                <c:pt idx="508">
                  <c:v>107.22</c:v>
                </c:pt>
                <c:pt idx="509">
                  <c:v>106.86</c:v>
                </c:pt>
                <c:pt idx="510">
                  <c:v>#N/A</c:v>
                </c:pt>
                <c:pt idx="511">
                  <c:v>#N/A</c:v>
                </c:pt>
                <c:pt idx="512">
                  <c:v>#N/A</c:v>
                </c:pt>
                <c:pt idx="513">
                  <c:v>#N/A</c:v>
                </c:pt>
                <c:pt idx="514">
                  <c:v>105.82</c:v>
                </c:pt>
                <c:pt idx="515">
                  <c:v>105.33</c:v>
                </c:pt>
                <c:pt idx="516">
                  <c:v>104.94</c:v>
                </c:pt>
                <c:pt idx="517">
                  <c:v>105.08</c:v>
                </c:pt>
                <c:pt idx="518">
                  <c:v>104.55</c:v>
                </c:pt>
                <c:pt idx="519">
                  <c:v>#N/A</c:v>
                </c:pt>
                <c:pt idx="520">
                  <c:v>#N/A</c:v>
                </c:pt>
                <c:pt idx="521">
                  <c:v>106.2</c:v>
                </c:pt>
                <c:pt idx="522">
                  <c:v>106.12</c:v>
                </c:pt>
                <c:pt idx="523">
                  <c:v>105.6</c:v>
                </c:pt>
                <c:pt idx="524">
                  <c:v>105.53</c:v>
                </c:pt>
                <c:pt idx="525">
                  <c:v>105.58</c:v>
                </c:pt>
                <c:pt idx="526">
                  <c:v>#N/A</c:v>
                </c:pt>
                <c:pt idx="527">
                  <c:v>#N/A</c:v>
                </c:pt>
                <c:pt idx="528">
                  <c:v>#N/A</c:v>
                </c:pt>
                <c:pt idx="529">
                  <c:v>106.16</c:v>
                </c:pt>
                <c:pt idx="530">
                  <c:v>106.6</c:v>
                </c:pt>
                <c:pt idx="531">
                  <c:v>106.66</c:v>
                </c:pt>
                <c:pt idx="532">
                  <c:v>106.96</c:v>
                </c:pt>
                <c:pt idx="533">
                  <c:v>#N/A</c:v>
                </c:pt>
                <c:pt idx="534">
                  <c:v>#N/A</c:v>
                </c:pt>
                <c:pt idx="535">
                  <c:v>106.53</c:v>
                </c:pt>
                <c:pt idx="536">
                  <c:v>105.75</c:v>
                </c:pt>
                <c:pt idx="537">
                  <c:v>105.2</c:v>
                </c:pt>
                <c:pt idx="538">
                  <c:v>106.09</c:v>
                </c:pt>
                <c:pt idx="539">
                  <c:v>105.67</c:v>
                </c:pt>
                <c:pt idx="540">
                  <c:v>#N/A</c:v>
                </c:pt>
                <c:pt idx="541">
                  <c:v>#N/A</c:v>
                </c:pt>
                <c:pt idx="542">
                  <c:v>105.79</c:v>
                </c:pt>
                <c:pt idx="543">
                  <c:v>106</c:v>
                </c:pt>
                <c:pt idx="544">
                  <c:v>106.45</c:v>
                </c:pt>
                <c:pt idx="545">
                  <c:v>105.92</c:v>
                </c:pt>
                <c:pt idx="546">
                  <c:v>106.65</c:v>
                </c:pt>
                <c:pt idx="547">
                  <c:v>#N/A</c:v>
                </c:pt>
                <c:pt idx="548">
                  <c:v>#N/A</c:v>
                </c:pt>
                <c:pt idx="549">
                  <c:v>105.37</c:v>
                </c:pt>
                <c:pt idx="550">
                  <c:v>105.87</c:v>
                </c:pt>
                <c:pt idx="551">
                  <c:v>106.01</c:v>
                </c:pt>
                <c:pt idx="552">
                  <c:v>106.23</c:v>
                </c:pt>
                <c:pt idx="553">
                  <c:v>106.15</c:v>
                </c:pt>
                <c:pt idx="554">
                  <c:v>#N/A</c:v>
                </c:pt>
                <c:pt idx="555">
                  <c:v>#N/A</c:v>
                </c:pt>
                <c:pt idx="556">
                  <c:v>106.27</c:v>
                </c:pt>
                <c:pt idx="557">
                  <c:v>106.3</c:v>
                </c:pt>
                <c:pt idx="558">
                  <c:v>105.95</c:v>
                </c:pt>
                <c:pt idx="559">
                  <c:v>106.2</c:v>
                </c:pt>
                <c:pt idx="560">
                  <c:v>106.15</c:v>
                </c:pt>
                <c:pt idx="561">
                  <c:v>#N/A</c:v>
                </c:pt>
                <c:pt idx="562">
                  <c:v>#N/A</c:v>
                </c:pt>
                <c:pt idx="563">
                  <c:v>106.15</c:v>
                </c:pt>
                <c:pt idx="564">
                  <c:v>105.68</c:v>
                </c:pt>
                <c:pt idx="565">
                  <c:v>105.28</c:v>
                </c:pt>
                <c:pt idx="566">
                  <c:v>105.05</c:v>
                </c:pt>
                <c:pt idx="567">
                  <c:v>104.82</c:v>
                </c:pt>
                <c:pt idx="568">
                  <c:v>#N/A</c:v>
                </c:pt>
                <c:pt idx="569">
                  <c:v>#N/A</c:v>
                </c:pt>
                <c:pt idx="570">
                  <c:v>#N/A</c:v>
                </c:pt>
                <c:pt idx="571">
                  <c:v>#N/A</c:v>
                </c:pt>
                <c:pt idx="572">
                  <c:v>105.13</c:v>
                </c:pt>
                <c:pt idx="573">
                  <c:v>105.43</c:v>
                </c:pt>
                <c:pt idx="574">
                  <c:v>105.53</c:v>
                </c:pt>
                <c:pt idx="575">
                  <c:v>#N/A</c:v>
                </c:pt>
                <c:pt idx="576">
                  <c:v>#N/A</c:v>
                </c:pt>
                <c:pt idx="577">
                  <c:v>105.39</c:v>
                </c:pt>
                <c:pt idx="578">
                  <c:v>105.47</c:v>
                </c:pt>
                <c:pt idx="579">
                  <c:v>105.79</c:v>
                </c:pt>
                <c:pt idx="580">
                  <c:v>105.54</c:v>
                </c:pt>
                <c:pt idx="581">
                  <c:v>105.56</c:v>
                </c:pt>
                <c:pt idx="582">
                  <c:v>#N/A</c:v>
                </c:pt>
                <c:pt idx="583">
                  <c:v>#N/A</c:v>
                </c:pt>
                <c:pt idx="584">
                  <c:v>105.58</c:v>
                </c:pt>
                <c:pt idx="585">
                  <c:v>105.65</c:v>
                </c:pt>
                <c:pt idx="586">
                  <c:v>105.65</c:v>
                </c:pt>
                <c:pt idx="587">
                  <c:v>106</c:v>
                </c:pt>
                <c:pt idx="588">
                  <c:v>105.96</c:v>
                </c:pt>
                <c:pt idx="589">
                  <c:v>#N/A</c:v>
                </c:pt>
                <c:pt idx="590">
                  <c:v>#N/A</c:v>
                </c:pt>
                <c:pt idx="591">
                  <c:v>105.65</c:v>
                </c:pt>
                <c:pt idx="592">
                  <c:v>105.37</c:v>
                </c:pt>
                <c:pt idx="593">
                  <c:v>105.43</c:v>
                </c:pt>
                <c:pt idx="594">
                  <c:v>105.24</c:v>
                </c:pt>
                <c:pt idx="595">
                  <c:v>105.25</c:v>
                </c:pt>
                <c:pt idx="596">
                  <c:v>#N/A</c:v>
                </c:pt>
                <c:pt idx="597">
                  <c:v>#N/A</c:v>
                </c:pt>
                <c:pt idx="598">
                  <c:v>105.39</c:v>
                </c:pt>
                <c:pt idx="599">
                  <c:v>105.57</c:v>
                </c:pt>
                <c:pt idx="600">
                  <c:v>105.23</c:v>
                </c:pt>
                <c:pt idx="601">
                  <c:v>104.67</c:v>
                </c:pt>
                <c:pt idx="602">
                  <c:v>104.72</c:v>
                </c:pt>
                <c:pt idx="603">
                  <c:v>#N/A</c:v>
                </c:pt>
                <c:pt idx="604">
                  <c:v>#N/A</c:v>
                </c:pt>
                <c:pt idx="605">
                  <c:v>104.88</c:v>
                </c:pt>
                <c:pt idx="606">
                  <c:v>104.79</c:v>
                </c:pt>
                <c:pt idx="607">
                  <c:v>104.22</c:v>
                </c:pt>
                <c:pt idx="608">
                  <c:v>104.39</c:v>
                </c:pt>
                <c:pt idx="609">
                  <c:v>104.58</c:v>
                </c:pt>
                <c:pt idx="610">
                  <c:v>#N/A</c:v>
                </c:pt>
                <c:pt idx="611">
                  <c:v>#N/A</c:v>
                </c:pt>
                <c:pt idx="612">
                  <c:v>104.74</c:v>
                </c:pt>
                <c:pt idx="613">
                  <c:v>#N/A</c:v>
                </c:pt>
                <c:pt idx="614">
                  <c:v>104.9</c:v>
                </c:pt>
                <c:pt idx="615">
                  <c:v>104.28</c:v>
                </c:pt>
                <c:pt idx="616">
                  <c:v>103.69</c:v>
                </c:pt>
                <c:pt idx="617">
                  <c:v>#N/A</c:v>
                </c:pt>
                <c:pt idx="618">
                  <c:v>#N/A</c:v>
                </c:pt>
                <c:pt idx="619">
                  <c:v>103.33</c:v>
                </c:pt>
                <c:pt idx="620">
                  <c:v>105.1</c:v>
                </c:pt>
                <c:pt idx="621">
                  <c:v>105.14</c:v>
                </c:pt>
                <c:pt idx="622">
                  <c:v>105.28</c:v>
                </c:pt>
                <c:pt idx="623">
                  <c:v>104.92</c:v>
                </c:pt>
                <c:pt idx="624">
                  <c:v>#N/A</c:v>
                </c:pt>
                <c:pt idx="625">
                  <c:v>#N/A</c:v>
                </c:pt>
                <c:pt idx="626">
                  <c:v>104.68</c:v>
                </c:pt>
                <c:pt idx="627">
                  <c:v>104.48</c:v>
                </c:pt>
                <c:pt idx="628">
                  <c:v>104.07</c:v>
                </c:pt>
                <c:pt idx="629">
                  <c:v>103.84</c:v>
                </c:pt>
                <c:pt idx="630">
                  <c:v>103.87</c:v>
                </c:pt>
                <c:pt idx="631">
                  <c:v>#N/A</c:v>
                </c:pt>
                <c:pt idx="632">
                  <c:v>#N/A</c:v>
                </c:pt>
                <c:pt idx="633">
                  <c:v>#N/A</c:v>
                </c:pt>
                <c:pt idx="634">
                  <c:v>104.56</c:v>
                </c:pt>
                <c:pt idx="635">
                  <c:v>104.5</c:v>
                </c:pt>
                <c:pt idx="636">
                  <c:v>104.35</c:v>
                </c:pt>
                <c:pt idx="637">
                  <c:v>104.04</c:v>
                </c:pt>
                <c:pt idx="638">
                  <c:v>#N/A</c:v>
                </c:pt>
                <c:pt idx="639">
                  <c:v>#N/A</c:v>
                </c:pt>
                <c:pt idx="640">
                  <c:v>103.87</c:v>
                </c:pt>
                <c:pt idx="641">
                  <c:v>104.26</c:v>
                </c:pt>
                <c:pt idx="642">
                  <c:v>104.34</c:v>
                </c:pt>
                <c:pt idx="643">
                  <c:v>104.45</c:v>
                </c:pt>
                <c:pt idx="644">
                  <c:v>103.8</c:v>
                </c:pt>
                <c:pt idx="645">
                  <c:v>#N/A</c:v>
                </c:pt>
                <c:pt idx="646">
                  <c:v>#N/A</c:v>
                </c:pt>
                <c:pt idx="647">
                  <c:v>104.08</c:v>
                </c:pt>
                <c:pt idx="648">
                  <c:v>104.05</c:v>
                </c:pt>
                <c:pt idx="649">
                  <c:v>104.15</c:v>
                </c:pt>
                <c:pt idx="650">
                  <c:v>104.27</c:v>
                </c:pt>
                <c:pt idx="651">
                  <c:v>104.01</c:v>
                </c:pt>
                <c:pt idx="652">
                  <c:v>#N/A</c:v>
                </c:pt>
                <c:pt idx="653">
                  <c:v>#N/A</c:v>
                </c:pt>
                <c:pt idx="654">
                  <c:v>104.01</c:v>
                </c:pt>
                <c:pt idx="655">
                  <c:v>104.1</c:v>
                </c:pt>
                <c:pt idx="656">
                  <c:v>103.7</c:v>
                </c:pt>
                <c:pt idx="657">
                  <c:v>103.2</c:v>
                </c:pt>
                <c:pt idx="658">
                  <c:v>103.25</c:v>
                </c:pt>
                <c:pt idx="659">
                  <c:v>#N/A</c:v>
                </c:pt>
                <c:pt idx="660">
                  <c:v>#N/A</c:v>
                </c:pt>
                <c:pt idx="661">
                  <c:v>103.38</c:v>
                </c:pt>
                <c:pt idx="662">
                  <c:v>103.43</c:v>
                </c:pt>
                <c:pt idx="663">
                  <c:v>103.63</c:v>
                </c:pt>
                <c:pt idx="664">
                  <c:v>103.57</c:v>
                </c:pt>
                <c:pt idx="665">
                  <c:v>103.54</c:v>
                </c:pt>
                <c:pt idx="666">
                  <c:v>#N/A</c:v>
                </c:pt>
                <c:pt idx="667">
                  <c:v>#N/A</c:v>
                </c:pt>
                <c:pt idx="668">
                  <c:v>103.6</c:v>
                </c:pt>
                <c:pt idx="669">
                  <c:v>103.79</c:v>
                </c:pt>
                <c:pt idx="670">
                  <c:v>103.47</c:v>
                </c:pt>
                <c:pt idx="671">
                  <c:v>#N/A</c:v>
                </c:pt>
                <c:pt idx="672">
                  <c:v>#N/A</c:v>
                </c:pt>
                <c:pt idx="673">
                  <c:v>#N/A</c:v>
                </c:pt>
                <c:pt idx="674">
                  <c:v>#N/A</c:v>
                </c:pt>
                <c:pt idx="675">
                  <c:v>103.08</c:v>
                </c:pt>
                <c:pt idx="676">
                  <c:v>103.14</c:v>
                </c:pt>
                <c:pt idx="677">
                  <c:v>102.8</c:v>
                </c:pt>
                <c:pt idx="678">
                  <c:v>102.99</c:v>
                </c:pt>
                <c:pt idx="679">
                  <c:v>103.83</c:v>
                </c:pt>
                <c:pt idx="680">
                  <c:v>#N/A</c:v>
                </c:pt>
                <c:pt idx="681">
                  <c:v>#N/A</c:v>
                </c:pt>
                <c:pt idx="682">
                  <c:v>#N/A</c:v>
                </c:pt>
                <c:pt idx="683">
                  <c:v>104.21</c:v>
                </c:pt>
                <c:pt idx="684">
                  <c:v>103.67</c:v>
                </c:pt>
                <c:pt idx="685">
                  <c:v>103.94</c:v>
                </c:pt>
                <c:pt idx="686">
                  <c:v>103.83</c:v>
                </c:pt>
                <c:pt idx="687">
                  <c:v>#N/A</c:v>
                </c:pt>
                <c:pt idx="688">
                  <c:v>#N/A</c:v>
                </c:pt>
                <c:pt idx="689">
                  <c:v>103.72</c:v>
                </c:pt>
                <c:pt idx="690">
                  <c:v>104</c:v>
                </c:pt>
                <c:pt idx="691">
                  <c:v>103.92</c:v>
                </c:pt>
                <c:pt idx="692">
                  <c:v>103.53</c:v>
                </c:pt>
                <c:pt idx="693">
                  <c:v>103.58</c:v>
                </c:pt>
                <c:pt idx="694">
                  <c:v>#N/A</c:v>
                </c:pt>
                <c:pt idx="695">
                  <c:v>#N/A</c:v>
                </c:pt>
                <c:pt idx="696">
                  <c:v>103.82</c:v>
                </c:pt>
                <c:pt idx="697">
                  <c:v>103.75</c:v>
                </c:pt>
                <c:pt idx="698">
                  <c:v>103.68</c:v>
                </c:pt>
                <c:pt idx="699">
                  <c:v>104.28</c:v>
                </c:pt>
                <c:pt idx="700">
                  <c:v>104.48</c:v>
                </c:pt>
                <c:pt idx="701">
                  <c:v>#N/A</c:v>
                </c:pt>
                <c:pt idx="702">
                  <c:v>#N/A</c:v>
                </c:pt>
                <c:pt idx="703">
                  <c:v>104.68</c:v>
                </c:pt>
                <c:pt idx="704">
                  <c:v>104.9</c:v>
                </c:pt>
                <c:pt idx="705">
                  <c:v>105.02</c:v>
                </c:pt>
                <c:pt idx="706">
                  <c:v>105.02</c:v>
                </c:pt>
                <c:pt idx="707">
                  <c:v>105.54</c:v>
                </c:pt>
                <c:pt idx="708">
                  <c:v>#N/A</c:v>
                </c:pt>
                <c:pt idx="709">
                  <c:v>#N/A</c:v>
                </c:pt>
                <c:pt idx="710">
                  <c:v>105.51</c:v>
                </c:pt>
                <c:pt idx="711">
                  <c:v>104.92</c:v>
                </c:pt>
                <c:pt idx="712">
                  <c:v>104.61</c:v>
                </c:pt>
                <c:pt idx="713">
                  <c:v>#N/A</c:v>
                </c:pt>
                <c:pt idx="714">
                  <c:v>104.85</c:v>
                </c:pt>
                <c:pt idx="715">
                  <c:v>#N/A</c:v>
                </c:pt>
                <c:pt idx="716">
                  <c:v>#N/A</c:v>
                </c:pt>
                <c:pt idx="717">
                  <c:v>105.05</c:v>
                </c:pt>
                <c:pt idx="718">
                  <c:v>105.47</c:v>
                </c:pt>
                <c:pt idx="719">
                  <c:v>106.15</c:v>
                </c:pt>
                <c:pt idx="720">
                  <c:v>105.72</c:v>
                </c:pt>
                <c:pt idx="721">
                  <c:v>105.71</c:v>
                </c:pt>
                <c:pt idx="722">
                  <c:v>#N/A</c:v>
                </c:pt>
                <c:pt idx="723">
                  <c:v>#N/A</c:v>
                </c:pt>
                <c:pt idx="724">
                  <c:v>105.48</c:v>
                </c:pt>
                <c:pt idx="725">
                  <c:v>#N/A</c:v>
                </c:pt>
                <c:pt idx="726">
                  <c:v>105.5</c:v>
                </c:pt>
                <c:pt idx="727">
                  <c:v>106.05</c:v>
                </c:pt>
                <c:pt idx="728">
                  <c:v>106.23</c:v>
                </c:pt>
                <c:pt idx="729">
                  <c:v>#N/A</c:v>
                </c:pt>
                <c:pt idx="730">
                  <c:v>#N/A</c:v>
                </c:pt>
                <c:pt idx="731">
                  <c:v>106.48</c:v>
                </c:pt>
                <c:pt idx="732">
                  <c:v>106.85</c:v>
                </c:pt>
                <c:pt idx="733">
                  <c:v>106.85</c:v>
                </c:pt>
                <c:pt idx="734">
                  <c:v>107.04</c:v>
                </c:pt>
                <c:pt idx="735">
                  <c:v>107.88</c:v>
                </c:pt>
                <c:pt idx="736">
                  <c:v>#N/A</c:v>
                </c:pt>
                <c:pt idx="737">
                  <c:v>#N/A</c:v>
                </c:pt>
                <c:pt idx="738">
                  <c:v>108.35</c:v>
                </c:pt>
                <c:pt idx="739">
                  <c:v>109.11</c:v>
                </c:pt>
                <c:pt idx="740">
                  <c:v>108.81</c:v>
                </c:pt>
                <c:pt idx="741">
                  <c:v>108.51</c:v>
                </c:pt>
                <c:pt idx="742">
                  <c:v>108.75</c:v>
                </c:pt>
                <c:pt idx="743">
                  <c:v>#N/A</c:v>
                </c:pt>
                <c:pt idx="744">
                  <c:v>#N/A</c:v>
                </c:pt>
                <c:pt idx="745">
                  <c:v>109.05</c:v>
                </c:pt>
                <c:pt idx="746">
                  <c:v>109.19</c:v>
                </c:pt>
                <c:pt idx="747">
                  <c:v>109.13</c:v>
                </c:pt>
                <c:pt idx="748">
                  <c:v>108.96</c:v>
                </c:pt>
                <c:pt idx="749">
                  <c:v>109.09</c:v>
                </c:pt>
                <c:pt idx="750">
                  <c:v>#N/A</c:v>
                </c:pt>
                <c:pt idx="751">
                  <c:v>#N/A</c:v>
                </c:pt>
                <c:pt idx="752">
                  <c:v>108.9</c:v>
                </c:pt>
                <c:pt idx="753">
                  <c:v>108.85</c:v>
                </c:pt>
                <c:pt idx="754">
                  <c:v>108.63</c:v>
                </c:pt>
                <c:pt idx="755">
                  <c:v>108.88</c:v>
                </c:pt>
                <c:pt idx="756">
                  <c:v>109.3</c:v>
                </c:pt>
                <c:pt idx="757">
                  <c:v>#N/A</c:v>
                </c:pt>
                <c:pt idx="758">
                  <c:v>#N/A</c:v>
                </c:pt>
                <c:pt idx="759">
                  <c:v>109.65</c:v>
                </c:pt>
                <c:pt idx="760">
                  <c:v>109.98</c:v>
                </c:pt>
                <c:pt idx="761">
                  <c:v>110.7</c:v>
                </c:pt>
                <c:pt idx="762">
                  <c:v>110.79</c:v>
                </c:pt>
                <c:pt idx="763">
                  <c:v>110.63</c:v>
                </c:pt>
                <c:pt idx="764">
                  <c:v>#N/A</c:v>
                </c:pt>
                <c:pt idx="765">
                  <c:v>#N/A</c:v>
                </c:pt>
                <c:pt idx="766">
                  <c:v>110.58</c:v>
                </c:pt>
                <c:pt idx="767">
                  <c:v>110.28</c:v>
                </c:pt>
                <c:pt idx="768">
                  <c:v>109.77</c:v>
                </c:pt>
                <c:pt idx="769">
                  <c:v>109.83</c:v>
                </c:pt>
                <c:pt idx="770">
                  <c:v>109.28</c:v>
                </c:pt>
                <c:pt idx="771">
                  <c:v>#N/A</c:v>
                </c:pt>
                <c:pt idx="772">
                  <c:v>#N/A</c:v>
                </c:pt>
                <c:pt idx="773">
                  <c:v>109.73</c:v>
                </c:pt>
                <c:pt idx="774">
                  <c:v>109.56</c:v>
                </c:pt>
                <c:pt idx="775">
                  <c:v>108.82</c:v>
                </c:pt>
                <c:pt idx="776">
                  <c:v>108.88</c:v>
                </c:pt>
                <c:pt idx="777">
                  <c:v>108.85</c:v>
                </c:pt>
                <c:pt idx="778">
                  <c:v>#N/A</c:v>
                </c:pt>
                <c:pt idx="779">
                  <c:v>#N/A</c:v>
                </c:pt>
                <c:pt idx="780">
                  <c:v>108.63</c:v>
                </c:pt>
                <c:pt idx="781">
                  <c:v>108.19</c:v>
                </c:pt>
                <c:pt idx="782">
                  <c:v>108.07</c:v>
                </c:pt>
                <c:pt idx="783">
                  <c:v>108.03</c:v>
                </c:pt>
                <c:pt idx="784">
                  <c:v>107.9</c:v>
                </c:pt>
                <c:pt idx="785">
                  <c:v>#N/A</c:v>
                </c:pt>
                <c:pt idx="786">
                  <c:v>#N/A</c:v>
                </c:pt>
                <c:pt idx="787">
                  <c:v>107.88</c:v>
                </c:pt>
                <c:pt idx="788">
                  <c:v>108.25</c:v>
                </c:pt>
                <c:pt idx="789">
                  <c:v>108.92</c:v>
                </c:pt>
                <c:pt idx="790">
                  <c:v>#N/A</c:v>
                </c:pt>
                <c:pt idx="791">
                  <c:v>108.95</c:v>
                </c:pt>
                <c:pt idx="792">
                  <c:v>#N/A</c:v>
                </c:pt>
                <c:pt idx="793">
                  <c:v>#N/A</c:v>
                </c:pt>
                <c:pt idx="794">
                  <c:v>#N/A</c:v>
                </c:pt>
                <c:pt idx="795">
                  <c:v>#N/A</c:v>
                </c:pt>
                <c:pt idx="796">
                  <c:v>#N/A</c:v>
                </c:pt>
                <c:pt idx="797">
                  <c:v>109.3</c:v>
                </c:pt>
                <c:pt idx="798">
                  <c:v>109.13</c:v>
                </c:pt>
                <c:pt idx="799">
                  <c:v>#N/A</c:v>
                </c:pt>
                <c:pt idx="800">
                  <c:v>#N/A</c:v>
                </c:pt>
                <c:pt idx="801">
                  <c:v>108.86</c:v>
                </c:pt>
                <c:pt idx="802">
                  <c:v>108.9</c:v>
                </c:pt>
                <c:pt idx="803">
                  <c:v>108.85</c:v>
                </c:pt>
                <c:pt idx="804">
                  <c:v>109.61</c:v>
                </c:pt>
                <c:pt idx="805">
                  <c:v>109.6</c:v>
                </c:pt>
                <c:pt idx="806">
                  <c:v>#N/A</c:v>
                </c:pt>
                <c:pt idx="807">
                  <c:v>#N/A</c:v>
                </c:pt>
                <c:pt idx="808">
                  <c:v>109.43</c:v>
                </c:pt>
                <c:pt idx="809">
                  <c:v>109.2</c:v>
                </c:pt>
                <c:pt idx="810">
                  <c:v>108.99</c:v>
                </c:pt>
                <c:pt idx="811">
                  <c:v>109.23</c:v>
                </c:pt>
                <c:pt idx="812">
                  <c:v>108.86</c:v>
                </c:pt>
                <c:pt idx="813">
                  <c:v>#N/A</c:v>
                </c:pt>
                <c:pt idx="814">
                  <c:v>#N/A</c:v>
                </c:pt>
                <c:pt idx="815">
                  <c:v>108.97</c:v>
                </c:pt>
                <c:pt idx="816">
                  <c:v>108.83</c:v>
                </c:pt>
                <c:pt idx="817">
                  <c:v>108.8</c:v>
                </c:pt>
                <c:pt idx="818">
                  <c:v>109.2</c:v>
                </c:pt>
                <c:pt idx="819">
                  <c:v>109.9</c:v>
                </c:pt>
                <c:pt idx="820">
                  <c:v>#N/A</c:v>
                </c:pt>
                <c:pt idx="821">
                  <c:v>#N/A</c:v>
                </c:pt>
                <c:pt idx="822">
                  <c:v>109.78</c:v>
                </c:pt>
                <c:pt idx="823">
                  <c:v>109.4</c:v>
                </c:pt>
                <c:pt idx="824">
                  <c:v>109.62</c:v>
                </c:pt>
                <c:pt idx="825">
                  <c:v>109.61</c:v>
                </c:pt>
                <c:pt idx="826">
                  <c:v>110.25</c:v>
                </c:pt>
                <c:pt idx="827">
                  <c:v>#N/A</c:v>
                </c:pt>
                <c:pt idx="828">
                  <c:v>#N/A</c:v>
                </c:pt>
                <c:pt idx="829">
                  <c:v>109.55</c:v>
                </c:pt>
                <c:pt idx="830">
                  <c:v>109.4</c:v>
                </c:pt>
                <c:pt idx="831">
                  <c:v>109.45</c:v>
                </c:pt>
                <c:pt idx="832">
                  <c:v>109.62</c:v>
                </c:pt>
                <c:pt idx="833">
                  <c:v>109.4</c:v>
                </c:pt>
                <c:pt idx="834">
                  <c:v>#N/A</c:v>
                </c:pt>
                <c:pt idx="835">
                  <c:v>#N/A</c:v>
                </c:pt>
                <c:pt idx="836">
                  <c:v>109.77</c:v>
                </c:pt>
                <c:pt idx="837">
                  <c:v>110.08</c:v>
                </c:pt>
                <c:pt idx="838">
                  <c:v>110.1</c:v>
                </c:pt>
                <c:pt idx="839">
                  <c:v>110.68</c:v>
                </c:pt>
                <c:pt idx="840">
                  <c:v>110.29</c:v>
                </c:pt>
                <c:pt idx="841">
                  <c:v>#N/A</c:v>
                </c:pt>
                <c:pt idx="842">
                  <c:v>#N/A</c:v>
                </c:pt>
                <c:pt idx="843">
                  <c:v>110.23</c:v>
                </c:pt>
                <c:pt idx="844">
                  <c:v>110.38</c:v>
                </c:pt>
                <c:pt idx="845">
                  <c:v>110.75</c:v>
                </c:pt>
                <c:pt idx="846">
                  <c:v>111.06</c:v>
                </c:pt>
                <c:pt idx="847">
                  <c:v>110.98</c:v>
                </c:pt>
                <c:pt idx="848">
                  <c:v>#N/A</c:v>
                </c:pt>
                <c:pt idx="849">
                  <c:v>#N/A</c:v>
                </c:pt>
                <c:pt idx="850">
                  <c:v>110.69</c:v>
                </c:pt>
                <c:pt idx="851">
                  <c:v>110.52</c:v>
                </c:pt>
                <c:pt idx="852">
                  <c:v>110.5</c:v>
                </c:pt>
                <c:pt idx="853">
                  <c:v>111.09</c:v>
                </c:pt>
                <c:pt idx="854">
                  <c:v>111.6</c:v>
                </c:pt>
                <c:pt idx="855">
                  <c:v>#N/A</c:v>
                </c:pt>
                <c:pt idx="856">
                  <c:v>#N/A</c:v>
                </c:pt>
                <c:pt idx="857">
                  <c:v>111.14</c:v>
                </c:pt>
                <c:pt idx="858">
                  <c:v>110.86</c:v>
                </c:pt>
                <c:pt idx="859">
                  <c:v>110.5</c:v>
                </c:pt>
                <c:pt idx="860">
                  <c:v>110.56</c:v>
                </c:pt>
                <c:pt idx="861">
                  <c:v>109.9</c:v>
                </c:pt>
                <c:pt idx="862">
                  <c:v>#N/A</c:v>
                </c:pt>
                <c:pt idx="863">
                  <c:v>#N/A</c:v>
                </c:pt>
                <c:pt idx="864">
                  <c:v>110.16</c:v>
                </c:pt>
                <c:pt idx="865">
                  <c:v>110.38</c:v>
                </c:pt>
                <c:pt idx="866">
                  <c:v>110.65</c:v>
                </c:pt>
                <c:pt idx="867">
                  <c:v>109.91</c:v>
                </c:pt>
                <c:pt idx="868">
                  <c:v>109.89</c:v>
                </c:pt>
                <c:pt idx="869">
                  <c:v>#N/A</c:v>
                </c:pt>
                <c:pt idx="870">
                  <c:v>#N/A</c:v>
                </c:pt>
                <c:pt idx="871">
                  <c:v>109.87</c:v>
                </c:pt>
                <c:pt idx="872">
                  <c:v>109.49</c:v>
                </c:pt>
                <c:pt idx="873">
                  <c:v>109.97</c:v>
                </c:pt>
                <c:pt idx="874">
                  <c:v>#N/A</c:v>
                </c:pt>
                <c:pt idx="875">
                  <c:v>#N/A</c:v>
                </c:pt>
                <c:pt idx="876">
                  <c:v>#N/A</c:v>
                </c:pt>
                <c:pt idx="877">
                  <c:v>#N/A</c:v>
                </c:pt>
                <c:pt idx="878">
                  <c:v>110.4</c:v>
                </c:pt>
                <c:pt idx="879">
                  <c:v>110.25</c:v>
                </c:pt>
                <c:pt idx="880">
                  <c:v>109.86</c:v>
                </c:pt>
                <c:pt idx="881">
                  <c:v>109.75</c:v>
                </c:pt>
                <c:pt idx="882">
                  <c:v>109.5</c:v>
                </c:pt>
                <c:pt idx="883">
                  <c:v>#N/A</c:v>
                </c:pt>
                <c:pt idx="884">
                  <c:v>#N/A</c:v>
                </c:pt>
                <c:pt idx="885">
                  <c:v>109.64</c:v>
                </c:pt>
                <c:pt idx="886">
                  <c:v>109.3</c:v>
                </c:pt>
                <c:pt idx="887">
                  <c:v>109.04</c:v>
                </c:pt>
                <c:pt idx="888">
                  <c:v>109.65</c:v>
                </c:pt>
                <c:pt idx="889">
                  <c:v>109.87</c:v>
                </c:pt>
                <c:pt idx="890">
                  <c:v>#N/A</c:v>
                </c:pt>
                <c:pt idx="891">
                  <c:v>#N/A</c:v>
                </c:pt>
                <c:pt idx="892">
                  <c:v>#N/A</c:v>
                </c:pt>
                <c:pt idx="893">
                  <c:v>110.33</c:v>
                </c:pt>
                <c:pt idx="894">
                  <c:v>110.67</c:v>
                </c:pt>
                <c:pt idx="895">
                  <c:v>110.35</c:v>
                </c:pt>
                <c:pt idx="896">
                  <c:v>110.45</c:v>
                </c:pt>
                <c:pt idx="897">
                  <c:v>#N/A</c:v>
                </c:pt>
                <c:pt idx="898">
                  <c:v>#N/A</c:v>
                </c:pt>
                <c:pt idx="899">
                  <c:v>109.49</c:v>
                </c:pt>
                <c:pt idx="900">
                  <c:v>109.3</c:v>
                </c:pt>
                <c:pt idx="901">
                  <c:v>109.57</c:v>
                </c:pt>
                <c:pt idx="902">
                  <c:v>109.98</c:v>
                </c:pt>
                <c:pt idx="903">
                  <c:v>109.86</c:v>
                </c:pt>
                <c:pt idx="904">
                  <c:v>#N/A</c:v>
                </c:pt>
                <c:pt idx="905">
                  <c:v>#N/A</c:v>
                </c:pt>
                <c:pt idx="906">
                  <c:v>109.84</c:v>
                </c:pt>
                <c:pt idx="907">
                  <c:v>109.76</c:v>
                </c:pt>
                <c:pt idx="908">
                  <c:v>109.84</c:v>
                </c:pt>
                <c:pt idx="909">
                  <c:v>110</c:v>
                </c:pt>
                <c:pt idx="910">
                  <c:v>110</c:v>
                </c:pt>
                <c:pt idx="911">
                  <c:v>#N/A</c:v>
                </c:pt>
                <c:pt idx="912">
                  <c:v>#N/A</c:v>
                </c:pt>
                <c:pt idx="913">
                  <c:v>109.74</c:v>
                </c:pt>
                <c:pt idx="914">
                  <c:v>109.87</c:v>
                </c:pt>
                <c:pt idx="915">
                  <c:v>110.26</c:v>
                </c:pt>
                <c:pt idx="916">
                  <c:v>109.97</c:v>
                </c:pt>
                <c:pt idx="917">
                  <c:v>109.93</c:v>
                </c:pt>
                <c:pt idx="918">
                  <c:v>#N/A</c:v>
                </c:pt>
                <c:pt idx="919">
                  <c:v>#N/A</c:v>
                </c:pt>
                <c:pt idx="920">
                  <c:v>109.83</c:v>
                </c:pt>
                <c:pt idx="921">
                  <c:v>109.8</c:v>
                </c:pt>
                <c:pt idx="922">
                  <c:v>110.27</c:v>
                </c:pt>
                <c:pt idx="923">
                  <c:v>110.2</c:v>
                </c:pt>
                <c:pt idx="924">
                  <c:v>109.78</c:v>
                </c:pt>
                <c:pt idx="925">
                  <c:v>#N/A</c:v>
                </c:pt>
                <c:pt idx="926">
                  <c:v>#N/A</c:v>
                </c:pt>
                <c:pt idx="927">
                  <c:v>109.96</c:v>
                </c:pt>
                <c:pt idx="928">
                  <c:v>110.07</c:v>
                </c:pt>
                <c:pt idx="929">
                  <c:v>109.64</c:v>
                </c:pt>
                <c:pt idx="930">
                  <c:v>109.4</c:v>
                </c:pt>
                <c:pt idx="931">
                  <c:v>109.8</c:v>
                </c:pt>
                <c:pt idx="932">
                  <c:v>#N/A</c:v>
                </c:pt>
                <c:pt idx="933">
                  <c:v>#N/A</c:v>
                </c:pt>
                <c:pt idx="934">
                  <c:v>#N/A</c:v>
                </c:pt>
                <c:pt idx="935">
                  <c:v>109.55</c:v>
                </c:pt>
                <c:pt idx="936">
                  <c:v>109.22</c:v>
                </c:pt>
                <c:pt idx="937">
                  <c:v>#N/A</c:v>
                </c:pt>
                <c:pt idx="938">
                  <c:v>110.4</c:v>
                </c:pt>
                <c:pt idx="939">
                  <c:v>#N/A</c:v>
                </c:pt>
                <c:pt idx="940">
                  <c:v>#N/A</c:v>
                </c:pt>
                <c:pt idx="941">
                  <c:v>110.8</c:v>
                </c:pt>
                <c:pt idx="942">
                  <c:v>111.03</c:v>
                </c:pt>
                <c:pt idx="943">
                  <c:v>111.63</c:v>
                </c:pt>
                <c:pt idx="944">
                  <c:v>111.91</c:v>
                </c:pt>
                <c:pt idx="945">
                  <c:v>111.4</c:v>
                </c:pt>
                <c:pt idx="946">
                  <c:v>#N/A</c:v>
                </c:pt>
                <c:pt idx="947">
                  <c:v>#N/A</c:v>
                </c:pt>
                <c:pt idx="948">
                  <c:v>110.97</c:v>
                </c:pt>
                <c:pt idx="949">
                  <c:v>110.92</c:v>
                </c:pt>
                <c:pt idx="950">
                  <c:v>111.62</c:v>
                </c:pt>
                <c:pt idx="951">
                  <c:v>111.38</c:v>
                </c:pt>
                <c:pt idx="952">
                  <c:v>111.72</c:v>
                </c:pt>
                <c:pt idx="953">
                  <c:v>#N/A</c:v>
                </c:pt>
                <c:pt idx="954">
                  <c:v>#N/A</c:v>
                </c:pt>
                <c:pt idx="955">
                  <c:v>112.5</c:v>
                </c:pt>
                <c:pt idx="956">
                  <c:v>113.48</c:v>
                </c:pt>
                <c:pt idx="957">
                  <c:v>113.48</c:v>
                </c:pt>
                <c:pt idx="958">
                  <c:v>113.38</c:v>
                </c:pt>
                <c:pt idx="959">
                  <c:v>113.89</c:v>
                </c:pt>
                <c:pt idx="960">
                  <c:v>#N/A</c:v>
                </c:pt>
                <c:pt idx="961">
                  <c:v>#N/A</c:v>
                </c:pt>
                <c:pt idx="962">
                  <c:v>114.27</c:v>
                </c:pt>
                <c:pt idx="963">
                  <c:v>114.14</c:v>
                </c:pt>
                <c:pt idx="964">
                  <c:v>114.55</c:v>
                </c:pt>
                <c:pt idx="965">
                  <c:v>114.26</c:v>
                </c:pt>
                <c:pt idx="966">
                  <c:v>114.02</c:v>
                </c:pt>
                <c:pt idx="967">
                  <c:v>#N/A</c:v>
                </c:pt>
                <c:pt idx="968">
                  <c:v>#N/A</c:v>
                </c:pt>
                <c:pt idx="969">
                  <c:v>113.71</c:v>
                </c:pt>
                <c:pt idx="970">
                  <c:v>113.95</c:v>
                </c:pt>
                <c:pt idx="971">
                  <c:v>114.15</c:v>
                </c:pt>
                <c:pt idx="972">
                  <c:v>113.6</c:v>
                </c:pt>
                <c:pt idx="973">
                  <c:v>113.65</c:v>
                </c:pt>
                <c:pt idx="974">
                  <c:v>#N/A</c:v>
                </c:pt>
                <c:pt idx="975">
                  <c:v>#N/A</c:v>
                </c:pt>
                <c:pt idx="976">
                  <c:v>114.12</c:v>
                </c:pt>
                <c:pt idx="977">
                  <c:v>114.1</c:v>
                </c:pt>
                <c:pt idx="978">
                  <c:v>#N/A</c:v>
                </c:pt>
                <c:pt idx="979">
                  <c:v>114.15</c:v>
                </c:pt>
                <c:pt idx="980">
                  <c:v>113.77</c:v>
                </c:pt>
                <c:pt idx="981">
                  <c:v>#N/A</c:v>
                </c:pt>
                <c:pt idx="982">
                  <c:v>#N/A</c:v>
                </c:pt>
                <c:pt idx="983">
                  <c:v>113.59</c:v>
                </c:pt>
                <c:pt idx="984">
                  <c:v>113.25</c:v>
                </c:pt>
                <c:pt idx="985">
                  <c:v>112.85</c:v>
                </c:pt>
                <c:pt idx="986">
                  <c:v>113.95</c:v>
                </c:pt>
                <c:pt idx="987">
                  <c:v>114.24</c:v>
                </c:pt>
                <c:pt idx="988">
                  <c:v>#N/A</c:v>
                </c:pt>
                <c:pt idx="989">
                  <c:v>#N/A</c:v>
                </c:pt>
                <c:pt idx="990">
                  <c:v>113.98</c:v>
                </c:pt>
                <c:pt idx="991">
                  <c:v>114.19</c:v>
                </c:pt>
                <c:pt idx="992">
                  <c:v>114.85</c:v>
                </c:pt>
                <c:pt idx="993">
                  <c:v>114.17</c:v>
                </c:pt>
                <c:pt idx="994">
                  <c:v>114.33</c:v>
                </c:pt>
                <c:pt idx="995">
                  <c:v>#N/A</c:v>
                </c:pt>
                <c:pt idx="996">
                  <c:v>#N/A</c:v>
                </c:pt>
                <c:pt idx="997">
                  <c:v>114.09</c:v>
                </c:pt>
                <c:pt idx="998">
                  <c:v>#N/A</c:v>
                </c:pt>
                <c:pt idx="999">
                  <c:v>115.19</c:v>
                </c:pt>
                <c:pt idx="1000">
                  <c:v>115.37</c:v>
                </c:pt>
                <c:pt idx="1001">
                  <c:v>114.92</c:v>
                </c:pt>
                <c:pt idx="1002">
                  <c:v>#N/A</c:v>
                </c:pt>
                <c:pt idx="1003">
                  <c:v>#N/A</c:v>
                </c:pt>
                <c:pt idx="1004">
                  <c:v>113.7</c:v>
                </c:pt>
                <c:pt idx="1005">
                  <c:v>113.8</c:v>
                </c:pt>
                <c:pt idx="1006">
                  <c:v>113.4</c:v>
                </c:pt>
                <c:pt idx="1007">
                  <c:v>112.96</c:v>
                </c:pt>
                <c:pt idx="1008">
                  <c:v>113.13</c:v>
                </c:pt>
                <c:pt idx="1009">
                  <c:v>#N/A</c:v>
                </c:pt>
                <c:pt idx="1010">
                  <c:v>#N/A</c:v>
                </c:pt>
                <c:pt idx="1011">
                  <c:v>113.05</c:v>
                </c:pt>
                <c:pt idx="1012">
                  <c:v>113.7</c:v>
                </c:pt>
                <c:pt idx="1013">
                  <c:v>113.48</c:v>
                </c:pt>
                <c:pt idx="1014">
                  <c:v>113.75</c:v>
                </c:pt>
                <c:pt idx="1015">
                  <c:v>113.44</c:v>
                </c:pt>
                <c:pt idx="1016">
                  <c:v>#N/A</c:v>
                </c:pt>
                <c:pt idx="1017">
                  <c:v>#N/A</c:v>
                </c:pt>
                <c:pt idx="1018">
                  <c:v>113.55</c:v>
                </c:pt>
                <c:pt idx="1019">
                  <c:v>113.65</c:v>
                </c:pt>
                <c:pt idx="1020">
                  <c:v>113.78</c:v>
                </c:pt>
                <c:pt idx="1021">
                  <c:v>114.13</c:v>
                </c:pt>
                <c:pt idx="1022">
                  <c:v>113.85</c:v>
                </c:pt>
                <c:pt idx="1023">
                  <c:v>#N/A</c:v>
                </c:pt>
                <c:pt idx="1024">
                  <c:v>#N/A</c:v>
                </c:pt>
                <c:pt idx="1025">
                  <c:v>113.59</c:v>
                </c:pt>
                <c:pt idx="1026">
                  <c:v>113.65</c:v>
                </c:pt>
                <c:pt idx="1027">
                  <c:v>114.16</c:v>
                </c:pt>
                <c:pt idx="1028">
                  <c:v>114.21</c:v>
                </c:pt>
                <c:pt idx="1029">
                  <c:v>114.49</c:v>
                </c:pt>
                <c:pt idx="1030">
                  <c:v>#N/A</c:v>
                </c:pt>
                <c:pt idx="1031">
                  <c:v>#N/A</c:v>
                </c:pt>
                <c:pt idx="1032">
                  <c:v>114.4</c:v>
                </c:pt>
                <c:pt idx="1033">
                  <c:v>114.95</c:v>
                </c:pt>
                <c:pt idx="1034">
                  <c:v>114.85</c:v>
                </c:pt>
                <c:pt idx="1035">
                  <c:v>115</c:v>
                </c:pt>
                <c:pt idx="1036">
                  <c:v>#N/A</c:v>
                </c:pt>
                <c:pt idx="1037">
                  <c:v>#N/A</c:v>
                </c:pt>
                <c:pt idx="1038">
                  <c:v>#N/A</c:v>
                </c:pt>
                <c:pt idx="1039">
                  <c:v>#N/A</c:v>
                </c:pt>
                <c:pt idx="1040">
                  <c:v>115.42</c:v>
                </c:pt>
                <c:pt idx="1041">
                  <c:v>116.2</c:v>
                </c:pt>
                <c:pt idx="1042">
                  <c:v>116.04</c:v>
                </c:pt>
                <c:pt idx="1043">
                  <c:v>115.89</c:v>
                </c:pt>
                <c:pt idx="1044">
                  <c:v>#N/A</c:v>
                </c:pt>
                <c:pt idx="1045">
                  <c:v>#N/A</c:v>
                </c:pt>
                <c:pt idx="1046">
                  <c:v>#N/A</c:v>
                </c:pt>
                <c:pt idx="1047">
                  <c:v>115.32</c:v>
                </c:pt>
                <c:pt idx="1048">
                  <c:v>115.33</c:v>
                </c:pt>
                <c:pt idx="1049">
                  <c:v>114.66</c:v>
                </c:pt>
                <c:pt idx="1050">
                  <c:v>114</c:v>
                </c:pt>
                <c:pt idx="1051">
                  <c:v>#N/A</c:v>
                </c:pt>
                <c:pt idx="1052">
                  <c:v>#N/A</c:v>
                </c:pt>
                <c:pt idx="1053">
                  <c:v>114.47</c:v>
                </c:pt>
                <c:pt idx="1054">
                  <c:v>114.54</c:v>
                </c:pt>
                <c:pt idx="1055">
                  <c:v>114.7</c:v>
                </c:pt>
                <c:pt idx="1056">
                  <c:v>114.28</c:v>
                </c:pt>
                <c:pt idx="1057">
                  <c:v>113.83</c:v>
                </c:pt>
                <c:pt idx="1058">
                  <c:v>#N/A</c:v>
                </c:pt>
                <c:pt idx="1059">
                  <c:v>#N/A</c:v>
                </c:pt>
                <c:pt idx="1060">
                  <c:v>113.83</c:v>
                </c:pt>
                <c:pt idx="1061">
                  <c:v>113.98</c:v>
                </c:pt>
                <c:pt idx="1062">
                  <c:v>113.81</c:v>
                </c:pt>
                <c:pt idx="1063">
                  <c:v>114.67</c:v>
                </c:pt>
                <c:pt idx="1064">
                  <c:v>115.44</c:v>
                </c:pt>
                <c:pt idx="1065">
                  <c:v>#N/A</c:v>
                </c:pt>
                <c:pt idx="1066">
                  <c:v>#N/A</c:v>
                </c:pt>
                <c:pt idx="1067">
                  <c:v>115.43</c:v>
                </c:pt>
                <c:pt idx="1068">
                  <c:v>115.15</c:v>
                </c:pt>
                <c:pt idx="1069">
                  <c:v>114.7</c:v>
                </c:pt>
                <c:pt idx="1070">
                  <c:v>114.45</c:v>
                </c:pt>
                <c:pt idx="1071">
                  <c:v>115</c:v>
                </c:pt>
                <c:pt idx="1072">
                  <c:v>#N/A</c:v>
                </c:pt>
                <c:pt idx="1073">
                  <c:v>#N/A</c:v>
                </c:pt>
                <c:pt idx="1074">
                  <c:v>115.23</c:v>
                </c:pt>
                <c:pt idx="1075">
                  <c:v>115.29</c:v>
                </c:pt>
                <c:pt idx="1076">
                  <c:v>115.53</c:v>
                </c:pt>
                <c:pt idx="1077">
                  <c:v>115.59</c:v>
                </c:pt>
                <c:pt idx="1078">
                  <c:v>#N/A</c:v>
                </c:pt>
                <c:pt idx="1079">
                  <c:v>#N/A</c:v>
                </c:pt>
                <c:pt idx="1080">
                  <c:v>#N/A</c:v>
                </c:pt>
                <c:pt idx="1081">
                  <c:v>115.4</c:v>
                </c:pt>
                <c:pt idx="1082">
                  <c:v>115.42</c:v>
                </c:pt>
                <c:pt idx="1083">
                  <c:v>115.69</c:v>
                </c:pt>
                <c:pt idx="1084">
                  <c:v>115.45</c:v>
                </c:pt>
                <c:pt idx="1085">
                  <c:v>114.94</c:v>
                </c:pt>
                <c:pt idx="1086">
                  <c:v>#N/A</c:v>
                </c:pt>
                <c:pt idx="1087">
                  <c:v>#N/A</c:v>
                </c:pt>
                <c:pt idx="1088">
                  <c:v>115.05</c:v>
                </c:pt>
                <c:pt idx="1089">
                  <c:v>114.7</c:v>
                </c:pt>
                <c:pt idx="1090">
                  <c:v>#N/A</c:v>
                </c:pt>
                <c:pt idx="1091">
                  <c:v>114.94</c:v>
                </c:pt>
                <c:pt idx="1092">
                  <c:v>115.54</c:v>
                </c:pt>
                <c:pt idx="1093">
                  <c:v>#N/A</c:v>
                </c:pt>
                <c:pt idx="1094">
                  <c:v>#N/A</c:v>
                </c:pt>
                <c:pt idx="1095">
                  <c:v>115.55</c:v>
                </c:pt>
                <c:pt idx="1096">
                  <c:v>115.25</c:v>
                </c:pt>
                <c:pt idx="1097">
                  <c:v>115</c:v>
                </c:pt>
                <c:pt idx="1098">
                  <c:v>115.6</c:v>
                </c:pt>
                <c:pt idx="1099">
                  <c:v>115.38</c:v>
                </c:pt>
                <c:pt idx="1100">
                  <c:v>#N/A</c:v>
                </c:pt>
                <c:pt idx="1101">
                  <c:v>#N/A</c:v>
                </c:pt>
                <c:pt idx="1102">
                  <c:v>114.92</c:v>
                </c:pt>
                <c:pt idx="1103">
                  <c:v>115.47</c:v>
                </c:pt>
                <c:pt idx="1104">
                  <c:v>115.87</c:v>
                </c:pt>
                <c:pt idx="1105">
                  <c:v>116</c:v>
                </c:pt>
                <c:pt idx="1106">
                  <c:v>116.3</c:v>
                </c:pt>
                <c:pt idx="1107">
                  <c:v>#N/A</c:v>
                </c:pt>
                <c:pt idx="1108">
                  <c:v>#N/A</c:v>
                </c:pt>
                <c:pt idx="1109">
                  <c:v>117.58</c:v>
                </c:pt>
                <c:pt idx="1110">
                  <c:v>118.23</c:v>
                </c:pt>
                <c:pt idx="1111">
                  <c:v>118.39</c:v>
                </c:pt>
                <c:pt idx="1112">
                  <c:v>118.97</c:v>
                </c:pt>
                <c:pt idx="1113">
                  <c:v>118.68</c:v>
                </c:pt>
                <c:pt idx="1114">
                  <c:v>#N/A</c:v>
                </c:pt>
                <c:pt idx="1115">
                  <c:v>#N/A</c:v>
                </c:pt>
                <c:pt idx="1116">
                  <c:v>#N/A</c:v>
                </c:pt>
                <c:pt idx="1117">
                  <c:v>120</c:v>
                </c:pt>
                <c:pt idx="1118">
                  <c:v>121.19</c:v>
                </c:pt>
                <c:pt idx="1119">
                  <c:v>121.24</c:v>
                </c:pt>
                <c:pt idx="1120">
                  <c:v>121.82</c:v>
                </c:pt>
                <c:pt idx="1121">
                  <c:v>#N/A</c:v>
                </c:pt>
                <c:pt idx="1122">
                  <c:v>#N/A</c:v>
                </c:pt>
                <c:pt idx="1123">
                  <c:v>122.22</c:v>
                </c:pt>
                <c:pt idx="1124">
                  <c:v>124.2</c:v>
                </c:pt>
                <c:pt idx="1125">
                  <c:v>122.5</c:v>
                </c:pt>
                <c:pt idx="1126">
                  <c:v>122.4</c:v>
                </c:pt>
                <c:pt idx="1127">
                  <c:v>122.2</c:v>
                </c:pt>
                <c:pt idx="1128">
                  <c:v>#N/A</c:v>
                </c:pt>
                <c:pt idx="1129">
                  <c:v>#N/A</c:v>
                </c:pt>
                <c:pt idx="1130">
                  <c:v>122.43</c:v>
                </c:pt>
                <c:pt idx="1131">
                  <c:v>122.55</c:v>
                </c:pt>
                <c:pt idx="1132">
                  <c:v>124</c:v>
                </c:pt>
                <c:pt idx="1133">
                  <c:v>123.64</c:v>
                </c:pt>
                <c:pt idx="1134">
                  <c:v>124</c:v>
                </c:pt>
                <c:pt idx="1135">
                  <c:v>#N/A</c:v>
                </c:pt>
                <c:pt idx="1136">
                  <c:v>#N/A</c:v>
                </c:pt>
                <c:pt idx="1137">
                  <c:v>125</c:v>
                </c:pt>
                <c:pt idx="1138">
                  <c:v>125.53</c:v>
                </c:pt>
                <c:pt idx="1139">
                  <c:v>125.6</c:v>
                </c:pt>
                <c:pt idx="1140">
                  <c:v>125.3</c:v>
                </c:pt>
                <c:pt idx="1141">
                  <c:v>126.4</c:v>
                </c:pt>
                <c:pt idx="1142">
                  <c:v>#N/A</c:v>
                </c:pt>
                <c:pt idx="1143">
                  <c:v>#N/A</c:v>
                </c:pt>
                <c:pt idx="1144">
                  <c:v>126.64</c:v>
                </c:pt>
                <c:pt idx="1145">
                  <c:v>127.34</c:v>
                </c:pt>
                <c:pt idx="1146">
                  <c:v>129.4</c:v>
                </c:pt>
                <c:pt idx="1147">
                  <c:v>128.28</c:v>
                </c:pt>
                <c:pt idx="1148">
                  <c:v>128.61000000000001</c:v>
                </c:pt>
                <c:pt idx="1149">
                  <c:v>#N/A</c:v>
                </c:pt>
                <c:pt idx="1150">
                  <c:v>#N/A</c:v>
                </c:pt>
                <c:pt idx="1151">
                  <c:v>128.78</c:v>
                </c:pt>
                <c:pt idx="1152">
                  <c:v>127.6</c:v>
                </c:pt>
                <c:pt idx="1153">
                  <c:v>127.62</c:v>
                </c:pt>
                <c:pt idx="1154">
                  <c:v>129.9</c:v>
                </c:pt>
                <c:pt idx="1155">
                  <c:v>#N/A</c:v>
                </c:pt>
                <c:pt idx="1156">
                  <c:v>#N/A</c:v>
                </c:pt>
                <c:pt idx="1157">
                  <c:v>#N/A</c:v>
                </c:pt>
                <c:pt idx="1158">
                  <c:v>130.07</c:v>
                </c:pt>
                <c:pt idx="1159">
                  <c:v>#N/A</c:v>
                </c:pt>
                <c:pt idx="1160">
                  <c:v>#N/A</c:v>
                </c:pt>
                <c:pt idx="1161">
                  <c:v>#N/A</c:v>
                </c:pt>
                <c:pt idx="1162">
                  <c:v>130.5</c:v>
                </c:pt>
                <c:pt idx="1163">
                  <c:v>#N/A</c:v>
                </c:pt>
                <c:pt idx="1164">
                  <c:v>#N/A</c:v>
                </c:pt>
                <c:pt idx="1165">
                  <c:v>130.80000000000001</c:v>
                </c:pt>
                <c:pt idx="1166">
                  <c:v>130.35</c:v>
                </c:pt>
                <c:pt idx="1167">
                  <c:v>130.4</c:v>
                </c:pt>
                <c:pt idx="1168">
                  <c:v>129.74</c:v>
                </c:pt>
                <c:pt idx="1169">
                  <c:v>128.9</c:v>
                </c:pt>
                <c:pt idx="1170">
                  <c:v>#N/A</c:v>
                </c:pt>
                <c:pt idx="1171">
                  <c:v>#N/A</c:v>
                </c:pt>
                <c:pt idx="1172">
                  <c:v>128.94999999999999</c:v>
                </c:pt>
                <c:pt idx="1173">
                  <c:v>129.34</c:v>
                </c:pt>
                <c:pt idx="1174">
                  <c:v>129.31</c:v>
                </c:pt>
                <c:pt idx="1175">
                  <c:v>128.4</c:v>
                </c:pt>
                <c:pt idx="1176">
                  <c:v>127.76</c:v>
                </c:pt>
                <c:pt idx="1177">
                  <c:v>#N/A</c:v>
                </c:pt>
                <c:pt idx="1178">
                  <c:v>#N/A</c:v>
                </c:pt>
                <c:pt idx="1179">
                  <c:v>127.76</c:v>
                </c:pt>
                <c:pt idx="1180">
                  <c:v>127.87</c:v>
                </c:pt>
                <c:pt idx="1181">
                  <c:v>126.97</c:v>
                </c:pt>
                <c:pt idx="1182">
                  <c:v>127.48</c:v>
                </c:pt>
                <c:pt idx="1183">
                  <c:v>127.01</c:v>
                </c:pt>
                <c:pt idx="1184">
                  <c:v>#N/A</c:v>
                </c:pt>
                <c:pt idx="1185">
                  <c:v>#N/A</c:v>
                </c:pt>
                <c:pt idx="1186">
                  <c:v>127.02</c:v>
                </c:pt>
                <c:pt idx="1187">
                  <c:v>128.19999999999999</c:v>
                </c:pt>
                <c:pt idx="1188">
                  <c:v>128.91999999999999</c:v>
                </c:pt>
                <c:pt idx="1189">
                  <c:v>130.04</c:v>
                </c:pt>
                <c:pt idx="1190">
                  <c:v>129.82</c:v>
                </c:pt>
                <c:pt idx="1191">
                  <c:v>#N/A</c:v>
                </c:pt>
                <c:pt idx="1192">
                  <c:v>#N/A</c:v>
                </c:pt>
                <c:pt idx="1193">
                  <c:v>130.75</c:v>
                </c:pt>
                <c:pt idx="1194">
                  <c:v>132.22999999999999</c:v>
                </c:pt>
                <c:pt idx="1195">
                  <c:v>132.9</c:v>
                </c:pt>
                <c:pt idx="1196">
                  <c:v>134.44</c:v>
                </c:pt>
                <c:pt idx="1197">
                  <c:v>134.19999999999999</c:v>
                </c:pt>
                <c:pt idx="1198">
                  <c:v>#N/A</c:v>
                </c:pt>
                <c:pt idx="1199">
                  <c:v>#N/A</c:v>
                </c:pt>
                <c:pt idx="1200">
                  <c:v>135</c:v>
                </c:pt>
                <c:pt idx="1201">
                  <c:v>134.12</c:v>
                </c:pt>
                <c:pt idx="1202">
                  <c:v>134.99</c:v>
                </c:pt>
                <c:pt idx="1203">
                  <c:v>134.26</c:v>
                </c:pt>
                <c:pt idx="1204">
                  <c:v>133.19999999999999</c:v>
                </c:pt>
                <c:pt idx="1205">
                  <c:v>#N/A</c:v>
                </c:pt>
                <c:pt idx="1206">
                  <c:v>#N/A</c:v>
                </c:pt>
                <c:pt idx="1207">
                  <c:v>135.25</c:v>
                </c:pt>
                <c:pt idx="1208">
                  <c:v>135.19</c:v>
                </c:pt>
                <c:pt idx="1209">
                  <c:v>136.47</c:v>
                </c:pt>
                <c:pt idx="1210">
                  <c:v>135.19999999999999</c:v>
                </c:pt>
                <c:pt idx="1211">
                  <c:v>135.19</c:v>
                </c:pt>
                <c:pt idx="1212">
                  <c:v>#N/A</c:v>
                </c:pt>
                <c:pt idx="1213">
                  <c:v>#N/A</c:v>
                </c:pt>
                <c:pt idx="1214">
                  <c:v>134.6</c:v>
                </c:pt>
                <c:pt idx="1215">
                  <c:v>135.44999999999999</c:v>
                </c:pt>
                <c:pt idx="1216">
                  <c:v>136.11000000000001</c:v>
                </c:pt>
                <c:pt idx="1217">
                  <c:v>136.63</c:v>
                </c:pt>
                <c:pt idx="1218">
                  <c:v>135.97999999999999</c:v>
                </c:pt>
                <c:pt idx="1219">
                  <c:v>#N/A</c:v>
                </c:pt>
                <c:pt idx="1220">
                  <c:v>#N/A</c:v>
                </c:pt>
                <c:pt idx="1221">
                  <c:v>134.94</c:v>
                </c:pt>
                <c:pt idx="1222">
                  <c:v>136.13</c:v>
                </c:pt>
                <c:pt idx="1223">
                  <c:v>135.68</c:v>
                </c:pt>
                <c:pt idx="1224">
                  <c:v>135.69999999999999</c:v>
                </c:pt>
                <c:pt idx="1225">
                  <c:v>136.02000000000001</c:v>
                </c:pt>
                <c:pt idx="1226">
                  <c:v>#N/A</c:v>
                </c:pt>
                <c:pt idx="1227">
                  <c:v>#N/A</c:v>
                </c:pt>
                <c:pt idx="1228">
                  <c:v>136.44999999999999</c:v>
                </c:pt>
                <c:pt idx="1229">
                  <c:v>137.15</c:v>
                </c:pt>
                <c:pt idx="1230">
                  <c:v>137.12</c:v>
                </c:pt>
                <c:pt idx="1231">
                  <c:v>138</c:v>
                </c:pt>
                <c:pt idx="1232">
                  <c:v>138.9</c:v>
                </c:pt>
                <c:pt idx="1233">
                  <c:v>#N/A</c:v>
                </c:pt>
                <c:pt idx="1234">
                  <c:v>#N/A</c:v>
                </c:pt>
                <c:pt idx="1235">
                  <c:v>#N/A</c:v>
                </c:pt>
                <c:pt idx="1236">
                  <c:v>138.22</c:v>
                </c:pt>
                <c:pt idx="1237">
                  <c:v>138.15</c:v>
                </c:pt>
                <c:pt idx="1238">
                  <c:v>138.44999999999999</c:v>
                </c:pt>
                <c:pt idx="1239">
                  <c:v>137.32</c:v>
                </c:pt>
                <c:pt idx="1240">
                  <c:v>#N/A</c:v>
                </c:pt>
                <c:pt idx="1241">
                  <c:v>#N/A</c:v>
                </c:pt>
                <c:pt idx="1242">
                  <c:v>136.6</c:v>
                </c:pt>
                <c:pt idx="1243">
                  <c:v>136.44999999999999</c:v>
                </c:pt>
                <c:pt idx="1244">
                  <c:v>136.99</c:v>
                </c:pt>
                <c:pt idx="1245">
                  <c:v>135.30000000000001</c:v>
                </c:pt>
                <c:pt idx="1246">
                  <c:v>133</c:v>
                </c:pt>
                <c:pt idx="1247">
                  <c:v>#N/A</c:v>
                </c:pt>
                <c:pt idx="1248">
                  <c:v>#N/A</c:v>
                </c:pt>
                <c:pt idx="1249">
                  <c:v>132.5</c:v>
                </c:pt>
                <c:pt idx="1250">
                  <c:v>130.85</c:v>
                </c:pt>
                <c:pt idx="1251">
                  <c:v>133.75</c:v>
                </c:pt>
                <c:pt idx="1252">
                  <c:v>133.62</c:v>
                </c:pt>
                <c:pt idx="1253">
                  <c:v>133.01</c:v>
                </c:pt>
                <c:pt idx="1254">
                  <c:v>#N/A</c:v>
                </c:pt>
                <c:pt idx="1255">
                  <c:v>#N/A</c:v>
                </c:pt>
                <c:pt idx="1256">
                  <c:v>135.4</c:v>
                </c:pt>
                <c:pt idx="1257">
                  <c:v>134.86000000000001</c:v>
                </c:pt>
                <c:pt idx="1258">
                  <c:v>135.19999999999999</c:v>
                </c:pt>
                <c:pt idx="1259">
                  <c:v>#N/A</c:v>
                </c:pt>
                <c:pt idx="1260">
                  <c:v>133.35</c:v>
                </c:pt>
                <c:pt idx="1261">
                  <c:v>#N/A</c:v>
                </c:pt>
                <c:pt idx="1262">
                  <c:v>#N/A</c:v>
                </c:pt>
                <c:pt idx="1263">
                  <c:v>133</c:v>
                </c:pt>
                <c:pt idx="1264">
                  <c:v>133.16999999999999</c:v>
                </c:pt>
                <c:pt idx="1265">
                  <c:v>134.31</c:v>
                </c:pt>
                <c:pt idx="1266">
                  <c:v>134.88</c:v>
                </c:pt>
                <c:pt idx="1267">
                  <c:v>136.28</c:v>
                </c:pt>
                <c:pt idx="1268">
                  <c:v>#N/A</c:v>
                </c:pt>
                <c:pt idx="1269">
                  <c:v>#N/A</c:v>
                </c:pt>
                <c:pt idx="1270">
                  <c:v>137.19999999999999</c:v>
                </c:pt>
                <c:pt idx="1271">
                  <c:v>137.28</c:v>
                </c:pt>
                <c:pt idx="1272">
                  <c:v>136.9</c:v>
                </c:pt>
                <c:pt idx="1273">
                  <c:v>136.94</c:v>
                </c:pt>
                <c:pt idx="1274">
                  <c:v>136.72</c:v>
                </c:pt>
                <c:pt idx="1275">
                  <c:v>#N/A</c:v>
                </c:pt>
                <c:pt idx="1276">
                  <c:v>#N/A</c:v>
                </c:pt>
                <c:pt idx="1277">
                  <c:v>139</c:v>
                </c:pt>
                <c:pt idx="1278">
                  <c:v>138.5</c:v>
                </c:pt>
                <c:pt idx="1279">
                  <c:v>138.61000000000001</c:v>
                </c:pt>
                <c:pt idx="1280">
                  <c:v>139.5</c:v>
                </c:pt>
                <c:pt idx="1281">
                  <c:v>140.05000000000001</c:v>
                </c:pt>
                <c:pt idx="1282">
                  <c:v>#N/A</c:v>
                </c:pt>
                <c:pt idx="1283">
                  <c:v>#N/A</c:v>
                </c:pt>
                <c:pt idx="1284">
                  <c:v>140.30000000000001</c:v>
                </c:pt>
                <c:pt idx="1285">
                  <c:v>141</c:v>
                </c:pt>
                <c:pt idx="1286">
                  <c:v>144.12</c:v>
                </c:pt>
                <c:pt idx="1287">
                  <c:v>144.4</c:v>
                </c:pt>
                <c:pt idx="1288">
                  <c:v>143.76</c:v>
                </c:pt>
                <c:pt idx="1289">
                  <c:v>#N/A</c:v>
                </c:pt>
                <c:pt idx="1290">
                  <c:v>#N/A</c:v>
                </c:pt>
                <c:pt idx="1291">
                  <c:v>142.80000000000001</c:v>
                </c:pt>
                <c:pt idx="1292">
                  <c:v>142.58000000000001</c:v>
                </c:pt>
                <c:pt idx="1293">
                  <c:v>144.44999999999999</c:v>
                </c:pt>
                <c:pt idx="1294">
                  <c:v>143.25</c:v>
                </c:pt>
                <c:pt idx="1295">
                  <c:v>143.02000000000001</c:v>
                </c:pt>
                <c:pt idx="1296">
                  <c:v>#N/A</c:v>
                </c:pt>
                <c:pt idx="1297">
                  <c:v>#N/A</c:v>
                </c:pt>
                <c:pt idx="1298">
                  <c:v>#N/A</c:v>
                </c:pt>
                <c:pt idx="1299">
                  <c:v>143.22999999999999</c:v>
                </c:pt>
                <c:pt idx="1300">
                  <c:v>143.69999999999999</c:v>
                </c:pt>
                <c:pt idx="1301">
                  <c:v>144.44999999999999</c:v>
                </c:pt>
                <c:pt idx="1302">
                  <c:v>#N/A</c:v>
                </c:pt>
                <c:pt idx="1303">
                  <c:v>#N/A</c:v>
                </c:pt>
                <c:pt idx="1304">
                  <c:v>#N/A</c:v>
                </c:pt>
                <c:pt idx="1305">
                  <c:v>144</c:v>
                </c:pt>
                <c:pt idx="1306">
                  <c:v>144.44999999999999</c:v>
                </c:pt>
                <c:pt idx="1307">
                  <c:v>144.66</c:v>
                </c:pt>
                <c:pt idx="1308">
                  <c:v>144.35</c:v>
                </c:pt>
                <c:pt idx="1309">
                  <c:v>144.74</c:v>
                </c:pt>
                <c:pt idx="1310">
                  <c:v>#N/A</c:v>
                </c:pt>
                <c:pt idx="1311">
                  <c:v>#N/A</c:v>
                </c:pt>
                <c:pt idx="1312">
                  <c:v>144.85</c:v>
                </c:pt>
                <c:pt idx="1313">
                  <c:v>144.69999999999999</c:v>
                </c:pt>
                <c:pt idx="1314">
                  <c:v>143.93</c:v>
                </c:pt>
                <c:pt idx="1315">
                  <c:v>144.58000000000001</c:v>
                </c:pt>
                <c:pt idx="1316">
                  <c:v>145.02000000000001</c:v>
                </c:pt>
                <c:pt idx="1317">
                  <c:v>#N/A</c:v>
                </c:pt>
                <c:pt idx="1318">
                  <c:v>#N/A</c:v>
                </c:pt>
                <c:pt idx="1319">
                  <c:v>#N/A</c:v>
                </c:pt>
                <c:pt idx="1320">
                  <c:v>145.72999999999999</c:v>
                </c:pt>
                <c:pt idx="1321">
                  <c:v>146.18</c:v>
                </c:pt>
                <c:pt idx="1322">
                  <c:v>146.85</c:v>
                </c:pt>
                <c:pt idx="1323">
                  <c:v>147.37</c:v>
                </c:pt>
                <c:pt idx="1324">
                  <c:v>#N/A</c:v>
                </c:pt>
                <c:pt idx="1325">
                  <c:v>#N/A</c:v>
                </c:pt>
                <c:pt idx="1326">
                  <c:v>148.58000000000001</c:v>
                </c:pt>
                <c:pt idx="1327">
                  <c:v>148.9</c:v>
                </c:pt>
                <c:pt idx="1328">
                  <c:v>149.18</c:v>
                </c:pt>
                <c:pt idx="1329">
                  <c:v>149.93</c:v>
                </c:pt>
                <c:pt idx="1330">
                  <c:v>150.38</c:v>
                </c:pt>
                <c:pt idx="1331">
                  <c:v>#N/A</c:v>
                </c:pt>
                <c:pt idx="1332">
                  <c:v>#N/A</c:v>
                </c:pt>
                <c:pt idx="1333">
                  <c:v>146</c:v>
                </c:pt>
                <c:pt idx="1334">
                  <c:v>149</c:v>
                </c:pt>
                <c:pt idx="1335">
                  <c:v>148.16</c:v>
                </c:pt>
                <c:pt idx="1336">
                  <c:v>146.11000000000001</c:v>
                </c:pt>
                <c:pt idx="1337">
                  <c:v>146.6</c:v>
                </c:pt>
                <c:pt idx="1338">
                  <c:v>#N/A</c:v>
                </c:pt>
                <c:pt idx="1339">
                  <c:v>#N/A</c:v>
                </c:pt>
                <c:pt idx="1340">
                  <c:v>148.24</c:v>
                </c:pt>
                <c:pt idx="1341">
                  <c:v>148.72999999999999</c:v>
                </c:pt>
                <c:pt idx="1342">
                  <c:v>147.54</c:v>
                </c:pt>
                <c:pt idx="1343">
                  <c:v>#N/A</c:v>
                </c:pt>
                <c:pt idx="1344">
                  <c:v>148.25</c:v>
                </c:pt>
                <c:pt idx="1345">
                  <c:v>#N/A</c:v>
                </c:pt>
                <c:pt idx="1346">
                  <c:v>#N/A</c:v>
                </c:pt>
                <c:pt idx="1347">
                  <c:v>147.02000000000001</c:v>
                </c:pt>
                <c:pt idx="1348">
                  <c:v>146.5</c:v>
                </c:pt>
                <c:pt idx="1349">
                  <c:v>145.72</c:v>
                </c:pt>
                <c:pt idx="1350">
                  <c:v>146.33000000000001</c:v>
                </c:pt>
                <c:pt idx="1351">
                  <c:v>142.44999999999999</c:v>
                </c:pt>
                <c:pt idx="1352">
                  <c:v>#N/A</c:v>
                </c:pt>
                <c:pt idx="1353">
                  <c:v>#N/A</c:v>
                </c:pt>
                <c:pt idx="1354">
                  <c:v>139.6</c:v>
                </c:pt>
                <c:pt idx="1355">
                  <c:v>140.38</c:v>
                </c:pt>
                <c:pt idx="1356">
                  <c:v>139.53</c:v>
                </c:pt>
                <c:pt idx="1357">
                  <c:v>139.44</c:v>
                </c:pt>
                <c:pt idx="1358">
                  <c:v>140.22</c:v>
                </c:pt>
                <c:pt idx="1359">
                  <c:v>#N/A</c:v>
                </c:pt>
                <c:pt idx="1360">
                  <c:v>#N/A</c:v>
                </c:pt>
                <c:pt idx="1361">
                  <c:v>140.29</c:v>
                </c:pt>
                <c:pt idx="1362">
                  <c:v>142.05000000000001</c:v>
                </c:pt>
                <c:pt idx="1363">
                  <c:v>#N/A</c:v>
                </c:pt>
                <c:pt idx="1364">
                  <c:v>138.94999999999999</c:v>
                </c:pt>
                <c:pt idx="1365">
                  <c:v>139.03</c:v>
                </c:pt>
                <c:pt idx="1366">
                  <c:v>#N/A</c:v>
                </c:pt>
                <c:pt idx="1367">
                  <c:v>#N/A</c:v>
                </c:pt>
                <c:pt idx="1368">
                  <c:v>139.06</c:v>
                </c:pt>
                <c:pt idx="1369">
                  <c:v>138.85</c:v>
                </c:pt>
                <c:pt idx="1370">
                  <c:v>138.80000000000001</c:v>
                </c:pt>
                <c:pt idx="1371">
                  <c:v>136.25</c:v>
                </c:pt>
                <c:pt idx="1372">
                  <c:v>135.5</c:v>
                </c:pt>
                <c:pt idx="1373">
                  <c:v>#N/A</c:v>
                </c:pt>
                <c:pt idx="1374">
                  <c:v>#N/A</c:v>
                </c:pt>
                <c:pt idx="1375">
                  <c:v>134.68</c:v>
                </c:pt>
                <c:pt idx="1376">
                  <c:v>136.5</c:v>
                </c:pt>
                <c:pt idx="1377">
                  <c:v>137.27000000000001</c:v>
                </c:pt>
                <c:pt idx="1378">
                  <c:v>136.57</c:v>
                </c:pt>
                <c:pt idx="1379">
                  <c:v>136.88</c:v>
                </c:pt>
                <c:pt idx="1380">
                  <c:v>#N/A</c:v>
                </c:pt>
                <c:pt idx="1381">
                  <c:v>#N/A</c:v>
                </c:pt>
                <c:pt idx="1382">
                  <c:v>136.77000000000001</c:v>
                </c:pt>
                <c:pt idx="1383">
                  <c:v>137.80000000000001</c:v>
                </c:pt>
                <c:pt idx="1384">
                  <c:v>135.53</c:v>
                </c:pt>
                <c:pt idx="1385">
                  <c:v>135.37</c:v>
                </c:pt>
                <c:pt idx="1386">
                  <c:v>137.63</c:v>
                </c:pt>
                <c:pt idx="1387">
                  <c:v>#N/A</c:v>
                </c:pt>
                <c:pt idx="1388">
                  <c:v>#N/A</c:v>
                </c:pt>
                <c:pt idx="1389">
                  <c:v>136.16</c:v>
                </c:pt>
                <c:pt idx="1390">
                  <c:v>133.11000000000001</c:v>
                </c:pt>
                <c:pt idx="1391">
                  <c:v>131.72999999999999</c:v>
                </c:pt>
                <c:pt idx="1392">
                  <c:v>131.78</c:v>
                </c:pt>
                <c:pt idx="1393">
                  <c:v>132.65</c:v>
                </c:pt>
                <c:pt idx="1394">
                  <c:v>#N/A</c:v>
                </c:pt>
                <c:pt idx="1395">
                  <c:v>#N/A</c:v>
                </c:pt>
                <c:pt idx="1396">
                  <c:v>132.5</c:v>
                </c:pt>
                <c:pt idx="1397">
                  <c:v>133.18</c:v>
                </c:pt>
                <c:pt idx="1398">
                  <c:v>133.9</c:v>
                </c:pt>
                <c:pt idx="1399">
                  <c:v>134.03</c:v>
                </c:pt>
                <c:pt idx="1400">
                  <c:v>132.56</c:v>
                </c:pt>
                <c:pt idx="1401">
                  <c:v>#N/A</c:v>
                </c:pt>
                <c:pt idx="1402">
                  <c:v>#N/A</c:v>
                </c:pt>
                <c:pt idx="1403">
                  <c:v>#N/A</c:v>
                </c:pt>
                <c:pt idx="1404">
                  <c:v>#N/A</c:v>
                </c:pt>
                <c:pt idx="1405" formatCode="General">
                  <c:v>130.96</c:v>
                </c:pt>
                <c:pt idx="1406" formatCode="General">
                  <c:v>132.05000000000001</c:v>
                </c:pt>
                <c:pt idx="1407" formatCode="General">
                  <c:v>133.63999999999999</c:v>
                </c:pt>
                <c:pt idx="1408">
                  <c:v>#N/A</c:v>
                </c:pt>
                <c:pt idx="1409">
                  <c:v>#N/A</c:v>
                </c:pt>
                <c:pt idx="1410">
                  <c:v>#N/A</c:v>
                </c:pt>
                <c:pt idx="1411" formatCode="General">
                  <c:v>131.80000000000001</c:v>
                </c:pt>
                <c:pt idx="1412" formatCode="General">
                  <c:v>132.36000000000001</c:v>
                </c:pt>
                <c:pt idx="1413" formatCode="General">
                  <c:v>131.9</c:v>
                </c:pt>
                <c:pt idx="1414" formatCode="General">
                  <c:v>129.22999999999999</c:v>
                </c:pt>
                <c:pt idx="1415">
                  <c:v>#N/A</c:v>
                </c:pt>
                <c:pt idx="1416">
                  <c:v>#N/A</c:v>
                </c:pt>
                <c:pt idx="1417" formatCode="General">
                  <c:v>127.65</c:v>
                </c:pt>
                <c:pt idx="1418" formatCode="General">
                  <c:v>128.71</c:v>
                </c:pt>
                <c:pt idx="1419" formatCode="General">
                  <c:v>128.84</c:v>
                </c:pt>
                <c:pt idx="1420" formatCode="General">
                  <c:v>128.4</c:v>
                </c:pt>
                <c:pt idx="1421" formatCode="General">
                  <c:v>128.65</c:v>
                </c:pt>
                <c:pt idx="1422">
                  <c:v>#N/A</c:v>
                </c:pt>
                <c:pt idx="1423">
                  <c:v>#N/A</c:v>
                </c:pt>
                <c:pt idx="1424" formatCode="General">
                  <c:v>129.29</c:v>
                </c:pt>
                <c:pt idx="1425" formatCode="General">
                  <c:v>130.36000000000001</c:v>
                </c:pt>
                <c:pt idx="1426" formatCode="General">
                  <c:v>130.35</c:v>
                </c:pt>
                <c:pt idx="1427" formatCode="General">
                  <c:v>129.19</c:v>
                </c:pt>
                <c:pt idx="1428" formatCode="General">
                  <c:v>130</c:v>
                </c:pt>
                <c:pt idx="1429">
                  <c:v>#N/A</c:v>
                </c:pt>
                <c:pt idx="1430">
                  <c:v>#N/A</c:v>
                </c:pt>
                <c:pt idx="1431" formatCode="General">
                  <c:v>130.06</c:v>
                </c:pt>
                <c:pt idx="1432" formatCode="General">
                  <c:v>130.41</c:v>
                </c:pt>
                <c:pt idx="1433" formatCode="General">
                  <c:v>129.87</c:v>
                </c:pt>
                <c:pt idx="1434" formatCode="General">
                  <c:v>128.4</c:v>
                </c:pt>
                <c:pt idx="1435" formatCode="General">
                  <c:v>128.68</c:v>
                </c:pt>
                <c:pt idx="1436">
                  <c:v>#N/A</c:v>
                </c:pt>
                <c:pt idx="1437">
                  <c:v>#N/A</c:v>
                </c:pt>
                <c:pt idx="1438" formatCode="General">
                  <c:v>132.35</c:v>
                </c:pt>
                <c:pt idx="1439" formatCode="General">
                  <c:v>132.54</c:v>
                </c:pt>
                <c:pt idx="1440" formatCode="General">
                  <c:v>130.88999999999999</c:v>
                </c:pt>
                <c:pt idx="1441" formatCode="General">
                  <c:v>131.55000000000001</c:v>
                </c:pt>
                <c:pt idx="1442" formatCode="General">
                  <c:v>131.62</c:v>
                </c:pt>
                <c:pt idx="1443">
                  <c:v>#N/A</c:v>
                </c:pt>
                <c:pt idx="1444">
                  <c:v>#N/A</c:v>
                </c:pt>
                <c:pt idx="1445" formatCode="General">
                  <c:v>131.69999999999999</c:v>
                </c:pt>
                <c:pt idx="1446" formatCode="General">
                  <c:v>132.28</c:v>
                </c:pt>
                <c:pt idx="1447" formatCode="General">
                  <c:v>132.72999999999999</c:v>
                </c:pt>
                <c:pt idx="1448" formatCode="General">
                  <c:v>134.05000000000001</c:v>
                </c:pt>
                <c:pt idx="1449" formatCode="General">
                  <c:v>134.30000000000001</c:v>
                </c:pt>
                <c:pt idx="1450">
                  <c:v>#N/A</c:v>
                </c:pt>
                <c:pt idx="1451">
                  <c:v>#N/A</c:v>
                </c:pt>
                <c:pt idx="1452" formatCode="General">
                  <c:v>134.41999999999999</c:v>
                </c:pt>
                <c:pt idx="1453" formatCode="General">
                  <c:v>134.25</c:v>
                </c:pt>
                <c:pt idx="1454" formatCode="General">
                  <c:v>134.80000000000001</c:v>
                </c:pt>
                <c:pt idx="1455">
                  <c:v>#N/A</c:v>
                </c:pt>
                <c:pt idx="1456" formatCode="General">
                  <c:v>134.1</c:v>
                </c:pt>
                <c:pt idx="1457">
                  <c:v>#N/A</c:v>
                </c:pt>
                <c:pt idx="1458">
                  <c:v>#N/A</c:v>
                </c:pt>
                <c:pt idx="1459" formatCode="General">
                  <c:v>136.15</c:v>
                </c:pt>
                <c:pt idx="1460" formatCode="General">
                  <c:v>136.29</c:v>
                </c:pt>
                <c:pt idx="1461" formatCode="General">
                  <c:v>136.36000000000001</c:v>
                </c:pt>
                <c:pt idx="1462" formatCode="General">
                  <c:v>136.5</c:v>
                </c:pt>
                <c:pt idx="1463" formatCode="General">
                  <c:v>136.6</c:v>
                </c:pt>
                <c:pt idx="1464">
                  <c:v>#N/A</c:v>
                </c:pt>
                <c:pt idx="1465">
                  <c:v>#N/A</c:v>
                </c:pt>
                <c:pt idx="1466" formatCode="General">
                  <c:v>135.86000000000001</c:v>
                </c:pt>
                <c:pt idx="1467" formatCode="General">
                  <c:v>136.09</c:v>
                </c:pt>
                <c:pt idx="1468" formatCode="General">
                  <c:v>137.33000000000001</c:v>
                </c:pt>
                <c:pt idx="1469" formatCode="General">
                  <c:v>137.02000000000001</c:v>
                </c:pt>
                <c:pt idx="1470" formatCode="General">
                  <c:v>135.91</c:v>
                </c:pt>
                <c:pt idx="1471">
                  <c:v>#N/A</c:v>
                </c:pt>
                <c:pt idx="1472">
                  <c:v>#N/A</c:v>
                </c:pt>
                <c:pt idx="1473" formatCode="General">
                  <c:v>134.33000000000001</c:v>
                </c:pt>
                <c:pt idx="1474" formatCode="General">
                  <c:v>133.05000000000001</c:v>
                </c:pt>
                <c:pt idx="1475" formatCode="General">
                  <c:v>134.57</c:v>
                </c:pt>
                <c:pt idx="1476" formatCode="General">
                  <c:v>132.55000000000001</c:v>
                </c:pt>
                <c:pt idx="1477" formatCode="General">
                  <c:v>133.47999999999999</c:v>
                </c:pt>
                <c:pt idx="1478">
                  <c:v>#N/A</c:v>
                </c:pt>
                <c:pt idx="1479">
                  <c:v>#N/A</c:v>
                </c:pt>
                <c:pt idx="1480" formatCode="General">
                  <c:v>132.6</c:v>
                </c:pt>
                <c:pt idx="1481">
                  <c:v>#N/A</c:v>
                </c:pt>
                <c:pt idx="1482" formatCode="General">
                  <c:v>132.44</c:v>
                </c:pt>
                <c:pt idx="1483" formatCode="General">
                  <c:v>130.85</c:v>
                </c:pt>
                <c:pt idx="1484" formatCode="General">
                  <c:v>130.6</c:v>
                </c:pt>
                <c:pt idx="1485">
                  <c:v>#N/A</c:v>
                </c:pt>
                <c:pt idx="1486">
                  <c:v>#N/A</c:v>
                </c:pt>
                <c:pt idx="1487" formatCode="General">
                  <c:v>130.65</c:v>
                </c:pt>
                <c:pt idx="1488" formatCode="General">
                  <c:v>130.65</c:v>
                </c:pt>
                <c:pt idx="1489" formatCode="General">
                  <c:v>131.27000000000001</c:v>
                </c:pt>
                <c:pt idx="1490" formatCode="General">
                  <c:v>132.52000000000001</c:v>
                </c:pt>
                <c:pt idx="1491" formatCode="General">
                  <c:v>133.47999999999999</c:v>
                </c:pt>
                <c:pt idx="1492">
                  <c:v>#N/A</c:v>
                </c:pt>
                <c:pt idx="1493">
                  <c:v>#N/A</c:v>
                </c:pt>
                <c:pt idx="1494" formatCode="General">
                  <c:v>133.04</c:v>
                </c:pt>
                <c:pt idx="1495" formatCode="General">
                  <c:v>132.57</c:v>
                </c:pt>
                <c:pt idx="1496" formatCode="General">
                  <c:v>131.52000000000001</c:v>
                </c:pt>
                <c:pt idx="1497" formatCode="General">
                  <c:v>131.1</c:v>
                </c:pt>
                <c:pt idx="1498" formatCode="General">
                  <c:v>131.72999999999999</c:v>
                </c:pt>
                <c:pt idx="1499">
                  <c:v>#N/A</c:v>
                </c:pt>
                <c:pt idx="1500">
                  <c:v>#N/A</c:v>
                </c:pt>
                <c:pt idx="1501" formatCode="General">
                  <c:v>132.6</c:v>
                </c:pt>
                <c:pt idx="1502" formatCode="General">
                  <c:v>133.41999999999999</c:v>
                </c:pt>
                <c:pt idx="1503" formatCode="General">
                  <c:v>133.75</c:v>
                </c:pt>
                <c:pt idx="1504" formatCode="General">
                  <c:v>133.22</c:v>
                </c:pt>
                <c:pt idx="1505" formatCode="General">
                  <c:v>132.47</c:v>
                </c:pt>
                <c:pt idx="1506">
                  <c:v>#N/A</c:v>
                </c:pt>
                <c:pt idx="1507">
                  <c:v>#N/A</c:v>
                </c:pt>
                <c:pt idx="1508" formatCode="General">
                  <c:v>133.85</c:v>
                </c:pt>
                <c:pt idx="1509" formatCode="General">
                  <c:v>134.41999999999999</c:v>
                </c:pt>
                <c:pt idx="1510" formatCode="General">
                  <c:v>134.1</c:v>
                </c:pt>
                <c:pt idx="1511" formatCode="General">
                  <c:v>134.82</c:v>
                </c:pt>
                <c:pt idx="1512" formatCode="General">
                  <c:v>134.24</c:v>
                </c:pt>
                <c:pt idx="1513">
                  <c:v>#N/A</c:v>
                </c:pt>
                <c:pt idx="1514">
                  <c:v>#N/A</c:v>
                </c:pt>
                <c:pt idx="1515" formatCode="General">
                  <c:v>134.08000000000001</c:v>
                </c:pt>
                <c:pt idx="1516" formatCode="General">
                  <c:v>134.29</c:v>
                </c:pt>
                <c:pt idx="1517" formatCode="General">
                  <c:v>133.74</c:v>
                </c:pt>
                <c:pt idx="1518" formatCode="General">
                  <c:v>133.66999999999999</c:v>
                </c:pt>
                <c:pt idx="1519" formatCode="General">
                  <c:v>134.05000000000001</c:v>
                </c:pt>
                <c:pt idx="1520">
                  <c:v>#N/A</c:v>
                </c:pt>
                <c:pt idx="1521">
                  <c:v>#N/A</c:v>
                </c:pt>
                <c:pt idx="1522" formatCode="General">
                  <c:v>136.69</c:v>
                </c:pt>
                <c:pt idx="1523" formatCode="General">
                  <c:v>137.52000000000001</c:v>
                </c:pt>
                <c:pt idx="1524">
                  <c:v>#N/A</c:v>
                </c:pt>
                <c:pt idx="1525">
                  <c:v>#N/A</c:v>
                </c:pt>
                <c:pt idx="1526">
                  <c:v>#N/A</c:v>
                </c:pt>
                <c:pt idx="1527">
                  <c:v>#N/A</c:v>
                </c:pt>
                <c:pt idx="1528">
                  <c:v>#N/A</c:v>
                </c:pt>
                <c:pt idx="1529" formatCode="General">
                  <c:v>135.07</c:v>
                </c:pt>
                <c:pt idx="1530" formatCode="General">
                  <c:v>135.28</c:v>
                </c:pt>
                <c:pt idx="1531" formatCode="General">
                  <c:v>135.15</c:v>
                </c:pt>
                <c:pt idx="1532" formatCode="General">
                  <c:v>134.1</c:v>
                </c:pt>
                <c:pt idx="1533" formatCode="General">
                  <c:v>134.55000000000001</c:v>
                </c:pt>
                <c:pt idx="1534">
                  <c:v>#N/A</c:v>
                </c:pt>
                <c:pt idx="1535">
                  <c:v>#N/A</c:v>
                </c:pt>
                <c:pt idx="1536" formatCode="General">
                  <c:v>136</c:v>
                </c:pt>
                <c:pt idx="1537" formatCode="General">
                  <c:v>135.94999999999999</c:v>
                </c:pt>
                <c:pt idx="1538" formatCode="General">
                  <c:v>136.43</c:v>
                </c:pt>
                <c:pt idx="1539" formatCode="General">
                  <c:v>137.53</c:v>
                </c:pt>
                <c:pt idx="1540" formatCode="General">
                  <c:v>138.35</c:v>
                </c:pt>
                <c:pt idx="1541">
                  <c:v>#N/A</c:v>
                </c:pt>
                <c:pt idx="1542">
                  <c:v>#N/A</c:v>
                </c:pt>
                <c:pt idx="1543" formatCode="General">
                  <c:v>137.65</c:v>
                </c:pt>
                <c:pt idx="1544" formatCode="General">
                  <c:v>138.78</c:v>
                </c:pt>
                <c:pt idx="1545" formatCode="General">
                  <c:v>138.4</c:v>
                </c:pt>
                <c:pt idx="1546" formatCode="General">
                  <c:v>139.41999999999999</c:v>
                </c:pt>
                <c:pt idx="1547" formatCode="General">
                  <c:v>139.80000000000001</c:v>
                </c:pt>
                <c:pt idx="1548">
                  <c:v>#N/A</c:v>
                </c:pt>
                <c:pt idx="1549">
                  <c:v>#N/A</c:v>
                </c:pt>
                <c:pt idx="1550" formatCode="General">
                  <c:v>140.75</c:v>
                </c:pt>
                <c:pt idx="1551" formatCode="General">
                  <c:v>140.22</c:v>
                </c:pt>
                <c:pt idx="1552" formatCode="General">
                  <c:v>139.80000000000001</c:v>
                </c:pt>
                <c:pt idx="1553" formatCode="General">
                  <c:v>139.44999999999999</c:v>
                </c:pt>
                <c:pt idx="1554" formatCode="General">
                  <c:v>138.75</c:v>
                </c:pt>
                <c:pt idx="1555">
                  <c:v>#N/A</c:v>
                </c:pt>
                <c:pt idx="1556">
                  <c:v>#N/A</c:v>
                </c:pt>
                <c:pt idx="1557" formatCode="General">
                  <c:v>140.13999999999999</c:v>
                </c:pt>
                <c:pt idx="1558" formatCode="General">
                  <c:v>139.54</c:v>
                </c:pt>
                <c:pt idx="1559" formatCode="General">
                  <c:v>139.44999999999999</c:v>
                </c:pt>
                <c:pt idx="1560" formatCode="General">
                  <c:v>139.87</c:v>
                </c:pt>
                <c:pt idx="1561" formatCode="General">
                  <c:v>139.06</c:v>
                </c:pt>
                <c:pt idx="1562">
                  <c:v>#N/A</c:v>
                </c:pt>
                <c:pt idx="1563">
                  <c:v>#N/A</c:v>
                </c:pt>
                <c:pt idx="1564" formatCode="General">
                  <c:v>139.37</c:v>
                </c:pt>
                <c:pt idx="1565" formatCode="General">
                  <c:v>139.65</c:v>
                </c:pt>
                <c:pt idx="1566" formatCode="General">
                  <c:v>140.03</c:v>
                </c:pt>
                <c:pt idx="1567" formatCode="General">
                  <c:v>140.28</c:v>
                </c:pt>
                <c:pt idx="1568" formatCode="General">
                  <c:v>140.09</c:v>
                </c:pt>
                <c:pt idx="1569">
                  <c:v>#N/A</c:v>
                </c:pt>
                <c:pt idx="1570">
                  <c:v>#N/A</c:v>
                </c:pt>
                <c:pt idx="1571" formatCode="General">
                  <c:v>141.94</c:v>
                </c:pt>
                <c:pt idx="1572" formatCode="General">
                  <c:v>142.18</c:v>
                </c:pt>
                <c:pt idx="1573" formatCode="General">
                  <c:v>141.6</c:v>
                </c:pt>
                <c:pt idx="1574" formatCode="General">
                  <c:v>141.88</c:v>
                </c:pt>
                <c:pt idx="1575" formatCode="General">
                  <c:v>143.08000000000001</c:v>
                </c:pt>
                <c:pt idx="1576">
                  <c:v>#N/A</c:v>
                </c:pt>
                <c:pt idx="1577">
                  <c:v>#N/A</c:v>
                </c:pt>
                <c:pt idx="1578" formatCode="General">
                  <c:v>143.43</c:v>
                </c:pt>
                <c:pt idx="1579" formatCode="General">
                  <c:v>143.44</c:v>
                </c:pt>
                <c:pt idx="1580" formatCode="General">
                  <c:v>143.91</c:v>
                </c:pt>
                <c:pt idx="1581" formatCode="General">
                  <c:v>144.25</c:v>
                </c:pt>
                <c:pt idx="1582" formatCode="General">
                  <c:v>144.88</c:v>
                </c:pt>
                <c:pt idx="1583">
                  <c:v>#N/A</c:v>
                </c:pt>
                <c:pt idx="1584">
                  <c:v>#N/A</c:v>
                </c:pt>
                <c:pt idx="1585" formatCode="General">
                  <c:v>144.46</c:v>
                </c:pt>
                <c:pt idx="1586" formatCode="General">
                  <c:v>144.5</c:v>
                </c:pt>
                <c:pt idx="1587" formatCode="General">
                  <c:v>144.5</c:v>
                </c:pt>
                <c:pt idx="1588" formatCode="General">
                  <c:v>144.35</c:v>
                </c:pt>
                <c:pt idx="1589" formatCode="General">
                  <c:v>144.1</c:v>
                </c:pt>
                <c:pt idx="1590">
                  <c:v>#N/A</c:v>
                </c:pt>
                <c:pt idx="1591">
                  <c:v>#N/A</c:v>
                </c:pt>
                <c:pt idx="1592" formatCode="General">
                  <c:v>142.5</c:v>
                </c:pt>
                <c:pt idx="1593" formatCode="General">
                  <c:v>141.41999999999999</c:v>
                </c:pt>
                <c:pt idx="1594" formatCode="General">
                  <c:v>139.83000000000001</c:v>
                </c:pt>
                <c:pt idx="1595" formatCode="General">
                  <c:v>138.55000000000001</c:v>
                </c:pt>
                <c:pt idx="1596" formatCode="General">
                  <c:v>137.5</c:v>
                </c:pt>
                <c:pt idx="1597">
                  <c:v>#N/A</c:v>
                </c:pt>
                <c:pt idx="1598">
                  <c:v>#N/A</c:v>
                </c:pt>
                <c:pt idx="1599">
                  <c:v>#N/A</c:v>
                </c:pt>
                <c:pt idx="1600" formatCode="General">
                  <c:v>138.80000000000001</c:v>
                </c:pt>
                <c:pt idx="1601" formatCode="General">
                  <c:v>138.99</c:v>
                </c:pt>
                <c:pt idx="1602" formatCode="General">
                  <c:v>139.6</c:v>
                </c:pt>
                <c:pt idx="1603" formatCode="General">
                  <c:v>140</c:v>
                </c:pt>
                <c:pt idx="1604">
                  <c:v>#N/A</c:v>
                </c:pt>
                <c:pt idx="1605">
                  <c:v>#N/A</c:v>
                </c:pt>
                <c:pt idx="1606" formatCode="General">
                  <c:v>141.78</c:v>
                </c:pt>
                <c:pt idx="1607" formatCode="General">
                  <c:v>141.53</c:v>
                </c:pt>
                <c:pt idx="1608" formatCode="General">
                  <c:v>141.05000000000001</c:v>
                </c:pt>
                <c:pt idx="1609" formatCode="General">
                  <c:v>140.30000000000001</c:v>
                </c:pt>
                <c:pt idx="1610" formatCode="General">
                  <c:v>139.43</c:v>
                </c:pt>
                <c:pt idx="1611">
                  <c:v>#N/A</c:v>
                </c:pt>
                <c:pt idx="1612">
                  <c:v>#N/A</c:v>
                </c:pt>
                <c:pt idx="1613" formatCode="General">
                  <c:v>140.91999999999999</c:v>
                </c:pt>
                <c:pt idx="1614" formatCode="General">
                  <c:v>142.75</c:v>
                </c:pt>
                <c:pt idx="1615" formatCode="General">
                  <c:v>143.16</c:v>
                </c:pt>
                <c:pt idx="1616" formatCode="General">
                  <c:v>143.26</c:v>
                </c:pt>
                <c:pt idx="1617" formatCode="General">
                  <c:v>142.55000000000001</c:v>
                </c:pt>
                <c:pt idx="1618">
                  <c:v>#N/A</c:v>
                </c:pt>
                <c:pt idx="1619">
                  <c:v>#N/A</c:v>
                </c:pt>
                <c:pt idx="1620" formatCode="General">
                  <c:v>141.65</c:v>
                </c:pt>
                <c:pt idx="1621" formatCode="General">
                  <c:v>143.02000000000001</c:v>
                </c:pt>
                <c:pt idx="1622" formatCode="General">
                  <c:v>143.33000000000001</c:v>
                </c:pt>
                <c:pt idx="1623" formatCode="General">
                  <c:v>143.83000000000001</c:v>
                </c:pt>
                <c:pt idx="1624">
                  <c:v>#N/A</c:v>
                </c:pt>
                <c:pt idx="1625">
                  <c:v>#N/A</c:v>
                </c:pt>
                <c:pt idx="1626">
                  <c:v>#N/A</c:v>
                </c:pt>
                <c:pt idx="1627" formatCode="General">
                  <c:v>145.08000000000001</c:v>
                </c:pt>
                <c:pt idx="1628" formatCode="General">
                  <c:v>145.54</c:v>
                </c:pt>
                <c:pt idx="1629" formatCode="General">
                  <c:v>145.66999999999999</c:v>
                </c:pt>
                <c:pt idx="1630" formatCode="General">
                  <c:v>146.4</c:v>
                </c:pt>
                <c:pt idx="1631" formatCode="General">
                  <c:v>145.6</c:v>
                </c:pt>
                <c:pt idx="1632">
                  <c:v>#N/A</c:v>
                </c:pt>
                <c:pt idx="1633">
                  <c:v>#N/A</c:v>
                </c:pt>
                <c:pt idx="1634" formatCode="General">
                  <c:v>145.27000000000001</c:v>
                </c:pt>
                <c:pt idx="1635" formatCode="General">
                  <c:v>146.25</c:v>
                </c:pt>
                <c:pt idx="1636" formatCode="General">
                  <c:v>145.69999999999999</c:v>
                </c:pt>
                <c:pt idx="1637" formatCode="General">
                  <c:v>144.78</c:v>
                </c:pt>
                <c:pt idx="1638" formatCode="General">
                  <c:v>146.1</c:v>
                </c:pt>
                <c:pt idx="1639">
                  <c:v>#N/A</c:v>
                </c:pt>
                <c:pt idx="1640">
                  <c:v>#N/A</c:v>
                </c:pt>
                <c:pt idx="1641" formatCode="General">
                  <c:v>146.49</c:v>
                </c:pt>
                <c:pt idx="1642" formatCode="General">
                  <c:v>146.47999999999999</c:v>
                </c:pt>
                <c:pt idx="1643" formatCode="General">
                  <c:v>146.01</c:v>
                </c:pt>
                <c:pt idx="1644" formatCode="General">
                  <c:v>146.07</c:v>
                </c:pt>
                <c:pt idx="1645" formatCode="General">
                  <c:v>145.63999999999999</c:v>
                </c:pt>
                <c:pt idx="1646">
                  <c:v>#N/A</c:v>
                </c:pt>
                <c:pt idx="1647">
                  <c:v>#N/A</c:v>
                </c:pt>
                <c:pt idx="1648" formatCode="General">
                  <c:v>146.21</c:v>
                </c:pt>
                <c:pt idx="1649" formatCode="General">
                  <c:v>147</c:v>
                </c:pt>
                <c:pt idx="1650" formatCode="General">
                  <c:v>147.80000000000001</c:v>
                </c:pt>
                <c:pt idx="1651" formatCode="General">
                  <c:v>147.84</c:v>
                </c:pt>
                <c:pt idx="1652" formatCode="General">
                  <c:v>146.9</c:v>
                </c:pt>
                <c:pt idx="1653">
                  <c:v>#N/A</c:v>
                </c:pt>
                <c:pt idx="1654">
                  <c:v>#N/A</c:v>
                </c:pt>
                <c:pt idx="1655" formatCode="General">
                  <c:v>146.91999999999999</c:v>
                </c:pt>
                <c:pt idx="1656" formatCode="General">
                  <c:v>146.63</c:v>
                </c:pt>
                <c:pt idx="1657" formatCode="General">
                  <c:v>147.24</c:v>
                </c:pt>
                <c:pt idx="1658" formatCode="General">
                  <c:v>147.12</c:v>
                </c:pt>
                <c:pt idx="1659" formatCode="General">
                  <c:v>147.5</c:v>
                </c:pt>
                <c:pt idx="1660">
                  <c:v>#N/A</c:v>
                </c:pt>
                <c:pt idx="1661">
                  <c:v>#N/A</c:v>
                </c:pt>
                <c:pt idx="1662">
                  <c:v>#N/A</c:v>
                </c:pt>
                <c:pt idx="1663" formatCode="General">
                  <c:v>147.66999999999999</c:v>
                </c:pt>
                <c:pt idx="1664" formatCode="General">
                  <c:v>147.80000000000001</c:v>
                </c:pt>
                <c:pt idx="1665" formatCode="General">
                  <c:v>148.34</c:v>
                </c:pt>
                <c:pt idx="1666" formatCode="General">
                  <c:v>147.63999999999999</c:v>
                </c:pt>
                <c:pt idx="1667">
                  <c:v>#N/A</c:v>
                </c:pt>
                <c:pt idx="1668">
                  <c:v>#N/A</c:v>
                </c:pt>
                <c:pt idx="1669" formatCode="General">
                  <c:v>148.4</c:v>
                </c:pt>
                <c:pt idx="1670" formatCode="General">
                  <c:v>148.88</c:v>
                </c:pt>
                <c:pt idx="1671" formatCode="General">
                  <c:v>149.03</c:v>
                </c:pt>
                <c:pt idx="1672" formatCode="General">
                  <c:v>149.49</c:v>
                </c:pt>
                <c:pt idx="1673" formatCode="General">
                  <c:v>149.44</c:v>
                </c:pt>
                <c:pt idx="1674">
                  <c:v>#N/A</c:v>
                </c:pt>
                <c:pt idx="1675">
                  <c:v>#N/A</c:v>
                </c:pt>
                <c:pt idx="1676" formatCode="General">
                  <c:v>149.72</c:v>
                </c:pt>
                <c:pt idx="1677" formatCode="General">
                  <c:v>149.86000000000001</c:v>
                </c:pt>
                <c:pt idx="1678" formatCode="General">
                  <c:v>149.24</c:v>
                </c:pt>
                <c:pt idx="1679" formatCode="General">
                  <c:v>148.80000000000001</c:v>
                </c:pt>
                <c:pt idx="1680" formatCode="General">
                  <c:v>148.62</c:v>
                </c:pt>
                <c:pt idx="1681">
                  <c:v>#N/A</c:v>
                </c:pt>
                <c:pt idx="1682">
                  <c:v>#N/A</c:v>
                </c:pt>
                <c:pt idx="1683">
                  <c:v>#N/A</c:v>
                </c:pt>
                <c:pt idx="1684" formatCode="General">
                  <c:v>148.55000000000001</c:v>
                </c:pt>
                <c:pt idx="1685" formatCode="General">
                  <c:v>148.6</c:v>
                </c:pt>
                <c:pt idx="1686" formatCode="General">
                  <c:v>149.13999999999999</c:v>
                </c:pt>
                <c:pt idx="1687" formatCode="General">
                  <c:v>149.83000000000001</c:v>
                </c:pt>
                <c:pt idx="1688">
                  <c:v>#N/A</c:v>
                </c:pt>
                <c:pt idx="1689" formatCode="General">
                  <c:v>#N/A</c:v>
                </c:pt>
                <c:pt idx="1690" formatCode="General">
                  <c:v>149.54</c:v>
                </c:pt>
                <c:pt idx="1691" formatCode="General">
                  <c:v>149.55000000000001</c:v>
                </c:pt>
                <c:pt idx="1692" formatCode="General">
                  <c:v>149.80000000000001</c:v>
                </c:pt>
                <c:pt idx="1693" formatCode="General">
                  <c:v>149.76</c:v>
                </c:pt>
                <c:pt idx="1694" formatCode="General">
                  <c:v>149.85</c:v>
                </c:pt>
                <c:pt idx="1695" formatCode="General">
                  <c:v>#N/A</c:v>
                </c:pt>
                <c:pt idx="1696" formatCode="General">
                  <c:v>#N/A</c:v>
                </c:pt>
                <c:pt idx="1697" formatCode="General">
                  <c:v>149.93</c:v>
                </c:pt>
                <c:pt idx="1698" formatCode="General">
                  <c:v>149.75</c:v>
                </c:pt>
                <c:pt idx="1699" formatCode="General">
                  <c:v>149.91999999999999</c:v>
                </c:pt>
                <c:pt idx="1700" formatCode="General">
                  <c:v>150.16999999999999</c:v>
                </c:pt>
                <c:pt idx="1701" formatCode="General">
                  <c:v>150.18</c:v>
                </c:pt>
                <c:pt idx="1702" formatCode="General">
                  <c:v>#N/A</c:v>
                </c:pt>
                <c:pt idx="1703" formatCode="General">
                  <c:v>#N/A</c:v>
                </c:pt>
                <c:pt idx="1704" formatCode="General">
                  <c:v>149.80000000000001</c:v>
                </c:pt>
                <c:pt idx="1705" formatCode="General">
                  <c:v>149.44999999999999</c:v>
                </c:pt>
                <c:pt idx="1706" formatCode="General">
                  <c:v>151.30000000000001</c:v>
                </c:pt>
                <c:pt idx="1707" formatCode="General">
                  <c:v>150.5</c:v>
                </c:pt>
                <c:pt idx="1708" formatCode="General">
                  <c:v>#N/A</c:v>
                </c:pt>
                <c:pt idx="1709" formatCode="General">
                  <c:v>#N/A</c:v>
                </c:pt>
                <c:pt idx="1710" formatCode="General">
                  <c:v>#N/A</c:v>
                </c:pt>
                <c:pt idx="1711" formatCode="General">
                  <c:v>149.62</c:v>
                </c:pt>
                <c:pt idx="1712" formatCode="General">
                  <c:v>150.06</c:v>
                </c:pt>
                <c:pt idx="1713" formatCode="General">
                  <c:v>150.61000000000001</c:v>
                </c:pt>
                <c:pt idx="1714" formatCode="General">
                  <c:v>150.96</c:v>
                </c:pt>
                <c:pt idx="1715" formatCode="General">
                  <c:v>151.33000000000001</c:v>
                </c:pt>
                <c:pt idx="1716" formatCode="General">
                  <c:v>#N/A</c:v>
                </c:pt>
                <c:pt idx="1717" formatCode="General">
                  <c:v>#N/A</c:v>
                </c:pt>
                <c:pt idx="1718" formatCode="General">
                  <c:v>151.65</c:v>
                </c:pt>
                <c:pt idx="1719" formatCode="General">
                  <c:v>151.72</c:v>
                </c:pt>
                <c:pt idx="1720" formatCode="General">
                  <c:v>150.63999999999999</c:v>
                </c:pt>
                <c:pt idx="1721" formatCode="General">
                  <c:v>151.25</c:v>
                </c:pt>
                <c:pt idx="1722" formatCode="General">
                  <c:v>150.68</c:v>
                </c:pt>
                <c:pt idx="1723" formatCode="General">
                  <c:v>#N/A</c:v>
                </c:pt>
                <c:pt idx="1724" formatCode="General">
                  <c:v>#N/A</c:v>
                </c:pt>
                <c:pt idx="1725" formatCode="General">
                  <c:v>149</c:v>
                </c:pt>
                <c:pt idx="1726" formatCode="General">
                  <c:v>148</c:v>
                </c:pt>
                <c:pt idx="1727" formatCode="General">
                  <c:v>148.19999999999999</c:v>
                </c:pt>
                <c:pt idx="1728" formatCode="General">
                  <c:v>#N/A</c:v>
                </c:pt>
                <c:pt idx="1729" formatCode="General">
                  <c:v>149.56</c:v>
                </c:pt>
                <c:pt idx="1730" formatCode="General">
                  <c:v>#N/A</c:v>
                </c:pt>
                <c:pt idx="1731" formatCode="General">
                  <c:v>#N/A</c:v>
                </c:pt>
                <c:pt idx="1732" formatCode="General">
                  <c:v>149.47999999999999</c:v>
                </c:pt>
                <c:pt idx="1733" formatCode="General">
                  <c:v>148.11000000000001</c:v>
                </c:pt>
                <c:pt idx="1734" formatCode="General">
                  <c:v>146.86000000000001</c:v>
                </c:pt>
                <c:pt idx="1735" formatCode="General">
                  <c:v>146.97999999999999</c:v>
                </c:pt>
                <c:pt idx="1736" formatCode="General">
                  <c:v>147.79</c:v>
                </c:pt>
                <c:pt idx="1737" formatCode="General">
                  <c:v>#N/A</c:v>
                </c:pt>
                <c:pt idx="1738" formatCode="General">
                  <c:v>#N/A</c:v>
                </c:pt>
                <c:pt idx="1739" formatCode="General">
                  <c:v>146.35</c:v>
                </c:pt>
                <c:pt idx="1740" formatCode="General">
                  <c:v>147.19999999999999</c:v>
                </c:pt>
                <c:pt idx="1741" formatCode="General">
                  <c:v>147.19</c:v>
                </c:pt>
                <c:pt idx="1742" formatCode="General">
                  <c:v>146</c:v>
                </c:pt>
                <c:pt idx="1743" formatCode="General">
                  <c:v>144</c:v>
                </c:pt>
                <c:pt idx="1744" formatCode="General">
                  <c:v>#N/A</c:v>
                </c:pt>
                <c:pt idx="1745" formatCode="General">
                  <c:v>#N/A</c:v>
                </c:pt>
                <c:pt idx="1746" formatCode="General">
                  <c:v>145.5</c:v>
                </c:pt>
                <c:pt idx="1747" formatCode="General">
                  <c:v>145.80000000000001</c:v>
                </c:pt>
                <c:pt idx="1748" formatCode="General">
                  <c:v>145.53</c:v>
                </c:pt>
                <c:pt idx="1749" formatCode="General">
                  <c:v>142.43</c:v>
                </c:pt>
                <c:pt idx="1750" formatCode="General">
                  <c:v>142.4</c:v>
                </c:pt>
                <c:pt idx="1751" formatCode="General">
                  <c:v>#N/A</c:v>
                </c:pt>
                <c:pt idx="1752" formatCode="General">
                  <c:v>#N/A</c:v>
                </c:pt>
                <c:pt idx="1753" formatCode="General">
                  <c:v>142.15</c:v>
                </c:pt>
                <c:pt idx="1754" formatCode="General">
                  <c:v>143.51</c:v>
                </c:pt>
                <c:pt idx="1755" formatCode="General">
                  <c:v>143.97999999999999</c:v>
                </c:pt>
                <c:pt idx="1756" formatCode="General">
                  <c:v>143.36000000000001</c:v>
                </c:pt>
                <c:pt idx="1757" formatCode="General">
                  <c:v>141.91</c:v>
                </c:pt>
                <c:pt idx="1758" formatCode="General">
                  <c:v>#N/A</c:v>
                </c:pt>
                <c:pt idx="1759" formatCode="General">
                  <c:v>#N/A</c:v>
                </c:pt>
                <c:pt idx="1760" formatCode="General">
                  <c:v>142.25</c:v>
                </c:pt>
                <c:pt idx="1761" formatCode="General">
                  <c:v>142.19999999999999</c:v>
                </c:pt>
                <c:pt idx="1762" formatCode="General">
                  <c:v>142.65</c:v>
                </c:pt>
                <c:pt idx="1763" formatCode="General">
                  <c:v>141.65</c:v>
                </c:pt>
                <c:pt idx="1764" formatCode="General">
                  <c:v>141.62</c:v>
                </c:pt>
                <c:pt idx="1765" formatCode="General">
                  <c:v>#N/A</c:v>
                </c:pt>
                <c:pt idx="1766" formatCode="General">
                  <c:v>#N/A</c:v>
                </c:pt>
                <c:pt idx="1767" formatCode="General">
                  <c:v>#N/A</c:v>
                </c:pt>
                <c:pt idx="1768" formatCode="General">
                  <c:v>#N/A</c:v>
                </c:pt>
                <c:pt idx="1769" formatCode="General">
                  <c:v>#N/A</c:v>
                </c:pt>
                <c:pt idx="1770" formatCode="General">
                  <c:v>143.32</c:v>
                </c:pt>
                <c:pt idx="1771" formatCode="General">
                  <c:v>144.88999999999999</c:v>
                </c:pt>
                <c:pt idx="1772" formatCode="General">
                  <c:v>#N/A</c:v>
                </c:pt>
                <c:pt idx="1773" formatCode="General">
                  <c:v>#N/A</c:v>
                </c:pt>
                <c:pt idx="1774" formatCode="General">
                  <c:v>#N/A</c:v>
                </c:pt>
                <c:pt idx="1775" formatCode="General">
                  <c:v>143.91999999999999</c:v>
                </c:pt>
                <c:pt idx="1776" formatCode="General">
                  <c:v>144.63</c:v>
                </c:pt>
                <c:pt idx="1777" formatCode="General">
                  <c:v>145.53</c:v>
                </c:pt>
                <c:pt idx="1778" formatCode="General">
                  <c:v>145.22999999999999</c:v>
                </c:pt>
                <c:pt idx="1779" formatCode="General">
                  <c:v>#N/A</c:v>
                </c:pt>
                <c:pt idx="1780" formatCode="General">
                  <c:v>#N/A</c:v>
                </c:pt>
                <c:pt idx="1781" formatCode="General">
                  <c:v>145.1</c:v>
                </c:pt>
                <c:pt idx="1782" formatCode="General">
                  <c:v>145.85</c:v>
                </c:pt>
                <c:pt idx="1783" formatCode="General">
                  <c:v>147.38999999999999</c:v>
                </c:pt>
                <c:pt idx="1784" formatCode="General">
                  <c:v>148.15</c:v>
                </c:pt>
                <c:pt idx="1785" formatCode="General">
                  <c:v>148.08000000000001</c:v>
                </c:pt>
                <c:pt idx="1786" formatCode="General">
                  <c:v>#N/A</c:v>
                </c:pt>
                <c:pt idx="1787" formatCode="General">
                  <c:v>#N/A</c:v>
                </c:pt>
                <c:pt idx="1788" formatCode="General">
                  <c:v>148.12</c:v>
                </c:pt>
                <c:pt idx="1789" formatCode="General">
                  <c:v>148.1</c:v>
                </c:pt>
                <c:pt idx="1790" formatCode="General">
                  <c:v>148.12</c:v>
                </c:pt>
                <c:pt idx="1791" formatCode="General">
                  <c:v>147.75</c:v>
                </c:pt>
                <c:pt idx="1792" formatCode="General">
                  <c:v>147.6</c:v>
                </c:pt>
                <c:pt idx="1793" formatCode="General">
                  <c:v>#N/A</c:v>
                </c:pt>
                <c:pt idx="1794" formatCode="General">
                  <c:v>#N/A</c:v>
                </c:pt>
                <c:pt idx="1795" formatCode="General">
                  <c:v>148.22</c:v>
                </c:pt>
                <c:pt idx="1796" formatCode="General">
                  <c:v>147.32</c:v>
                </c:pt>
                <c:pt idx="1797" formatCode="General">
                  <c:v>147.5</c:v>
                </c:pt>
                <c:pt idx="1798" formatCode="General">
                  <c:v>146.75</c:v>
                </c:pt>
                <c:pt idx="1799" formatCode="General">
                  <c:v>146.38999999999999</c:v>
                </c:pt>
                <c:pt idx="1800" formatCode="General">
                  <c:v>#N/A</c:v>
                </c:pt>
                <c:pt idx="1801" formatCode="General">
                  <c:v>#N/A</c:v>
                </c:pt>
                <c:pt idx="1802" formatCode="General">
                  <c:v>148.72999999999999</c:v>
                </c:pt>
                <c:pt idx="1803" formatCode="General">
                  <c:v>148.63999999999999</c:v>
                </c:pt>
                <c:pt idx="1804" formatCode="General">
                  <c:v>147.85</c:v>
                </c:pt>
                <c:pt idx="1805" formatCode="General">
                  <c:v>148.02000000000001</c:v>
                </c:pt>
                <c:pt idx="1806" formatCode="General">
                  <c:v>149.4</c:v>
                </c:pt>
                <c:pt idx="1807" formatCode="General">
                  <c:v>#N/A</c:v>
                </c:pt>
                <c:pt idx="1808" formatCode="General">
                  <c:v>#N/A</c:v>
                </c:pt>
                <c:pt idx="1809" formatCode="General">
                  <c:v>#N/A</c:v>
                </c:pt>
                <c:pt idx="1810" formatCode="General">
                  <c:v>149.35</c:v>
                </c:pt>
                <c:pt idx="1811" formatCode="General">
                  <c:v>150.63</c:v>
                </c:pt>
                <c:pt idx="1812" formatCode="General">
                  <c:v>150.36000000000001</c:v>
                </c:pt>
                <c:pt idx="1813" formatCode="General">
                  <c:v>150.15</c:v>
                </c:pt>
                <c:pt idx="1814" formatCode="General">
                  <c:v>#N/A</c:v>
                </c:pt>
                <c:pt idx="1815" formatCode="General">
                  <c:v>#N/A</c:v>
                </c:pt>
                <c:pt idx="1816" formatCode="General">
                  <c:v>149.97999999999999</c:v>
                </c:pt>
                <c:pt idx="1817" formatCode="General">
                  <c:v>150.32</c:v>
                </c:pt>
                <c:pt idx="1818" formatCode="General">
                  <c:v>150.05000000000001</c:v>
                </c:pt>
                <c:pt idx="1819" formatCode="General">
                  <c:v>150.41</c:v>
                </c:pt>
                <c:pt idx="1820" formatCode="General">
                  <c:v>#N/A</c:v>
                </c:pt>
                <c:pt idx="1821" formatCode="General">
                  <c:v>#N/A</c:v>
                </c:pt>
                <c:pt idx="1822" formatCode="General">
                  <c:v>#N/A</c:v>
                </c:pt>
                <c:pt idx="1823" formatCode="General">
                  <c:v>150.31</c:v>
                </c:pt>
                <c:pt idx="1824" formatCode="General">
                  <c:v>150.55000000000001</c:v>
                </c:pt>
                <c:pt idx="1825" formatCode="General">
                  <c:v>150.44999999999999</c:v>
                </c:pt>
                <c:pt idx="1826" formatCode="General">
                  <c:v>150.6</c:v>
                </c:pt>
                <c:pt idx="1827" formatCode="General">
                  <c:v>150.4</c:v>
                </c:pt>
                <c:pt idx="1828" formatCode="General">
                  <c:v>#N/A</c:v>
                </c:pt>
                <c:pt idx="1829" formatCode="General">
                  <c:v>#N/A</c:v>
                </c:pt>
                <c:pt idx="1830" formatCode="General">
                  <c:v>150.02000000000001</c:v>
                </c:pt>
                <c:pt idx="1831" formatCode="General">
                  <c:v>150.37</c:v>
                </c:pt>
                <c:pt idx="1832" formatCode="General">
                  <c:v>149.99</c:v>
                </c:pt>
                <c:pt idx="1833" formatCode="General">
                  <c:v>148.93</c:v>
                </c:pt>
                <c:pt idx="1834" formatCode="General">
                  <c:v>147.76</c:v>
                </c:pt>
                <c:pt idx="1835" formatCode="General">
                  <c:v>#N/A</c:v>
                </c:pt>
                <c:pt idx="1836" formatCode="General">
                  <c:v>#N/A</c:v>
                </c:pt>
                <c:pt idx="1837" formatCode="General">
                  <c:v>146.75</c:v>
                </c:pt>
                <c:pt idx="1838" formatCode="General">
                  <c:v>146.85</c:v>
                </c:pt>
                <c:pt idx="1839" formatCode="General">
                  <c:v>147.47</c:v>
                </c:pt>
                <c:pt idx="1840" formatCode="General">
                  <c:v>147.61000000000001</c:v>
                </c:pt>
                <c:pt idx="1841" formatCode="General">
                  <c:v>148.47999999999999</c:v>
                </c:pt>
                <c:pt idx="1842" formatCode="General">
                  <c:v>#N/A</c:v>
                </c:pt>
                <c:pt idx="1843" formatCode="General">
                  <c:v>#N/A</c:v>
                </c:pt>
                <c:pt idx="1844" formatCode="General">
                  <c:v>149.25</c:v>
                </c:pt>
                <c:pt idx="1845" formatCode="General">
                  <c:v>149.19999999999999</c:v>
                </c:pt>
                <c:pt idx="1846" formatCode="General">
                  <c:v>#N/A</c:v>
                </c:pt>
                <c:pt idx="1847" formatCode="General">
                  <c:v>150.83000000000001</c:v>
                </c:pt>
                <c:pt idx="1848" formatCode="General">
                  <c:v>151.5</c:v>
                </c:pt>
                <c:pt idx="1849" formatCode="General">
                  <c:v>#N/A</c:v>
                </c:pt>
                <c:pt idx="1850" formatCode="General">
                  <c:v>#N/A</c:v>
                </c:pt>
                <c:pt idx="1851" formatCode="General">
                  <c:v>151.38</c:v>
                </c:pt>
                <c:pt idx="1852" formatCode="General">
                  <c:v>151.31</c:v>
                </c:pt>
                <c:pt idx="1853" formatCode="General">
                  <c:v>151.75</c:v>
                </c:pt>
                <c:pt idx="1854" formatCode="General">
                  <c:v>151.4</c:v>
                </c:pt>
                <c:pt idx="1855" formatCode="General">
                  <c:v>151.25</c:v>
                </c:pt>
                <c:pt idx="1856" formatCode="General">
                  <c:v>#N/A</c:v>
                </c:pt>
                <c:pt idx="1857" formatCode="General">
                  <c:v>#N/A</c:v>
                </c:pt>
                <c:pt idx="1858" formatCode="General">
                  <c:v>151.38</c:v>
                </c:pt>
                <c:pt idx="1859" formatCode="General">
                  <c:v>151.69999999999999</c:v>
                </c:pt>
                <c:pt idx="1860" formatCode="General">
                  <c:v>151.52000000000001</c:v>
                </c:pt>
                <c:pt idx="1861" formatCode="General">
                  <c:v>151.62</c:v>
                </c:pt>
                <c:pt idx="1862" formatCode="General">
                  <c:v>150.91999999999999</c:v>
                </c:pt>
                <c:pt idx="1863" formatCode="General">
                  <c:v>#N/A</c:v>
                </c:pt>
                <c:pt idx="1864" formatCode="General">
                  <c:v>#N/A</c:v>
                </c:pt>
                <c:pt idx="1865" formatCode="General">
                  <c:v>151.77000000000001</c:v>
                </c:pt>
                <c:pt idx="1866" formatCode="General">
                  <c:v>151.91</c:v>
                </c:pt>
                <c:pt idx="1867" formatCode="General">
                  <c:v>151.75</c:v>
                </c:pt>
                <c:pt idx="1868" formatCode="General">
                  <c:v>152.86000000000001</c:v>
                </c:pt>
                <c:pt idx="1869" formatCode="General">
                  <c:v>153.01</c:v>
                </c:pt>
                <c:pt idx="1870" formatCode="General">
                  <c:v>#N/A</c:v>
                </c:pt>
                <c:pt idx="1871" formatCode="General">
                  <c:v>#N/A</c:v>
                </c:pt>
                <c:pt idx="1872" formatCode="General">
                  <c:v>153.38999999999999</c:v>
                </c:pt>
                <c:pt idx="1873" formatCode="General">
                  <c:v>154.36000000000001</c:v>
                </c:pt>
                <c:pt idx="1874" formatCode="General">
                  <c:v>154.72999999999999</c:v>
                </c:pt>
                <c:pt idx="1875" formatCode="General">
                  <c:v>154.35</c:v>
                </c:pt>
                <c:pt idx="1876" formatCode="General">
                  <c:v>154.66</c:v>
                </c:pt>
                <c:pt idx="1877" formatCode="General">
                  <c:v>#N/A</c:v>
                </c:pt>
                <c:pt idx="1878" formatCode="General">
                  <c:v>#N/A</c:v>
                </c:pt>
                <c:pt idx="1879" formatCode="General">
                  <c:v>154.74</c:v>
                </c:pt>
                <c:pt idx="1880" formatCode="General">
                  <c:v>154.77000000000001</c:v>
                </c:pt>
                <c:pt idx="1881" formatCode="General">
                  <c:v>154.80000000000001</c:v>
                </c:pt>
                <c:pt idx="1882" formatCode="General">
                  <c:v>155.41</c:v>
                </c:pt>
                <c:pt idx="1883" formatCode="General">
                  <c:v>155.63</c:v>
                </c:pt>
                <c:pt idx="1884" formatCode="General">
                  <c:v>#N/A</c:v>
                </c:pt>
                <c:pt idx="1885" formatCode="General">
                  <c:v>#N/A</c:v>
                </c:pt>
                <c:pt idx="1886" formatCode="General">
                  <c:v>#N/A</c:v>
                </c:pt>
                <c:pt idx="1887" formatCode="General">
                  <c:v>156.82</c:v>
                </c:pt>
                <c:pt idx="1888" formatCode="General">
                  <c:v>157.83000000000001</c:v>
                </c:pt>
                <c:pt idx="1889" formatCode="General">
                  <c:v>156</c:v>
                </c:pt>
                <c:pt idx="1890" formatCode="General">
                  <c:v>#N/A</c:v>
                </c:pt>
                <c:pt idx="1891" formatCode="General">
                  <c:v>#N/A</c:v>
                </c:pt>
                <c:pt idx="1892" formatCode="General">
                  <c:v>#N/A</c:v>
                </c:pt>
                <c:pt idx="1893" formatCode="General">
                  <c:v>#N/A</c:v>
                </c:pt>
                <c:pt idx="1894" formatCode="General">
                  <c:v>154.05000000000001</c:v>
                </c:pt>
                <c:pt idx="1895" formatCode="General">
                  <c:v>154.88</c:v>
                </c:pt>
                <c:pt idx="1896" formatCode="General">
                  <c:v>155.55000000000001</c:v>
                </c:pt>
                <c:pt idx="1897" formatCode="General">
                  <c:v>155.58000000000001</c:v>
                </c:pt>
                <c:pt idx="1898" formatCode="General">
                  <c:v>#N/A</c:v>
                </c:pt>
                <c:pt idx="1899" formatCode="General">
                  <c:v>#N/A</c:v>
                </c:pt>
                <c:pt idx="1900" formatCode="General">
                  <c:v>155.91999999999999</c:v>
                </c:pt>
                <c:pt idx="1901" formatCode="General">
                  <c:v>156.38</c:v>
                </c:pt>
                <c:pt idx="1902" formatCode="General">
                  <c:v>156.41999999999999</c:v>
                </c:pt>
                <c:pt idx="1903" formatCode="General">
                  <c:v>154</c:v>
                </c:pt>
                <c:pt idx="1904" formatCode="General">
                  <c:v>155.47</c:v>
                </c:pt>
                <c:pt idx="1905" formatCode="General">
                  <c:v>#N/A</c:v>
                </c:pt>
                <c:pt idx="1906" formatCode="General">
                  <c:v>#N/A</c:v>
                </c:pt>
                <c:pt idx="1907" formatCode="General">
                  <c:v>155.85</c:v>
                </c:pt>
                <c:pt idx="1908" formatCode="General">
                  <c:v>156.44999999999999</c:v>
                </c:pt>
                <c:pt idx="1909" formatCode="General">
                  <c:v>156.27000000000001</c:v>
                </c:pt>
                <c:pt idx="1910" formatCode="General">
                  <c:v>156.80000000000001</c:v>
                </c:pt>
                <c:pt idx="1911" formatCode="General">
                  <c:v>157.07</c:v>
                </c:pt>
                <c:pt idx="1912" formatCode="General">
                  <c:v>#N/A</c:v>
                </c:pt>
                <c:pt idx="1913" formatCode="General">
                  <c:v>#N/A</c:v>
                </c:pt>
                <c:pt idx="1914" formatCode="General">
                  <c:v>156.72999999999999</c:v>
                </c:pt>
                <c:pt idx="1915" formatCode="General">
                  <c:v>156.80000000000001</c:v>
                </c:pt>
                <c:pt idx="1916" formatCode="General">
                  <c:v>157.38</c:v>
                </c:pt>
                <c:pt idx="1917" formatCode="General">
                  <c:v>156.71</c:v>
                </c:pt>
                <c:pt idx="1918" formatCode="General">
                  <c:v>156.65</c:v>
                </c:pt>
                <c:pt idx="1919" formatCode="General">
                  <c:v>#N/A</c:v>
                </c:pt>
                <c:pt idx="1920" formatCode="General">
                  <c:v>#N/A</c:v>
                </c:pt>
                <c:pt idx="1921" formatCode="General">
                  <c:v>157.15</c:v>
                </c:pt>
                <c:pt idx="1922" formatCode="General">
                  <c:v>156.4</c:v>
                </c:pt>
                <c:pt idx="1923" formatCode="General">
                  <c:v>155.25</c:v>
                </c:pt>
                <c:pt idx="1924" formatCode="General">
                  <c:v>155.9</c:v>
                </c:pt>
                <c:pt idx="1925" formatCode="General">
                  <c:v>155.69999999999999</c:v>
                </c:pt>
                <c:pt idx="1926" formatCode="General">
                  <c:v>#N/A</c:v>
                </c:pt>
                <c:pt idx="1927" formatCode="General">
                  <c:v>#N/A</c:v>
                </c:pt>
                <c:pt idx="1928" formatCode="General">
                  <c:v>156.94999999999999</c:v>
                </c:pt>
                <c:pt idx="1929" formatCode="General">
                  <c:v>157.25</c:v>
                </c:pt>
                <c:pt idx="1930" formatCode="General">
                  <c:v>157.16999999999999</c:v>
                </c:pt>
                <c:pt idx="1931" formatCode="General">
                  <c:v>156.80000000000001</c:v>
                </c:pt>
                <c:pt idx="1932" formatCode="General">
                  <c:v>157.22999999999999</c:v>
                </c:pt>
                <c:pt idx="1933" formatCode="General">
                  <c:v>#N/A</c:v>
                </c:pt>
                <c:pt idx="1934" formatCode="General">
                  <c:v>#N/A</c:v>
                </c:pt>
                <c:pt idx="1935" formatCode="General">
                  <c:v>157.44</c:v>
                </c:pt>
                <c:pt idx="1936" formatCode="General">
                  <c:v>157.68</c:v>
                </c:pt>
                <c:pt idx="1937" formatCode="General">
                  <c:v>157.84</c:v>
                </c:pt>
                <c:pt idx="1938" formatCode="General">
                  <c:v>158.03</c:v>
                </c:pt>
                <c:pt idx="1939" formatCode="General">
                  <c:v>159</c:v>
                </c:pt>
                <c:pt idx="1940" formatCode="General">
                  <c:v>#N/A</c:v>
                </c:pt>
                <c:pt idx="1941" formatCode="General">
                  <c:v>#N/A</c:v>
                </c:pt>
                <c:pt idx="1942" formatCode="General">
                  <c:v>159.81</c:v>
                </c:pt>
                <c:pt idx="1943" formatCode="General">
                  <c:v>159.5</c:v>
                </c:pt>
                <c:pt idx="1944" formatCode="General">
                  <c:v>159.72</c:v>
                </c:pt>
                <c:pt idx="1945" formatCode="General">
                  <c:v>160.66999999999999</c:v>
                </c:pt>
                <c:pt idx="1946" formatCode="General">
                  <c:v>160.94999999999999</c:v>
                </c:pt>
                <c:pt idx="1947" formatCode="General">
                  <c:v>#N/A</c:v>
                </c:pt>
                <c:pt idx="1948" formatCode="General">
                  <c:v>#N/A</c:v>
                </c:pt>
                <c:pt idx="1949" formatCode="General">
                  <c:v>161.16999999999999</c:v>
                </c:pt>
                <c:pt idx="1950" formatCode="General">
                  <c:v>161.63999999999999</c:v>
                </c:pt>
                <c:pt idx="1951" formatCode="General">
                  <c:v>161.53</c:v>
                </c:pt>
                <c:pt idx="1952" formatCode="General">
                  <c:v>161.44999999999999</c:v>
                </c:pt>
                <c:pt idx="1953" formatCode="General">
                  <c:v>161.05000000000001</c:v>
                </c:pt>
                <c:pt idx="1954" formatCode="General">
                  <c:v>#N/A</c:v>
                </c:pt>
                <c:pt idx="1955" formatCode="General">
                  <c:v>#N/A</c:v>
                </c:pt>
                <c:pt idx="1956" formatCode="General">
                  <c:v>160.72</c:v>
                </c:pt>
                <c:pt idx="1957" formatCode="General">
                  <c:v>161</c:v>
                </c:pt>
                <c:pt idx="1958" formatCode="General">
                  <c:v>161.49</c:v>
                </c:pt>
                <c:pt idx="1959" formatCode="General">
                  <c:v>161.6</c:v>
                </c:pt>
                <c:pt idx="1960" formatCode="General">
                  <c:v>158.19999999999999</c:v>
                </c:pt>
                <c:pt idx="1961" formatCode="General">
                  <c:v>#N/A</c:v>
                </c:pt>
                <c:pt idx="1962" formatCode="General">
                  <c:v>#N/A</c:v>
                </c:pt>
                <c:pt idx="1963" formatCode="General">
                  <c:v>#N/A</c:v>
                </c:pt>
                <c:pt idx="1964" formatCode="General">
                  <c:v>158.38</c:v>
                </c:pt>
                <c:pt idx="1965" formatCode="General">
                  <c:v>158.51</c:v>
                </c:pt>
                <c:pt idx="1966" formatCode="General">
                  <c:v>155.75</c:v>
                </c:pt>
                <c:pt idx="1967" formatCode="General">
                  <c:v>157.38</c:v>
                </c:pt>
                <c:pt idx="1968" formatCode="General">
                  <c:v>#N/A</c:v>
                </c:pt>
                <c:pt idx="1969" formatCode="General">
                  <c:v>#N/A</c:v>
                </c:pt>
                <c:pt idx="1970" formatCode="General">
                  <c:v>157.44999999999999</c:v>
                </c:pt>
                <c:pt idx="1971" formatCode="General">
                  <c:v>156.72</c:v>
                </c:pt>
                <c:pt idx="1972" formatCode="General">
                  <c:v>155.85</c:v>
                </c:pt>
                <c:pt idx="1973" formatCode="General">
                  <c:v>153.25</c:v>
                </c:pt>
                <c:pt idx="1974" formatCode="General">
                  <c:v>153.99</c:v>
                </c:pt>
                <c:pt idx="1975" formatCode="General">
                  <c:v>#N/A</c:v>
                </c:pt>
                <c:pt idx="1976" formatCode="General">
                  <c:v>#N/A</c:v>
                </c:pt>
                <c:pt idx="1977" formatCode="General">
                  <c:v>153.78</c:v>
                </c:pt>
                <c:pt idx="1978" formatCode="General">
                  <c:v>154.04</c:v>
                </c:pt>
                <c:pt idx="1979" formatCode="General">
                  <c:v>152.4</c:v>
                </c:pt>
                <c:pt idx="1980" formatCode="General">
                  <c:v>149.55000000000001</c:v>
                </c:pt>
                <c:pt idx="1981" formatCode="General">
                  <c:v>149.41999999999999</c:v>
                </c:pt>
                <c:pt idx="1982" formatCode="General">
                  <c:v>#N/A</c:v>
                </c:pt>
                <c:pt idx="1983" formatCode="General">
                  <c:v>#N/A</c:v>
                </c:pt>
                <c:pt idx="1984" formatCode="General">
                  <c:v>145.65</c:v>
                </c:pt>
                <c:pt idx="1985" formatCode="General">
                  <c:v>145.02000000000001</c:v>
                </c:pt>
                <c:pt idx="1986" formatCode="General">
                  <c:v>144.75</c:v>
                </c:pt>
                <c:pt idx="1987" formatCode="General">
                  <c:v>146.05000000000001</c:v>
                </c:pt>
                <c:pt idx="1988" formatCode="General">
                  <c:v>147.54</c:v>
                </c:pt>
                <c:pt idx="1989" formatCode="General">
                  <c:v>#N/A</c:v>
                </c:pt>
                <c:pt idx="1990" formatCode="General">
                  <c:v>#N/A</c:v>
                </c:pt>
                <c:pt idx="1991" formatCode="General">
                  <c:v>#N/A</c:v>
                </c:pt>
                <c:pt idx="1992" formatCode="General">
                  <c:v>147.28</c:v>
                </c:pt>
                <c:pt idx="1993" formatCode="General">
                  <c:v>147.05000000000001</c:v>
                </c:pt>
                <c:pt idx="1994" formatCode="General">
                  <c:v>147.28</c:v>
                </c:pt>
                <c:pt idx="1995" formatCode="General">
                  <c:v>148.94999999999999</c:v>
                </c:pt>
                <c:pt idx="1996" formatCode="General">
                  <c:v>#N/A</c:v>
                </c:pt>
                <c:pt idx="1997" formatCode="General">
                  <c:v>#N/A</c:v>
                </c:pt>
                <c:pt idx="1998" formatCode="General">
                  <c:v>147.86000000000001</c:v>
                </c:pt>
                <c:pt idx="1999" formatCode="General">
                  <c:v>146.4</c:v>
                </c:pt>
                <c:pt idx="2000" formatCode="General">
                  <c:v>145</c:v>
                </c:pt>
                <c:pt idx="2001" formatCode="General">
                  <c:v>145.35</c:v>
                </c:pt>
                <c:pt idx="2002" formatCode="General">
                  <c:v>146.12</c:v>
                </c:pt>
              </c:numCache>
            </c:numRef>
          </c:val>
          <c:smooth val="0"/>
          <c:extLst>
            <c:ext xmlns:c16="http://schemas.microsoft.com/office/drawing/2014/chart" uri="{C3380CC4-5D6E-409C-BE32-E72D297353CC}">
              <c16:uniqueId val="{00000000-EF66-4D93-AFEF-A448B6A7F40D}"/>
            </c:ext>
          </c:extLst>
        </c:ser>
        <c:dLbls>
          <c:showLegendKey val="0"/>
          <c:showVal val="0"/>
          <c:showCatName val="0"/>
          <c:showSerName val="0"/>
          <c:showPercent val="0"/>
          <c:showBubbleSize val="0"/>
        </c:dLbls>
        <c:smooth val="0"/>
        <c:axId val="290942520"/>
        <c:axId val="290936944"/>
      </c:lineChart>
      <c:catAx>
        <c:axId val="290942520"/>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36944"/>
        <c:crosses val="autoZero"/>
        <c:auto val="1"/>
        <c:lblAlgn val="ctr"/>
        <c:lblOffset val="100"/>
        <c:noMultiLvlLbl val="0"/>
      </c:catAx>
      <c:valAx>
        <c:axId val="290936944"/>
        <c:scaling>
          <c:orientation val="minMax"/>
          <c:max val="170"/>
          <c:min val="10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42520"/>
        <c:crosses val="autoZero"/>
        <c:crossBetween val="between"/>
        <c:majorUnit val="10"/>
      </c:valAx>
      <c:spPr>
        <a:noFill/>
        <a:ln>
          <a:noFill/>
        </a:ln>
        <a:effectLst/>
      </c:spPr>
    </c:plotArea>
    <c:plotVisOnly val="1"/>
    <c:dispBlanksAs val="span"/>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7470772130902E-2"/>
          <c:y val="6.4675902786670139E-2"/>
          <c:w val="0.90909040404040409"/>
          <c:h val="0.74574382716049381"/>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0"/>
              <c:layout>
                <c:manualLayout>
                  <c:x val="0"/>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84-45E7-80A5-40F6296D8DD1}"/>
                </c:ext>
              </c:extLst>
            </c:dLbl>
            <c:dLbl>
              <c:idx val="1"/>
              <c:layout>
                <c:manualLayout>
                  <c:x val="-1.2492016122766923E-17"/>
                  <c:y val="3.324880051243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4-45E7-80A5-40F6296D8DD1}"/>
                </c:ext>
              </c:extLst>
            </c:dLbl>
            <c:dLbl>
              <c:idx val="2"/>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4-45E7-80A5-40F6296D8DD1}"/>
                </c:ext>
              </c:extLst>
            </c:dLbl>
            <c:dLbl>
              <c:idx val="4"/>
              <c:layout>
                <c:manualLayout>
                  <c:x val="-2.4984032245533846E-17"/>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84-45E7-80A5-40F6296D8DD1}"/>
                </c:ext>
              </c:extLst>
            </c:dLbl>
            <c:dLbl>
              <c:idx val="5"/>
              <c:layout>
                <c:manualLayout>
                  <c:x val="0"/>
                  <c:y val="3.3248800512432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84-45E7-80A5-40F6296D8DD1}"/>
                </c:ext>
              </c:extLst>
            </c:dLbl>
            <c:dLbl>
              <c:idx val="6"/>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84-45E7-80A5-40F6296D8DD1}"/>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84-45E7-80A5-40F6296D8DD1}"/>
                </c:ext>
              </c:extLst>
            </c:dLbl>
            <c:dLbl>
              <c:idx val="9"/>
              <c:layout>
                <c:manualLayout>
                  <c:x val="0"/>
                  <c:y val="1.1082933504144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84-45E7-80A5-40F6296D8DD1}"/>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84-45E7-80A5-40F6296D8DD1}"/>
                </c:ext>
              </c:extLst>
            </c:dLbl>
            <c:dLbl>
              <c:idx val="11"/>
              <c:layout>
                <c:manualLayout>
                  <c:x val="-4.9968064491067692E-17"/>
                  <c:y val="1.2125776459849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84-45E7-80A5-40F6296D8DD1}"/>
                </c:ext>
              </c:extLst>
            </c:dLbl>
            <c:dLbl>
              <c:idx val="12"/>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84-45E7-80A5-40F6296D8DD1}"/>
                </c:ext>
              </c:extLst>
            </c:dLbl>
            <c:dLbl>
              <c:idx val="13"/>
              <c:layout>
                <c:manualLayout>
                  <c:x val="-9.9936128982135384E-17"/>
                  <c:y val="-5.5414667520721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F84-45E7-80A5-40F6296D8DD1}"/>
                </c:ext>
              </c:extLst>
            </c:dLbl>
            <c:dLbl>
              <c:idx val="14"/>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F84-45E7-80A5-40F6296D8DD1}"/>
                </c:ext>
              </c:extLst>
            </c:dLbl>
            <c:dLbl>
              <c:idx val="15"/>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F84-45E7-80A5-40F6296D8DD1}"/>
                </c:ext>
              </c:extLst>
            </c:dLbl>
            <c:dLbl>
              <c:idx val="16"/>
              <c:layout>
                <c:manualLayout>
                  <c:x val="0"/>
                  <c:y val="3.3395845732546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F84-45E7-80A5-40F6296D8DD1}"/>
                </c:ext>
              </c:extLst>
            </c:dLbl>
            <c:dLbl>
              <c:idx val="17"/>
              <c:layout>
                <c:manualLayout>
                  <c:x val="0"/>
                  <c:y val="3.446137815841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F84-45E7-80A5-40F6296D8DD1}"/>
                </c:ext>
              </c:extLst>
            </c:dLbl>
            <c:dLbl>
              <c:idx val="18"/>
              <c:layout>
                <c:manualLayout>
                  <c:x val="-1.0033567677111163E-16"/>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F84-45E7-80A5-40F6296D8DD1}"/>
                </c:ext>
              </c:extLst>
            </c:dLbl>
            <c:dLbl>
              <c:idx val="19"/>
              <c:layout>
                <c:manualLayout>
                  <c:x val="0"/>
                  <c:y val="3.466165636622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F84-45E7-80A5-40F6296D8DD1}"/>
                </c:ext>
              </c:extLst>
            </c:dLbl>
            <c:dLbl>
              <c:idx val="20"/>
              <c:layout>
                <c:manualLayout>
                  <c:x val="0"/>
                  <c:y val="1.112496621995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F84-45E7-80A5-40F6296D8DD1}"/>
                </c:ext>
              </c:extLst>
            </c:dLbl>
            <c:dLbl>
              <c:idx val="21"/>
              <c:layout>
                <c:manualLayout>
                  <c:x val="0"/>
                  <c:y val="1.245383029521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F84-45E7-80A5-40F6296D8DD1}"/>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F84-45E7-80A5-40F6296D8DD1}"/>
                </c:ext>
              </c:extLst>
            </c:dLbl>
            <c:dLbl>
              <c:idx val="23"/>
              <c:layout>
                <c:manualLayout>
                  <c:x val="-1.0033567677111163E-16"/>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84-45E7-80A5-40F6296D8DD1}"/>
                </c:ext>
              </c:extLst>
            </c:dLbl>
            <c:dLbl>
              <c:idx val="24"/>
              <c:layout>
                <c:manualLayout>
                  <c:x val="-1.0033567677111163E-16"/>
                  <c:y val="2.357879651517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84-45E7-80A5-40F6296D8DD1}"/>
                </c:ext>
              </c:extLst>
            </c:dLbl>
            <c:dLbl>
              <c:idx val="25"/>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F84-45E7-80A5-40F6296D8DD1}"/>
                </c:ext>
              </c:extLst>
            </c:dLbl>
            <c:dLbl>
              <c:idx val="26"/>
              <c:layout>
                <c:manualLayout>
                  <c:x val="0"/>
                  <c:y val="3.3374898659879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84-45E7-80A5-40F6296D8DD1}"/>
                </c:ext>
              </c:extLst>
            </c:dLbl>
            <c:dLbl>
              <c:idx val="27"/>
              <c:layout>
                <c:manualLayout>
                  <c:x val="5.2340733227731438E-3"/>
                  <c:y val="5.163305010884246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F84-45E7-80A5-40F6296D8DD1}"/>
                </c:ext>
              </c:extLst>
            </c:dLbl>
            <c:dLbl>
              <c:idx val="35"/>
              <c:layout>
                <c:manualLayout>
                  <c:x val="0"/>
                  <c:y val="1.3114794727645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88-4630-B31C-B714FCFCC208}"/>
                </c:ext>
              </c:extLst>
            </c:dLbl>
            <c:dLbl>
              <c:idx val="44"/>
              <c:delete val="1"/>
              <c:extLst>
                <c:ext xmlns:c15="http://schemas.microsoft.com/office/drawing/2012/chart" uri="{CE6537A1-D6FC-4f65-9D91-7224C49458BB}"/>
                <c:ext xmlns:c16="http://schemas.microsoft.com/office/drawing/2014/chart" uri="{C3380CC4-5D6E-409C-BE32-E72D297353CC}">
                  <c16:uniqueId val="{0000001A-1F84-45E7-80A5-40F6296D8DD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Sheet1!$B$2:$BA$3</c:f>
              <c:multiLvlStrCache>
                <c:ptCount val="52"/>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pt idx="40">
                    <c:v>8</c:v>
                  </c:pt>
                  <c:pt idx="41">
                    <c:v>9</c:v>
                  </c:pt>
                  <c:pt idx="42">
                    <c:v>10</c:v>
                  </c:pt>
                  <c:pt idx="43">
                    <c:v>11</c:v>
                  </c:pt>
                  <c:pt idx="44">
                    <c:v>12</c:v>
                  </c:pt>
                  <c:pt idx="45">
                    <c:v>1</c:v>
                  </c:pt>
                  <c:pt idx="46">
                    <c:v>2</c:v>
                  </c:pt>
                  <c:pt idx="47">
                    <c:v>3</c:v>
                  </c:pt>
                  <c:pt idx="48">
                    <c:v>4</c:v>
                  </c:pt>
                  <c:pt idx="49">
                    <c:v>5</c:v>
                  </c:pt>
                  <c:pt idx="50">
                    <c:v>6</c:v>
                  </c:pt>
                  <c:pt idx="51">
                    <c:v>7</c:v>
                  </c:pt>
                </c:lvl>
                <c:lvl>
                  <c:pt idx="0">
                    <c:v>2020年度</c:v>
                  </c:pt>
                  <c:pt idx="12">
                    <c:v>2021年度</c:v>
                  </c:pt>
                  <c:pt idx="24">
                    <c:v>2022年度</c:v>
                  </c:pt>
                  <c:pt idx="36">
                    <c:v>2023年度</c:v>
                  </c:pt>
                  <c:pt idx="48">
                    <c:v>2024年度</c:v>
                  </c:pt>
                </c:lvl>
              </c:multiLvlStrCache>
            </c:multiLvlStrRef>
          </c:cat>
          <c:val>
            <c:numRef>
              <c:f>Sheet1!$B$4:$BA$4</c:f>
              <c:numCache>
                <c:formatCode>#,##0_);[Red]\(#,##0\)</c:formatCode>
                <c:ptCount val="52"/>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pt idx="15">
                  <c:v>0</c:v>
                </c:pt>
                <c:pt idx="16">
                  <c:v>0</c:v>
                </c:pt>
                <c:pt idx="17">
                  <c:v>0</c:v>
                </c:pt>
                <c:pt idx="18">
                  <c:v>0</c:v>
                </c:pt>
                <c:pt idx="19">
                  <c:v>0</c:v>
                </c:pt>
                <c:pt idx="20">
                  <c:v>51</c:v>
                </c:pt>
                <c:pt idx="21">
                  <c:v>58</c:v>
                </c:pt>
                <c:pt idx="22">
                  <c:v>51</c:v>
                </c:pt>
                <c:pt idx="23">
                  <c:v>81</c:v>
                </c:pt>
                <c:pt idx="24">
                  <c:v>68</c:v>
                </c:pt>
                <c:pt idx="25">
                  <c:v>59</c:v>
                </c:pt>
                <c:pt idx="26">
                  <c:v>75</c:v>
                </c:pt>
                <c:pt idx="27">
                  <c:v>73</c:v>
                </c:pt>
                <c:pt idx="28">
                  <c:v>69</c:v>
                </c:pt>
                <c:pt idx="29">
                  <c:v>65</c:v>
                </c:pt>
                <c:pt idx="30">
                  <c:v>75</c:v>
                </c:pt>
                <c:pt idx="31">
                  <c:v>76</c:v>
                </c:pt>
                <c:pt idx="32">
                  <c:v>63</c:v>
                </c:pt>
                <c:pt idx="33">
                  <c:v>71</c:v>
                </c:pt>
                <c:pt idx="34">
                  <c:v>76</c:v>
                </c:pt>
                <c:pt idx="35">
                  <c:v>93</c:v>
                </c:pt>
                <c:pt idx="36">
                  <c:v>94</c:v>
                </c:pt>
                <c:pt idx="37">
                  <c:v>58</c:v>
                </c:pt>
                <c:pt idx="38">
                  <c:v>91</c:v>
                </c:pt>
                <c:pt idx="39">
                  <c:v>85</c:v>
                </c:pt>
                <c:pt idx="40">
                  <c:v>81</c:v>
                </c:pt>
                <c:pt idx="41">
                  <c:v>73</c:v>
                </c:pt>
                <c:pt idx="42">
                  <c:v>75</c:v>
                </c:pt>
                <c:pt idx="43">
                  <c:v>79</c:v>
                </c:pt>
                <c:pt idx="44">
                  <c:v>0</c:v>
                </c:pt>
                <c:pt idx="47">
                  <c:v>3</c:v>
                </c:pt>
                <c:pt idx="48">
                  <c:v>89</c:v>
                </c:pt>
                <c:pt idx="49">
                  <c:v>72</c:v>
                </c:pt>
                <c:pt idx="50">
                  <c:v>77</c:v>
                </c:pt>
                <c:pt idx="51">
                  <c:v>85</c:v>
                </c:pt>
              </c:numCache>
            </c:numRef>
          </c:val>
          <c:extLst>
            <c:ext xmlns:c16="http://schemas.microsoft.com/office/drawing/2014/chart" uri="{C3380CC4-5D6E-409C-BE32-E72D297353CC}">
              <c16:uniqueId val="{0000001B-1F84-45E7-80A5-40F6296D8DD1}"/>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10"/>
      </c:valAx>
      <c:spPr>
        <a:noFill/>
        <a:ln>
          <a:noFill/>
        </a:ln>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userShapes r:id="rId1"/>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5959595959599E-2"/>
          <c:y val="6.4675925925925928E-2"/>
          <c:w val="0.90909040404040409"/>
          <c:h val="0.70753942652329749"/>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DF-47A7-854D-0CAEE217B247}"/>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DF-47A7-854D-0CAEE217B247}"/>
                </c:ext>
              </c:extLst>
            </c:dLbl>
            <c:dLbl>
              <c:idx val="11"/>
              <c:layout>
                <c:manualLayout>
                  <c:x val="5.9222964613052423E-17"/>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DF-47A7-854D-0CAEE217B247}"/>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DF-47A7-854D-0CAEE217B247}"/>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F-47A7-854D-0CAEE217B247}"/>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DF-47A7-854D-0CAEE217B247}"/>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DF-47A7-854D-0CAEE217B247}"/>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DF-47A7-854D-0CAEE217B247}"/>
                </c:ext>
              </c:extLst>
            </c:dLbl>
            <c:dLbl>
              <c:idx val="26"/>
              <c:layout>
                <c:manualLayout>
                  <c:x val="0"/>
                  <c:y val="1.139064532041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DF-47A7-854D-0CAEE217B2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Sheet1!$B$2:$BB$3</c:f>
              <c:multiLvlStrCache>
                <c:ptCount val="53"/>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pt idx="40">
                    <c:v>8</c:v>
                  </c:pt>
                  <c:pt idx="41">
                    <c:v>9</c:v>
                  </c:pt>
                  <c:pt idx="42">
                    <c:v>10</c:v>
                  </c:pt>
                  <c:pt idx="43">
                    <c:v>11</c:v>
                  </c:pt>
                  <c:pt idx="44">
                    <c:v>12</c:v>
                  </c:pt>
                  <c:pt idx="45">
                    <c:v>1</c:v>
                  </c:pt>
                  <c:pt idx="46">
                    <c:v>2</c:v>
                  </c:pt>
                  <c:pt idx="47">
                    <c:v>3</c:v>
                  </c:pt>
                  <c:pt idx="48">
                    <c:v>4</c:v>
                  </c:pt>
                  <c:pt idx="49">
                    <c:v>5</c:v>
                  </c:pt>
                  <c:pt idx="50">
                    <c:v>6</c:v>
                  </c:pt>
                  <c:pt idx="51">
                    <c:v>7</c:v>
                  </c:pt>
                  <c:pt idx="52">
                    <c:v>8</c:v>
                  </c:pt>
                </c:lvl>
                <c:lvl>
                  <c:pt idx="0">
                    <c:v>2020年度</c:v>
                  </c:pt>
                  <c:pt idx="12">
                    <c:v>2021年度</c:v>
                  </c:pt>
                  <c:pt idx="24">
                    <c:v>2022年度</c:v>
                  </c:pt>
                  <c:pt idx="36">
                    <c:v>2023年度</c:v>
                  </c:pt>
                  <c:pt idx="48">
                    <c:v>2024年度</c:v>
                  </c:pt>
                </c:lvl>
              </c:multiLvlStrCache>
            </c:multiLvlStrRef>
          </c:cat>
          <c:val>
            <c:numRef>
              <c:f>Sheet1!$B$4:$BB$4</c:f>
              <c:numCache>
                <c:formatCode>#,##0_);[Red]\(#,##0\)</c:formatCode>
                <c:ptCount val="53"/>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pt idx="15">
                  <c:v>14</c:v>
                </c:pt>
                <c:pt idx="16">
                  <c:v>10</c:v>
                </c:pt>
                <c:pt idx="17">
                  <c:v>17</c:v>
                </c:pt>
                <c:pt idx="18">
                  <c:v>20</c:v>
                </c:pt>
                <c:pt idx="19">
                  <c:v>17</c:v>
                </c:pt>
                <c:pt idx="20">
                  <c:v>4</c:v>
                </c:pt>
                <c:pt idx="21">
                  <c:v>17</c:v>
                </c:pt>
                <c:pt idx="22">
                  <c:v>13</c:v>
                </c:pt>
                <c:pt idx="23">
                  <c:v>14</c:v>
                </c:pt>
                <c:pt idx="24">
                  <c:v>12</c:v>
                </c:pt>
                <c:pt idx="25">
                  <c:v>13</c:v>
                </c:pt>
                <c:pt idx="26">
                  <c:v>21</c:v>
                </c:pt>
                <c:pt idx="27">
                  <c:v>13</c:v>
                </c:pt>
                <c:pt idx="28">
                  <c:v>9</c:v>
                </c:pt>
                <c:pt idx="29">
                  <c:v>22</c:v>
                </c:pt>
                <c:pt idx="30">
                  <c:v>20</c:v>
                </c:pt>
                <c:pt idx="31">
                  <c:v>29</c:v>
                </c:pt>
                <c:pt idx="32">
                  <c:v>13</c:v>
                </c:pt>
                <c:pt idx="33">
                  <c:v>23</c:v>
                </c:pt>
                <c:pt idx="34">
                  <c:v>11</c:v>
                </c:pt>
                <c:pt idx="35">
                  <c:v>20</c:v>
                </c:pt>
                <c:pt idx="36">
                  <c:v>17</c:v>
                </c:pt>
                <c:pt idx="37">
                  <c:v>14</c:v>
                </c:pt>
                <c:pt idx="38">
                  <c:v>16</c:v>
                </c:pt>
                <c:pt idx="39">
                  <c:v>24</c:v>
                </c:pt>
                <c:pt idx="40">
                  <c:v>16</c:v>
                </c:pt>
                <c:pt idx="41">
                  <c:v>26</c:v>
                </c:pt>
                <c:pt idx="42">
                  <c:v>28</c:v>
                </c:pt>
                <c:pt idx="43">
                  <c:v>31</c:v>
                </c:pt>
                <c:pt idx="44">
                  <c:v>9</c:v>
                </c:pt>
                <c:pt idx="45">
                  <c:v>26</c:v>
                </c:pt>
                <c:pt idx="46">
                  <c:v>13</c:v>
                </c:pt>
                <c:pt idx="47">
                  <c:v>15</c:v>
                </c:pt>
                <c:pt idx="48">
                  <c:v>17</c:v>
                </c:pt>
                <c:pt idx="49">
                  <c:v>25</c:v>
                </c:pt>
                <c:pt idx="50">
                  <c:v>1</c:v>
                </c:pt>
                <c:pt idx="51">
                  <c:v>0</c:v>
                </c:pt>
                <c:pt idx="52">
                  <c:v>0</c:v>
                </c:pt>
              </c:numCache>
            </c:numRef>
          </c:val>
          <c:extLst>
            <c:ext xmlns:c16="http://schemas.microsoft.com/office/drawing/2014/chart" uri="{C3380CC4-5D6E-409C-BE32-E72D297353CC}">
              <c16:uniqueId val="{00000009-F1DF-47A7-854D-0CAEE217B247}"/>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（グラフ用）'!$D$7:$D$9,'業況 （グラフ用）'!$D$11:$D$19)</c:f>
              <c:numCache>
                <c:formatCode>0\ </c:formatCode>
                <c:ptCount val="12"/>
                <c:pt idx="0">
                  <c:v>-10</c:v>
                </c:pt>
                <c:pt idx="1">
                  <c:v>-16</c:v>
                </c:pt>
                <c:pt idx="2">
                  <c:v>-44</c:v>
                </c:pt>
                <c:pt idx="3">
                  <c:v>-3</c:v>
                </c:pt>
                <c:pt idx="4">
                  <c:v>0</c:v>
                </c:pt>
                <c:pt idx="5">
                  <c:v>-29</c:v>
                </c:pt>
                <c:pt idx="6">
                  <c:v>-23</c:v>
                </c:pt>
                <c:pt idx="7">
                  <c:v>-12</c:v>
                </c:pt>
                <c:pt idx="8">
                  <c:v>-22</c:v>
                </c:pt>
                <c:pt idx="9">
                  <c:v>-13</c:v>
                </c:pt>
                <c:pt idx="10">
                  <c:v>-5</c:v>
                </c:pt>
                <c:pt idx="11">
                  <c:v>-19</c:v>
                </c:pt>
              </c:numCache>
              <c:extLst/>
            </c:numRef>
          </c:val>
          <c:extLst>
            <c:ext xmlns:c16="http://schemas.microsoft.com/office/drawing/2014/chart" uri="{C3380CC4-5D6E-409C-BE32-E72D297353CC}">
              <c16:uniqueId val="{00000000-7EAE-42E6-A01C-A64386ED255A}"/>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（グラフ用）'!$E$7:$E$9,'業況 （グラフ用）'!$E$11:$E$19)</c:f>
              <c:numCache>
                <c:formatCode>0\ </c:formatCode>
                <c:ptCount val="12"/>
                <c:pt idx="0">
                  <c:v>-36</c:v>
                </c:pt>
                <c:pt idx="1">
                  <c:v>-42</c:v>
                </c:pt>
                <c:pt idx="2">
                  <c:v>-59</c:v>
                </c:pt>
                <c:pt idx="3">
                  <c:v>-21</c:v>
                </c:pt>
                <c:pt idx="4">
                  <c:v>-19</c:v>
                </c:pt>
                <c:pt idx="5">
                  <c:v>-77</c:v>
                </c:pt>
                <c:pt idx="6">
                  <c:v>-62</c:v>
                </c:pt>
                <c:pt idx="7">
                  <c:v>-24</c:v>
                </c:pt>
                <c:pt idx="8">
                  <c:v>-55</c:v>
                </c:pt>
                <c:pt idx="9">
                  <c:v>-37</c:v>
                </c:pt>
                <c:pt idx="10">
                  <c:v>-24</c:v>
                </c:pt>
                <c:pt idx="11">
                  <c:v>-57</c:v>
                </c:pt>
              </c:numCache>
              <c:extLst/>
            </c:numRef>
          </c:val>
          <c:extLst>
            <c:ext xmlns:c16="http://schemas.microsoft.com/office/drawing/2014/chart" uri="{C3380CC4-5D6E-409C-BE32-E72D297353CC}">
              <c16:uniqueId val="{00000001-7EAE-42E6-A01C-A64386ED255A}"/>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（グラフ用）'!$F$7:$F$9,'業況 （グラフ用）'!$F$11:$F$19)</c:f>
              <c:numCache>
                <c:formatCode>0\ </c:formatCode>
                <c:ptCount val="12"/>
                <c:pt idx="0">
                  <c:v>-32</c:v>
                </c:pt>
                <c:pt idx="1">
                  <c:v>-39</c:v>
                </c:pt>
                <c:pt idx="2">
                  <c:v>-51</c:v>
                </c:pt>
                <c:pt idx="3">
                  <c:v>-24</c:v>
                </c:pt>
                <c:pt idx="4">
                  <c:v>-30</c:v>
                </c:pt>
                <c:pt idx="5">
                  <c:v>-74</c:v>
                </c:pt>
                <c:pt idx="6">
                  <c:v>-65</c:v>
                </c:pt>
                <c:pt idx="7">
                  <c:v>-19</c:v>
                </c:pt>
                <c:pt idx="8">
                  <c:v>-54</c:v>
                </c:pt>
                <c:pt idx="9">
                  <c:v>-35</c:v>
                </c:pt>
                <c:pt idx="10">
                  <c:v>-27</c:v>
                </c:pt>
                <c:pt idx="11">
                  <c:v>-43</c:v>
                </c:pt>
              </c:numCache>
              <c:extLst/>
            </c:numRef>
          </c:val>
          <c:extLst>
            <c:ext xmlns:c16="http://schemas.microsoft.com/office/drawing/2014/chart" uri="{C3380CC4-5D6E-409C-BE32-E72D297353CC}">
              <c16:uniqueId val="{00000002-7EAE-42E6-A01C-A64386ED255A}"/>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（グラフ用）'!$G$7:$G$9,'業況 （グラフ用）'!$G$11:$G$19)</c:f>
              <c:numCache>
                <c:formatCode>0\ </c:formatCode>
                <c:ptCount val="12"/>
                <c:pt idx="0">
                  <c:v>-20</c:v>
                </c:pt>
                <c:pt idx="1">
                  <c:v>-24</c:v>
                </c:pt>
                <c:pt idx="2">
                  <c:v>-43</c:v>
                </c:pt>
                <c:pt idx="3">
                  <c:v>-5</c:v>
                </c:pt>
                <c:pt idx="4">
                  <c:v>-5</c:v>
                </c:pt>
                <c:pt idx="5">
                  <c:v>-32</c:v>
                </c:pt>
                <c:pt idx="6">
                  <c:v>-32</c:v>
                </c:pt>
                <c:pt idx="7">
                  <c:v>-21</c:v>
                </c:pt>
                <c:pt idx="8">
                  <c:v>-29</c:v>
                </c:pt>
                <c:pt idx="9">
                  <c:v>-19</c:v>
                </c:pt>
                <c:pt idx="10">
                  <c:v>-13</c:v>
                </c:pt>
                <c:pt idx="11">
                  <c:v>-27</c:v>
                </c:pt>
              </c:numCache>
              <c:extLst/>
            </c:numRef>
          </c:val>
          <c:extLst>
            <c:ext xmlns:c16="http://schemas.microsoft.com/office/drawing/2014/chart" uri="{C3380CC4-5D6E-409C-BE32-E72D297353CC}">
              <c16:uniqueId val="{00000003-7EAE-42E6-A01C-A64386ED255A}"/>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（グラフ用）'!$H$7:$H$9,'業況 （グラフ用）'!$H$11:$H$19)</c:f>
              <c:numCache>
                <c:formatCode>0\ </c:formatCode>
                <c:ptCount val="12"/>
                <c:pt idx="0">
                  <c:v>-9</c:v>
                </c:pt>
                <c:pt idx="1">
                  <c:v>-6</c:v>
                </c:pt>
                <c:pt idx="2">
                  <c:v>-35</c:v>
                </c:pt>
                <c:pt idx="3">
                  <c:v>10</c:v>
                </c:pt>
                <c:pt idx="4">
                  <c:v>11</c:v>
                </c:pt>
                <c:pt idx="5">
                  <c:v>7</c:v>
                </c:pt>
                <c:pt idx="6">
                  <c:v>14</c:v>
                </c:pt>
                <c:pt idx="7">
                  <c:v>-15</c:v>
                </c:pt>
                <c:pt idx="8">
                  <c:v>-13</c:v>
                </c:pt>
                <c:pt idx="9">
                  <c:v>-3</c:v>
                </c:pt>
                <c:pt idx="10">
                  <c:v>6</c:v>
                </c:pt>
                <c:pt idx="11">
                  <c:v>-11</c:v>
                </c:pt>
              </c:numCache>
              <c:extLst/>
            </c:numRef>
          </c:val>
          <c:extLst>
            <c:ext xmlns:c16="http://schemas.microsoft.com/office/drawing/2014/chart" uri="{C3380CC4-5D6E-409C-BE32-E72D297353CC}">
              <c16:uniqueId val="{00000004-7EAE-42E6-A01C-A64386ED255A}"/>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（グラフ用）'!$I$7:$I$9,'業況 （グラフ用）'!$I$11:$I$19)</c:f>
              <c:numCache>
                <c:formatCode>0\ </c:formatCode>
                <c:ptCount val="12"/>
                <c:pt idx="0">
                  <c:v>-5</c:v>
                </c:pt>
                <c:pt idx="1">
                  <c:v>-1</c:v>
                </c:pt>
                <c:pt idx="2">
                  <c:v>-41</c:v>
                </c:pt>
                <c:pt idx="3">
                  <c:v>14</c:v>
                </c:pt>
                <c:pt idx="4">
                  <c:v>5</c:v>
                </c:pt>
                <c:pt idx="5">
                  <c:v>23</c:v>
                </c:pt>
                <c:pt idx="6">
                  <c:v>26</c:v>
                </c:pt>
                <c:pt idx="7">
                  <c:v>-24</c:v>
                </c:pt>
                <c:pt idx="8">
                  <c:v>4</c:v>
                </c:pt>
                <c:pt idx="9">
                  <c:v>3</c:v>
                </c:pt>
                <c:pt idx="10">
                  <c:v>15</c:v>
                </c:pt>
                <c:pt idx="11">
                  <c:v>-15</c:v>
                </c:pt>
              </c:numCache>
              <c:extLst/>
            </c:numRef>
          </c:val>
          <c:extLst>
            <c:ext xmlns:c16="http://schemas.microsoft.com/office/drawing/2014/chart" uri="{C3380CC4-5D6E-409C-BE32-E72D297353CC}">
              <c16:uniqueId val="{00000005-7EAE-42E6-A01C-A64386ED255A}"/>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（グラフ用）'!$J$7:$J$9,'業況 （グラフ用）'!$J$11:$J$19)</c:f>
              <c:numCache>
                <c:formatCode>0\ </c:formatCode>
                <c:ptCount val="12"/>
                <c:pt idx="0">
                  <c:v>-1</c:v>
                </c:pt>
                <c:pt idx="1">
                  <c:v>3</c:v>
                </c:pt>
                <c:pt idx="2">
                  <c:v>-41</c:v>
                </c:pt>
                <c:pt idx="3">
                  <c:v>24</c:v>
                </c:pt>
                <c:pt idx="4">
                  <c:v>5</c:v>
                </c:pt>
                <c:pt idx="5">
                  <c:v>29</c:v>
                </c:pt>
                <c:pt idx="6">
                  <c:v>26</c:v>
                </c:pt>
                <c:pt idx="7">
                  <c:v>-18</c:v>
                </c:pt>
                <c:pt idx="8">
                  <c:v>7</c:v>
                </c:pt>
                <c:pt idx="9">
                  <c:v>14</c:v>
                </c:pt>
                <c:pt idx="10">
                  <c:v>24</c:v>
                </c:pt>
                <c:pt idx="11">
                  <c:v>-21</c:v>
                </c:pt>
              </c:numCache>
              <c:extLst/>
            </c:numRef>
          </c:val>
          <c:extLst>
            <c:ext xmlns:c16="http://schemas.microsoft.com/office/drawing/2014/chart" uri="{C3380CC4-5D6E-409C-BE32-E72D297353CC}">
              <c16:uniqueId val="{00000006-7EAE-42E6-A01C-A64386ED255A}"/>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（グラフ用）'!$K$7:$K$9,'業況 （グラフ用）'!$K$11:$K$19)</c:f>
              <c:numCache>
                <c:formatCode>0\ </c:formatCode>
                <c:ptCount val="12"/>
                <c:pt idx="0">
                  <c:v>5</c:v>
                </c:pt>
                <c:pt idx="1">
                  <c:v>7</c:v>
                </c:pt>
                <c:pt idx="2">
                  <c:v>-30</c:v>
                </c:pt>
                <c:pt idx="3">
                  <c:v>24</c:v>
                </c:pt>
                <c:pt idx="4">
                  <c:v>17</c:v>
                </c:pt>
                <c:pt idx="5">
                  <c:v>36</c:v>
                </c:pt>
                <c:pt idx="6">
                  <c:v>20</c:v>
                </c:pt>
                <c:pt idx="7">
                  <c:v>-20</c:v>
                </c:pt>
                <c:pt idx="8">
                  <c:v>6</c:v>
                </c:pt>
                <c:pt idx="9">
                  <c:v>13</c:v>
                </c:pt>
                <c:pt idx="10">
                  <c:v>30</c:v>
                </c:pt>
                <c:pt idx="11">
                  <c:v>-14</c:v>
                </c:pt>
              </c:numCache>
              <c:extLst/>
            </c:numRef>
          </c:val>
          <c:extLst>
            <c:ext xmlns:c16="http://schemas.microsoft.com/office/drawing/2014/chart" uri="{C3380CC4-5D6E-409C-BE32-E72D297353CC}">
              <c16:uniqueId val="{00000007-7EAE-42E6-A01C-A64386ED255A}"/>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（グラフ用）'!$L$7:$L$9,'業況 （グラフ用）'!$L$11:$L$19)</c:f>
              <c:numCache>
                <c:formatCode>0\ </c:formatCode>
                <c:ptCount val="12"/>
                <c:pt idx="0">
                  <c:v>1</c:v>
                </c:pt>
                <c:pt idx="1">
                  <c:v>5</c:v>
                </c:pt>
                <c:pt idx="2">
                  <c:v>-31</c:v>
                </c:pt>
                <c:pt idx="3">
                  <c:v>16</c:v>
                </c:pt>
                <c:pt idx="4">
                  <c:v>11</c:v>
                </c:pt>
                <c:pt idx="5">
                  <c:v>22</c:v>
                </c:pt>
                <c:pt idx="6">
                  <c:v>29</c:v>
                </c:pt>
                <c:pt idx="7">
                  <c:v>-26</c:v>
                </c:pt>
                <c:pt idx="8">
                  <c:v>6</c:v>
                </c:pt>
                <c:pt idx="9">
                  <c:v>17</c:v>
                </c:pt>
                <c:pt idx="10">
                  <c:v>24</c:v>
                </c:pt>
                <c:pt idx="11">
                  <c:v>-17</c:v>
                </c:pt>
              </c:numCache>
              <c:extLst/>
            </c:numRef>
          </c:val>
          <c:extLst>
            <c:ext xmlns:c16="http://schemas.microsoft.com/office/drawing/2014/chart" uri="{C3380CC4-5D6E-409C-BE32-E72D297353CC}">
              <c16:uniqueId val="{00000008-7EAE-42E6-A01C-A64386ED255A}"/>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（グラフ用）'!$M$7:$M$9,'業況 （グラフ用）'!$M$11:$M$19)</c:f>
              <c:numCache>
                <c:formatCode>0\ </c:formatCode>
                <c:ptCount val="12"/>
                <c:pt idx="0">
                  <c:v>1</c:v>
                </c:pt>
                <c:pt idx="1">
                  <c:v>-1</c:v>
                </c:pt>
                <c:pt idx="2">
                  <c:v>-22</c:v>
                </c:pt>
                <c:pt idx="3">
                  <c:v>13</c:v>
                </c:pt>
                <c:pt idx="4">
                  <c:v>-6</c:v>
                </c:pt>
                <c:pt idx="5">
                  <c:v>6</c:v>
                </c:pt>
                <c:pt idx="6">
                  <c:v>2</c:v>
                </c:pt>
                <c:pt idx="7">
                  <c:v>-19</c:v>
                </c:pt>
                <c:pt idx="8">
                  <c:v>-5</c:v>
                </c:pt>
                <c:pt idx="9">
                  <c:v>13</c:v>
                </c:pt>
                <c:pt idx="10">
                  <c:v>14</c:v>
                </c:pt>
                <c:pt idx="11">
                  <c:v>-20</c:v>
                </c:pt>
              </c:numCache>
              <c:extLst/>
            </c:numRef>
          </c:val>
          <c:extLst>
            <c:ext xmlns:c16="http://schemas.microsoft.com/office/drawing/2014/chart" uri="{C3380CC4-5D6E-409C-BE32-E72D297353CC}">
              <c16:uniqueId val="{00000009-7EAE-42E6-A01C-A64386ED255A}"/>
            </c:ext>
          </c:extLst>
        </c:ser>
        <c:ser>
          <c:idx val="10"/>
          <c:order val="10"/>
          <c:tx>
            <c:strRef>
              <c:f>'業況 （グラフ用）'!$N$6</c:f>
              <c:strCache>
                <c:ptCount val="1"/>
                <c:pt idx="0">
                  <c:v>2022年9月</c:v>
                </c:pt>
              </c:strCache>
            </c:strRef>
          </c:tx>
          <c:spPr>
            <a:solidFill>
              <a:srgbClr val="FF6600"/>
            </a:solidFill>
            <a:ln>
              <a:solidFill>
                <a:srgbClr val="FF660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（グラフ用）'!$N$7:$N$9,'業況 （グラフ用）'!$N$11:$N$19)</c:f>
              <c:numCache>
                <c:formatCode>0\ </c:formatCode>
                <c:ptCount val="12"/>
                <c:pt idx="0">
                  <c:v>3</c:v>
                </c:pt>
                <c:pt idx="1">
                  <c:v>1</c:v>
                </c:pt>
                <c:pt idx="2">
                  <c:v>-25</c:v>
                </c:pt>
                <c:pt idx="3">
                  <c:v>15</c:v>
                </c:pt>
                <c:pt idx="4">
                  <c:v>0</c:v>
                </c:pt>
                <c:pt idx="5">
                  <c:v>10</c:v>
                </c:pt>
                <c:pt idx="6">
                  <c:v>17</c:v>
                </c:pt>
                <c:pt idx="7">
                  <c:v>-19</c:v>
                </c:pt>
                <c:pt idx="8">
                  <c:v>0</c:v>
                </c:pt>
                <c:pt idx="9">
                  <c:v>13</c:v>
                </c:pt>
                <c:pt idx="10">
                  <c:v>1</c:v>
                </c:pt>
                <c:pt idx="11">
                  <c:v>-22</c:v>
                </c:pt>
              </c:numCache>
              <c:extLst/>
            </c:numRef>
          </c:val>
          <c:extLst>
            <c:ext xmlns:c16="http://schemas.microsoft.com/office/drawing/2014/chart" uri="{C3380CC4-5D6E-409C-BE32-E72D297353CC}">
              <c16:uniqueId val="{0000000A-7EAE-42E6-A01C-A64386ED255A}"/>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（グラフ用）'!$O$7:$O$9,'業況 （グラフ用）'!$O$11:$O$19)</c:f>
              <c:numCache>
                <c:formatCode>0\ </c:formatCode>
                <c:ptCount val="12"/>
                <c:pt idx="0">
                  <c:v>5</c:v>
                </c:pt>
                <c:pt idx="1">
                  <c:v>1</c:v>
                </c:pt>
                <c:pt idx="2">
                  <c:v>-11</c:v>
                </c:pt>
                <c:pt idx="3">
                  <c:v>10</c:v>
                </c:pt>
                <c:pt idx="4">
                  <c:v>5</c:v>
                </c:pt>
                <c:pt idx="5">
                  <c:v>22</c:v>
                </c:pt>
                <c:pt idx="6">
                  <c:v>11</c:v>
                </c:pt>
                <c:pt idx="7">
                  <c:v>-19</c:v>
                </c:pt>
                <c:pt idx="8">
                  <c:v>2</c:v>
                </c:pt>
                <c:pt idx="9">
                  <c:v>12</c:v>
                </c:pt>
                <c:pt idx="10">
                  <c:v>4</c:v>
                </c:pt>
                <c:pt idx="11">
                  <c:v>-24</c:v>
                </c:pt>
              </c:numCache>
              <c:extLst/>
            </c:numRef>
          </c:val>
          <c:extLst>
            <c:ext xmlns:c16="http://schemas.microsoft.com/office/drawing/2014/chart" uri="{C3380CC4-5D6E-409C-BE32-E72D297353CC}">
              <c16:uniqueId val="{0000000B-7EAE-42E6-A01C-A64386ED255A}"/>
            </c:ext>
          </c:extLst>
        </c:ser>
        <c:ser>
          <c:idx val="12"/>
          <c:order val="12"/>
          <c:tx>
            <c:strRef>
              <c:f>'業況 （グラフ用）'!$P$6</c:f>
              <c:strCache>
                <c:ptCount val="1"/>
                <c:pt idx="0">
                  <c:v>2023年3月</c:v>
                </c:pt>
              </c:strCache>
            </c:strRef>
          </c:tx>
          <c:spPr>
            <a:solidFill>
              <a:srgbClr val="FF0066"/>
            </a:solidFill>
            <a:ln>
              <a:solidFill>
                <a:srgbClr val="FF0066"/>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（グラフ用）'!$P$7:$P$9,'業況 （グラフ用）'!$P$11:$P$19)</c:f>
              <c:numCache>
                <c:formatCode>0\ </c:formatCode>
                <c:ptCount val="12"/>
                <c:pt idx="0">
                  <c:v>5</c:v>
                </c:pt>
                <c:pt idx="1">
                  <c:v>-3</c:v>
                </c:pt>
                <c:pt idx="2">
                  <c:v>-15</c:v>
                </c:pt>
                <c:pt idx="3">
                  <c:v>-3</c:v>
                </c:pt>
                <c:pt idx="4">
                  <c:v>11</c:v>
                </c:pt>
                <c:pt idx="5">
                  <c:v>10</c:v>
                </c:pt>
                <c:pt idx="6">
                  <c:v>0</c:v>
                </c:pt>
                <c:pt idx="7">
                  <c:v>-22</c:v>
                </c:pt>
                <c:pt idx="8">
                  <c:v>9</c:v>
                </c:pt>
                <c:pt idx="9">
                  <c:v>12</c:v>
                </c:pt>
                <c:pt idx="10">
                  <c:v>-2</c:v>
                </c:pt>
                <c:pt idx="11">
                  <c:v>-22</c:v>
                </c:pt>
              </c:numCache>
              <c:extLst/>
            </c:numRef>
          </c:val>
          <c:extLst>
            <c:ext xmlns:c16="http://schemas.microsoft.com/office/drawing/2014/chart" uri="{C3380CC4-5D6E-409C-BE32-E72D297353CC}">
              <c16:uniqueId val="{0000000C-7EAE-42E6-A01C-A64386ED255A}"/>
            </c:ext>
          </c:extLst>
        </c:ser>
        <c:ser>
          <c:idx val="13"/>
          <c:order val="13"/>
          <c:tx>
            <c:strRef>
              <c:f>'業況 （グラフ用）'!$Q$6</c:f>
              <c:strCache>
                <c:ptCount val="1"/>
                <c:pt idx="0">
                  <c:v>2023年6月</c:v>
                </c:pt>
              </c:strCache>
            </c:strRef>
          </c:tx>
          <c:spPr>
            <a:solidFill>
              <a:schemeClr val="accent2">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（グラフ用）'!$Q$7:$Q$9,'業況 （グラフ用）'!$Q$11:$Q$19)</c:f>
              <c:numCache>
                <c:formatCode>0\ </c:formatCode>
                <c:ptCount val="12"/>
                <c:pt idx="0">
                  <c:v>8</c:v>
                </c:pt>
                <c:pt idx="1">
                  <c:v>-1</c:v>
                </c:pt>
                <c:pt idx="2">
                  <c:v>-15</c:v>
                </c:pt>
                <c:pt idx="3" formatCode="0_ ">
                  <c:v>-1</c:v>
                </c:pt>
                <c:pt idx="4" formatCode="0_ ">
                  <c:v>28</c:v>
                </c:pt>
                <c:pt idx="5" formatCode="0_ ">
                  <c:v>-2</c:v>
                </c:pt>
                <c:pt idx="6" formatCode="0_ ">
                  <c:v>3</c:v>
                </c:pt>
                <c:pt idx="7" formatCode="0_ ">
                  <c:v>-2</c:v>
                </c:pt>
                <c:pt idx="8" formatCode="0_ ">
                  <c:v>4</c:v>
                </c:pt>
                <c:pt idx="9" formatCode="0_ ">
                  <c:v>13</c:v>
                </c:pt>
                <c:pt idx="10" formatCode="0_ ">
                  <c:v>-6</c:v>
                </c:pt>
                <c:pt idx="11" formatCode="0_ ">
                  <c:v>-21</c:v>
                </c:pt>
              </c:numCache>
              <c:extLst/>
            </c:numRef>
          </c:val>
          <c:extLst>
            <c:ext xmlns:c16="http://schemas.microsoft.com/office/drawing/2014/chart" uri="{C3380CC4-5D6E-409C-BE32-E72D297353CC}">
              <c16:uniqueId val="{0000000D-7EAE-42E6-A01C-A64386ED255A}"/>
            </c:ext>
          </c:extLst>
        </c:ser>
        <c:ser>
          <c:idx val="14"/>
          <c:order val="14"/>
          <c:tx>
            <c:strRef>
              <c:f>'業況 （グラフ用）'!$R$6</c:f>
              <c:strCache>
                <c:ptCount val="1"/>
                <c:pt idx="0">
                  <c:v>2023年9月</c:v>
                </c:pt>
              </c:strCache>
            </c:strRef>
          </c:tx>
          <c:spPr>
            <a:solidFill>
              <a:schemeClr val="accent3">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（グラフ用）'!$R$7:$R$9,'業況 （グラフ用）'!$R$11:$R$19)</c:f>
              <c:numCache>
                <c:formatCode>General</c:formatCode>
                <c:ptCount val="12"/>
                <c:pt idx="0">
                  <c:v>6</c:v>
                </c:pt>
                <c:pt idx="1">
                  <c:v>-3</c:v>
                </c:pt>
                <c:pt idx="2">
                  <c:v>-18</c:v>
                </c:pt>
                <c:pt idx="3">
                  <c:v>-8</c:v>
                </c:pt>
                <c:pt idx="4">
                  <c:v>22</c:v>
                </c:pt>
                <c:pt idx="5">
                  <c:v>-4</c:v>
                </c:pt>
                <c:pt idx="6">
                  <c:v>-8</c:v>
                </c:pt>
                <c:pt idx="7">
                  <c:v>0</c:v>
                </c:pt>
                <c:pt idx="8">
                  <c:v>-2</c:v>
                </c:pt>
                <c:pt idx="9">
                  <c:v>12</c:v>
                </c:pt>
                <c:pt idx="10">
                  <c:v>-15</c:v>
                </c:pt>
                <c:pt idx="11">
                  <c:v>-11</c:v>
                </c:pt>
              </c:numCache>
              <c:extLst/>
            </c:numRef>
          </c:val>
          <c:extLst>
            <c:ext xmlns:c16="http://schemas.microsoft.com/office/drawing/2014/chart" uri="{C3380CC4-5D6E-409C-BE32-E72D297353CC}">
              <c16:uniqueId val="{0000000E-7EAE-42E6-A01C-A64386ED255A}"/>
            </c:ext>
          </c:extLst>
        </c:ser>
        <c:ser>
          <c:idx val="15"/>
          <c:order val="15"/>
          <c:tx>
            <c:strRef>
              <c:f>'業況 （グラフ用）'!$S$6</c:f>
              <c:strCache>
                <c:ptCount val="1"/>
                <c:pt idx="0">
                  <c:v>2023年12月</c:v>
                </c:pt>
              </c:strCache>
            </c:strRef>
          </c:tx>
          <c:spPr>
            <a:solidFill>
              <a:schemeClr val="accent4">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（グラフ用）'!$S$7:$S$9,'業況 （グラフ用）'!$S$11:$S$19)</c:f>
              <c:numCache>
                <c:formatCode>0_);[Red]\(0\)</c:formatCode>
                <c:ptCount val="12"/>
                <c:pt idx="0">
                  <c:v>11</c:v>
                </c:pt>
                <c:pt idx="1">
                  <c:v>4</c:v>
                </c:pt>
                <c:pt idx="2" formatCode="0_ ;[Red]\-0\ ">
                  <c:v>-16</c:v>
                </c:pt>
                <c:pt idx="3" formatCode="0_ ;[Red]\-0\ ">
                  <c:v>4</c:v>
                </c:pt>
                <c:pt idx="4" formatCode="0_ ;[Red]\-0\ ">
                  <c:v>22</c:v>
                </c:pt>
                <c:pt idx="5" formatCode="0_ ;[Red]\-0\ ">
                  <c:v>6</c:v>
                </c:pt>
                <c:pt idx="6" formatCode="0_ ;[Red]\-0\ ">
                  <c:v>2</c:v>
                </c:pt>
                <c:pt idx="7" formatCode="0_ ;[Red]\-0\ ">
                  <c:v>4</c:v>
                </c:pt>
                <c:pt idx="8" formatCode="0_ ;[Red]\-0\ ">
                  <c:v>10</c:v>
                </c:pt>
                <c:pt idx="9" formatCode="0_ ;[Red]\-0\ ">
                  <c:v>14</c:v>
                </c:pt>
                <c:pt idx="10" formatCode="0_ ;[Red]\-0\ ">
                  <c:v>-7</c:v>
                </c:pt>
                <c:pt idx="11" formatCode="0_ ;[Red]\-0\ ">
                  <c:v>1</c:v>
                </c:pt>
              </c:numCache>
              <c:extLst/>
            </c:numRef>
          </c:val>
          <c:extLst>
            <c:ext xmlns:c16="http://schemas.microsoft.com/office/drawing/2014/chart" uri="{C3380CC4-5D6E-409C-BE32-E72D297353CC}">
              <c16:uniqueId val="{0000000F-7EAE-42E6-A01C-A64386ED255A}"/>
            </c:ext>
          </c:extLst>
        </c:ser>
        <c:ser>
          <c:idx val="16"/>
          <c:order val="16"/>
          <c:tx>
            <c:strRef>
              <c:f>'業況 （グラフ用）'!$T$6</c:f>
              <c:strCache>
                <c:ptCount val="1"/>
                <c:pt idx="0">
                  <c:v>2024年3月</c:v>
                </c:pt>
              </c:strCache>
            </c:strRef>
          </c:tx>
          <c:spPr>
            <a:solidFill>
              <a:schemeClr val="accent5">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（グラフ用）'!$T$7:$T$9,'業況 （グラフ用）'!$T$11:$T$19)</c:f>
              <c:numCache>
                <c:formatCode>General</c:formatCode>
                <c:ptCount val="12"/>
                <c:pt idx="0">
                  <c:v>9</c:v>
                </c:pt>
                <c:pt idx="1">
                  <c:v>2</c:v>
                </c:pt>
                <c:pt idx="2">
                  <c:v>-19</c:v>
                </c:pt>
                <c:pt idx="3">
                  <c:v>-2</c:v>
                </c:pt>
                <c:pt idx="4">
                  <c:v>20</c:v>
                </c:pt>
                <c:pt idx="5">
                  <c:v>-11</c:v>
                </c:pt>
                <c:pt idx="6">
                  <c:v>-3</c:v>
                </c:pt>
                <c:pt idx="7">
                  <c:v>15</c:v>
                </c:pt>
                <c:pt idx="8">
                  <c:v>15</c:v>
                </c:pt>
                <c:pt idx="9">
                  <c:v>21</c:v>
                </c:pt>
                <c:pt idx="10">
                  <c:v>-14</c:v>
                </c:pt>
                <c:pt idx="11">
                  <c:v>-13</c:v>
                </c:pt>
              </c:numCache>
              <c:extLst/>
            </c:numRef>
          </c:val>
          <c:extLst>
            <c:ext xmlns:c16="http://schemas.microsoft.com/office/drawing/2014/chart" uri="{C3380CC4-5D6E-409C-BE32-E72D297353CC}">
              <c16:uniqueId val="{00000010-7EAE-42E6-A01C-A64386ED255A}"/>
            </c:ext>
          </c:extLst>
        </c:ser>
        <c:ser>
          <c:idx val="17"/>
          <c:order val="17"/>
          <c:tx>
            <c:strRef>
              <c:f>'業況 （グラフ用）'!$U$6</c:f>
              <c:strCache>
                <c:ptCount val="1"/>
                <c:pt idx="0">
                  <c:v>2024年6月</c:v>
                </c:pt>
              </c:strCache>
            </c:strRef>
          </c:tx>
          <c:spPr>
            <a:solidFill>
              <a:schemeClr val="accent6">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（グラフ用）'!$U$7:$U$9,'業況 （グラフ用）'!$U$11:$U$19)</c:f>
              <c:numCache>
                <c:formatCode>General</c:formatCode>
                <c:ptCount val="12"/>
                <c:pt idx="0">
                  <c:v>9</c:v>
                </c:pt>
                <c:pt idx="1">
                  <c:v>0</c:v>
                </c:pt>
                <c:pt idx="2">
                  <c:v>-21</c:v>
                </c:pt>
                <c:pt idx="3">
                  <c:v>4</c:v>
                </c:pt>
                <c:pt idx="4">
                  <c:v>20</c:v>
                </c:pt>
                <c:pt idx="5">
                  <c:v>-22</c:v>
                </c:pt>
                <c:pt idx="6">
                  <c:v>-9</c:v>
                </c:pt>
                <c:pt idx="7">
                  <c:v>18</c:v>
                </c:pt>
                <c:pt idx="8">
                  <c:v>0</c:v>
                </c:pt>
                <c:pt idx="9">
                  <c:v>18</c:v>
                </c:pt>
                <c:pt idx="10">
                  <c:v>-8</c:v>
                </c:pt>
                <c:pt idx="11">
                  <c:v>-12</c:v>
                </c:pt>
              </c:numCache>
              <c:extLst/>
            </c:numRef>
          </c:val>
          <c:extLst>
            <c:ext xmlns:c16="http://schemas.microsoft.com/office/drawing/2014/chart" uri="{C3380CC4-5D6E-409C-BE32-E72D297353CC}">
              <c16:uniqueId val="{00000011-7EAE-42E6-A01C-A64386ED255A}"/>
            </c:ext>
          </c:extLst>
        </c:ser>
        <c:ser>
          <c:idx val="18"/>
          <c:order val="18"/>
          <c:tx>
            <c:strRef>
              <c:f>'業況 （グラフ用）'!$V$6</c:f>
              <c:strCache>
                <c:ptCount val="1"/>
                <c:pt idx="0">
                  <c:v>2024年9月</c:v>
                </c:pt>
              </c:strCache>
            </c:strRef>
          </c:tx>
          <c:spPr>
            <a:solidFill>
              <a:schemeClr val="accent1">
                <a:lumMod val="8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（グラフ用）'!$V$7:$V$9,'業況 （グラフ用）'!$V$11:$V$19)</c:f>
              <c:numCache>
                <c:formatCode>General</c:formatCode>
                <c:ptCount val="12"/>
                <c:pt idx="0">
                  <c:v>7</c:v>
                </c:pt>
                <c:pt idx="1">
                  <c:v>3</c:v>
                </c:pt>
                <c:pt idx="2">
                  <c:v>-25</c:v>
                </c:pt>
                <c:pt idx="3">
                  <c:v>4</c:v>
                </c:pt>
                <c:pt idx="4">
                  <c:v>13</c:v>
                </c:pt>
                <c:pt idx="5">
                  <c:v>-11</c:v>
                </c:pt>
                <c:pt idx="6">
                  <c:v>17</c:v>
                </c:pt>
                <c:pt idx="7">
                  <c:v>9</c:v>
                </c:pt>
                <c:pt idx="8">
                  <c:v>5</c:v>
                </c:pt>
                <c:pt idx="9">
                  <c:v>17</c:v>
                </c:pt>
                <c:pt idx="10">
                  <c:v>0</c:v>
                </c:pt>
                <c:pt idx="11">
                  <c:v>-2</c:v>
                </c:pt>
              </c:numCache>
              <c:extLst/>
            </c:numRef>
          </c:val>
          <c:extLst>
            <c:ext xmlns:c16="http://schemas.microsoft.com/office/drawing/2014/chart" uri="{C3380CC4-5D6E-409C-BE32-E72D297353CC}">
              <c16:uniqueId val="{00000012-7EAE-42E6-A01C-A64386ED255A}"/>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8.7585890711100053E-2"/>
          <c:y val="0.89938943510503266"/>
          <c:w val="0.8610201062405558"/>
          <c:h val="0.10061048713562647"/>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8232323232323E-2"/>
          <c:y val="6.4675925925925942E-2"/>
          <c:w val="0.89331843434343439"/>
          <c:h val="0.7957291219161030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1.6798941798941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0D-4DBA-8C7F-1047ED233E5F}"/>
                </c:ext>
              </c:extLst>
            </c:dLbl>
            <c:dLbl>
              <c:idx val="1"/>
              <c:layout>
                <c:manualLayout>
                  <c:x val="-2.9397808542155256E-17"/>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0D-4DBA-8C7F-1047ED233E5F}"/>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0D-4DBA-8C7F-1047ED233E5F}"/>
                </c:ext>
              </c:extLst>
            </c:dLbl>
            <c:dLbl>
              <c:idx val="3"/>
              <c:layout>
                <c:manualLayout>
                  <c:x val="0"/>
                  <c:y val="2.239858906525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0D-4DBA-8C7F-1047ED233E5F}"/>
                </c:ext>
              </c:extLst>
            </c:dLbl>
            <c:dLbl>
              <c:idx val="4"/>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0D-4DBA-8C7F-1047ED233E5F}"/>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0D-4DBA-8C7F-1047ED233E5F}"/>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0D-4DBA-8C7F-1047ED233E5F}"/>
                </c:ext>
              </c:extLst>
            </c:dLbl>
            <c:dLbl>
              <c:idx val="7"/>
              <c:layout>
                <c:manualLayout>
                  <c:x val="0"/>
                  <c:y val="3.919753086419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0D-4DBA-8C7F-1047ED233E5F}"/>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0D-4DBA-8C7F-1047ED233E5F}"/>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0D-4DBA-8C7F-1047ED233E5F}"/>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0D-4DBA-8C7F-1047ED233E5F}"/>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0D-4DBA-8C7F-1047ED233E5F}"/>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0D-4DBA-8C7F-1047ED233E5F}"/>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20D-4DBA-8C7F-1047ED233E5F}"/>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20D-4DBA-8C7F-1047ED233E5F}"/>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0D-4DBA-8C7F-1047ED233E5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Sheet1!$B$7:$N$7</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Sheet1!$B$8:$N$8</c:f>
              <c:numCache>
                <c:formatCode>General</c:formatCode>
                <c:ptCount val="13"/>
                <c:pt idx="0">
                  <c:v>158</c:v>
                </c:pt>
                <c:pt idx="1">
                  <c:v>161</c:v>
                </c:pt>
                <c:pt idx="2">
                  <c:v>177</c:v>
                </c:pt>
                <c:pt idx="3">
                  <c:v>202</c:v>
                </c:pt>
                <c:pt idx="4">
                  <c:v>199</c:v>
                </c:pt>
                <c:pt idx="5">
                  <c:v>221</c:v>
                </c:pt>
                <c:pt idx="6">
                  <c:v>215</c:v>
                </c:pt>
                <c:pt idx="7">
                  <c:v>233</c:v>
                </c:pt>
                <c:pt idx="8">
                  <c:v>215</c:v>
                </c:pt>
                <c:pt idx="9" formatCode="#,##0_);[Red]\(#,##0\)">
                  <c:v>129</c:v>
                </c:pt>
                <c:pt idx="10" formatCode="#,##0_);[Red]\(#,##0\)">
                  <c:v>149</c:v>
                </c:pt>
                <c:pt idx="11" formatCode="#,##0_);[Red]\(#,##0\)">
                  <c:v>206</c:v>
                </c:pt>
                <c:pt idx="12" formatCode="#,##0_);[Red]\(#,##0\)">
                  <c:v>181</c:v>
                </c:pt>
              </c:numCache>
            </c:numRef>
          </c:val>
          <c:extLst>
            <c:ext xmlns:c16="http://schemas.microsoft.com/office/drawing/2014/chart" uri="{C3380CC4-5D6E-409C-BE32-E72D297353CC}">
              <c16:uniqueId val="{00000010-020D-4DBA-8C7F-1047ED233E5F}"/>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232323232323E-2"/>
          <c:y val="6.4675925925925942E-2"/>
          <c:w val="0.89331843434343439"/>
          <c:h val="0.7559440137812231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A4-4541-A1D5-0AFC33EDF1F0}"/>
                </c:ext>
              </c:extLst>
            </c:dLbl>
            <c:dLbl>
              <c:idx val="1"/>
              <c:layout>
                <c:manualLayout>
                  <c:x val="-2.9397808542155256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A4-4541-A1D5-0AFC33EDF1F0}"/>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A4-4541-A1D5-0AFC33EDF1F0}"/>
                </c:ext>
              </c:extLst>
            </c:dLbl>
            <c:dLbl>
              <c:idx val="3"/>
              <c:layout>
                <c:manualLayout>
                  <c:x val="0"/>
                  <c:y val="1.119929453262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A4-4541-A1D5-0AFC33EDF1F0}"/>
                </c:ext>
              </c:extLst>
            </c:dLbl>
            <c:dLbl>
              <c:idx val="4"/>
              <c:layout>
                <c:manualLayout>
                  <c:x val="-5.8795617084310512E-17"/>
                  <c:y val="2.799823633156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A4-4541-A1D5-0AFC33EDF1F0}"/>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A4-4541-A1D5-0AFC33EDF1F0}"/>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A4-4541-A1D5-0AFC33EDF1F0}"/>
                </c:ext>
              </c:extLst>
            </c:dLbl>
            <c:dLbl>
              <c:idx val="7"/>
              <c:layout>
                <c:manualLayout>
                  <c:x val="6.4141414141414138E-3"/>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A4-4541-A1D5-0AFC33EDF1F0}"/>
                </c:ext>
              </c:extLst>
            </c:dLbl>
            <c:dLbl>
              <c:idx val="8"/>
              <c:layout>
                <c:manualLayout>
                  <c:x val="0"/>
                  <c:y val="1.1936507936507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A4-4541-A1D5-0AFC33EDF1F0}"/>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A4-4541-A1D5-0AFC33EDF1F0}"/>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A4-4541-A1D5-0AFC33EDF1F0}"/>
                </c:ext>
              </c:extLst>
            </c:dLbl>
            <c:dLbl>
              <c:idx val="11"/>
              <c:layout>
                <c:manualLayout>
                  <c:x val="-1.1759123416862102E-16"/>
                  <c:y val="3.28165374677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A4-4541-A1D5-0AFC33EDF1F0}"/>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A4-4541-A1D5-0AFC33EDF1F0}"/>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A4-4541-A1D5-0AFC33EDF1F0}"/>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7A4-4541-A1D5-0AFC33EDF1F0}"/>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A4-4541-A1D5-0AFC33EDF1F0}"/>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A4-4541-A1D5-0AFC33EDF1F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Sheet1!$B$7:$O$7</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Sheet1!$B$8:$O$8</c:f>
              <c:numCache>
                <c:formatCode>#,##0_);[Red]\(#,##0\)</c:formatCode>
                <c:ptCount val="14"/>
                <c:pt idx="0">
                  <c:v>1670</c:v>
                </c:pt>
                <c:pt idx="1">
                  <c:v>1630</c:v>
                </c:pt>
                <c:pt idx="2">
                  <c:v>1507</c:v>
                </c:pt>
                <c:pt idx="3">
                  <c:v>1448</c:v>
                </c:pt>
                <c:pt idx="4">
                  <c:v>1618</c:v>
                </c:pt>
                <c:pt idx="5">
                  <c:v>1592</c:v>
                </c:pt>
                <c:pt idx="6">
                  <c:v>1572</c:v>
                </c:pt>
                <c:pt idx="7">
                  <c:v>1368</c:v>
                </c:pt>
                <c:pt idx="8">
                  <c:v>1215</c:v>
                </c:pt>
                <c:pt idx="9">
                  <c:v>546</c:v>
                </c:pt>
                <c:pt idx="10">
                  <c:v>305</c:v>
                </c:pt>
                <c:pt idx="11">
                  <c:v>863</c:v>
                </c:pt>
                <c:pt idx="12">
                  <c:v>639</c:v>
                </c:pt>
                <c:pt idx="13">
                  <c:v>323</c:v>
                </c:pt>
              </c:numCache>
            </c:numRef>
          </c:val>
          <c:extLst>
            <c:ext xmlns:c16="http://schemas.microsoft.com/office/drawing/2014/chart" uri="{C3380CC4-5D6E-409C-BE32-E72D297353CC}">
              <c16:uniqueId val="{00000011-37A4-4541-A1D5-0AFC33EDF1F0}"/>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75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250"/>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68669385406604E-2"/>
          <c:y val="0.12905224684916952"/>
          <c:w val="0.93417775411031367"/>
          <c:h val="0.75612262208420566"/>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3851-4636-9B18-A6C33FC27D6C}"/>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3851-4636-9B18-A6C33FC27D6C}"/>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3851-4636-9B18-A6C33FC27D6C}"/>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3851-4636-9B18-A6C33FC27D6C}"/>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3851-4636-9B18-A6C33FC27D6C}"/>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3851-4636-9B18-A6C33FC27D6C}"/>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（グラフ用）'!$J$20:$J$30</c:f>
              <c:numCache>
                <c:formatCode>0\ </c:formatCode>
                <c:ptCount val="11"/>
                <c:pt idx="0">
                  <c:v>-6</c:v>
                </c:pt>
                <c:pt idx="1">
                  <c:v>1</c:v>
                </c:pt>
                <c:pt idx="2">
                  <c:v>4</c:v>
                </c:pt>
                <c:pt idx="3">
                  <c:v>0</c:v>
                </c:pt>
                <c:pt idx="4">
                  <c:v>-9</c:v>
                </c:pt>
                <c:pt idx="5">
                  <c:v>-15</c:v>
                </c:pt>
                <c:pt idx="6">
                  <c:v>-7</c:v>
                </c:pt>
                <c:pt idx="7">
                  <c:v>13</c:v>
                </c:pt>
                <c:pt idx="8">
                  <c:v>8</c:v>
                </c:pt>
                <c:pt idx="9">
                  <c:v>-14</c:v>
                </c:pt>
                <c:pt idx="10">
                  <c:v>-66</c:v>
                </c:pt>
              </c:numCache>
            </c:numRef>
          </c:val>
          <c:extLst>
            <c:ext xmlns:c16="http://schemas.microsoft.com/office/drawing/2014/chart" uri="{C3380CC4-5D6E-409C-BE32-E72D297353CC}">
              <c16:uniqueId val="{00000006-3851-4636-9B18-A6C33FC27D6C}"/>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（グラフ用）'!$K$20:$K$30</c:f>
              <c:numCache>
                <c:formatCode>0\ </c:formatCode>
                <c:ptCount val="11"/>
                <c:pt idx="0">
                  <c:v>4</c:v>
                </c:pt>
                <c:pt idx="1">
                  <c:v>6</c:v>
                </c:pt>
                <c:pt idx="2">
                  <c:v>17</c:v>
                </c:pt>
                <c:pt idx="3">
                  <c:v>16</c:v>
                </c:pt>
                <c:pt idx="4">
                  <c:v>-2</c:v>
                </c:pt>
                <c:pt idx="5">
                  <c:v>-8</c:v>
                </c:pt>
                <c:pt idx="6">
                  <c:v>-3</c:v>
                </c:pt>
                <c:pt idx="7">
                  <c:v>25</c:v>
                </c:pt>
                <c:pt idx="8">
                  <c:v>14</c:v>
                </c:pt>
                <c:pt idx="9">
                  <c:v>5</c:v>
                </c:pt>
                <c:pt idx="10">
                  <c:v>-28</c:v>
                </c:pt>
              </c:numCache>
            </c:numRef>
          </c:val>
          <c:extLst>
            <c:ext xmlns:c16="http://schemas.microsoft.com/office/drawing/2014/chart" uri="{C3380CC4-5D6E-409C-BE32-E72D297353CC}">
              <c16:uniqueId val="{00000007-3851-4636-9B18-A6C33FC27D6C}"/>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（グラフ用）'!$L$20:$L$30</c:f>
              <c:numCache>
                <c:formatCode>0\ </c:formatCode>
                <c:ptCount val="11"/>
                <c:pt idx="0">
                  <c:v>-3</c:v>
                </c:pt>
                <c:pt idx="1">
                  <c:v>3</c:v>
                </c:pt>
                <c:pt idx="2">
                  <c:v>12</c:v>
                </c:pt>
                <c:pt idx="3">
                  <c:v>8</c:v>
                </c:pt>
                <c:pt idx="4">
                  <c:v>-4</c:v>
                </c:pt>
                <c:pt idx="5">
                  <c:v>-16</c:v>
                </c:pt>
                <c:pt idx="6">
                  <c:v>-10</c:v>
                </c:pt>
                <c:pt idx="7">
                  <c:v>20</c:v>
                </c:pt>
                <c:pt idx="8">
                  <c:v>4</c:v>
                </c:pt>
                <c:pt idx="9">
                  <c:v>-12</c:v>
                </c:pt>
                <c:pt idx="10">
                  <c:v>-53</c:v>
                </c:pt>
              </c:numCache>
            </c:numRef>
          </c:val>
          <c:extLst>
            <c:ext xmlns:c16="http://schemas.microsoft.com/office/drawing/2014/chart" uri="{C3380CC4-5D6E-409C-BE32-E72D297353CC}">
              <c16:uniqueId val="{00000008-3851-4636-9B18-A6C33FC27D6C}"/>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（グラフ用）'!$M$20:$M$30</c:f>
              <c:numCache>
                <c:formatCode>0\ </c:formatCode>
                <c:ptCount val="11"/>
                <c:pt idx="0">
                  <c:v>3</c:v>
                </c:pt>
                <c:pt idx="1">
                  <c:v>0</c:v>
                </c:pt>
                <c:pt idx="2">
                  <c:v>12</c:v>
                </c:pt>
                <c:pt idx="3">
                  <c:v>24</c:v>
                </c:pt>
                <c:pt idx="4">
                  <c:v>1</c:v>
                </c:pt>
                <c:pt idx="5">
                  <c:v>-11</c:v>
                </c:pt>
                <c:pt idx="6">
                  <c:v>-6</c:v>
                </c:pt>
                <c:pt idx="7">
                  <c:v>17</c:v>
                </c:pt>
                <c:pt idx="8">
                  <c:v>17</c:v>
                </c:pt>
                <c:pt idx="9">
                  <c:v>9</c:v>
                </c:pt>
                <c:pt idx="10">
                  <c:v>-20</c:v>
                </c:pt>
              </c:numCache>
            </c:numRef>
          </c:val>
          <c:extLst>
            <c:ext xmlns:c16="http://schemas.microsoft.com/office/drawing/2014/chart" uri="{C3380CC4-5D6E-409C-BE32-E72D297353CC}">
              <c16:uniqueId val="{00000009-3851-4636-9B18-A6C33FC27D6C}"/>
            </c:ext>
          </c:extLst>
        </c:ser>
        <c:ser>
          <c:idx val="10"/>
          <c:order val="10"/>
          <c:tx>
            <c:strRef>
              <c:f>'業況 （グラフ用）'!$N$6</c:f>
              <c:strCache>
                <c:ptCount val="1"/>
                <c:pt idx="0">
                  <c:v>2022年9月</c:v>
                </c:pt>
              </c:strCache>
            </c:strRef>
          </c:tx>
          <c:spPr>
            <a:solidFill>
              <a:srgbClr val="FF6600"/>
            </a:solidFill>
            <a:ln>
              <a:solidFill>
                <a:srgbClr val="FF6600"/>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（グラフ用）'!$N$20:$N$30</c:f>
              <c:numCache>
                <c:formatCode>0\ </c:formatCode>
                <c:ptCount val="11"/>
                <c:pt idx="0">
                  <c:v>4</c:v>
                </c:pt>
                <c:pt idx="1">
                  <c:v>5</c:v>
                </c:pt>
                <c:pt idx="2">
                  <c:v>15</c:v>
                </c:pt>
                <c:pt idx="3">
                  <c:v>29</c:v>
                </c:pt>
                <c:pt idx="4">
                  <c:v>3</c:v>
                </c:pt>
                <c:pt idx="5">
                  <c:v>-9</c:v>
                </c:pt>
                <c:pt idx="6">
                  <c:v>-1</c:v>
                </c:pt>
                <c:pt idx="7">
                  <c:v>19</c:v>
                </c:pt>
                <c:pt idx="8">
                  <c:v>14</c:v>
                </c:pt>
                <c:pt idx="9">
                  <c:v>0</c:v>
                </c:pt>
                <c:pt idx="10">
                  <c:v>-17</c:v>
                </c:pt>
              </c:numCache>
            </c:numRef>
          </c:val>
          <c:extLst>
            <c:ext xmlns:c16="http://schemas.microsoft.com/office/drawing/2014/chart" uri="{C3380CC4-5D6E-409C-BE32-E72D297353CC}">
              <c16:uniqueId val="{0000000A-3851-4636-9B18-A6C33FC27D6C}"/>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（グラフ用）'!$O$20:$O$30</c:f>
              <c:numCache>
                <c:formatCode>0\ </c:formatCode>
                <c:ptCount val="11"/>
                <c:pt idx="0">
                  <c:v>9</c:v>
                </c:pt>
                <c:pt idx="1">
                  <c:v>8</c:v>
                </c:pt>
                <c:pt idx="2">
                  <c:v>10</c:v>
                </c:pt>
                <c:pt idx="3">
                  <c:v>31</c:v>
                </c:pt>
                <c:pt idx="4">
                  <c:v>7</c:v>
                </c:pt>
                <c:pt idx="5">
                  <c:v>-4</c:v>
                </c:pt>
                <c:pt idx="6">
                  <c:v>8</c:v>
                </c:pt>
                <c:pt idx="7">
                  <c:v>20</c:v>
                </c:pt>
                <c:pt idx="8">
                  <c:v>15</c:v>
                </c:pt>
                <c:pt idx="9">
                  <c:v>21</c:v>
                </c:pt>
                <c:pt idx="10">
                  <c:v>0</c:v>
                </c:pt>
              </c:numCache>
            </c:numRef>
          </c:val>
          <c:extLst>
            <c:ext xmlns:c16="http://schemas.microsoft.com/office/drawing/2014/chart" uri="{C3380CC4-5D6E-409C-BE32-E72D297353CC}">
              <c16:uniqueId val="{0000000B-3851-4636-9B18-A6C33FC27D6C}"/>
            </c:ext>
          </c:extLst>
        </c:ser>
        <c:ser>
          <c:idx val="12"/>
          <c:order val="12"/>
          <c:tx>
            <c:strRef>
              <c:f>'業況 （グラフ用）'!$P$6</c:f>
              <c:strCache>
                <c:ptCount val="1"/>
                <c:pt idx="0">
                  <c:v>2023年3月</c:v>
                </c:pt>
              </c:strCache>
            </c:strRef>
          </c:tx>
          <c:spPr>
            <a:solidFill>
              <a:srgbClr val="FF0066"/>
            </a:solidFill>
            <a:ln>
              <a:solidFill>
                <a:srgbClr val="FF0066"/>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（グラフ用）'!$P$20:$P$30</c:f>
              <c:numCache>
                <c:formatCode>0\ </c:formatCode>
                <c:ptCount val="11"/>
                <c:pt idx="0">
                  <c:v>13</c:v>
                </c:pt>
                <c:pt idx="1">
                  <c:v>14</c:v>
                </c:pt>
                <c:pt idx="2">
                  <c:v>13</c:v>
                </c:pt>
                <c:pt idx="3">
                  <c:v>29</c:v>
                </c:pt>
                <c:pt idx="4">
                  <c:v>12</c:v>
                </c:pt>
                <c:pt idx="5">
                  <c:v>10</c:v>
                </c:pt>
                <c:pt idx="6">
                  <c:v>6</c:v>
                </c:pt>
                <c:pt idx="7">
                  <c:v>27</c:v>
                </c:pt>
                <c:pt idx="8">
                  <c:v>17</c:v>
                </c:pt>
                <c:pt idx="9">
                  <c:v>14</c:v>
                </c:pt>
                <c:pt idx="10">
                  <c:v>0</c:v>
                </c:pt>
              </c:numCache>
            </c:numRef>
          </c:val>
          <c:extLst>
            <c:ext xmlns:c16="http://schemas.microsoft.com/office/drawing/2014/chart" uri="{C3380CC4-5D6E-409C-BE32-E72D297353CC}">
              <c16:uniqueId val="{0000000C-3851-4636-9B18-A6C33FC27D6C}"/>
            </c:ext>
          </c:extLst>
        </c:ser>
        <c:ser>
          <c:idx val="13"/>
          <c:order val="13"/>
          <c:tx>
            <c:strRef>
              <c:f>'業況 （グラフ用）'!$Q$6</c:f>
              <c:strCache>
                <c:ptCount val="1"/>
                <c:pt idx="0">
                  <c:v>2023年6月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（グラフ用）'!$Q$20:$Q$30</c:f>
              <c:numCache>
                <c:formatCode>0_ </c:formatCode>
                <c:ptCount val="11"/>
                <c:pt idx="0" formatCode="0\ ">
                  <c:v>16</c:v>
                </c:pt>
                <c:pt idx="1">
                  <c:v>14</c:v>
                </c:pt>
                <c:pt idx="2">
                  <c:v>11</c:v>
                </c:pt>
                <c:pt idx="3">
                  <c:v>30</c:v>
                </c:pt>
                <c:pt idx="4">
                  <c:v>15</c:v>
                </c:pt>
                <c:pt idx="5">
                  <c:v>19</c:v>
                </c:pt>
                <c:pt idx="6">
                  <c:v>13</c:v>
                </c:pt>
                <c:pt idx="7">
                  <c:v>33</c:v>
                </c:pt>
                <c:pt idx="8">
                  <c:v>17</c:v>
                </c:pt>
                <c:pt idx="9">
                  <c:v>12</c:v>
                </c:pt>
                <c:pt idx="10">
                  <c:v>31</c:v>
                </c:pt>
              </c:numCache>
            </c:numRef>
          </c:val>
          <c:extLst>
            <c:ext xmlns:c16="http://schemas.microsoft.com/office/drawing/2014/chart" uri="{C3380CC4-5D6E-409C-BE32-E72D297353CC}">
              <c16:uniqueId val="{0000000D-3851-4636-9B18-A6C33FC27D6C}"/>
            </c:ext>
          </c:extLst>
        </c:ser>
        <c:ser>
          <c:idx val="14"/>
          <c:order val="14"/>
          <c:tx>
            <c:strRef>
              <c:f>'業況 （グラフ用）'!$R$6</c:f>
              <c:strCache>
                <c:ptCount val="1"/>
                <c:pt idx="0">
                  <c:v>2023年9月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（グラフ用）'!$R$20:$R$30</c:f>
              <c:numCache>
                <c:formatCode>General</c:formatCode>
                <c:ptCount val="11"/>
                <c:pt idx="0">
                  <c:v>14</c:v>
                </c:pt>
                <c:pt idx="1">
                  <c:v>5</c:v>
                </c:pt>
                <c:pt idx="2">
                  <c:v>13</c:v>
                </c:pt>
                <c:pt idx="3">
                  <c:v>33</c:v>
                </c:pt>
                <c:pt idx="4">
                  <c:v>12</c:v>
                </c:pt>
                <c:pt idx="5">
                  <c:v>22</c:v>
                </c:pt>
                <c:pt idx="6">
                  <c:v>7</c:v>
                </c:pt>
                <c:pt idx="7">
                  <c:v>29</c:v>
                </c:pt>
                <c:pt idx="8">
                  <c:v>19</c:v>
                </c:pt>
                <c:pt idx="9">
                  <c:v>10</c:v>
                </c:pt>
                <c:pt idx="10">
                  <c:v>10</c:v>
                </c:pt>
              </c:numCache>
            </c:numRef>
          </c:val>
          <c:extLst>
            <c:ext xmlns:c16="http://schemas.microsoft.com/office/drawing/2014/chart" uri="{C3380CC4-5D6E-409C-BE32-E72D297353CC}">
              <c16:uniqueId val="{0000000E-3851-4636-9B18-A6C33FC27D6C}"/>
            </c:ext>
          </c:extLst>
        </c:ser>
        <c:ser>
          <c:idx val="15"/>
          <c:order val="15"/>
          <c:tx>
            <c:strRef>
              <c:f>'業況 （グラフ用）'!$S$6</c:f>
              <c:strCache>
                <c:ptCount val="1"/>
                <c:pt idx="0">
                  <c:v>2023年12月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（グラフ用）'!$S$20:$S$30</c:f>
              <c:numCache>
                <c:formatCode>0_ ;[Red]\-0\ </c:formatCode>
                <c:ptCount val="11"/>
                <c:pt idx="0">
                  <c:v>16</c:v>
                </c:pt>
                <c:pt idx="1">
                  <c:v>12</c:v>
                </c:pt>
                <c:pt idx="2">
                  <c:v>16</c:v>
                </c:pt>
                <c:pt idx="3">
                  <c:v>31</c:v>
                </c:pt>
                <c:pt idx="4">
                  <c:v>17</c:v>
                </c:pt>
                <c:pt idx="5">
                  <c:v>16</c:v>
                </c:pt>
                <c:pt idx="6">
                  <c:v>10</c:v>
                </c:pt>
                <c:pt idx="7">
                  <c:v>36</c:v>
                </c:pt>
                <c:pt idx="8">
                  <c:v>25</c:v>
                </c:pt>
                <c:pt idx="9">
                  <c:v>10</c:v>
                </c:pt>
                <c:pt idx="10">
                  <c:v>14</c:v>
                </c:pt>
              </c:numCache>
            </c:numRef>
          </c:val>
          <c:extLst>
            <c:ext xmlns:c16="http://schemas.microsoft.com/office/drawing/2014/chart" uri="{C3380CC4-5D6E-409C-BE32-E72D297353CC}">
              <c16:uniqueId val="{0000000F-3851-4636-9B18-A6C33FC27D6C}"/>
            </c:ext>
          </c:extLst>
        </c:ser>
        <c:ser>
          <c:idx val="16"/>
          <c:order val="16"/>
          <c:tx>
            <c:strRef>
              <c:f>'業況 （グラフ用）'!$T$6</c:f>
              <c:strCache>
                <c:ptCount val="1"/>
                <c:pt idx="0">
                  <c:v>2024年3月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（グラフ用）'!$T$20:$T$30</c:f>
              <c:numCache>
                <c:formatCode>General</c:formatCode>
                <c:ptCount val="11"/>
                <c:pt idx="0">
                  <c:v>16</c:v>
                </c:pt>
                <c:pt idx="1">
                  <c:v>17</c:v>
                </c:pt>
                <c:pt idx="2">
                  <c:v>20</c:v>
                </c:pt>
                <c:pt idx="3">
                  <c:v>21</c:v>
                </c:pt>
                <c:pt idx="4">
                  <c:v>10</c:v>
                </c:pt>
                <c:pt idx="5">
                  <c:v>16</c:v>
                </c:pt>
                <c:pt idx="6">
                  <c:v>18</c:v>
                </c:pt>
                <c:pt idx="7">
                  <c:v>28</c:v>
                </c:pt>
                <c:pt idx="8">
                  <c:v>13</c:v>
                </c:pt>
                <c:pt idx="9">
                  <c:v>12</c:v>
                </c:pt>
                <c:pt idx="10">
                  <c:v>10</c:v>
                </c:pt>
              </c:numCache>
            </c:numRef>
          </c:val>
          <c:extLst>
            <c:ext xmlns:c16="http://schemas.microsoft.com/office/drawing/2014/chart" uri="{C3380CC4-5D6E-409C-BE32-E72D297353CC}">
              <c16:uniqueId val="{00000010-3851-4636-9B18-A6C33FC27D6C}"/>
            </c:ext>
          </c:extLst>
        </c:ser>
        <c:ser>
          <c:idx val="17"/>
          <c:order val="17"/>
          <c:tx>
            <c:strRef>
              <c:f>'業況 （グラフ用）'!$U$6</c:f>
              <c:strCache>
                <c:ptCount val="1"/>
                <c:pt idx="0">
                  <c:v>2024年6月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（グラフ用）'!$U$20:$U$30</c:f>
              <c:numCache>
                <c:formatCode>General</c:formatCode>
                <c:ptCount val="11"/>
                <c:pt idx="0">
                  <c:v>17</c:v>
                </c:pt>
                <c:pt idx="1">
                  <c:v>15</c:v>
                </c:pt>
                <c:pt idx="2">
                  <c:v>19</c:v>
                </c:pt>
                <c:pt idx="3">
                  <c:v>28</c:v>
                </c:pt>
                <c:pt idx="4">
                  <c:v>12</c:v>
                </c:pt>
                <c:pt idx="5">
                  <c:v>22</c:v>
                </c:pt>
                <c:pt idx="6">
                  <c:v>22</c:v>
                </c:pt>
                <c:pt idx="7">
                  <c:v>20</c:v>
                </c:pt>
                <c:pt idx="8">
                  <c:v>18</c:v>
                </c:pt>
                <c:pt idx="9">
                  <c:v>12</c:v>
                </c:pt>
                <c:pt idx="10">
                  <c:v>4</c:v>
                </c:pt>
              </c:numCache>
            </c:numRef>
          </c:val>
          <c:extLst>
            <c:ext xmlns:c16="http://schemas.microsoft.com/office/drawing/2014/chart" uri="{C3380CC4-5D6E-409C-BE32-E72D297353CC}">
              <c16:uniqueId val="{00000011-3851-4636-9B18-A6C33FC27D6C}"/>
            </c:ext>
          </c:extLst>
        </c:ser>
        <c:ser>
          <c:idx val="18"/>
          <c:order val="18"/>
          <c:tx>
            <c:strRef>
              <c:f>'業況 （グラフ用）'!$V$6</c:f>
              <c:strCache>
                <c:ptCount val="1"/>
                <c:pt idx="0">
                  <c:v>2024年9月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（グラフ用）'!$V$20:$V$30</c:f>
              <c:numCache>
                <c:formatCode>General</c:formatCode>
                <c:ptCount val="11"/>
                <c:pt idx="0">
                  <c:v>10</c:v>
                </c:pt>
                <c:pt idx="1">
                  <c:v>7</c:v>
                </c:pt>
                <c:pt idx="2">
                  <c:v>16</c:v>
                </c:pt>
                <c:pt idx="3">
                  <c:v>25</c:v>
                </c:pt>
                <c:pt idx="4">
                  <c:v>4</c:v>
                </c:pt>
                <c:pt idx="5">
                  <c:v>9</c:v>
                </c:pt>
                <c:pt idx="6">
                  <c:v>12</c:v>
                </c:pt>
                <c:pt idx="7">
                  <c:v>19</c:v>
                </c:pt>
                <c:pt idx="8">
                  <c:v>13</c:v>
                </c:pt>
                <c:pt idx="9">
                  <c:v>9</c:v>
                </c:pt>
                <c:pt idx="10">
                  <c:v>6</c:v>
                </c:pt>
              </c:numCache>
            </c:numRef>
          </c:val>
          <c:extLst>
            <c:ext xmlns:c16="http://schemas.microsoft.com/office/drawing/2014/chart" uri="{C3380CC4-5D6E-409C-BE32-E72D297353CC}">
              <c16:uniqueId val="{00000012-3851-4636-9B18-A6C33FC27D6C}"/>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700"/>
            </a:pPr>
            <a:endParaRPr lang="ja-JP"/>
          </a:p>
        </c:txPr>
        <c:crossAx val="484672336"/>
        <c:crosses val="autoZero"/>
        <c:auto val="1"/>
        <c:lblAlgn val="ctr"/>
        <c:lblOffset val="0"/>
        <c:noMultiLvlLbl val="0"/>
      </c:catAx>
      <c:valAx>
        <c:axId val="48467233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vert="horz"/>
          <a:lstStyle/>
          <a:p>
            <a:pPr>
              <a:defRPr sz="800"/>
            </a:pPr>
            <a:endParaRPr lang="ja-JP"/>
          </a:p>
        </c:txPr>
        <c:crossAx val="484665776"/>
        <c:crosses val="autoZero"/>
        <c:crossBetween val="between"/>
        <c:majorUnit val="20"/>
      </c:valAx>
      <c:spPr>
        <a:noFill/>
        <a:ln>
          <a:noFill/>
        </a:ln>
      </c:spPr>
    </c:plotArea>
    <c:legend>
      <c:legendPos val="b"/>
      <c:layout>
        <c:manualLayout>
          <c:xMode val="edge"/>
          <c:yMode val="edge"/>
          <c:x val="8.8997209904992797E-2"/>
          <c:y val="0.90452628905692212"/>
          <c:w val="0.83311064365813514"/>
          <c:h val="9.5473831627683858E-2"/>
        </c:manualLayout>
      </c:layout>
      <c:overlay val="0"/>
      <c:spPr>
        <a:noFill/>
        <a:ln>
          <a:noFill/>
        </a:ln>
        <a:effectLst/>
      </c:spPr>
      <c:txPr>
        <a:bodyPr rot="0" vert="horz"/>
        <a:lstStyle/>
        <a:p>
          <a:pPr>
            <a:defRPr sz="700"/>
          </a:pPr>
          <a:endParaRPr lang="ja-JP"/>
        </a:p>
      </c:txPr>
    </c:legend>
    <c:plotVisOnly val="1"/>
    <c:dispBlanksAs val="gap"/>
    <c:showDLblsOverMax val="0"/>
  </c:chart>
  <c:spPr>
    <a:noFill/>
    <a:ln>
      <a:noFill/>
    </a:ln>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Sheet1!$B$1</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4-4C03-B06A-55FE6C956F93}"/>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4-4C03-B06A-55FE6C956F93}"/>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4-4C03-B06A-55FE6C956F93}"/>
                </c:ext>
              </c:extLst>
            </c:dLbl>
            <c:dLbl>
              <c:idx val="3"/>
              <c:layout>
                <c:manualLayout>
                  <c:x val="3.0148596974504654E-3"/>
                  <c:y val="2.5900146113873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4-4C03-B06A-55FE6C956F93}"/>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4-4C03-B06A-55FE6C956F93}"/>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4-4C03-B06A-55FE6C956F93}"/>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4-4C03-B06A-55FE6C956F93}"/>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4-4C03-B06A-55FE6C956F93}"/>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4-4C03-B06A-55FE6C956F93}"/>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4-4C03-B06A-55FE6C956F93}"/>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4-4C03-B06A-55FE6C956F93}"/>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4-4C03-B06A-55FE6C956F9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11369</c:v>
                </c:pt>
                <c:pt idx="1">
                  <c:v>11129</c:v>
                </c:pt>
                <c:pt idx="2">
                  <c:v>10332</c:v>
                </c:pt>
                <c:pt idx="3">
                  <c:v>9180</c:v>
                </c:pt>
                <c:pt idx="4">
                  <c:v>8517</c:v>
                </c:pt>
                <c:pt idx="5">
                  <c:v>8164</c:v>
                </c:pt>
                <c:pt idx="6">
                  <c:v>8376</c:v>
                </c:pt>
                <c:pt idx="7">
                  <c:v>8063</c:v>
                </c:pt>
                <c:pt idx="8">
                  <c:v>8354</c:v>
                </c:pt>
                <c:pt idx="9">
                  <c:v>7809</c:v>
                </c:pt>
                <c:pt idx="10">
                  <c:v>6015</c:v>
                </c:pt>
                <c:pt idx="11">
                  <c:v>6376</c:v>
                </c:pt>
                <c:pt idx="12">
                  <c:v>8497</c:v>
                </c:pt>
                <c:pt idx="13">
                  <c:v>4887</c:v>
                </c:pt>
              </c:numCache>
            </c:numRef>
          </c:val>
          <c:extLst>
            <c:ext xmlns:c16="http://schemas.microsoft.com/office/drawing/2014/chart" uri="{C3380CC4-5D6E-409C-BE32-E72D297353CC}">
              <c16:uniqueId val="{0000000C-F9F4-4C03-B06A-55FE6C956F93}"/>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Sheet1!$B$1</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2-4DBB-BAF5-4CC5B2F10485}"/>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2-4DBB-BAF5-4CC5B2F10485}"/>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2-4DBB-BAF5-4CC5B2F10485}"/>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2-4DBB-BAF5-4CC5B2F10485}"/>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72-4DBB-BAF5-4CC5B2F10485}"/>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72-4DBB-BAF5-4CC5B2F1048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1515</c:v>
                </c:pt>
                <c:pt idx="1">
                  <c:v>1553</c:v>
                </c:pt>
                <c:pt idx="2">
                  <c:v>1364</c:v>
                </c:pt>
                <c:pt idx="3">
                  <c:v>1245</c:v>
                </c:pt>
                <c:pt idx="4">
                  <c:v>1175</c:v>
                </c:pt>
                <c:pt idx="5">
                  <c:v>1137</c:v>
                </c:pt>
                <c:pt idx="6">
                  <c:v>1238</c:v>
                </c:pt>
                <c:pt idx="7">
                  <c:v>1100</c:v>
                </c:pt>
                <c:pt idx="8">
                  <c:v>1195</c:v>
                </c:pt>
                <c:pt idx="9">
                  <c:v>1146</c:v>
                </c:pt>
                <c:pt idx="10">
                  <c:v>842</c:v>
                </c:pt>
                <c:pt idx="11">
                  <c:v>835</c:v>
                </c:pt>
                <c:pt idx="12">
                  <c:v>1067</c:v>
                </c:pt>
                <c:pt idx="13">
                  <c:v>644</c:v>
                </c:pt>
              </c:numCache>
            </c:numRef>
          </c:val>
          <c:extLst>
            <c:ext xmlns:c16="http://schemas.microsoft.com/office/drawing/2014/chart" uri="{C3380CC4-5D6E-409C-BE32-E72D297353CC}">
              <c16:uniqueId val="{00000006-2C72-4DBB-BAF5-4CC5B2F10485}"/>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'延べ宿泊者数、客室稼働率（グラフ用）'!$C$18:$BO$18</c:f>
              <c:numCache>
                <c:formatCode>#,##0_);[Red]\(#,##0\)</c:formatCode>
                <c:ptCount val="65"/>
                <c:pt idx="0">
                  <c:v>1979290</c:v>
                </c:pt>
                <c:pt idx="1">
                  <c:v>2173350</c:v>
                </c:pt>
                <c:pt idx="2">
                  <c:v>2627710</c:v>
                </c:pt>
                <c:pt idx="3">
                  <c:v>2448460</c:v>
                </c:pt>
                <c:pt idx="4">
                  <c:v>2446640</c:v>
                </c:pt>
                <c:pt idx="5">
                  <c:v>2269140</c:v>
                </c:pt>
                <c:pt idx="6">
                  <c:v>2422140</c:v>
                </c:pt>
                <c:pt idx="7">
                  <c:v>3048850</c:v>
                </c:pt>
                <c:pt idx="8">
                  <c:v>2476880</c:v>
                </c:pt>
                <c:pt idx="9">
                  <c:v>2478760</c:v>
                </c:pt>
                <c:pt idx="10">
                  <c:v>2585970</c:v>
                </c:pt>
                <c:pt idx="11">
                  <c:v>2544150</c:v>
                </c:pt>
                <c:pt idx="12">
                  <c:v>2476650</c:v>
                </c:pt>
                <c:pt idx="13">
                  <c:v>2445750</c:v>
                </c:pt>
                <c:pt idx="14">
                  <c:v>1334720</c:v>
                </c:pt>
                <c:pt idx="15">
                  <c:v>629950</c:v>
                </c:pt>
                <c:pt idx="16">
                  <c:v>451130</c:v>
                </c:pt>
                <c:pt idx="17">
                  <c:v>823900</c:v>
                </c:pt>
                <c:pt idx="18">
                  <c:v>1030290</c:v>
                </c:pt>
                <c:pt idx="19">
                  <c:v>1017100</c:v>
                </c:pt>
                <c:pt idx="20">
                  <c:v>1291610</c:v>
                </c:pt>
                <c:pt idx="21">
                  <c:v>1767950</c:v>
                </c:pt>
                <c:pt idx="22">
                  <c:v>1953460</c:v>
                </c:pt>
                <c:pt idx="23">
                  <c:v>1269750</c:v>
                </c:pt>
                <c:pt idx="24">
                  <c:v>949350</c:v>
                </c:pt>
                <c:pt idx="25">
                  <c:v>903560</c:v>
                </c:pt>
                <c:pt idx="26">
                  <c:v>1566720</c:v>
                </c:pt>
                <c:pt idx="27">
                  <c:v>1117010</c:v>
                </c:pt>
                <c:pt idx="28">
                  <c:v>795580</c:v>
                </c:pt>
                <c:pt idx="29">
                  <c:v>1044640</c:v>
                </c:pt>
                <c:pt idx="30">
                  <c:v>1533900</c:v>
                </c:pt>
                <c:pt idx="31">
                  <c:v>1514110</c:v>
                </c:pt>
                <c:pt idx="32">
                  <c:v>1303250</c:v>
                </c:pt>
                <c:pt idx="33">
                  <c:v>1890520</c:v>
                </c:pt>
                <c:pt idx="34">
                  <c:v>2189340</c:v>
                </c:pt>
                <c:pt idx="35">
                  <c:v>2731370</c:v>
                </c:pt>
                <c:pt idx="36">
                  <c:v>1712170</c:v>
                </c:pt>
                <c:pt idx="37">
                  <c:v>1391590</c:v>
                </c:pt>
                <c:pt idx="38">
                  <c:v>2085400</c:v>
                </c:pt>
                <c:pt idx="39">
                  <c:v>2005600</c:v>
                </c:pt>
                <c:pt idx="40">
                  <c:v>2401280</c:v>
                </c:pt>
                <c:pt idx="41">
                  <c:v>2264810</c:v>
                </c:pt>
                <c:pt idx="42">
                  <c:v>2569540</c:v>
                </c:pt>
                <c:pt idx="43">
                  <c:v>2682020</c:v>
                </c:pt>
                <c:pt idx="44">
                  <c:v>2562350</c:v>
                </c:pt>
                <c:pt idx="45">
                  <c:v>2808620</c:v>
                </c:pt>
                <c:pt idx="46">
                  <c:v>2979480</c:v>
                </c:pt>
                <c:pt idx="47">
                  <c:v>2929930</c:v>
                </c:pt>
                <c:pt idx="48">
                  <c:v>2210520</c:v>
                </c:pt>
                <c:pt idx="49">
                  <c:v>2374960</c:v>
                </c:pt>
                <c:pt idx="50">
                  <c:v>2960440</c:v>
                </c:pt>
                <c:pt idx="51">
                  <c:v>2340470</c:v>
                </c:pt>
                <c:pt idx="52">
                  <c:v>2649730</c:v>
                </c:pt>
                <c:pt idx="53">
                  <c:v>2235950</c:v>
                </c:pt>
                <c:pt idx="54">
                  <c:v>2443480</c:v>
                </c:pt>
                <c:pt idx="55">
                  <c:v>3023730</c:v>
                </c:pt>
                <c:pt idx="56">
                  <c:v>2620050</c:v>
                </c:pt>
                <c:pt idx="57">
                  <c:v>2706930</c:v>
                </c:pt>
                <c:pt idx="58">
                  <c:v>2665730</c:v>
                </c:pt>
                <c:pt idx="59">
                  <c:v>2637720</c:v>
                </c:pt>
                <c:pt idx="60">
                  <c:v>2299110</c:v>
                </c:pt>
                <c:pt idx="61">
                  <c:v>2384120</c:v>
                </c:pt>
                <c:pt idx="62">
                  <c:v>2735290</c:v>
                </c:pt>
                <c:pt idx="63">
                  <c:v>2504320</c:v>
                </c:pt>
                <c:pt idx="64">
                  <c:v>2641480</c:v>
                </c:pt>
              </c:numCache>
            </c:numRef>
          </c:val>
          <c:extLst>
            <c:ext xmlns:c16="http://schemas.microsoft.com/office/drawing/2014/chart" uri="{C3380CC4-5D6E-409C-BE32-E72D297353CC}">
              <c16:uniqueId val="{00000000-3A95-4BF3-93F2-5C184C0BFBD8}"/>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'延べ宿泊者数、客室稼働率（グラフ用）'!$C$19:$BO$19</c:f>
              <c:numCache>
                <c:formatCode>#,##0_);[Red]\(#,##0\)</c:formatCode>
                <c:ptCount val="65"/>
                <c:pt idx="0">
                  <c:v>1411170</c:v>
                </c:pt>
                <c:pt idx="1">
                  <c:v>1387100</c:v>
                </c:pt>
                <c:pt idx="2">
                  <c:v>1449930</c:v>
                </c:pt>
                <c:pt idx="3">
                  <c:v>1681340</c:v>
                </c:pt>
                <c:pt idx="4">
                  <c:v>1538420</c:v>
                </c:pt>
                <c:pt idx="5">
                  <c:v>1572720</c:v>
                </c:pt>
                <c:pt idx="6">
                  <c:v>1759470</c:v>
                </c:pt>
                <c:pt idx="7">
                  <c:v>1521170</c:v>
                </c:pt>
                <c:pt idx="8">
                  <c:v>1291960</c:v>
                </c:pt>
                <c:pt idx="9">
                  <c:v>1496590</c:v>
                </c:pt>
                <c:pt idx="10">
                  <c:v>1411200</c:v>
                </c:pt>
                <c:pt idx="11">
                  <c:v>1405110</c:v>
                </c:pt>
                <c:pt idx="12">
                  <c:v>1966700</c:v>
                </c:pt>
                <c:pt idx="13">
                  <c:v>685300</c:v>
                </c:pt>
                <c:pt idx="14">
                  <c:v>159200</c:v>
                </c:pt>
                <c:pt idx="15">
                  <c:v>42200</c:v>
                </c:pt>
                <c:pt idx="16">
                  <c:v>33160</c:v>
                </c:pt>
                <c:pt idx="17">
                  <c:v>30950</c:v>
                </c:pt>
                <c:pt idx="18">
                  <c:v>29190</c:v>
                </c:pt>
                <c:pt idx="19">
                  <c:v>30940</c:v>
                </c:pt>
                <c:pt idx="20">
                  <c:v>33070</c:v>
                </c:pt>
                <c:pt idx="21">
                  <c:v>41510</c:v>
                </c:pt>
                <c:pt idx="22">
                  <c:v>69120</c:v>
                </c:pt>
                <c:pt idx="23">
                  <c:v>103410</c:v>
                </c:pt>
                <c:pt idx="24">
                  <c:v>69730</c:v>
                </c:pt>
                <c:pt idx="25">
                  <c:v>18250</c:v>
                </c:pt>
                <c:pt idx="26">
                  <c:v>20150</c:v>
                </c:pt>
                <c:pt idx="27">
                  <c:v>18260</c:v>
                </c:pt>
                <c:pt idx="28">
                  <c:v>21270</c:v>
                </c:pt>
                <c:pt idx="29">
                  <c:v>17910</c:v>
                </c:pt>
                <c:pt idx="30">
                  <c:v>19760</c:v>
                </c:pt>
                <c:pt idx="31">
                  <c:v>20450</c:v>
                </c:pt>
                <c:pt idx="32">
                  <c:v>25010</c:v>
                </c:pt>
                <c:pt idx="33">
                  <c:v>25040</c:v>
                </c:pt>
                <c:pt idx="34">
                  <c:v>32400</c:v>
                </c:pt>
                <c:pt idx="35">
                  <c:v>31160</c:v>
                </c:pt>
                <c:pt idx="36">
                  <c:v>24610</c:v>
                </c:pt>
                <c:pt idx="37">
                  <c:v>23140</c:v>
                </c:pt>
                <c:pt idx="38">
                  <c:v>32770</c:v>
                </c:pt>
                <c:pt idx="39">
                  <c:v>41310</c:v>
                </c:pt>
                <c:pt idx="40">
                  <c:v>56770</c:v>
                </c:pt>
                <c:pt idx="41">
                  <c:v>42090</c:v>
                </c:pt>
                <c:pt idx="42">
                  <c:v>55550</c:v>
                </c:pt>
                <c:pt idx="43">
                  <c:v>60970</c:v>
                </c:pt>
                <c:pt idx="44">
                  <c:v>86590</c:v>
                </c:pt>
                <c:pt idx="45">
                  <c:v>273090</c:v>
                </c:pt>
                <c:pt idx="46">
                  <c:v>599400</c:v>
                </c:pt>
                <c:pt idx="47">
                  <c:v>833410</c:v>
                </c:pt>
                <c:pt idx="48">
                  <c:v>846840</c:v>
                </c:pt>
                <c:pt idx="49">
                  <c:v>911430</c:v>
                </c:pt>
                <c:pt idx="50">
                  <c:v>1074960</c:v>
                </c:pt>
                <c:pt idx="51">
                  <c:v>1305630</c:v>
                </c:pt>
                <c:pt idx="52">
                  <c:v>1470150</c:v>
                </c:pt>
                <c:pt idx="53">
                  <c:v>1542410</c:v>
                </c:pt>
                <c:pt idx="54">
                  <c:v>1812690</c:v>
                </c:pt>
                <c:pt idx="55">
                  <c:v>1704020</c:v>
                </c:pt>
                <c:pt idx="56">
                  <c:v>1615710</c:v>
                </c:pt>
                <c:pt idx="57">
                  <c:v>2001520</c:v>
                </c:pt>
                <c:pt idx="58">
                  <c:v>2040800</c:v>
                </c:pt>
                <c:pt idx="59">
                  <c:v>2154690</c:v>
                </c:pt>
                <c:pt idx="60">
                  <c:v>1755320</c:v>
                </c:pt>
                <c:pt idx="61">
                  <c:v>1698590</c:v>
                </c:pt>
                <c:pt idx="62">
                  <c:v>1857890</c:v>
                </c:pt>
                <c:pt idx="63">
                  <c:v>2187830</c:v>
                </c:pt>
                <c:pt idx="64">
                  <c:v>2125570</c:v>
                </c:pt>
              </c:numCache>
            </c:numRef>
          </c:val>
          <c:extLst>
            <c:ext xmlns:c16="http://schemas.microsoft.com/office/drawing/2014/chart" uri="{C3380CC4-5D6E-409C-BE32-E72D297353CC}">
              <c16:uniqueId val="{00000001-3A95-4BF3-93F2-5C184C0BFBD8}"/>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25168853233417798"/>
          <c:y val="4.7324940991345398E-2"/>
          <c:w val="0.42673700227553529"/>
          <c:h val="8.986122531866042E-2"/>
        </c:manualLayout>
      </c:layout>
      <c:overlay val="1"/>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1750" cap="rnd">
              <a:solidFill>
                <a:srgbClr val="FF0000"/>
              </a:solidFill>
              <a:round/>
            </a:ln>
            <a:effectLst/>
          </c:spPr>
          <c:marker>
            <c:symbol val="circle"/>
            <c:size val="6"/>
            <c:spPr>
              <a:solidFill>
                <a:srgbClr val="FF0000"/>
              </a:solidFill>
              <a:ln w="9525">
                <a:solidFill>
                  <a:srgbClr val="FF0000"/>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'延べ宿泊者数、客室稼働率（グラフ用）'!$C$11:$BO$11</c:f>
              <c:numCache>
                <c:formatCode>#,##0.0</c:formatCode>
                <c:ptCount val="65"/>
                <c:pt idx="0">
                  <c:v>70.7</c:v>
                </c:pt>
                <c:pt idx="1">
                  <c:v>79.3</c:v>
                </c:pt>
                <c:pt idx="2">
                  <c:v>81.5</c:v>
                </c:pt>
                <c:pt idx="3">
                  <c:v>85.9</c:v>
                </c:pt>
                <c:pt idx="4">
                  <c:v>79.2</c:v>
                </c:pt>
                <c:pt idx="5">
                  <c:v>79.8</c:v>
                </c:pt>
                <c:pt idx="6">
                  <c:v>78.2</c:v>
                </c:pt>
                <c:pt idx="7">
                  <c:v>83.9</c:v>
                </c:pt>
                <c:pt idx="8">
                  <c:v>76</c:v>
                </c:pt>
                <c:pt idx="9">
                  <c:v>77.900000000000006</c:v>
                </c:pt>
                <c:pt idx="10">
                  <c:v>80.7</c:v>
                </c:pt>
                <c:pt idx="11">
                  <c:v>74.900000000000006</c:v>
                </c:pt>
                <c:pt idx="12">
                  <c:v>66.900000000000006</c:v>
                </c:pt>
                <c:pt idx="13">
                  <c:v>54.7</c:v>
                </c:pt>
                <c:pt idx="14">
                  <c:v>25.8</c:v>
                </c:pt>
                <c:pt idx="15">
                  <c:v>14.1</c:v>
                </c:pt>
                <c:pt idx="16">
                  <c:v>8.9</c:v>
                </c:pt>
                <c:pt idx="17">
                  <c:v>15.3</c:v>
                </c:pt>
                <c:pt idx="18">
                  <c:v>18.7</c:v>
                </c:pt>
                <c:pt idx="19">
                  <c:v>17.899999999999999</c:v>
                </c:pt>
                <c:pt idx="20">
                  <c:v>24</c:v>
                </c:pt>
                <c:pt idx="21">
                  <c:v>30.8</c:v>
                </c:pt>
                <c:pt idx="22">
                  <c:v>34</c:v>
                </c:pt>
                <c:pt idx="23">
                  <c:v>23.6</c:v>
                </c:pt>
                <c:pt idx="24">
                  <c:v>17.399999999999999</c:v>
                </c:pt>
                <c:pt idx="25">
                  <c:v>18.5</c:v>
                </c:pt>
                <c:pt idx="26">
                  <c:v>27.6</c:v>
                </c:pt>
                <c:pt idx="27">
                  <c:v>21.5</c:v>
                </c:pt>
                <c:pt idx="28">
                  <c:v>15.2</c:v>
                </c:pt>
                <c:pt idx="29">
                  <c:v>21</c:v>
                </c:pt>
                <c:pt idx="30">
                  <c:v>27.8</c:v>
                </c:pt>
                <c:pt idx="31">
                  <c:v>26.9</c:v>
                </c:pt>
                <c:pt idx="32">
                  <c:v>25.4</c:v>
                </c:pt>
                <c:pt idx="33">
                  <c:v>34.700000000000003</c:v>
                </c:pt>
                <c:pt idx="34">
                  <c:v>40.200000000000003</c:v>
                </c:pt>
                <c:pt idx="35">
                  <c:v>45.1</c:v>
                </c:pt>
                <c:pt idx="36">
                  <c:v>30.2</c:v>
                </c:pt>
                <c:pt idx="37">
                  <c:v>29.2</c:v>
                </c:pt>
                <c:pt idx="38">
                  <c:v>37.299999999999997</c:v>
                </c:pt>
                <c:pt idx="39">
                  <c:v>39.700000000000003</c:v>
                </c:pt>
                <c:pt idx="40">
                  <c:v>41.2</c:v>
                </c:pt>
                <c:pt idx="41">
                  <c:v>43.6</c:v>
                </c:pt>
                <c:pt idx="42">
                  <c:v>42.9</c:v>
                </c:pt>
                <c:pt idx="43">
                  <c:v>43.8</c:v>
                </c:pt>
                <c:pt idx="44">
                  <c:v>46.4</c:v>
                </c:pt>
                <c:pt idx="45">
                  <c:v>53.4</c:v>
                </c:pt>
                <c:pt idx="46">
                  <c:v>60.8</c:v>
                </c:pt>
                <c:pt idx="47">
                  <c:v>61.6</c:v>
                </c:pt>
                <c:pt idx="48">
                  <c:v>51.5</c:v>
                </c:pt>
                <c:pt idx="49">
                  <c:v>57.3</c:v>
                </c:pt>
                <c:pt idx="50">
                  <c:v>61.6</c:v>
                </c:pt>
                <c:pt idx="51">
                  <c:v>65.400000000000006</c:v>
                </c:pt>
                <c:pt idx="52">
                  <c:v>65.599999999999994</c:v>
                </c:pt>
                <c:pt idx="53">
                  <c:v>65.5</c:v>
                </c:pt>
                <c:pt idx="54">
                  <c:v>67.3</c:v>
                </c:pt>
                <c:pt idx="55">
                  <c:v>73.7</c:v>
                </c:pt>
                <c:pt idx="56">
                  <c:v>71.3</c:v>
                </c:pt>
                <c:pt idx="57">
                  <c:v>74.599999999999994</c:v>
                </c:pt>
                <c:pt idx="58">
                  <c:v>77.400000000000006</c:v>
                </c:pt>
                <c:pt idx="59">
                  <c:v>73.7</c:v>
                </c:pt>
                <c:pt idx="60">
                  <c:v>64.900000000000006</c:v>
                </c:pt>
                <c:pt idx="61">
                  <c:v>70.8</c:v>
                </c:pt>
                <c:pt idx="62">
                  <c:v>74.8</c:v>
                </c:pt>
                <c:pt idx="63">
                  <c:v>79</c:v>
                </c:pt>
                <c:pt idx="64">
                  <c:v>75.099999999999994</c:v>
                </c:pt>
              </c:numCache>
            </c:numRef>
          </c:val>
          <c:smooth val="0"/>
          <c:extLst>
            <c:ext xmlns:c16="http://schemas.microsoft.com/office/drawing/2014/chart" uri="{C3380CC4-5D6E-409C-BE32-E72D297353CC}">
              <c16:uniqueId val="{00000000-890F-4921-9D07-A936FA09CCD3}"/>
            </c:ext>
          </c:extLst>
        </c:ser>
        <c:ser>
          <c:idx val="2"/>
          <c:order val="1"/>
          <c:tx>
            <c:strRef>
              <c:f>'延べ宿泊者数、客室稼働率（グラフ用）'!$B$12</c:f>
              <c:strCache>
                <c:ptCount val="1"/>
                <c:pt idx="0">
                  <c:v>旅館</c:v>
                </c:pt>
              </c:strCache>
            </c:strRef>
          </c:tx>
          <c:spPr>
            <a:ln w="19050" cap="rnd">
              <a:solidFill>
                <a:schemeClr val="accent1"/>
              </a:solidFill>
              <a:prstDash val="sysDot"/>
              <a:round/>
            </a:ln>
            <a:effectLst/>
          </c:spPr>
          <c:marker>
            <c:symbol val="square"/>
            <c:size val="6"/>
            <c:spPr>
              <a:noFill/>
              <a:ln w="9525">
                <a:solidFill>
                  <a:schemeClr val="accent1"/>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'延べ宿泊者数、客室稼働率（グラフ用）'!$C$12:$BO$12</c:f>
              <c:numCache>
                <c:formatCode>#,##0.0</c:formatCode>
                <c:ptCount val="65"/>
                <c:pt idx="0">
                  <c:v>37.4</c:v>
                </c:pt>
                <c:pt idx="1">
                  <c:v>38.200000000000003</c:v>
                </c:pt>
                <c:pt idx="2">
                  <c:v>38.5</c:v>
                </c:pt>
                <c:pt idx="3">
                  <c:v>48.9</c:v>
                </c:pt>
                <c:pt idx="4">
                  <c:v>40.700000000000003</c:v>
                </c:pt>
                <c:pt idx="5">
                  <c:v>33.5</c:v>
                </c:pt>
                <c:pt idx="6">
                  <c:v>32.4</c:v>
                </c:pt>
                <c:pt idx="7">
                  <c:v>40</c:v>
                </c:pt>
                <c:pt idx="8">
                  <c:v>31.2</c:v>
                </c:pt>
                <c:pt idx="9">
                  <c:v>32.700000000000003</c:v>
                </c:pt>
                <c:pt idx="10">
                  <c:v>36.799999999999997</c:v>
                </c:pt>
                <c:pt idx="11">
                  <c:v>29.9</c:v>
                </c:pt>
                <c:pt idx="12">
                  <c:v>42.6</c:v>
                </c:pt>
                <c:pt idx="13">
                  <c:v>30.5</c:v>
                </c:pt>
                <c:pt idx="14">
                  <c:v>19.2</c:v>
                </c:pt>
                <c:pt idx="15">
                  <c:v>2.8</c:v>
                </c:pt>
                <c:pt idx="16">
                  <c:v>2.4</c:v>
                </c:pt>
                <c:pt idx="17">
                  <c:v>16.899999999999999</c:v>
                </c:pt>
                <c:pt idx="18">
                  <c:v>25.1</c:v>
                </c:pt>
                <c:pt idx="19">
                  <c:v>30.9</c:v>
                </c:pt>
                <c:pt idx="20">
                  <c:v>25.8</c:v>
                </c:pt>
                <c:pt idx="21">
                  <c:v>25.8</c:v>
                </c:pt>
                <c:pt idx="22">
                  <c:v>27.4</c:v>
                </c:pt>
                <c:pt idx="23">
                  <c:v>16.399999999999999</c:v>
                </c:pt>
                <c:pt idx="24">
                  <c:v>11.9</c:v>
                </c:pt>
                <c:pt idx="25">
                  <c:v>9.1</c:v>
                </c:pt>
                <c:pt idx="26">
                  <c:v>16.8</c:v>
                </c:pt>
                <c:pt idx="27">
                  <c:v>12.6</c:v>
                </c:pt>
                <c:pt idx="28">
                  <c:v>9.1999999999999993</c:v>
                </c:pt>
                <c:pt idx="29">
                  <c:v>8.9</c:v>
                </c:pt>
                <c:pt idx="30">
                  <c:v>16.8</c:v>
                </c:pt>
                <c:pt idx="31">
                  <c:v>18.3</c:v>
                </c:pt>
                <c:pt idx="32">
                  <c:v>13.9</c:v>
                </c:pt>
                <c:pt idx="33">
                  <c:v>15.3</c:v>
                </c:pt>
                <c:pt idx="34">
                  <c:v>23.1</c:v>
                </c:pt>
                <c:pt idx="35">
                  <c:v>33</c:v>
                </c:pt>
                <c:pt idx="36" formatCode="0.0">
                  <c:v>26.6</c:v>
                </c:pt>
                <c:pt idx="37" formatCode="0.0">
                  <c:v>12.1</c:v>
                </c:pt>
                <c:pt idx="38" formatCode="0.0">
                  <c:v>24.4</c:v>
                </c:pt>
                <c:pt idx="39" formatCode="0.0">
                  <c:v>8.5</c:v>
                </c:pt>
                <c:pt idx="40" formatCode="0.0">
                  <c:v>25.3</c:v>
                </c:pt>
                <c:pt idx="41" formatCode="0.0">
                  <c:v>38.6</c:v>
                </c:pt>
                <c:pt idx="42" formatCode="0.0">
                  <c:v>25.8</c:v>
                </c:pt>
                <c:pt idx="43" formatCode="0.0">
                  <c:v>28.3</c:v>
                </c:pt>
                <c:pt idx="44" formatCode="0.0">
                  <c:v>28.7</c:v>
                </c:pt>
                <c:pt idx="45" formatCode="0.0">
                  <c:v>32.1</c:v>
                </c:pt>
                <c:pt idx="46" formatCode="0.0">
                  <c:v>62</c:v>
                </c:pt>
                <c:pt idx="47" formatCode="0.0">
                  <c:v>44.5</c:v>
                </c:pt>
                <c:pt idx="48">
                  <c:v>25.5</c:v>
                </c:pt>
                <c:pt idx="49">
                  <c:v>34.1</c:v>
                </c:pt>
                <c:pt idx="50">
                  <c:v>55.6</c:v>
                </c:pt>
                <c:pt idx="51">
                  <c:v>45.6</c:v>
                </c:pt>
                <c:pt idx="52">
                  <c:v>39.9</c:v>
                </c:pt>
                <c:pt idx="53">
                  <c:v>29.8</c:v>
                </c:pt>
                <c:pt idx="54">
                  <c:v>37.9</c:v>
                </c:pt>
                <c:pt idx="55">
                  <c:v>46.9</c:v>
                </c:pt>
                <c:pt idx="56">
                  <c:v>35.200000000000003</c:v>
                </c:pt>
                <c:pt idx="57">
                  <c:v>46.1</c:v>
                </c:pt>
                <c:pt idx="58">
                  <c:v>47.1</c:v>
                </c:pt>
                <c:pt idx="59">
                  <c:v>46.6</c:v>
                </c:pt>
                <c:pt idx="60">
                  <c:v>32.1</c:v>
                </c:pt>
                <c:pt idx="61">
                  <c:v>41.3</c:v>
                </c:pt>
                <c:pt idx="62">
                  <c:v>46.5</c:v>
                </c:pt>
                <c:pt idx="63">
                  <c:v>43.7</c:v>
                </c:pt>
                <c:pt idx="64">
                  <c:v>43.6</c:v>
                </c:pt>
              </c:numCache>
            </c:numRef>
          </c:val>
          <c:smooth val="0"/>
          <c:extLst>
            <c:ext xmlns:c16="http://schemas.microsoft.com/office/drawing/2014/chart" uri="{C3380CC4-5D6E-409C-BE32-E72D297353CC}">
              <c16:uniqueId val="{00000001-890F-4921-9D07-A936FA09CCD3}"/>
            </c:ext>
          </c:extLst>
        </c:ser>
        <c:ser>
          <c:idx val="3"/>
          <c:order val="2"/>
          <c:tx>
            <c:strRef>
              <c:f>'延べ宿泊者数、客室稼働率（グラフ用）'!$B$13</c:f>
              <c:strCache>
                <c:ptCount val="1"/>
                <c:pt idx="0">
                  <c:v>リゾート
ホテル</c:v>
                </c:pt>
              </c:strCache>
            </c:strRef>
          </c:tx>
          <c:spPr>
            <a:ln w="19050" cap="rnd">
              <a:solidFill>
                <a:schemeClr val="accent2">
                  <a:lumMod val="60000"/>
                  <a:lumOff val="40000"/>
                </a:schemeClr>
              </a:solidFill>
              <a:prstDash val="sysDash"/>
              <a:round/>
            </a:ln>
            <a:effectLst/>
          </c:spPr>
          <c:marker>
            <c:symbol val="triangle"/>
            <c:size val="6"/>
            <c:spPr>
              <a:noFill/>
              <a:ln w="9525">
                <a:solidFill>
                  <a:schemeClr val="accent2">
                    <a:lumMod val="60000"/>
                    <a:lumOff val="40000"/>
                  </a:schemeClr>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'延べ宿泊者数、客室稼働率（グラフ用）'!$C$13:$BO$13</c:f>
              <c:numCache>
                <c:formatCode>#,##0.0</c:formatCode>
                <c:ptCount val="65"/>
                <c:pt idx="0">
                  <c:v>80.900000000000006</c:v>
                </c:pt>
                <c:pt idx="1">
                  <c:v>95.5</c:v>
                </c:pt>
                <c:pt idx="2">
                  <c:v>94.6</c:v>
                </c:pt>
                <c:pt idx="3">
                  <c:v>86.4</c:v>
                </c:pt>
                <c:pt idx="4">
                  <c:v>81.900000000000006</c:v>
                </c:pt>
                <c:pt idx="5">
                  <c:v>95.5</c:v>
                </c:pt>
                <c:pt idx="6">
                  <c:v>94.4</c:v>
                </c:pt>
                <c:pt idx="7">
                  <c:v>96.7</c:v>
                </c:pt>
                <c:pt idx="8">
                  <c:v>94.4</c:v>
                </c:pt>
                <c:pt idx="9">
                  <c:v>94.2</c:v>
                </c:pt>
                <c:pt idx="10">
                  <c:v>88.4</c:v>
                </c:pt>
                <c:pt idx="11">
                  <c:v>86.6</c:v>
                </c:pt>
                <c:pt idx="12">
                  <c:v>77.8</c:v>
                </c:pt>
                <c:pt idx="13">
                  <c:v>72</c:v>
                </c:pt>
                <c:pt idx="14">
                  <c:v>15.3</c:v>
                </c:pt>
                <c:pt idx="15">
                  <c:v>1.1000000000000001</c:v>
                </c:pt>
                <c:pt idx="16">
                  <c:v>0.1</c:v>
                </c:pt>
                <c:pt idx="17">
                  <c:v>5.0999999999999996</c:v>
                </c:pt>
                <c:pt idx="18">
                  <c:v>13.7</c:v>
                </c:pt>
                <c:pt idx="19">
                  <c:v>21.7</c:v>
                </c:pt>
                <c:pt idx="20">
                  <c:v>34.6</c:v>
                </c:pt>
                <c:pt idx="21">
                  <c:v>58.8</c:v>
                </c:pt>
                <c:pt idx="22">
                  <c:v>61.8</c:v>
                </c:pt>
                <c:pt idx="23">
                  <c:v>20.7</c:v>
                </c:pt>
                <c:pt idx="24">
                  <c:v>13.5</c:v>
                </c:pt>
                <c:pt idx="25">
                  <c:v>13.9</c:v>
                </c:pt>
                <c:pt idx="26">
                  <c:v>35.299999999999997</c:v>
                </c:pt>
                <c:pt idx="27">
                  <c:v>21.6</c:v>
                </c:pt>
                <c:pt idx="28">
                  <c:v>8.6</c:v>
                </c:pt>
                <c:pt idx="29">
                  <c:v>18.100000000000001</c:v>
                </c:pt>
                <c:pt idx="30">
                  <c:v>35.9</c:v>
                </c:pt>
                <c:pt idx="31">
                  <c:v>35.200000000000003</c:v>
                </c:pt>
                <c:pt idx="32">
                  <c:v>31.6</c:v>
                </c:pt>
                <c:pt idx="33">
                  <c:v>48.1</c:v>
                </c:pt>
                <c:pt idx="34">
                  <c:v>64</c:v>
                </c:pt>
                <c:pt idx="35">
                  <c:v>61.3</c:v>
                </c:pt>
                <c:pt idx="36" formatCode="0.0">
                  <c:v>34.200000000000003</c:v>
                </c:pt>
                <c:pt idx="37" formatCode="0.0">
                  <c:v>23.6</c:v>
                </c:pt>
                <c:pt idx="38" formatCode="0.0">
                  <c:v>38.9</c:v>
                </c:pt>
                <c:pt idx="39" formatCode="0.0">
                  <c:v>35.9</c:v>
                </c:pt>
                <c:pt idx="40" formatCode="0.0">
                  <c:v>41.7</c:v>
                </c:pt>
                <c:pt idx="41" formatCode="0.0">
                  <c:v>61</c:v>
                </c:pt>
                <c:pt idx="42" formatCode="0.0">
                  <c:v>65.900000000000006</c:v>
                </c:pt>
                <c:pt idx="43" formatCode="0.0">
                  <c:v>64</c:v>
                </c:pt>
                <c:pt idx="44" formatCode="0.0">
                  <c:v>69.3</c:v>
                </c:pt>
                <c:pt idx="45" formatCode="0.0">
                  <c:v>75.7</c:v>
                </c:pt>
                <c:pt idx="46" formatCode="0.0">
                  <c:v>79.8</c:v>
                </c:pt>
                <c:pt idx="47" formatCode="0.0">
                  <c:v>69.3</c:v>
                </c:pt>
                <c:pt idx="48">
                  <c:v>54.7</c:v>
                </c:pt>
                <c:pt idx="49">
                  <c:v>61.7</c:v>
                </c:pt>
                <c:pt idx="50">
                  <c:v>63.3</c:v>
                </c:pt>
                <c:pt idx="51">
                  <c:v>62.2</c:v>
                </c:pt>
                <c:pt idx="52">
                  <c:v>61.7</c:v>
                </c:pt>
                <c:pt idx="53">
                  <c:v>65.2</c:v>
                </c:pt>
                <c:pt idx="54">
                  <c:v>78.599999999999994</c:v>
                </c:pt>
                <c:pt idx="55">
                  <c:v>74.7</c:v>
                </c:pt>
                <c:pt idx="56">
                  <c:v>78.5</c:v>
                </c:pt>
                <c:pt idx="57">
                  <c:v>81.8</c:v>
                </c:pt>
                <c:pt idx="58">
                  <c:v>75.8</c:v>
                </c:pt>
                <c:pt idx="59">
                  <c:v>74.599999999999994</c:v>
                </c:pt>
                <c:pt idx="60">
                  <c:v>70</c:v>
                </c:pt>
                <c:pt idx="61">
                  <c:v>70.900000000000006</c:v>
                </c:pt>
                <c:pt idx="62">
                  <c:v>70.7</c:v>
                </c:pt>
                <c:pt idx="63">
                  <c:v>63.9</c:v>
                </c:pt>
                <c:pt idx="64">
                  <c:v>67.7</c:v>
                </c:pt>
              </c:numCache>
            </c:numRef>
          </c:val>
          <c:smooth val="0"/>
          <c:extLst>
            <c:ext xmlns:c16="http://schemas.microsoft.com/office/drawing/2014/chart" uri="{C3380CC4-5D6E-409C-BE32-E72D297353CC}">
              <c16:uniqueId val="{00000002-890F-4921-9D07-A936FA09CCD3}"/>
            </c:ext>
          </c:extLst>
        </c:ser>
        <c:ser>
          <c:idx val="4"/>
          <c:order val="3"/>
          <c:tx>
            <c:strRef>
              <c:f>'延べ宿泊者数、客室稼働率（グラフ用）'!$B$14</c:f>
              <c:strCache>
                <c:ptCount val="1"/>
                <c:pt idx="0">
                  <c:v>ビジネス
ホテル</c:v>
                </c:pt>
              </c:strCache>
            </c:strRef>
          </c:tx>
          <c:spPr>
            <a:ln w="19050" cap="rnd">
              <a:solidFill>
                <a:schemeClr val="accent4">
                  <a:lumMod val="60000"/>
                  <a:lumOff val="40000"/>
                </a:schemeClr>
              </a:solidFill>
              <a:prstDash val="dash"/>
              <a:round/>
            </a:ln>
            <a:effectLst/>
          </c:spPr>
          <c:marker>
            <c:symbol val="diamond"/>
            <c:size val="6"/>
            <c:spPr>
              <a:noFill/>
              <a:ln w="9525">
                <a:solidFill>
                  <a:schemeClr val="accent4">
                    <a:lumMod val="60000"/>
                    <a:lumOff val="40000"/>
                  </a:schemeClr>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'延べ宿泊者数、客室稼働率（グラフ用）'!$C$14:$BO$14</c:f>
              <c:numCache>
                <c:formatCode>#,##0.0</c:formatCode>
                <c:ptCount val="65"/>
                <c:pt idx="0">
                  <c:v>72.099999999999994</c:v>
                </c:pt>
                <c:pt idx="1">
                  <c:v>79.3</c:v>
                </c:pt>
                <c:pt idx="2">
                  <c:v>82.8</c:v>
                </c:pt>
                <c:pt idx="3">
                  <c:v>88.7</c:v>
                </c:pt>
                <c:pt idx="4">
                  <c:v>80.7</c:v>
                </c:pt>
                <c:pt idx="5">
                  <c:v>81.8</c:v>
                </c:pt>
                <c:pt idx="6">
                  <c:v>77.3</c:v>
                </c:pt>
                <c:pt idx="7">
                  <c:v>84.2</c:v>
                </c:pt>
                <c:pt idx="8">
                  <c:v>76.3</c:v>
                </c:pt>
                <c:pt idx="9">
                  <c:v>78.2</c:v>
                </c:pt>
                <c:pt idx="10">
                  <c:v>82</c:v>
                </c:pt>
                <c:pt idx="11">
                  <c:v>74.8</c:v>
                </c:pt>
                <c:pt idx="12">
                  <c:v>67.2</c:v>
                </c:pt>
                <c:pt idx="13">
                  <c:v>55.5</c:v>
                </c:pt>
                <c:pt idx="14">
                  <c:v>26.8</c:v>
                </c:pt>
                <c:pt idx="15">
                  <c:v>17</c:v>
                </c:pt>
                <c:pt idx="16">
                  <c:v>9.8000000000000007</c:v>
                </c:pt>
                <c:pt idx="17">
                  <c:v>15.7</c:v>
                </c:pt>
                <c:pt idx="18">
                  <c:v>18.899999999999999</c:v>
                </c:pt>
                <c:pt idx="19">
                  <c:v>17.399999999999999</c:v>
                </c:pt>
                <c:pt idx="20">
                  <c:v>23.1</c:v>
                </c:pt>
                <c:pt idx="21">
                  <c:v>28.8</c:v>
                </c:pt>
                <c:pt idx="22">
                  <c:v>32.1</c:v>
                </c:pt>
                <c:pt idx="23">
                  <c:v>23.7</c:v>
                </c:pt>
                <c:pt idx="24">
                  <c:v>18</c:v>
                </c:pt>
                <c:pt idx="25">
                  <c:v>19.3</c:v>
                </c:pt>
                <c:pt idx="26">
                  <c:v>27.3</c:v>
                </c:pt>
                <c:pt idx="27">
                  <c:v>23.3</c:v>
                </c:pt>
                <c:pt idx="28">
                  <c:v>17.2</c:v>
                </c:pt>
                <c:pt idx="29">
                  <c:v>22.2</c:v>
                </c:pt>
                <c:pt idx="30">
                  <c:v>27.1</c:v>
                </c:pt>
                <c:pt idx="31">
                  <c:v>26.6</c:v>
                </c:pt>
                <c:pt idx="32">
                  <c:v>24.7</c:v>
                </c:pt>
                <c:pt idx="33">
                  <c:v>33.9</c:v>
                </c:pt>
                <c:pt idx="34">
                  <c:v>39.4</c:v>
                </c:pt>
                <c:pt idx="35">
                  <c:v>43.4</c:v>
                </c:pt>
                <c:pt idx="36" formatCode="0.0">
                  <c:v>32.6</c:v>
                </c:pt>
                <c:pt idx="37" formatCode="0.0">
                  <c:v>34.1</c:v>
                </c:pt>
                <c:pt idx="38" formatCode="0.0">
                  <c:v>41.1</c:v>
                </c:pt>
                <c:pt idx="39" formatCode="0.0">
                  <c:v>43.8</c:v>
                </c:pt>
                <c:pt idx="40" formatCode="0.0">
                  <c:v>43</c:v>
                </c:pt>
                <c:pt idx="41" formatCode="0.0">
                  <c:v>44.3</c:v>
                </c:pt>
                <c:pt idx="42" formatCode="0.0">
                  <c:v>43.2</c:v>
                </c:pt>
                <c:pt idx="43" formatCode="0.0">
                  <c:v>43.3</c:v>
                </c:pt>
                <c:pt idx="44" formatCode="0.0">
                  <c:v>43.9</c:v>
                </c:pt>
                <c:pt idx="45" formatCode="0.0">
                  <c:v>51.2</c:v>
                </c:pt>
                <c:pt idx="46" formatCode="0.0">
                  <c:v>57.2</c:v>
                </c:pt>
                <c:pt idx="47" formatCode="0.0">
                  <c:v>57.3</c:v>
                </c:pt>
                <c:pt idx="48">
                  <c:v>50.8</c:v>
                </c:pt>
                <c:pt idx="49">
                  <c:v>54.7</c:v>
                </c:pt>
                <c:pt idx="50">
                  <c:v>57.1</c:v>
                </c:pt>
                <c:pt idx="51">
                  <c:v>64.3</c:v>
                </c:pt>
                <c:pt idx="52">
                  <c:v>65</c:v>
                </c:pt>
                <c:pt idx="53">
                  <c:v>65.7</c:v>
                </c:pt>
                <c:pt idx="54">
                  <c:v>66.3</c:v>
                </c:pt>
                <c:pt idx="55">
                  <c:v>73.900000000000006</c:v>
                </c:pt>
                <c:pt idx="56">
                  <c:v>72.099999999999994</c:v>
                </c:pt>
                <c:pt idx="57">
                  <c:v>75.400000000000006</c:v>
                </c:pt>
                <c:pt idx="58">
                  <c:v>78.900000000000006</c:v>
                </c:pt>
                <c:pt idx="59">
                  <c:v>74.400000000000006</c:v>
                </c:pt>
                <c:pt idx="60">
                  <c:v>65.900000000000006</c:v>
                </c:pt>
                <c:pt idx="61">
                  <c:v>73.400000000000006</c:v>
                </c:pt>
                <c:pt idx="62">
                  <c:v>80</c:v>
                </c:pt>
                <c:pt idx="63">
                  <c:v>82.8</c:v>
                </c:pt>
                <c:pt idx="64">
                  <c:v>78.3</c:v>
                </c:pt>
              </c:numCache>
            </c:numRef>
          </c:val>
          <c:smooth val="0"/>
          <c:extLst>
            <c:ext xmlns:c16="http://schemas.microsoft.com/office/drawing/2014/chart" uri="{C3380CC4-5D6E-409C-BE32-E72D297353CC}">
              <c16:uniqueId val="{00000003-890F-4921-9D07-A936FA09CCD3}"/>
            </c:ext>
          </c:extLst>
        </c:ser>
        <c:ser>
          <c:idx val="5"/>
          <c:order val="4"/>
          <c:tx>
            <c:strRef>
              <c:f>'延べ宿泊者数、客室稼働率（グラフ用）'!$B$15</c:f>
              <c:strCache>
                <c:ptCount val="1"/>
                <c:pt idx="0">
                  <c:v>シティ
ホテル</c:v>
                </c:pt>
              </c:strCache>
            </c:strRef>
          </c:tx>
          <c:spPr>
            <a:ln w="19050" cap="rnd" cmpd="sng">
              <a:solidFill>
                <a:schemeClr val="accent6">
                  <a:lumMod val="60000"/>
                  <a:lumOff val="40000"/>
                </a:schemeClr>
              </a:solidFill>
              <a:prstDash val="lgDash"/>
              <a:round/>
            </a:ln>
            <a:effectLst/>
          </c:spPr>
          <c:marker>
            <c:symbol val="star"/>
            <c:size val="6"/>
            <c:spPr>
              <a:noFill/>
              <a:ln w="9525">
                <a:solidFill>
                  <a:schemeClr val="accent6">
                    <a:lumMod val="60000"/>
                    <a:lumOff val="40000"/>
                  </a:schemeClr>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'延べ宿泊者数、客室稼働率（グラフ用）'!$C$15:$BO$15</c:f>
              <c:numCache>
                <c:formatCode>#,##0.0</c:formatCode>
                <c:ptCount val="65"/>
                <c:pt idx="0">
                  <c:v>75</c:v>
                </c:pt>
                <c:pt idx="1">
                  <c:v>87.3</c:v>
                </c:pt>
                <c:pt idx="2">
                  <c:v>87.2</c:v>
                </c:pt>
                <c:pt idx="3">
                  <c:v>90.5</c:v>
                </c:pt>
                <c:pt idx="4">
                  <c:v>85</c:v>
                </c:pt>
                <c:pt idx="5">
                  <c:v>86.6</c:v>
                </c:pt>
                <c:pt idx="6">
                  <c:v>86.7</c:v>
                </c:pt>
                <c:pt idx="7">
                  <c:v>89.4</c:v>
                </c:pt>
                <c:pt idx="8">
                  <c:v>83</c:v>
                </c:pt>
                <c:pt idx="9">
                  <c:v>85.6</c:v>
                </c:pt>
                <c:pt idx="10">
                  <c:v>85.9</c:v>
                </c:pt>
                <c:pt idx="11">
                  <c:v>82.4</c:v>
                </c:pt>
                <c:pt idx="12">
                  <c:v>74.599999999999994</c:v>
                </c:pt>
                <c:pt idx="13">
                  <c:v>57.8</c:v>
                </c:pt>
                <c:pt idx="14">
                  <c:v>24.7</c:v>
                </c:pt>
                <c:pt idx="15">
                  <c:v>8.4</c:v>
                </c:pt>
                <c:pt idx="16">
                  <c:v>7</c:v>
                </c:pt>
                <c:pt idx="17">
                  <c:v>15.9</c:v>
                </c:pt>
                <c:pt idx="18">
                  <c:v>19.3</c:v>
                </c:pt>
                <c:pt idx="19">
                  <c:v>19.5</c:v>
                </c:pt>
                <c:pt idx="20">
                  <c:v>29.5</c:v>
                </c:pt>
                <c:pt idx="21">
                  <c:v>38.5</c:v>
                </c:pt>
                <c:pt idx="22">
                  <c:v>42.6</c:v>
                </c:pt>
                <c:pt idx="23">
                  <c:v>26.5</c:v>
                </c:pt>
                <c:pt idx="24">
                  <c:v>17.5</c:v>
                </c:pt>
                <c:pt idx="25">
                  <c:v>17.600000000000001</c:v>
                </c:pt>
                <c:pt idx="26">
                  <c:v>27.7</c:v>
                </c:pt>
                <c:pt idx="27">
                  <c:v>18.5</c:v>
                </c:pt>
                <c:pt idx="28">
                  <c:v>11.9</c:v>
                </c:pt>
                <c:pt idx="29">
                  <c:v>20.7</c:v>
                </c:pt>
                <c:pt idx="30">
                  <c:v>30.3</c:v>
                </c:pt>
                <c:pt idx="31">
                  <c:v>28.2</c:v>
                </c:pt>
                <c:pt idx="32">
                  <c:v>27.8</c:v>
                </c:pt>
                <c:pt idx="33">
                  <c:v>36.799999999999997</c:v>
                </c:pt>
                <c:pt idx="34">
                  <c:v>42.1</c:v>
                </c:pt>
                <c:pt idx="35">
                  <c:v>50</c:v>
                </c:pt>
                <c:pt idx="36" formatCode="0.0">
                  <c:v>28.3</c:v>
                </c:pt>
                <c:pt idx="37" formatCode="0.0">
                  <c:v>24.1</c:v>
                </c:pt>
                <c:pt idx="38" formatCode="0.0">
                  <c:v>32.799999999999997</c:v>
                </c:pt>
                <c:pt idx="39" formatCode="0.0">
                  <c:v>34.9</c:v>
                </c:pt>
                <c:pt idx="40" formatCode="0.0">
                  <c:v>39.5</c:v>
                </c:pt>
                <c:pt idx="41" formatCode="0.0">
                  <c:v>41.8</c:v>
                </c:pt>
                <c:pt idx="42" formatCode="0.0">
                  <c:v>41.3</c:v>
                </c:pt>
                <c:pt idx="43" formatCode="0.0">
                  <c:v>43.9</c:v>
                </c:pt>
                <c:pt idx="44" formatCode="0.0">
                  <c:v>53</c:v>
                </c:pt>
                <c:pt idx="45" formatCode="0.0">
                  <c:v>59.4</c:v>
                </c:pt>
                <c:pt idx="46" formatCode="0.0">
                  <c:v>70.400000000000006</c:v>
                </c:pt>
                <c:pt idx="47" formatCode="0.0">
                  <c:v>74.7</c:v>
                </c:pt>
                <c:pt idx="48">
                  <c:v>58.3</c:v>
                </c:pt>
                <c:pt idx="49">
                  <c:v>68.5</c:v>
                </c:pt>
                <c:pt idx="50">
                  <c:v>78.900000000000006</c:v>
                </c:pt>
                <c:pt idx="51">
                  <c:v>75.5</c:v>
                </c:pt>
                <c:pt idx="52">
                  <c:v>72.8</c:v>
                </c:pt>
                <c:pt idx="53">
                  <c:v>72.5</c:v>
                </c:pt>
                <c:pt idx="54">
                  <c:v>72.599999999999994</c:v>
                </c:pt>
                <c:pt idx="55">
                  <c:v>76.400000000000006</c:v>
                </c:pt>
                <c:pt idx="56">
                  <c:v>74.599999999999994</c:v>
                </c:pt>
                <c:pt idx="57">
                  <c:v>79.400000000000006</c:v>
                </c:pt>
                <c:pt idx="58">
                  <c:v>79.099999999999994</c:v>
                </c:pt>
                <c:pt idx="59">
                  <c:v>76.599999999999994</c:v>
                </c:pt>
                <c:pt idx="60">
                  <c:v>67.7</c:v>
                </c:pt>
                <c:pt idx="61">
                  <c:v>75.7</c:v>
                </c:pt>
                <c:pt idx="62">
                  <c:v>74.5</c:v>
                </c:pt>
                <c:pt idx="63">
                  <c:v>78.900000000000006</c:v>
                </c:pt>
                <c:pt idx="64">
                  <c:v>73.5</c:v>
                </c:pt>
              </c:numCache>
            </c:numRef>
          </c:val>
          <c:smooth val="0"/>
          <c:extLst>
            <c:ext xmlns:c16="http://schemas.microsoft.com/office/drawing/2014/chart" uri="{C3380CC4-5D6E-409C-BE32-E72D297353CC}">
              <c16:uniqueId val="{00000004-890F-4921-9D07-A936FA09CCD3}"/>
            </c:ext>
          </c:extLst>
        </c:ser>
        <c:dLbls>
          <c:showLegendKey val="0"/>
          <c:showVal val="0"/>
          <c:showCatName val="0"/>
          <c:showSerName val="0"/>
          <c:showPercent val="0"/>
          <c:showBubbleSize val="0"/>
        </c:dLbls>
        <c:marker val="1"/>
        <c:smooth val="0"/>
        <c:axId val="648735504"/>
        <c:axId val="648735832"/>
        <c:extLst>
          <c:ext xmlns:c15="http://schemas.microsoft.com/office/drawing/2012/chart" uri="{02D57815-91ED-43cb-92C2-25804820EDAC}">
            <c15:filteredLineSeries>
              <c15:ser>
                <c:idx val="6"/>
                <c:order val="5"/>
                <c:tx>
                  <c:strRef>
                    <c:extLst>
                      <c:ext uri="{02D57815-91ED-43cb-92C2-25804820EDAC}">
                        <c15:formulaRef>
                          <c15:sqref>'延べ宿泊者数、客室稼働率（グラフ用）'!$B$16</c15:sqref>
                        </c15:formulaRef>
                      </c:ext>
                    </c:extLst>
                    <c:strCache>
                      <c:ptCount val="1"/>
                      <c:pt idx="0">
                        <c:v>簡易宿所</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extLst>
                      <c:ext uri="{02D57815-91ED-43cb-92C2-25804820EDAC}">
                        <c15:formulaRef>
                          <c15:sqref>'延べ宿泊者数、客室稼働率（グラフ用）'!$C$2:$BO$3</c15:sqref>
                        </c15:formulaRef>
                      </c:ext>
                    </c:extLst>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extLst>
                      <c:ext uri="{02D57815-91ED-43cb-92C2-25804820EDAC}">
                        <c15:formulaRef>
                          <c15:sqref>'延べ宿泊者数、客室稼働率（グラフ用）'!$C$16:$BO$16</c15:sqref>
                        </c15:formulaRef>
                      </c:ext>
                    </c:extLst>
                    <c:numCache>
                      <c:formatCode>#,##0.0</c:formatCode>
                      <c:ptCount val="65"/>
                      <c:pt idx="0">
                        <c:v>53.8</c:v>
                      </c:pt>
                      <c:pt idx="1">
                        <c:v>58.8</c:v>
                      </c:pt>
                      <c:pt idx="2">
                        <c:v>60.1</c:v>
                      </c:pt>
                      <c:pt idx="3">
                        <c:v>60.5</c:v>
                      </c:pt>
                      <c:pt idx="4">
                        <c:v>56.6</c:v>
                      </c:pt>
                      <c:pt idx="5">
                        <c:v>50.7</c:v>
                      </c:pt>
                      <c:pt idx="6">
                        <c:v>64.400000000000006</c:v>
                      </c:pt>
                      <c:pt idx="7">
                        <c:v>72.900000000000006</c:v>
                      </c:pt>
                      <c:pt idx="8">
                        <c:v>61.1</c:v>
                      </c:pt>
                      <c:pt idx="9">
                        <c:v>62</c:v>
                      </c:pt>
                      <c:pt idx="10">
                        <c:v>64.900000000000006</c:v>
                      </c:pt>
                      <c:pt idx="11">
                        <c:v>62.3</c:v>
                      </c:pt>
                      <c:pt idx="12">
                        <c:v>42.5</c:v>
                      </c:pt>
                      <c:pt idx="13">
                        <c:v>35.5</c:v>
                      </c:pt>
                      <c:pt idx="14">
                        <c:v>23.8</c:v>
                      </c:pt>
                      <c:pt idx="15">
                        <c:v>10.1</c:v>
                      </c:pt>
                      <c:pt idx="16">
                        <c:v>8.1999999999999993</c:v>
                      </c:pt>
                      <c:pt idx="17">
                        <c:v>11.3</c:v>
                      </c:pt>
                      <c:pt idx="18">
                        <c:v>16.399999999999999</c:v>
                      </c:pt>
                      <c:pt idx="19">
                        <c:v>14.9</c:v>
                      </c:pt>
                      <c:pt idx="20">
                        <c:v>15.7</c:v>
                      </c:pt>
                      <c:pt idx="21">
                        <c:v>19.399999999999999</c:v>
                      </c:pt>
                      <c:pt idx="22">
                        <c:v>19.399999999999999</c:v>
                      </c:pt>
                      <c:pt idx="23">
                        <c:v>15.6</c:v>
                      </c:pt>
                      <c:pt idx="24">
                        <c:v>16.100000000000001</c:v>
                      </c:pt>
                      <c:pt idx="25">
                        <c:v>16.899999999999999</c:v>
                      </c:pt>
                      <c:pt idx="26">
                        <c:v>22.3</c:v>
                      </c:pt>
                      <c:pt idx="27">
                        <c:v>17.399999999999999</c:v>
                      </c:pt>
                      <c:pt idx="28">
                        <c:v>12.5</c:v>
                      </c:pt>
                      <c:pt idx="29">
                        <c:v>13.2</c:v>
                      </c:pt>
                      <c:pt idx="30">
                        <c:v>20.100000000000001</c:v>
                      </c:pt>
                      <c:pt idx="31">
                        <c:v>20.5</c:v>
                      </c:pt>
                      <c:pt idx="32">
                        <c:v>19.100000000000001</c:v>
                      </c:pt>
                      <c:pt idx="33">
                        <c:v>24.8</c:v>
                      </c:pt>
                      <c:pt idx="34">
                        <c:v>23</c:v>
                      </c:pt>
                      <c:pt idx="35">
                        <c:v>30.6</c:v>
                      </c:pt>
                      <c:pt idx="36" formatCode="0.0">
                        <c:v>20.3</c:v>
                      </c:pt>
                      <c:pt idx="37" formatCode="0.0">
                        <c:v>16.8</c:v>
                      </c:pt>
                      <c:pt idx="38" formatCode="0.0">
                        <c:v>26.9</c:v>
                      </c:pt>
                      <c:pt idx="39" formatCode="0.0">
                        <c:v>32.1</c:v>
                      </c:pt>
                      <c:pt idx="40" formatCode="0.0">
                        <c:v>34.1</c:v>
                      </c:pt>
                      <c:pt idx="41" formatCode="0.0">
                        <c:v>36</c:v>
                      </c:pt>
                      <c:pt idx="42" formatCode="0.0">
                        <c:v>35.4</c:v>
                      </c:pt>
                      <c:pt idx="43" formatCode="0.0">
                        <c:v>41.1</c:v>
                      </c:pt>
                      <c:pt idx="44" formatCode="0.0">
                        <c:v>34.6</c:v>
                      </c:pt>
                      <c:pt idx="45" formatCode="0.0">
                        <c:v>42.2</c:v>
                      </c:pt>
                      <c:pt idx="46" formatCode="0.0">
                        <c:v>50.6</c:v>
                      </c:pt>
                      <c:pt idx="47" formatCode="0.0">
                        <c:v>49.8</c:v>
                      </c:pt>
                      <c:pt idx="48">
                        <c:v>42.6</c:v>
                      </c:pt>
                      <c:pt idx="49">
                        <c:v>45.9</c:v>
                      </c:pt>
                      <c:pt idx="50">
                        <c:v>47.4</c:v>
                      </c:pt>
                      <c:pt idx="51">
                        <c:v>52.5</c:v>
                      </c:pt>
                      <c:pt idx="52">
                        <c:v>53.9</c:v>
                      </c:pt>
                      <c:pt idx="53">
                        <c:v>45.4</c:v>
                      </c:pt>
                      <c:pt idx="54">
                        <c:v>56.9</c:v>
                      </c:pt>
                      <c:pt idx="55">
                        <c:v>69.099999999999994</c:v>
                      </c:pt>
                      <c:pt idx="56">
                        <c:v>54.7</c:v>
                      </c:pt>
                      <c:pt idx="57">
                        <c:v>49.7</c:v>
                      </c:pt>
                      <c:pt idx="58">
                        <c:v>56.9</c:v>
                      </c:pt>
                      <c:pt idx="59">
                        <c:v>58.4</c:v>
                      </c:pt>
                      <c:pt idx="60">
                        <c:v>55.2</c:v>
                      </c:pt>
                      <c:pt idx="61">
                        <c:v>32</c:v>
                      </c:pt>
                      <c:pt idx="62">
                        <c:v>53.6</c:v>
                      </c:pt>
                      <c:pt idx="63">
                        <c:v>60.6</c:v>
                      </c:pt>
                      <c:pt idx="64">
                        <c:v>59.9</c:v>
                      </c:pt>
                    </c:numCache>
                  </c:numRef>
                </c:val>
                <c:smooth val="0"/>
                <c:extLst>
                  <c:ext xmlns:c16="http://schemas.microsoft.com/office/drawing/2014/chart" uri="{C3380CC4-5D6E-409C-BE32-E72D297353CC}">
                    <c16:uniqueId val="{00000005-890F-4921-9D07-A936FA09CCD3}"/>
                  </c:ext>
                </c:extLst>
              </c15:ser>
            </c15:filteredLineSeries>
          </c:ext>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0.69818369175627226"/>
          <c:h val="0.214335387103015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関西空港外国人入国者数!$O$4:$BR$4</c:f>
              <c:numCache>
                <c:formatCode>#,##0;"△ "#,##0</c:formatCode>
                <c:ptCount val="56"/>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601249</c:v>
                </c:pt>
                <c:pt idx="43">
                  <c:v>591857</c:v>
                </c:pt>
                <c:pt idx="44">
                  <c:v>591666</c:v>
                </c:pt>
                <c:pt idx="45">
                  <c:v>655571</c:v>
                </c:pt>
                <c:pt idx="46">
                  <c:v>663794</c:v>
                </c:pt>
                <c:pt idx="47">
                  <c:v>721677</c:v>
                </c:pt>
                <c:pt idx="48">
                  <c:v>700407</c:v>
                </c:pt>
                <c:pt idx="49">
                  <c:v>715170</c:v>
                </c:pt>
                <c:pt idx="50">
                  <c:v>772640</c:v>
                </c:pt>
                <c:pt idx="51">
                  <c:v>772860</c:v>
                </c:pt>
                <c:pt idx="52">
                  <c:v>798812</c:v>
                </c:pt>
                <c:pt idx="53">
                  <c:v>812689</c:v>
                </c:pt>
                <c:pt idx="54">
                  <c:v>831035</c:v>
                </c:pt>
                <c:pt idx="55">
                  <c:v>762632</c:v>
                </c:pt>
              </c:numCache>
            </c:numRef>
          </c:val>
          <c:extLst>
            <c:ext xmlns:c16="http://schemas.microsoft.com/office/drawing/2014/chart" uri="{C3380CC4-5D6E-409C-BE32-E72D297353CC}">
              <c16:uniqueId val="{00000000-78DD-467E-990B-2FCA726A361A}"/>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55"/>
              <c:layout>
                <c:manualLayout>
                  <c:x val="-5.9864818244886167E-2"/>
                  <c:y val="-1.1244664871357049E-2"/>
                </c:manualLayout>
              </c:layout>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DD-467E-990B-2FCA726A36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関西空港外国人入国者数!$O$6:$BR$6</c:f>
              <c:numCache>
                <c:formatCode>#,##0.0_ </c:formatCode>
                <c:ptCount val="56"/>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-21.486336314572295</c:v>
                </c:pt>
                <c:pt idx="43">
                  <c:v>-11.112829878111052</c:v>
                </c:pt>
                <c:pt idx="44">
                  <c:v>-1.3913008696463725</c:v>
                </c:pt>
                <c:pt idx="45">
                  <c:v>0.59969646888038408</c:v>
                </c:pt>
                <c:pt idx="46">
                  <c:v>-0.80249385800790218</c:v>
                </c:pt>
                <c:pt idx="47">
                  <c:v>11.888080446636362</c:v>
                </c:pt>
                <c:pt idx="48">
                  <c:v>0.76435705098878426</c:v>
                </c:pt>
                <c:pt idx="49">
                  <c:v>5.9768595629160259</c:v>
                </c:pt>
                <c:pt idx="50">
                  <c:v>6.3802836293542553</c:v>
                </c:pt>
                <c:pt idx="51">
                  <c:v>1.1309614939212231</c:v>
                </c:pt>
                <c:pt idx="52">
                  <c:v>5.9096652387373272</c:v>
                </c:pt>
                <c:pt idx="53">
                  <c:v>6.1129013725531145</c:v>
                </c:pt>
                <c:pt idx="54">
                  <c:v>8.5201014900971437</c:v>
                </c:pt>
                <c:pt idx="55">
                  <c:v>14.53476147852677</c:v>
                </c:pt>
              </c:numCache>
            </c:numRef>
          </c:val>
          <c:smooth val="0"/>
          <c:extLst>
            <c:ext xmlns:c16="http://schemas.microsoft.com/office/drawing/2014/chart" uri="{C3380CC4-5D6E-409C-BE32-E72D297353CC}">
              <c16:uniqueId val="{00000002-78DD-467E-990B-2FCA726A361A}"/>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2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0197196780460725"/>
          <c:y val="6.2903225086475917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06972532305302E-2"/>
          <c:y val="3.2954276237858328E-2"/>
          <c:w val="0.87221669210443742"/>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'外国人旅行者数（全国）'!$O$4:$BR$4</c:f>
              <c:numCache>
                <c:formatCode>#,##0;"△ "#,##0</c:formatCode>
                <c:ptCount val="56"/>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3135600</c:v>
                </c:pt>
                <c:pt idx="54">
                  <c:v>3292500</c:v>
                </c:pt>
                <c:pt idx="55">
                  <c:v>2933000</c:v>
                </c:pt>
              </c:numCache>
            </c:numRef>
          </c:val>
          <c:extLst>
            <c:ext xmlns:c16="http://schemas.microsoft.com/office/drawing/2014/chart" uri="{C3380CC4-5D6E-409C-BE32-E72D297353CC}">
              <c16:uniqueId val="{00000000-38F2-4595-9EFE-FEA0AA5B3592}"/>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55"/>
              <c:layout>
                <c:manualLayout>
                  <c:x val="-2.396574596686708E-2"/>
                  <c:y val="-8.9148613195047688E-2"/>
                </c:manualLayout>
              </c:layout>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2-4595-9EFE-FEA0AA5B35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'外国人旅行者数（全国）'!$O$2:$BR$4</c:f>
              <c:multiLvlStrCache>
                <c:ptCount val="56"/>
                <c:lvl>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3,135,600</c:v>
                  </c:pt>
                  <c:pt idx="54">
                    <c:v>3,292,500</c:v>
                  </c:pt>
                  <c:pt idx="55">
                    <c:v>2,933,000</c:v>
                  </c:pt>
                </c:lvl>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'外国人旅行者数（全国）'!$O$6:$BR$6</c:f>
              <c:numCache>
                <c:formatCode>#,##0.0_ </c:formatCode>
                <c:ptCount val="56"/>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-28.006545740147448</c:v>
                </c:pt>
                <c:pt idx="42">
                  <c:v>-22.415668150691914</c:v>
                </c:pt>
                <c:pt idx="43">
                  <c:v>-14.401773873928924</c:v>
                </c:pt>
                <c:pt idx="44">
                  <c:v>-3.8911373792667736</c:v>
                </c:pt>
                <c:pt idx="45">
                  <c:v>0.80330277404820905</c:v>
                </c:pt>
                <c:pt idx="46">
                  <c:v>-1.5729492060290173E-2</c:v>
                </c:pt>
                <c:pt idx="47">
                  <c:v>8.2223348996016909</c:v>
                </c:pt>
                <c:pt idx="48">
                  <c:v>-3.2015301901322513E-2</c:v>
                </c:pt>
                <c:pt idx="49">
                  <c:v>7.0614156006822526</c:v>
                </c:pt>
                <c:pt idx="50">
                  <c:v>11.653230130689218</c:v>
                </c:pt>
                <c:pt idx="51">
                  <c:v>3.9743942378493102</c:v>
                </c:pt>
                <c:pt idx="52">
                  <c:v>9.6355655115537111</c:v>
                </c:pt>
                <c:pt idx="53">
                  <c:v>8.873450065467825</c:v>
                </c:pt>
                <c:pt idx="54">
                  <c:v>10.073285238746198</c:v>
                </c:pt>
                <c:pt idx="55">
                  <c:v>16.382700284984853</c:v>
                </c:pt>
              </c:numCache>
            </c:numRef>
          </c:val>
          <c:smooth val="0"/>
          <c:extLst>
            <c:ext xmlns:c16="http://schemas.microsoft.com/office/drawing/2014/chart" uri="{C3380CC4-5D6E-409C-BE32-E72D297353CC}">
              <c16:uniqueId val="{00000002-38F2-4595-9EFE-FEA0AA5B3592}"/>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drawings/drawing2.xml><?xml version="1.0" encoding="utf-8"?>
<c:userShapes xmlns:c="http://schemas.openxmlformats.org/drawingml/2006/chart">
  <cdr:relSizeAnchor xmlns:cdr="http://schemas.openxmlformats.org/drawingml/2006/chartDrawing">
    <cdr:from>
      <cdr:x>0.03335</cdr:x>
      <cdr:y>0.04381</cdr:y>
    </cdr:from>
    <cdr:to>
      <cdr:x>0.19205</cdr:x>
      <cdr:y>0.12425</cdr:y>
    </cdr:to>
    <cdr:sp macro="" textlink="">
      <cdr:nvSpPr>
        <cdr:cNvPr id="2" name="テキスト ボックス 53">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303554" y="104951"/>
          <a:ext cx="1444676" cy="1927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01221" indent="-201221" algn="ct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100</a:t>
          </a:r>
        </a:p>
      </cdr:txBody>
    </cdr:sp>
  </cdr:relSizeAnchor>
</c:userShapes>
</file>

<file path=ppt/drawings/drawing3.xml><?xml version="1.0" encoding="utf-8"?>
<c:userShapes xmlns:c="http://schemas.openxmlformats.org/drawingml/2006/chart">
  <cdr:relSizeAnchor xmlns:cdr="http://schemas.openxmlformats.org/drawingml/2006/chartDrawing">
    <cdr:from>
      <cdr:x>0.83095</cdr:x>
      <cdr:y>0.22852</cdr:y>
    </cdr:from>
    <cdr:to>
      <cdr:x>0.91998</cdr:x>
      <cdr:y>0.3326</cdr:y>
    </cdr:to>
    <cdr:sp macro="" textlink="">
      <cdr:nvSpPr>
        <cdr:cNvPr id="2" name="正方形/長方形 1">
          <a:extLst xmlns:a="http://schemas.openxmlformats.org/drawingml/2006/main">
            <a:ext uri="{FF2B5EF4-FFF2-40B4-BE49-F238E27FC236}">
              <a16:creationId xmlns:a16="http://schemas.microsoft.com/office/drawing/2014/main" id="{092452F1-2149-4A40-92C4-58B251501635}"/>
            </a:ext>
          </a:extLst>
        </cdr:cNvPr>
        <cdr:cNvSpPr/>
      </cdr:nvSpPr>
      <cdr:spPr>
        <a:xfrm xmlns:a="http://schemas.openxmlformats.org/drawingml/2006/main">
          <a:off x="4032448" y="663882"/>
          <a:ext cx="432048" cy="302364"/>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sz="500" dirty="0">
              <a:latin typeface="Meiryo UI" panose="020B0604030504040204" pitchFamily="50" charset="-128"/>
              <a:ea typeface="Meiryo UI" panose="020B0604030504040204" pitchFamily="50" charset="-128"/>
            </a:rPr>
            <a:t>修繕</a:t>
          </a:r>
          <a:endParaRPr lang="en-US" altLang="ja-JP" sz="500" dirty="0">
            <a:latin typeface="Meiryo UI" panose="020B0604030504040204" pitchFamily="50" charset="-128"/>
            <a:ea typeface="Meiryo UI" panose="020B0604030504040204" pitchFamily="50" charset="-128"/>
          </a:endParaRPr>
        </a:p>
        <a:p xmlns:a="http://schemas.openxmlformats.org/drawingml/2006/main">
          <a:pPr algn="ctr"/>
          <a:r>
            <a:rPr lang="ja-JP" altLang="en-US" sz="500" dirty="0">
              <a:latin typeface="Meiryo UI" panose="020B0604030504040204" pitchFamily="50" charset="-128"/>
              <a:ea typeface="Meiryo UI" panose="020B0604030504040204" pitchFamily="50" charset="-128"/>
            </a:rPr>
            <a:t>工事</a:t>
          </a:r>
          <a:endParaRPr lang="en-US" altLang="ja-JP" sz="500" dirty="0">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0.92128</cdr:x>
      <cdr:y>0.31852</cdr:y>
    </cdr:from>
    <cdr:to>
      <cdr:x>0.98555</cdr:x>
      <cdr:y>0.45246</cdr:y>
    </cdr:to>
    <cdr:sp macro="" textlink="">
      <cdr:nvSpPr>
        <cdr:cNvPr id="2" name="正方形/長方形 1">
          <a:extLst xmlns:a="http://schemas.openxmlformats.org/drawingml/2006/main">
            <a:ext uri="{FF2B5EF4-FFF2-40B4-BE49-F238E27FC236}">
              <a16:creationId xmlns:a16="http://schemas.microsoft.com/office/drawing/2014/main" id="{7116C269-622E-CD81-688C-2A92F9E82D62}"/>
            </a:ext>
          </a:extLst>
        </cdr:cNvPr>
        <cdr:cNvSpPr/>
      </cdr:nvSpPr>
      <cdr:spPr>
        <a:xfrm xmlns:a="http://schemas.openxmlformats.org/drawingml/2006/main">
          <a:off x="4644008" y="719024"/>
          <a:ext cx="324000" cy="302360"/>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500" dirty="0">
              <a:latin typeface="Meiryo UI" panose="020B0604030504040204" pitchFamily="50" charset="-128"/>
              <a:ea typeface="Meiryo UI" panose="020B0604030504040204" pitchFamily="50" charset="-128"/>
            </a:rPr>
            <a:t>修繕</a:t>
          </a:r>
          <a:endParaRPr lang="en-US" altLang="ja-JP" sz="500" dirty="0">
            <a:latin typeface="Meiryo UI" panose="020B0604030504040204" pitchFamily="50" charset="-128"/>
            <a:ea typeface="Meiryo UI" panose="020B0604030504040204" pitchFamily="50" charset="-128"/>
          </a:endParaRPr>
        </a:p>
        <a:p xmlns:a="http://schemas.openxmlformats.org/drawingml/2006/main">
          <a:pPr algn="ctr"/>
          <a:r>
            <a:rPr lang="ja-JP" altLang="en-US" sz="500" dirty="0">
              <a:latin typeface="Meiryo UI" panose="020B0604030504040204" pitchFamily="50" charset="-128"/>
              <a:ea typeface="Meiryo UI" panose="020B0604030504040204" pitchFamily="50" charset="-128"/>
            </a:rPr>
            <a:t>工事</a:t>
          </a:r>
          <a:endParaRPr lang="en-US" altLang="ja-JP" sz="5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2024/10/10</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2024/10/10</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33947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78866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228DF-5BC9-4718-BD0E-56301BB9996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7658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49794522"/>
              </p:ext>
            </p:extLst>
          </p:nvPr>
        </p:nvGraphicFramePr>
        <p:xfrm>
          <a:off x="4287786" y="1468874"/>
          <a:ext cx="4788005" cy="2453640"/>
        </p:xfrm>
        <a:graphic>
          <a:graphicData uri="http://schemas.openxmlformats.org/drawingml/2006/table">
            <a:tbl>
              <a:tblPr firstRow="1" bandRow="1">
                <a:tableStyleId>{5C22544A-7EE6-4342-B048-85BDC9FD1C3A}</a:tableStyleId>
              </a:tblPr>
              <a:tblGrid>
                <a:gridCol w="2228430">
                  <a:extLst>
                    <a:ext uri="{9D8B030D-6E8A-4147-A177-3AD203B41FA5}">
                      <a16:colId xmlns:a16="http://schemas.microsoft.com/office/drawing/2014/main" val="3745606650"/>
                    </a:ext>
                  </a:extLst>
                </a:gridCol>
                <a:gridCol w="511915">
                  <a:extLst>
                    <a:ext uri="{9D8B030D-6E8A-4147-A177-3AD203B41FA5}">
                      <a16:colId xmlns:a16="http://schemas.microsoft.com/office/drawing/2014/main" val="318883947"/>
                    </a:ext>
                  </a:extLst>
                </a:gridCol>
                <a:gridCol w="511915">
                  <a:extLst>
                    <a:ext uri="{9D8B030D-6E8A-4147-A177-3AD203B41FA5}">
                      <a16:colId xmlns:a16="http://schemas.microsoft.com/office/drawing/2014/main" val="14631183"/>
                    </a:ext>
                  </a:extLst>
                </a:gridCol>
                <a:gridCol w="511915">
                  <a:extLst>
                    <a:ext uri="{9D8B030D-6E8A-4147-A177-3AD203B41FA5}">
                      <a16:colId xmlns:a16="http://schemas.microsoft.com/office/drawing/2014/main" val="1163178131"/>
                    </a:ext>
                  </a:extLst>
                </a:gridCol>
                <a:gridCol w="511915">
                  <a:extLst>
                    <a:ext uri="{9D8B030D-6E8A-4147-A177-3AD203B41FA5}">
                      <a16:colId xmlns:a16="http://schemas.microsoft.com/office/drawing/2014/main" val="3886400064"/>
                    </a:ext>
                  </a:extLst>
                </a:gridCol>
                <a:gridCol w="511915">
                  <a:extLst>
                    <a:ext uri="{9D8B030D-6E8A-4147-A177-3AD203B41FA5}">
                      <a16:colId xmlns:a16="http://schemas.microsoft.com/office/drawing/2014/main" val="3260369085"/>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r>
                        <a:rPr kumimoji="1" lang="ja-JP" altLang="en-US" sz="1000" b="0">
                          <a:latin typeface="Meiryo UI" panose="020B0604030504040204" pitchFamily="50" charset="-128"/>
                          <a:ea typeface="Meiryo UI" panose="020B0604030504040204" pitchFamily="50" charset="-128"/>
                        </a:rPr>
                        <a:t>単位：％）</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33938">
                <a:tc>
                  <a:txBody>
                    <a:bodyPr/>
                    <a:lstStyle/>
                    <a:p>
                      <a:r>
                        <a:rPr kumimoji="1" lang="ja-JP" altLang="en-US" sz="1000" dirty="0">
                          <a:latin typeface="Meiryo UI" panose="020B0604030504040204" pitchFamily="50" charset="-128"/>
                          <a:ea typeface="Meiryo UI" panose="020B0604030504040204" pitchFamily="50" charset="-128"/>
                        </a:rPr>
                        <a:t>プロ野球（</a:t>
                      </a:r>
                      <a:r>
                        <a:rPr kumimoji="1" lang="en-US" altLang="ja-JP" sz="1000" dirty="0">
                          <a:latin typeface="Meiryo UI" panose="020B0604030504040204" pitchFamily="50" charset="-128"/>
                          <a:ea typeface="Meiryo UI" panose="020B0604030504040204" pitchFamily="50" charset="-128"/>
                        </a:rPr>
                        <a:t>NPB</a:t>
                      </a:r>
                      <a:r>
                        <a:rPr kumimoji="1" lang="ja-JP" altLang="en-US" sz="10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336287">
                <a:tc>
                  <a:txBody>
                    <a:bodyPr/>
                    <a:lstStyle/>
                    <a:p>
                      <a:r>
                        <a:rPr kumimoji="1" lang="ja-JP" altLang="en-US" sz="1000" dirty="0">
                          <a:latin typeface="Meiryo UI" panose="020B0604030504040204" pitchFamily="50" charset="-128"/>
                          <a:ea typeface="Meiryo UI" panose="020B0604030504040204" pitchFamily="50" charset="-128"/>
                        </a:rPr>
                        <a:t>ラグビー</a:t>
                      </a:r>
                      <a:endParaRPr kumimoji="1" lang="en-US" altLang="ja-JP" sz="10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99392"/>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476672"/>
            <a:ext cx="8808098" cy="765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年度は、コロナ前の水準を上回る水準まで回復。</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大阪の</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歳以上のスポーツ実施率は、新型コロナウイルス感染症拡大前の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年度以降は減少傾向が続いている。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99183"/>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04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歳以上のスポーツ実施率の推移（全国・大阪）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741595884"/>
              </p:ext>
            </p:extLst>
          </p:nvPr>
        </p:nvGraphicFramePr>
        <p:xfrm>
          <a:off x="4275321" y="4083038"/>
          <a:ext cx="4800469" cy="2545203"/>
        </p:xfrm>
        <a:graphic>
          <a:graphicData uri="http://schemas.openxmlformats.org/drawingml/2006/table">
            <a:tbl>
              <a:tblPr firstRow="1" bandRow="1">
                <a:tableStyleId>{5C22544A-7EE6-4342-B048-85BDC9FD1C3A}</a:tableStyleId>
              </a:tblPr>
              <a:tblGrid>
                <a:gridCol w="2189674">
                  <a:extLst>
                    <a:ext uri="{9D8B030D-6E8A-4147-A177-3AD203B41FA5}">
                      <a16:colId xmlns:a16="http://schemas.microsoft.com/office/drawing/2014/main" val="2564918654"/>
                    </a:ext>
                  </a:extLst>
                </a:gridCol>
                <a:gridCol w="522159">
                  <a:extLst>
                    <a:ext uri="{9D8B030D-6E8A-4147-A177-3AD203B41FA5}">
                      <a16:colId xmlns:a16="http://schemas.microsoft.com/office/drawing/2014/main" val="3570337519"/>
                    </a:ext>
                  </a:extLst>
                </a:gridCol>
                <a:gridCol w="522159">
                  <a:extLst>
                    <a:ext uri="{9D8B030D-6E8A-4147-A177-3AD203B41FA5}">
                      <a16:colId xmlns:a16="http://schemas.microsoft.com/office/drawing/2014/main" val="3341844899"/>
                    </a:ext>
                  </a:extLst>
                </a:gridCol>
                <a:gridCol w="522159">
                  <a:extLst>
                    <a:ext uri="{9D8B030D-6E8A-4147-A177-3AD203B41FA5}">
                      <a16:colId xmlns:a16="http://schemas.microsoft.com/office/drawing/2014/main" val="2236035290"/>
                    </a:ext>
                  </a:extLst>
                </a:gridCol>
                <a:gridCol w="522159">
                  <a:extLst>
                    <a:ext uri="{9D8B030D-6E8A-4147-A177-3AD203B41FA5}">
                      <a16:colId xmlns:a16="http://schemas.microsoft.com/office/drawing/2014/main" val="1491743300"/>
                    </a:ext>
                  </a:extLst>
                </a:gridCol>
                <a:gridCol w="522159">
                  <a:extLst>
                    <a:ext uri="{9D8B030D-6E8A-4147-A177-3AD203B41FA5}">
                      <a16:colId xmlns:a16="http://schemas.microsoft.com/office/drawing/2014/main" val="1795783308"/>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spc="-10" baseline="0">
                          <a:latin typeface="Meiryo UI" panose="020B0604030504040204" pitchFamily="50" charset="-128"/>
                          <a:ea typeface="Meiryo UI" panose="020B0604030504040204" pitchFamily="50" charset="-128"/>
                        </a:rPr>
                        <a:t>単位：％</a:t>
                      </a:r>
                      <a:r>
                        <a:rPr kumimoji="1" lang="ja-JP" altLang="en-US" sz="1000" b="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78.7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55.1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38.3</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6065576"/>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28.9</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256985160"/>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43877249"/>
              </p:ext>
            </p:extLst>
          </p:nvPr>
        </p:nvGraphicFramePr>
        <p:xfrm>
          <a:off x="89436" y="4235449"/>
          <a:ext cx="4086360" cy="2288662"/>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1331FC34-1D73-BA0D-E68C-AE26831D50AF}"/>
              </a:ext>
            </a:extLst>
          </p:cNvPr>
          <p:cNvSpPr/>
          <p:nvPr/>
        </p:nvSpPr>
        <p:spPr>
          <a:xfrm>
            <a:off x="83224" y="518643"/>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78780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年から新型コロナウイルス感染症関連の相談が急増。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月以降の件数は平準化してきている。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留学生数は新型コロナウイルス感染症の世界的な流行に伴う、日本政府及び各国政府による渡航制限等の措置により、減少に転じたが、コロナ前の水準に回復しつつある。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345359"/>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76008" y="162880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686000"/>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graphicFrame>
        <p:nvGraphicFramePr>
          <p:cNvPr id="7" name="グラフ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37494612"/>
              </p:ext>
            </p:extLst>
          </p:nvPr>
        </p:nvGraphicFramePr>
        <p:xfrm>
          <a:off x="474295" y="1879656"/>
          <a:ext cx="8274169" cy="24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50624468"/>
              </p:ext>
            </p:extLst>
          </p:nvPr>
        </p:nvGraphicFramePr>
        <p:xfrm>
          <a:off x="271006" y="4562087"/>
          <a:ext cx="8603154" cy="206475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BAC48818-FD28-94A5-BED7-23922602C22D}"/>
              </a:ext>
            </a:extLst>
          </p:cNvPr>
          <p:cNvSpPr/>
          <p:nvPr/>
        </p:nvSpPr>
        <p:spPr>
          <a:xfrm>
            <a:off x="83224" y="606561"/>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88489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en-US" altLang="ja-JP"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a:solidFill>
                  <a:schemeClr val="tx1"/>
                </a:solidFill>
                <a:ea typeface="Meiryo UI" panose="020B0604030504040204" pitchFamily="50" charset="-128"/>
                <a:cs typeface="Times New Roman" panose="02020603050405020304" pitchFamily="18" charset="0"/>
              </a:rPr>
              <a:t>成長率（政府経済見通し）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868144" y="6597932"/>
            <a:ext cx="3096345"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出典：内閣府「令和６年度（</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年度）政府経済見通しの概要</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sp>
        <p:nvSpPr>
          <p:cNvPr id="9" name="正方形/長方形 8"/>
          <p:cNvSpPr/>
          <p:nvPr/>
        </p:nvSpPr>
        <p:spPr>
          <a:xfrm>
            <a:off x="365286" y="2352888"/>
            <a:ext cx="8258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04410" y="1014060"/>
            <a:ext cx="8128030" cy="1123384"/>
          </a:xfrm>
          <a:prstGeom prst="rect">
            <a:avLst/>
          </a:prstGeom>
          <a:noFill/>
          <a:ln w="12700">
            <a:solidFill>
              <a:schemeClr val="tx1"/>
            </a:solidFill>
            <a:prstDash val="dash"/>
          </a:ln>
        </p:spPr>
        <p:txBody>
          <a:bodyPr wrap="square" rtlCol="0" anchor="ctr">
            <a:spAutoFit/>
          </a:bodyPr>
          <a:lstStyle/>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令和５年度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年度）は、</a:t>
            </a:r>
            <a:r>
              <a:rPr lang="ja-JP" altLang="en-US" sz="1400" b="1" u="sng" dirty="0">
                <a:latin typeface="Meiryo UI" panose="020B0604030504040204" pitchFamily="50" charset="-128"/>
                <a:ea typeface="Meiryo UI" panose="020B0604030504040204" pitchFamily="50" charset="-128"/>
              </a:rPr>
              <a:t>半導体の供給制約の緩和等に伴う輸出の増加やインバウンド需要の回復等から外需がけん引</a:t>
            </a:r>
            <a:r>
              <a:rPr lang="ja-JP" altLang="en-US" sz="1400" dirty="0">
                <a:latin typeface="Meiryo UI" panose="020B0604030504040204" pitchFamily="50" charset="-128"/>
                <a:ea typeface="Meiryo UI" panose="020B0604030504040204" pitchFamily="50" charset="-128"/>
              </a:rPr>
              <a:t>し、ＧＤＰ成長率は</a:t>
            </a:r>
            <a:r>
              <a:rPr lang="ja-JP" altLang="en-US" sz="1400" b="1" u="sng" dirty="0">
                <a:latin typeface="Meiryo UI" panose="020B0604030504040204" pitchFamily="50" charset="-128"/>
                <a:ea typeface="Meiryo UI" panose="020B0604030504040204" pitchFamily="50" charset="-128"/>
              </a:rPr>
              <a:t>実質</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1.6</a:t>
            </a:r>
            <a:r>
              <a:rPr lang="ja-JP" altLang="en-US" sz="1400" b="1" u="sng">
                <a:latin typeface="Meiryo UI" panose="020B0604030504040204" pitchFamily="50" charset="-128"/>
                <a:ea typeface="Meiryo UI" panose="020B0604030504040204" pitchFamily="50" charset="-128"/>
              </a:rPr>
              <a:t>％程度</a:t>
            </a:r>
            <a:r>
              <a:rPr lang="ja-JP" altLang="en-US" sz="1400" b="1" u="sng" dirty="0">
                <a:latin typeface="Meiryo UI" panose="020B0604030504040204" pitchFamily="50" charset="-128"/>
                <a:ea typeface="Meiryo UI" panose="020B0604030504040204" pitchFamily="50" charset="-128"/>
              </a:rPr>
              <a:t>、名目</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5.5</a:t>
            </a:r>
            <a:r>
              <a:rPr lang="ja-JP" altLang="en-US" sz="1400" b="1" u="sng">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と見込まれる。</a:t>
            </a:r>
          </a:p>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令和６年度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年度）は、「デフレ完全脱却のための総合経済対策」の進捗に伴い、</a:t>
            </a:r>
            <a:r>
              <a:rPr lang="ja-JP" altLang="en-US" sz="1400" b="1" u="sng" dirty="0">
                <a:latin typeface="Meiryo UI" panose="020B0604030504040204" pitchFamily="50" charset="-128"/>
                <a:ea typeface="Meiryo UI" panose="020B0604030504040204" pitchFamily="50" charset="-128"/>
              </a:rPr>
              <a:t>個人消費や設備投資等の内需がけん引する形で</a:t>
            </a:r>
            <a:r>
              <a:rPr lang="ja-JP" altLang="en-US" sz="1400" dirty="0">
                <a:latin typeface="Meiryo UI" panose="020B0604030504040204" pitchFamily="50" charset="-128"/>
                <a:ea typeface="Meiryo UI" panose="020B0604030504040204" pitchFamily="50" charset="-128"/>
              </a:rPr>
              <a:t>、ＧＤＰ成長率は</a:t>
            </a:r>
            <a:r>
              <a:rPr lang="ja-JP" altLang="en-US" sz="1400" b="1" u="sng" dirty="0">
                <a:latin typeface="Meiryo UI" panose="020B0604030504040204" pitchFamily="50" charset="-128"/>
                <a:ea typeface="Meiryo UI" panose="020B0604030504040204" pitchFamily="50" charset="-128"/>
              </a:rPr>
              <a:t>実質</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1.3</a:t>
            </a:r>
            <a:r>
              <a:rPr lang="ja-JP" altLang="en-US" sz="1400" b="1" u="sng">
                <a:latin typeface="Meiryo UI" panose="020B0604030504040204" pitchFamily="50" charset="-128"/>
                <a:ea typeface="Meiryo UI" panose="020B0604030504040204" pitchFamily="50" charset="-128"/>
              </a:rPr>
              <a:t>％程度</a:t>
            </a:r>
            <a:r>
              <a:rPr lang="ja-JP" altLang="en-US" sz="1400" b="1" u="sng" dirty="0">
                <a:latin typeface="Meiryo UI" panose="020B0604030504040204" pitchFamily="50" charset="-128"/>
                <a:ea typeface="Meiryo UI" panose="020B0604030504040204" pitchFamily="50" charset="-128"/>
              </a:rPr>
              <a:t>、名目</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3.0</a:t>
            </a:r>
            <a:r>
              <a:rPr lang="ja-JP" altLang="en-US" sz="1400" b="1" u="sng">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と見込まれる。</a:t>
            </a:r>
            <a:endParaRPr lang="en-US" altLang="ja-JP" sz="14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内閣府「令和５年度（</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年度）政府経済見通しの概要」）</a:t>
            </a:r>
          </a:p>
        </p:txBody>
      </p:sp>
      <p:pic>
        <p:nvPicPr>
          <p:cNvPr id="3" name="図 2">
            <a:extLst>
              <a:ext uri="{FF2B5EF4-FFF2-40B4-BE49-F238E27FC236}">
                <a16:creationId xmlns:a16="http://schemas.microsoft.com/office/drawing/2014/main" id="{912C8AB0-1E1C-E39A-FD71-B07B4CFD248F}"/>
              </a:ext>
            </a:extLst>
          </p:cNvPr>
          <p:cNvPicPr>
            <a:picLocks noChangeAspect="1"/>
          </p:cNvPicPr>
          <p:nvPr/>
        </p:nvPicPr>
        <p:blipFill>
          <a:blip r:embed="rId3"/>
          <a:stretch>
            <a:fillRect/>
          </a:stretch>
        </p:blipFill>
        <p:spPr>
          <a:xfrm>
            <a:off x="520314" y="2461028"/>
            <a:ext cx="8012126" cy="4143080"/>
          </a:xfrm>
          <a:prstGeom prst="rect">
            <a:avLst/>
          </a:prstGeom>
        </p:spPr>
      </p:pic>
    </p:spTree>
    <p:extLst>
      <p:ext uri="{BB962C8B-B14F-4D97-AF65-F5344CB8AC3E}">
        <p14:creationId xmlns:p14="http://schemas.microsoft.com/office/powerpoint/2010/main" val="87797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70445"/>
            <a:ext cx="8417178" cy="691133"/>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（参考）消費者物価指数、</a:t>
            </a:r>
            <a:r>
              <a:rPr lang="ja-JP" altLang="en-US"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為替相場の推移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a:cxnSpLocks/>
          </p:cNvCxnSpPr>
          <p:nvPr/>
        </p:nvCxnSpPr>
        <p:spPr>
          <a:xfrm flipV="1">
            <a:off x="45095" y="46882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82022" y="6592267"/>
            <a:ext cx="3996000" cy="180000"/>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出典：日本銀行「外国為替相場状況（日次）</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」（東京市場・スポット・中心相場）より作成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95727" y="4076176"/>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（円）</a:t>
            </a:r>
            <a:endParaRPr lang="en-US" altLang="ja-JP"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285402" y="3999231"/>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ドル円相場の推移</a:t>
            </a:r>
          </a:p>
        </p:txBody>
      </p:sp>
      <p:sp>
        <p:nvSpPr>
          <p:cNvPr id="15" name="正方形/長方形 14">
            <a:extLst>
              <a:ext uri="{FF2B5EF4-FFF2-40B4-BE49-F238E27FC236}">
                <a16:creationId xmlns:a16="http://schemas.microsoft.com/office/drawing/2014/main" id="{08727470-7601-4D3E-9F83-A36A73DB211D}"/>
              </a:ext>
            </a:extLst>
          </p:cNvPr>
          <p:cNvSpPr/>
          <p:nvPr/>
        </p:nvSpPr>
        <p:spPr>
          <a:xfrm>
            <a:off x="130436" y="620688"/>
            <a:ext cx="8794772" cy="5114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a:t>
            </a:r>
            <a:r>
              <a:rPr lang="ja-JP" altLang="en-US" sz="1400" dirty="0">
                <a:solidFill>
                  <a:schemeClr val="tx1"/>
                </a:solidFill>
                <a:latin typeface="Meiryo UI" panose="020B0604030504040204" pitchFamily="50" charset="-128"/>
                <a:ea typeface="Meiryo UI" panose="020B0604030504040204" pitchFamily="50" charset="-128"/>
              </a:rPr>
              <a:t>のロシアによるウクライナ侵略を背景とした国際的な原材料価格の上昇に加え、円安の影響などから、日常生活に密接なエネルギー・食料品等の価格上昇が続き、消費者物価指数は高い水準で推移している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3812028" y="3779420"/>
            <a:ext cx="533197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 大阪市消費者物価指数　</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月速報</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月は速報値</a:t>
            </a:r>
          </a:p>
        </p:txBody>
      </p:sp>
      <p:sp>
        <p:nvSpPr>
          <p:cNvPr id="18" name="テキスト ボックス 17">
            <a:extLst>
              <a:ext uri="{FF2B5EF4-FFF2-40B4-BE49-F238E27FC236}">
                <a16:creationId xmlns:a16="http://schemas.microsoft.com/office/drawing/2014/main" id="{F8D4A0CB-DEE1-4647-985B-D1A2FA689496}"/>
              </a:ext>
            </a:extLst>
          </p:cNvPr>
          <p:cNvSpPr txBox="1"/>
          <p:nvPr/>
        </p:nvSpPr>
        <p:spPr>
          <a:xfrm>
            <a:off x="2146808" y="118281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消費者物価指数（大阪市・総合）</a:t>
            </a:r>
          </a:p>
        </p:txBody>
      </p:sp>
      <p:graphicFrame>
        <p:nvGraphicFramePr>
          <p:cNvPr id="3" name="グラフ 2">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397183905"/>
              </p:ext>
            </p:extLst>
          </p:nvPr>
        </p:nvGraphicFramePr>
        <p:xfrm>
          <a:off x="-25186" y="1317443"/>
          <a:ext cx="9054673" cy="2428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717103847"/>
              </p:ext>
            </p:extLst>
          </p:nvPr>
        </p:nvGraphicFramePr>
        <p:xfrm>
          <a:off x="107504" y="4293096"/>
          <a:ext cx="8817704"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a:extLst>
              <a:ext uri="{FF2B5EF4-FFF2-40B4-BE49-F238E27FC236}">
                <a16:creationId xmlns:a16="http://schemas.microsoft.com/office/drawing/2014/main" id="{F1231E7B-D5F2-4507-6D1D-4AEDD57FC539}"/>
              </a:ext>
            </a:extLst>
          </p:cNvPr>
          <p:cNvSpPr/>
          <p:nvPr/>
        </p:nvSpPr>
        <p:spPr>
          <a:xfrm>
            <a:off x="83224" y="636056"/>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57084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99811299"/>
              </p:ext>
            </p:extLst>
          </p:nvPr>
        </p:nvGraphicFramePr>
        <p:xfrm>
          <a:off x="4211960" y="4382977"/>
          <a:ext cx="4852817" cy="2546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95632790"/>
              </p:ext>
            </p:extLst>
          </p:nvPr>
        </p:nvGraphicFramePr>
        <p:xfrm>
          <a:off x="4121135" y="1754880"/>
          <a:ext cx="5040843" cy="2257400"/>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a:extLst>
              <a:ext uri="{FF2B5EF4-FFF2-40B4-BE49-F238E27FC236}">
                <a16:creationId xmlns:a16="http://schemas.microsoft.com/office/drawing/2014/main" id="{F8D4A0CB-DEE1-4647-985B-D1A2FA689496}"/>
              </a:ext>
            </a:extLst>
          </p:cNvPr>
          <p:cNvSpPr txBox="1"/>
          <p:nvPr/>
        </p:nvSpPr>
        <p:spPr>
          <a:xfrm>
            <a:off x="6043102" y="4218997"/>
            <a:ext cx="1152128" cy="261610"/>
          </a:xfrm>
          <a:prstGeom prst="rect">
            <a:avLst/>
          </a:prstGeom>
          <a:noFill/>
        </p:spPr>
        <p:txBody>
          <a:bodyPr wrap="square" rtlCol="0">
            <a:spAutoFit/>
          </a:bodyPr>
          <a:lstStyle/>
          <a:p>
            <a:pPr lvl="0" defTabSz="742950">
              <a:defRPr/>
            </a:pPr>
            <a:r>
              <a:rPr lang="ja-JP" altLang="en-US" sz="1100" dirty="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32301"/>
            <a:ext cx="8970750" cy="492443"/>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インテックス大阪やグランキューブ大阪での催事等の開催件数は、</a:t>
            </a:r>
            <a:r>
              <a:rPr lang="en-US" altLang="ja-JP" sz="1300" dirty="0">
                <a:latin typeface="Meiryo UI" panose="020B0604030504040204" pitchFamily="50" charset="-128"/>
                <a:ea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rPr>
              <a:t>年度から回復傾向にあり、修繕工事の影響を除けば、</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コロナ前とほぼ同水準程度の状況となっている。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8" y="1268760"/>
            <a:ext cx="5298420"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＜インテックス大阪 催事等開催状況（インテックス大阪にヒアリング）＞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900" b="1" kern="100" dirty="0">
                <a:solidFill>
                  <a:schemeClr val="tx1"/>
                </a:solidFill>
                <a:ea typeface="Meiryo UI" panose="020B0604030504040204" pitchFamily="50" charset="-128"/>
                <a:cs typeface="Times New Roman" panose="02020603050405020304" pitchFamily="18" charset="0"/>
              </a:rPr>
              <a:t>（参考）ＭＩＣＥ関連施設</a:t>
            </a:r>
            <a:r>
              <a:rPr lang="ja-JP" altLang="en-US" sz="1600" b="1" kern="100" dirty="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1900" b="1" kern="100" dirty="0">
                <a:solidFill>
                  <a:schemeClr val="tx1"/>
                </a:solidFill>
                <a:ea typeface="Meiryo UI" panose="020B0604030504040204" pitchFamily="50" charset="-128"/>
                <a:cs typeface="Times New Roman" panose="02020603050405020304" pitchFamily="18" charset="0"/>
              </a:rPr>
              <a:t>における催事等開催状況</a:t>
            </a:r>
            <a:endParaRPr lang="ja-JP" altLang="ja-JP" sz="19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569679" y="1555376"/>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03548" y="159098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60121" y="3855682"/>
            <a:ext cx="5462508"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＜グランキューブ大阪 催事等開催状況（グランキューブ大阪にヒアリング）＞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149529" y="4338893"/>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329283"/>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146370" y="431471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92452F1-2149-4A40-92C4-58B251501635}"/>
              </a:ext>
            </a:extLst>
          </p:cNvPr>
          <p:cNvSpPr/>
          <p:nvPr/>
        </p:nvSpPr>
        <p:spPr>
          <a:xfrm>
            <a:off x="5632048" y="4666505"/>
            <a:ext cx="596136" cy="302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 dirty="0">
                <a:latin typeface="Meiryo UI" panose="020B0604030504040204" pitchFamily="50" charset="-128"/>
                <a:ea typeface="Meiryo UI" panose="020B0604030504040204" pitchFamily="50" charset="-128"/>
              </a:rPr>
              <a:t>大規模接種</a:t>
            </a:r>
            <a:endParaRPr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センター開設</a:t>
            </a:r>
            <a:endParaRPr kumimoji="1" lang="ja-JP" altLang="en-US" sz="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002866" y="1593535"/>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6043102" y="1562757"/>
            <a:ext cx="1152128"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34325256"/>
              </p:ext>
            </p:extLst>
          </p:nvPr>
        </p:nvGraphicFramePr>
        <p:xfrm>
          <a:off x="179512" y="1738589"/>
          <a:ext cx="3707456" cy="20504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442578082"/>
              </p:ext>
            </p:extLst>
          </p:nvPr>
        </p:nvGraphicFramePr>
        <p:xfrm>
          <a:off x="60121" y="4530161"/>
          <a:ext cx="4295856" cy="2364214"/>
        </p:xfrm>
        <a:graphic>
          <a:graphicData uri="http://schemas.openxmlformats.org/drawingml/2006/chart">
            <c:chart xmlns:c="http://schemas.openxmlformats.org/drawingml/2006/chart" xmlns:r="http://schemas.openxmlformats.org/officeDocument/2006/relationships" r:id="rId6"/>
          </a:graphicData>
        </a:graphic>
      </p:graphicFrame>
      <p:sp>
        <p:nvSpPr>
          <p:cNvPr id="4" name="正方形/長方形 3">
            <a:extLst>
              <a:ext uri="{FF2B5EF4-FFF2-40B4-BE49-F238E27FC236}">
                <a16:creationId xmlns:a16="http://schemas.microsoft.com/office/drawing/2014/main" id="{4D0FDE6D-44F9-F8F0-12D2-50F917B7AB24}"/>
              </a:ext>
            </a:extLst>
          </p:cNvPr>
          <p:cNvSpPr/>
          <p:nvPr/>
        </p:nvSpPr>
        <p:spPr>
          <a:xfrm>
            <a:off x="83224" y="636056"/>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04752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6074323"/>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a:latin typeface="Meiryo UI" panose="020B0604030504040204" pitchFamily="50" charset="-128"/>
                          <a:ea typeface="Meiryo UI" panose="020B0604030504040204" pitchFamily="50" charset="-128"/>
                        </a:rPr>
                        <a:t>2023</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2023</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606980936"/>
              </p:ext>
            </p:extLst>
          </p:nvPr>
        </p:nvGraphicFramePr>
        <p:xfrm>
          <a:off x="85195" y="2332255"/>
          <a:ext cx="4990861" cy="3469590"/>
        </p:xfrm>
        <a:graphic>
          <a:graphicData uri="http://schemas.openxmlformats.org/drawingml/2006/table">
            <a:tbl>
              <a:tblPr firstRow="1" bandRow="1">
                <a:tableStyleId>{5C22544A-7EE6-4342-B048-85BDC9FD1C3A}</a:tableStyleId>
              </a:tblPr>
              <a:tblGrid>
                <a:gridCol w="237817">
                  <a:extLst>
                    <a:ext uri="{9D8B030D-6E8A-4147-A177-3AD203B41FA5}">
                      <a16:colId xmlns:a16="http://schemas.microsoft.com/office/drawing/2014/main" val="1052057688"/>
                    </a:ext>
                  </a:extLst>
                </a:gridCol>
                <a:gridCol w="1080892">
                  <a:extLst>
                    <a:ext uri="{9D8B030D-6E8A-4147-A177-3AD203B41FA5}">
                      <a16:colId xmlns:a16="http://schemas.microsoft.com/office/drawing/2014/main" val="1749024667"/>
                    </a:ext>
                  </a:extLst>
                </a:gridCol>
                <a:gridCol w="576064">
                  <a:extLst>
                    <a:ext uri="{9D8B030D-6E8A-4147-A177-3AD203B41FA5}">
                      <a16:colId xmlns:a16="http://schemas.microsoft.com/office/drawing/2014/main" val="729998080"/>
                    </a:ext>
                  </a:extLst>
                </a:gridCol>
                <a:gridCol w="792088">
                  <a:extLst>
                    <a:ext uri="{9D8B030D-6E8A-4147-A177-3AD203B41FA5}">
                      <a16:colId xmlns:a16="http://schemas.microsoft.com/office/drawing/2014/main" val="1249636325"/>
                    </a:ext>
                  </a:extLst>
                </a:gridCol>
                <a:gridCol w="576000">
                  <a:extLst>
                    <a:ext uri="{9D8B030D-6E8A-4147-A177-3AD203B41FA5}">
                      <a16:colId xmlns:a16="http://schemas.microsoft.com/office/drawing/2014/main" val="2302034602"/>
                    </a:ext>
                  </a:extLst>
                </a:gridCol>
                <a:gridCol w="576000">
                  <a:extLst>
                    <a:ext uri="{9D8B030D-6E8A-4147-A177-3AD203B41FA5}">
                      <a16:colId xmlns:a16="http://schemas.microsoft.com/office/drawing/2014/main" val="1825422729"/>
                    </a:ext>
                  </a:extLst>
                </a:gridCol>
                <a:gridCol w="576000">
                  <a:extLst>
                    <a:ext uri="{9D8B030D-6E8A-4147-A177-3AD203B41FA5}">
                      <a16:colId xmlns:a16="http://schemas.microsoft.com/office/drawing/2014/main" val="3054753651"/>
                    </a:ext>
                  </a:extLst>
                </a:gridCol>
                <a:gridCol w="5760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latin typeface="Meiryo UI" panose="020B0604030504040204" pitchFamily="50" charset="-128"/>
                          <a:ea typeface="Meiryo UI" panose="020B0604030504040204" pitchFamily="50" charset="-128"/>
                        </a:rPr>
                        <a:t>2023</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endParaRPr kumimoji="1" lang="ja-JP" altLang="en-US" sz="18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a:latin typeface="Meiryo UI" panose="020B0604030504040204" pitchFamily="50" charset="-128"/>
                          <a:ea typeface="Meiryo UI" panose="020B0604030504040204" pitchFamily="50" charset="-128"/>
                        </a:rPr>
                        <a:t>37</a:t>
                      </a:r>
                      <a:r>
                        <a:rPr kumimoji="1" lang="ja-JP" altLang="en-US" sz="1200" b="1" u="sng"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37</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36</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35</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18</a:t>
                      </a:r>
                      <a:r>
                        <a:rPr lang="ja-JP" altLang="en-US" sz="1200" b="0" u="none" dirty="0">
                          <a:latin typeface="Meiryo UI" panose="020B0604030504040204" pitchFamily="50" charset="-128"/>
                          <a:ea typeface="Meiryo UI" panose="020B0604030504040204" pitchFamily="50" charset="-128"/>
                        </a:rPr>
                        <a:t>位</a:t>
                      </a:r>
                      <a:endParaRPr lang="ja-JP" sz="1200" b="0"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1200" b="1" u="none"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29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20</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41</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42</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39</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
        <p:nvSpPr>
          <p:cNvPr id="3" name="正方形/長方形 2">
            <a:extLst>
              <a:ext uri="{FF2B5EF4-FFF2-40B4-BE49-F238E27FC236}">
                <a16:creationId xmlns:a16="http://schemas.microsoft.com/office/drawing/2014/main" id="{97137DB8-0952-4809-AE43-0CC5B8FC4E52}"/>
              </a:ext>
            </a:extLst>
          </p:cNvPr>
          <p:cNvSpPr/>
          <p:nvPr/>
        </p:nvSpPr>
        <p:spPr>
          <a:xfrm>
            <a:off x="83224" y="764704"/>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8267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582079688"/>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世界で最も住みやすい都市ランキング</a:t>
                      </a:r>
                      <a:endParaRPr lang="en-US" altLang="ja-JP" sz="1100" b="1" spc="-100" dirty="0">
                        <a:latin typeface="Meiryo UI" panose="020B0604030504040204" pitchFamily="50" charset="-128"/>
                        <a:ea typeface="Meiryo UI" panose="020B0604030504040204" pitchFamily="50" charset="-128"/>
                      </a:endParaRPr>
                    </a:p>
                    <a:p>
                      <a:pPr algn="ctr"/>
                      <a:r>
                        <a:rPr lang="ja-JP" altLang="en-US" sz="1100" b="1" spc="-100" baseline="0" dirty="0">
                          <a:latin typeface="Meiryo UI" panose="020B0604030504040204" pitchFamily="50" charset="-128"/>
                          <a:ea typeface="Meiryo UI" panose="020B0604030504040204" pitchFamily="50" charset="-128"/>
                        </a:rPr>
                        <a:t> </a:t>
                      </a:r>
                      <a:r>
                        <a:rPr lang="en-US" altLang="ja-JP" sz="1100" b="1" spc="-100" dirty="0">
                          <a:latin typeface="Meiryo UI" panose="020B0604030504040204" pitchFamily="50" charset="-128"/>
                          <a:ea typeface="Meiryo UI" panose="020B0604030504040204" pitchFamily="50" charset="-128"/>
                        </a:rPr>
                        <a:t>2024</a:t>
                      </a:r>
                    </a:p>
                    <a:p>
                      <a:pPr algn="ct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2023</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米誌「コンデナンス・トラベラー」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en-US" altLang="ja-JP" sz="1100" spc="-100" baseline="0" dirty="0">
                          <a:latin typeface="Meiryo UI" panose="020B0604030504040204" pitchFamily="50" charset="-128"/>
                          <a:ea typeface="Meiryo UI" panose="020B0604030504040204" pitchFamily="50" charset="-128"/>
                        </a:rPr>
                        <a:t>2021</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a:t>
                      </a:r>
                      <a:r>
                        <a:rPr lang="ja-JP" altLang="en-US" sz="1100" spc="-100" baseline="0" dirty="0">
                          <a:latin typeface="Meiryo UI" panose="020B0604030504040204" pitchFamily="50" charset="-128"/>
                          <a:ea typeface="Meiryo UI" panose="020B0604030504040204" pitchFamily="50" charset="-128"/>
                        </a:rPr>
                        <a:t>位、</a:t>
                      </a:r>
                      <a:r>
                        <a:rPr lang="en-US" altLang="ja-JP" sz="1100" spc="-100" baseline="0" dirty="0">
                          <a:latin typeface="Meiryo UI" panose="020B0604030504040204" pitchFamily="50" charset="-128"/>
                          <a:ea typeface="Meiryo UI" panose="020B0604030504040204" pitchFamily="50" charset="-128"/>
                        </a:rPr>
                        <a:t>2022</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2023</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10</a:t>
                      </a:r>
                      <a:r>
                        <a:rPr lang="ja-JP" altLang="en-US" sz="1100" spc="-100" baseline="0" dirty="0">
                          <a:latin typeface="Meiryo UI" panose="020B0604030504040204" pitchFamily="50" charset="-128"/>
                          <a:ea typeface="Meiryo UI" panose="020B0604030504040204" pitchFamily="50" charset="-128"/>
                        </a:rPr>
                        <a:t>位。</a:t>
                      </a:r>
                      <a:endParaRPr lang="en-US" altLang="ja-JP" sz="1100" spc="-10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2022</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2023</a:t>
                      </a:r>
                      <a:r>
                        <a:rPr lang="ja-JP" altLang="en-US" sz="1100" dirty="0">
                          <a:solidFill>
                            <a:schemeClr val="tx1"/>
                          </a:solidFill>
                          <a:latin typeface="Meiryo UI" panose="020B0604030504040204" pitchFamily="50" charset="-128"/>
                          <a:ea typeface="Meiryo UI" panose="020B0604030504040204" pitchFamily="50" charset="-128"/>
                        </a:rPr>
                        <a:t>年はランク外）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655804059"/>
              </p:ext>
            </p:extLst>
          </p:nvPr>
        </p:nvGraphicFramePr>
        <p:xfrm>
          <a:off x="606745" y="2386752"/>
          <a:ext cx="2339938" cy="3490520"/>
        </p:xfrm>
        <a:graphic>
          <a:graphicData uri="http://schemas.openxmlformats.org/drawingml/2006/table">
            <a:tbl>
              <a:tblPr firstRow="1" bandRow="1">
                <a:tableStyleId>{5C22544A-7EE6-4342-B048-85BDC9FD1C3A}</a:tableStyleId>
              </a:tblPr>
              <a:tblGrid>
                <a:gridCol w="521175">
                  <a:extLst>
                    <a:ext uri="{9D8B030D-6E8A-4147-A177-3AD203B41FA5}">
                      <a16:colId xmlns:a16="http://schemas.microsoft.com/office/drawing/2014/main" val="20000"/>
                    </a:ext>
                  </a:extLst>
                </a:gridCol>
                <a:gridCol w="1818763">
                  <a:extLst>
                    <a:ext uri="{9D8B030D-6E8A-4147-A177-3AD203B41FA5}">
                      <a16:colId xmlns:a16="http://schemas.microsoft.com/office/drawing/2014/main" val="20001"/>
                    </a:ext>
                  </a:extLst>
                </a:gridCol>
              </a:tblGrid>
              <a:tr h="31732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732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カルガリー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842749531"/>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東京</a:t>
                      </a:r>
                      <a:endPar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ソウル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オスロ</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エジンバラ</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2023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Index 2024</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136</a:t>
            </a:r>
            <a:r>
              <a:rPr lang="ja-JP" altLang="en-US" sz="1400" dirty="0">
                <a:latin typeface="Meiryo UI" panose="020B0604030504040204" pitchFamily="50" charset="-128"/>
                <a:ea typeface="Meiryo UI" panose="020B0604030504040204" pitchFamily="50" charset="-128"/>
              </a:rPr>
              <a:t>主要都市の中で、大阪市が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年連続で総合１位にランクイン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467544" y="4914232"/>
            <a:ext cx="638269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41420" y="5298593"/>
            <a:ext cx="7242948" cy="769441"/>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87</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07754663"/>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1,336.9</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270.3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66.3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296.4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41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305.2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205.7</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1,292.5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179.1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337.6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lnT w="38100" cap="flat" cmpd="sng" algn="ctr">
                      <a:solidFill>
                        <a:srgbClr val="FF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197.4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1,284.9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221.9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285.2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293.9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276.6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138.2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1,268.1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319.5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302.9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144.8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1,256.5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231.9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71.7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188.6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186.4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16</a:t>
            </a:fld>
            <a:endParaRPr lang="ja-JP" altLang="en-US" dirty="0"/>
          </a:p>
        </p:txBody>
      </p:sp>
      <p:sp>
        <p:nvSpPr>
          <p:cNvPr id="2" name="正方形/長方形 1">
            <a:extLst>
              <a:ext uri="{FF2B5EF4-FFF2-40B4-BE49-F238E27FC236}">
                <a16:creationId xmlns:a16="http://schemas.microsoft.com/office/drawing/2014/main" id="{5A926B0A-58B5-B9B1-D693-C9A857E0EE57}"/>
              </a:ext>
            </a:extLst>
          </p:cNvPr>
          <p:cNvSpPr/>
          <p:nvPr/>
        </p:nvSpPr>
        <p:spPr>
          <a:xfrm>
            <a:off x="83224" y="692696"/>
            <a:ext cx="8881264" cy="720661"/>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652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年６月にはコロナ前の水準に回復し、その後も堅調に推移。 一方、製造業は原材料高騰の影響もあり、非製造業ほどの回復は見られない。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2993684" y="1779290"/>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cxnSp>
        <p:nvCxnSpPr>
          <p:cNvPr id="4" name="直線コネクタ 3"/>
          <p:cNvCxnSpPr/>
          <p:nvPr/>
        </p:nvCxnSpPr>
        <p:spPr>
          <a:xfrm>
            <a:off x="584213" y="2852936"/>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グラフ 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418252657"/>
              </p:ext>
            </p:extLst>
          </p:nvPr>
        </p:nvGraphicFramePr>
        <p:xfrm>
          <a:off x="228700" y="1579526"/>
          <a:ext cx="8686600" cy="456896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9B6039F6-0A0F-5316-DD53-CF0EA0E90287}"/>
              </a:ext>
            </a:extLst>
          </p:cNvPr>
          <p:cNvSpPr/>
          <p:nvPr/>
        </p:nvSpPr>
        <p:spPr>
          <a:xfrm>
            <a:off x="83224" y="764704"/>
            <a:ext cx="8872390" cy="919634"/>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12556476"/>
              </p:ext>
            </p:extLst>
          </p:nvPr>
        </p:nvGraphicFramePr>
        <p:xfrm>
          <a:off x="20255" y="1624881"/>
          <a:ext cx="9100856" cy="1993490"/>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5496" y="674693"/>
            <a:ext cx="907037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非製造業のうち、宿泊・飲食サービスは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月からは大幅にプラスに転じ、その後は、堅調に推移している。</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8316415" y="3977519"/>
            <a:ext cx="762463"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a:t>
            </a:r>
            <a:r>
              <a:rPr lang="en-US" altLang="ja-JP" sz="12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72081"/>
            <a:ext cx="2954904"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非製造業</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582985" y="2993894"/>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731084" y="2420888"/>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8231945" y="4475017"/>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8667999" y="4623357"/>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539552" y="1689510"/>
            <a:ext cx="648072"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graphicFrame>
        <p:nvGraphicFramePr>
          <p:cNvPr id="6" name="グラフ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585722604"/>
              </p:ext>
            </p:extLst>
          </p:nvPr>
        </p:nvGraphicFramePr>
        <p:xfrm>
          <a:off x="129584" y="3990614"/>
          <a:ext cx="9100856" cy="2405633"/>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C44E4E11-D0D9-DDC5-71D6-B226C25331FC}"/>
              </a:ext>
            </a:extLst>
          </p:cNvPr>
          <p:cNvSpPr/>
          <p:nvPr/>
        </p:nvSpPr>
        <p:spPr>
          <a:xfrm>
            <a:off x="83224" y="696538"/>
            <a:ext cx="8872390" cy="52322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rgbClr val="FF0000"/>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45094" y="745540"/>
            <a:ext cx="909890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年の大阪の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倒産件数は減少傾向にあったが、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年水準となり、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年を上回る水準。</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12160" y="6478005"/>
            <a:ext cx="3135894"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347864" y="1619913"/>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39552" y="1669682"/>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3347864" y="423530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267392" y="4124747"/>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graphicFrame>
        <p:nvGraphicFramePr>
          <p:cNvPr id="8" name="グラフ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54876759"/>
              </p:ext>
            </p:extLst>
          </p:nvPr>
        </p:nvGraphicFramePr>
        <p:xfrm>
          <a:off x="251520" y="1789954"/>
          <a:ext cx="8424936" cy="2445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659227560"/>
              </p:ext>
            </p:extLst>
          </p:nvPr>
        </p:nvGraphicFramePr>
        <p:xfrm>
          <a:off x="539552" y="4149080"/>
          <a:ext cx="8071387" cy="2285024"/>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a:extLst>
              <a:ext uri="{FF2B5EF4-FFF2-40B4-BE49-F238E27FC236}">
                <a16:creationId xmlns:a16="http://schemas.microsoft.com/office/drawing/2014/main" id="{4FDA5335-5593-6780-B14C-323EA6409665}"/>
              </a:ext>
            </a:extLst>
          </p:cNvPr>
          <p:cNvSpPr/>
          <p:nvPr/>
        </p:nvSpPr>
        <p:spPr>
          <a:xfrm>
            <a:off x="83224" y="764704"/>
            <a:ext cx="8872390" cy="52322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524386928"/>
              </p:ext>
            </p:extLst>
          </p:nvPr>
        </p:nvGraphicFramePr>
        <p:xfrm>
          <a:off x="106361" y="1412195"/>
          <a:ext cx="8931277" cy="293012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620688"/>
            <a:ext cx="9098904"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年には日本人延べ宿泊者数、外国人延べ宿泊者数ともに、コロナウイルス感染拡大前を上回る水準となっており、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年も引き続き同様の傾向が続いている。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また、客室稼働率も増加傾向で、</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月の稼働率（全体）は</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５</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１％であり、全国２位の水準となっている。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340768"/>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95962" y="1325960"/>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1985" y="4411140"/>
            <a:ext cx="576064"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293096"/>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29125" y="4187447"/>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3131840" y="1914054"/>
            <a:ext cx="2993681"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742950">
              <a:defRPr/>
            </a:pPr>
            <a:r>
              <a:rPr lang="en-US" altLang="ja-JP" sz="800" noProof="0" dirty="0">
                <a:latin typeface="Meiryo UI" panose="020B0604030504040204" pitchFamily="50" charset="-128"/>
                <a:ea typeface="Meiryo UI" panose="020B0604030504040204" pitchFamily="50" charset="-128"/>
              </a:rPr>
              <a:t>20</a:t>
            </a:r>
            <a:r>
              <a:rPr lang="en-US" altLang="ja-JP" sz="800" dirty="0">
                <a:latin typeface="Meiryo UI" panose="020B0604030504040204" pitchFamily="50" charset="-128"/>
                <a:ea typeface="Meiryo UI" panose="020B0604030504040204" pitchFamily="50" charset="-128"/>
              </a:rPr>
              <a:t>24</a:t>
            </a:r>
            <a:r>
              <a:rPr lang="ja-JP" altLang="en-US" sz="800" noProof="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5</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約</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477</a:t>
            </a:r>
            <a:r>
              <a:rPr lang="ja-JP" altLang="en-US" sz="800" dirty="0">
                <a:latin typeface="Meiryo UI" panose="020B0604030504040204" pitchFamily="50" charset="-128"/>
                <a:ea typeface="Meiryo UI" panose="020B0604030504040204" pitchFamily="50" charset="-128"/>
              </a:rPr>
              <a:t>万</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ja-JP" altLang="en-US" sz="800">
                <a:latin typeface="Meiryo UI" panose="020B0604030504040204" pitchFamily="50" charset="-128"/>
                <a:ea typeface="Meiryo UI" panose="020B0604030504040204" pitchFamily="50" charset="-128"/>
              </a:rPr>
              <a:t>：</a:t>
            </a:r>
            <a:r>
              <a:rPr lang="en-US" altLang="ja-JP" sz="800">
                <a:latin typeface="Meiryo UI" panose="020B0604030504040204" pitchFamily="50" charset="-128"/>
                <a:ea typeface="Meiryo UI" panose="020B0604030504040204" pitchFamily="50" charset="-128"/>
              </a:rPr>
              <a:t>119.6</a:t>
            </a:r>
            <a:r>
              <a:rPr lang="ja-JP" altLang="en-US" sz="800">
                <a:latin typeface="Meiryo UI" panose="020B0604030504040204" pitchFamily="50" charset="-128"/>
                <a:ea typeface="Meiryo UI" panose="020B0604030504040204" pitchFamily="50" charset="-128"/>
              </a:rPr>
              <a:t>％）</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defTabSz="742950">
              <a:defRPr/>
            </a:pPr>
            <a:r>
              <a:rPr lang="ja-JP" altLang="en-US" sz="800" dirty="0">
                <a:latin typeface="Meiryo UI" panose="020B0604030504040204" pitchFamily="50" charset="-128"/>
                <a:ea typeface="Meiryo UI" panose="020B0604030504040204" pitchFamily="50" charset="-128"/>
              </a:rPr>
              <a:t>　　うち、日本人：</a:t>
            </a:r>
            <a:r>
              <a:rPr lang="en-US" altLang="ja-JP" sz="800" dirty="0">
                <a:latin typeface="Meiryo UI" panose="020B0604030504040204" pitchFamily="50" charset="-128"/>
                <a:ea typeface="Meiryo UI" panose="020B0604030504040204" pitchFamily="50" charset="-128"/>
              </a:rPr>
              <a:t>264</a:t>
            </a:r>
            <a:r>
              <a:rPr lang="ja-JP" altLang="en-US" sz="800" dirty="0">
                <a:latin typeface="Meiryo UI" panose="020B0604030504040204" pitchFamily="50" charset="-128"/>
                <a:ea typeface="Meiryo UI" panose="020B0604030504040204" pitchFamily="50" charset="-128"/>
              </a:rPr>
              <a:t>万人泊（対</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ja-JP" altLang="en-US" sz="800">
                <a:latin typeface="Meiryo UI" panose="020B0604030504040204" pitchFamily="50" charset="-128"/>
                <a:ea typeface="Meiryo UI" panose="020B0604030504040204" pitchFamily="50" charset="-128"/>
              </a:rPr>
              <a:t>：</a:t>
            </a:r>
            <a:r>
              <a:rPr lang="en-US" altLang="ja-JP" sz="800">
                <a:latin typeface="Meiryo UI" panose="020B0604030504040204" pitchFamily="50" charset="-128"/>
                <a:ea typeface="Meiryo UI" panose="020B0604030504040204" pitchFamily="50" charset="-128"/>
              </a:rPr>
              <a:t>108.0</a:t>
            </a:r>
            <a:r>
              <a:rPr lang="ja-JP" altLang="en-US" sz="80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lvl="0"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うち、外国人：</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213</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年同月比</a:t>
            </a:r>
            <a:r>
              <a:rPr kumimoji="1" lang="ja-JP" altLang="en-US" sz="800" i="0" strike="noStrike" kern="1200" cap="none" spc="0" normalizeH="0" baseline="0" noProof="0">
                <a:ln>
                  <a:noFill/>
                </a:ln>
                <a:effectLst/>
                <a:uLnTx/>
                <a:uFillTx/>
                <a:latin typeface="Meiryo UI" panose="020B0604030504040204" pitchFamily="50" charset="-128"/>
                <a:ea typeface="Meiryo UI" panose="020B0604030504040204" pitchFamily="50" charset="-128"/>
              </a:rPr>
              <a:t>：</a:t>
            </a:r>
            <a:r>
              <a:rPr kumimoji="1" lang="en-US" altLang="ja-JP" sz="800" i="0" strike="noStrike" kern="1200" cap="none" spc="0" normalizeH="0" baseline="0" noProof="0">
                <a:ln>
                  <a:noFill/>
                </a:ln>
                <a:effectLst/>
                <a:uLnTx/>
                <a:uFillTx/>
                <a:latin typeface="Meiryo UI" panose="020B0604030504040204" pitchFamily="50" charset="-128"/>
                <a:ea typeface="Meiryo UI" panose="020B0604030504040204" pitchFamily="50" charset="-128"/>
              </a:rPr>
              <a:t>138.2</a:t>
            </a:r>
            <a:r>
              <a:rPr kumimoji="1" lang="ja-JP" altLang="en-US" sz="800" i="0" strike="noStrike" kern="1200" cap="none" spc="0" normalizeH="0" baseline="0" noProof="0">
                <a:ln>
                  <a:noFill/>
                </a:ln>
                <a:effectLst/>
                <a:uLnTx/>
                <a:uFillTx/>
                <a:latin typeface="Meiryo UI" panose="020B0604030504040204" pitchFamily="50" charset="-128"/>
                <a:ea typeface="Meiryo UI" panose="020B0604030504040204" pitchFamily="50" charset="-128"/>
              </a:rPr>
              <a:t>％）</a:t>
            </a:r>
            <a:endPar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4" name="グラフ 3">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4232628845"/>
              </p:ext>
            </p:extLst>
          </p:nvPr>
        </p:nvGraphicFramePr>
        <p:xfrm>
          <a:off x="45095" y="4581128"/>
          <a:ext cx="8892282" cy="2078192"/>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a:extLst>
              <a:ext uri="{FF2B5EF4-FFF2-40B4-BE49-F238E27FC236}">
                <a16:creationId xmlns:a16="http://schemas.microsoft.com/office/drawing/2014/main" id="{1CDA0532-FCF3-48F1-804D-D89006267126}"/>
              </a:ext>
            </a:extLst>
          </p:cNvPr>
          <p:cNvSpPr txBox="1"/>
          <p:nvPr/>
        </p:nvSpPr>
        <p:spPr>
          <a:xfrm>
            <a:off x="7041714" y="4446548"/>
            <a:ext cx="1706750"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a:latin typeface="Meiryo UI" panose="020B0604030504040204" pitchFamily="50" charset="-128"/>
                <a:ea typeface="Meiryo UI" panose="020B0604030504040204" pitchFamily="50" charset="-128"/>
              </a:rPr>
              <a:t>2024</a:t>
            </a:r>
            <a:r>
              <a:rPr lang="ja-JP" altLang="en-US" sz="800" noProof="0" dirty="0">
                <a:latin typeface="Meiryo UI" panose="020B0604030504040204" pitchFamily="50" charset="-128"/>
                <a:ea typeface="Meiryo UI" panose="020B0604030504040204" pitchFamily="50" charset="-128"/>
              </a:rPr>
              <a:t>年５月の全体客室稼働率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a:latin typeface="Meiryo UI" panose="020B0604030504040204" pitchFamily="50" charset="-128"/>
                <a:ea typeface="Meiryo UI" panose="020B0604030504040204" pitchFamily="50" charset="-128"/>
              </a:rPr>
              <a:t>75</a:t>
            </a:r>
            <a:r>
              <a:rPr lang="en-US" altLang="ja-JP" sz="800" noProof="0">
                <a:latin typeface="Meiryo UI" panose="020B0604030504040204" pitchFamily="50" charset="-128"/>
                <a:ea typeface="Meiryo UI" panose="020B0604030504040204" pitchFamily="50" charset="-128"/>
              </a:rPr>
              <a:t>.1</a:t>
            </a:r>
            <a:r>
              <a:rPr lang="ja-JP" altLang="en-US" sz="800" noProof="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kumimoji="1" lang="en-US" altLang="ja-JP" sz="800" i="0" strike="noStrike" kern="1200" cap="none" spc="0" normalizeH="0" baseline="0" dirty="0">
                <a:ln>
                  <a:noFill/>
                </a:ln>
                <a:effectLst/>
                <a:uLnTx/>
                <a:uFillTx/>
                <a:latin typeface="Meiryo UI" panose="020B0604030504040204" pitchFamily="50" charset="-128"/>
                <a:ea typeface="Meiryo UI" panose="020B0604030504040204" pitchFamily="50" charset="-128"/>
              </a:rPr>
              <a:t>2</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
        <p:nvSpPr>
          <p:cNvPr id="5" name="正方形/長方形 4">
            <a:extLst>
              <a:ext uri="{FF2B5EF4-FFF2-40B4-BE49-F238E27FC236}">
                <a16:creationId xmlns:a16="http://schemas.microsoft.com/office/drawing/2014/main" id="{717D0A65-55AF-D29F-88FB-41818E691DDE}"/>
              </a:ext>
            </a:extLst>
          </p:cNvPr>
          <p:cNvSpPr/>
          <p:nvPr/>
        </p:nvSpPr>
        <p:spPr>
          <a:xfrm>
            <a:off x="83224" y="629305"/>
            <a:ext cx="8872390" cy="7223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879383509"/>
              </p:ext>
            </p:extLst>
          </p:nvPr>
        </p:nvGraphicFramePr>
        <p:xfrm>
          <a:off x="110050" y="4364748"/>
          <a:ext cx="8751033" cy="2216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66592610"/>
              </p:ext>
            </p:extLst>
          </p:nvPr>
        </p:nvGraphicFramePr>
        <p:xfrm>
          <a:off x="-17287" y="1840513"/>
          <a:ext cx="8888478" cy="227934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7860"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月以降は、コロナ前を上回る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水準で推移している。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683568" y="1567825"/>
            <a:ext cx="1859959"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107504" y="162938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r>
              <a:rPr lang="ja-JP" altLang="en-US" sz="800" dirty="0">
                <a:latin typeface="Meiryo UI" panose="020B0604030504040204" pitchFamily="50" charset="-128"/>
                <a:ea typeface="Meiryo UI" panose="020B0604030504040204" pitchFamily="50" charset="-128"/>
              </a:rPr>
              <a:t>７</a:t>
            </a:r>
            <a:r>
              <a:rPr kumimoji="1" lang="ja-JP" altLang="en-US" sz="800" dirty="0">
                <a:latin typeface="Meiryo UI" panose="020B0604030504040204" pitchFamily="50" charset="-128"/>
                <a:ea typeface="Meiryo UI" panose="020B0604030504040204" pitchFamily="50" charset="-128"/>
              </a:rPr>
              <a:t>月、８月は推計値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370406" y="1594401"/>
            <a:ext cx="500785"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561096" y="4275897"/>
            <a:ext cx="574306"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25344"/>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年７月、８月は速報値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4194271" y="4579433"/>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年８</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76</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a:t>
            </a:r>
            <a:r>
              <a:rPr lang="ja-JP" altLang="en-US" sz="800">
                <a:latin typeface="Meiryo UI" panose="020B0604030504040204" pitchFamily="50" charset="-128"/>
                <a:ea typeface="Meiryo UI" panose="020B0604030504040204" pitchFamily="50" charset="-128"/>
              </a:rPr>
              <a:t>同月比</a:t>
            </a:r>
            <a:r>
              <a:rPr lang="en-US" altLang="ja-JP" sz="800">
                <a:latin typeface="Meiryo UI" panose="020B0604030504040204" pitchFamily="50" charset="-128"/>
                <a:ea typeface="Meiryo UI" panose="020B0604030504040204" pitchFamily="50" charset="-128"/>
              </a:rPr>
              <a:t> 14.5%</a:t>
            </a:r>
            <a:r>
              <a:rPr lang="ja-JP" altLang="en-US" sz="800">
                <a:latin typeface="Meiryo UI" panose="020B0604030504040204" pitchFamily="50" charset="-128"/>
                <a:ea typeface="Meiryo UI" panose="020B0604030504040204" pitchFamily="50" charset="-128"/>
              </a:rPr>
              <a:t>増</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7" name="テキスト ボックス 42">
            <a:extLst>
              <a:ext uri="{FF2B5EF4-FFF2-40B4-BE49-F238E27FC236}">
                <a16:creationId xmlns:a16="http://schemas.microsoft.com/office/drawing/2014/main" id="{1CDA0532-FCF3-48F1-804D-D89006267126}"/>
              </a:ext>
            </a:extLst>
          </p:cNvPr>
          <p:cNvSpPr txBox="1"/>
          <p:nvPr/>
        </p:nvSpPr>
        <p:spPr>
          <a:xfrm>
            <a:off x="3690214" y="1970716"/>
            <a:ext cx="2664297"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年８</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293</a:t>
            </a:r>
            <a:r>
              <a:rPr lang="ja-JP" altLang="en-US" sz="800" dirty="0">
                <a:latin typeface="Meiryo UI" panose="020B0604030504040204" pitchFamily="50" charset="-128"/>
                <a:ea typeface="Meiryo UI" panose="020B0604030504040204" pitchFamily="50" charset="-128"/>
              </a:rPr>
              <a:t>万</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a:t>
            </a:r>
            <a:r>
              <a:rPr lang="ja-JP" altLang="en-US" sz="800">
                <a:latin typeface="Meiryo UI" panose="020B0604030504040204" pitchFamily="50" charset="-128"/>
                <a:ea typeface="Meiryo UI" panose="020B0604030504040204" pitchFamily="50" charset="-128"/>
              </a:rPr>
              <a:t>同月比 </a:t>
            </a:r>
            <a:r>
              <a:rPr lang="en-US" altLang="ja-JP" sz="800">
                <a:latin typeface="Meiryo UI" panose="020B0604030504040204" pitchFamily="50" charset="-128"/>
                <a:ea typeface="Meiryo UI" panose="020B0604030504040204" pitchFamily="50" charset="-128"/>
              </a:rPr>
              <a:t>16.4%</a:t>
            </a:r>
            <a:r>
              <a:rPr lang="ja-JP" altLang="en-US" sz="800">
                <a:latin typeface="Meiryo UI" panose="020B0604030504040204" pitchFamily="50" charset="-128"/>
                <a:ea typeface="Meiryo UI" panose="020B0604030504040204" pitchFamily="50" charset="-128"/>
              </a:rPr>
              <a:t>増</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7973DC8-D983-18AB-57C5-9DC49B8BBDAA}"/>
              </a:ext>
            </a:extLst>
          </p:cNvPr>
          <p:cNvSpPr/>
          <p:nvPr/>
        </p:nvSpPr>
        <p:spPr>
          <a:xfrm>
            <a:off x="83224" y="692696"/>
            <a:ext cx="8872390" cy="89518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01524"/>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年は増加に転じたが、依然として低い水準となっている。</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graphicFrame>
        <p:nvGraphicFramePr>
          <p:cNvPr id="4" name="表 3"/>
          <p:cNvGraphicFramePr>
            <a:graphicFrameLocks noGrp="1"/>
          </p:cNvGraphicFramePr>
          <p:nvPr>
            <p:extLst>
              <p:ext uri="{D42A27DB-BD31-4B8C-83A1-F6EECF244321}">
                <p14:modId xmlns:p14="http://schemas.microsoft.com/office/powerpoint/2010/main" val="2395267175"/>
              </p:ext>
            </p:extLst>
          </p:nvPr>
        </p:nvGraphicFramePr>
        <p:xfrm>
          <a:off x="467545" y="4714662"/>
          <a:ext cx="8017198" cy="1557932"/>
        </p:xfrm>
        <a:graphic>
          <a:graphicData uri="http://schemas.openxmlformats.org/drawingml/2006/table">
            <a:tbl>
              <a:tblPr>
                <a:tableStyleId>{5C22544A-7EE6-4342-B048-85BDC9FD1C3A}</a:tableStyleId>
              </a:tblPr>
              <a:tblGrid>
                <a:gridCol w="572657">
                  <a:extLst>
                    <a:ext uri="{9D8B030D-6E8A-4147-A177-3AD203B41FA5}">
                      <a16:colId xmlns:a16="http://schemas.microsoft.com/office/drawing/2014/main" val="2036522370"/>
                    </a:ext>
                  </a:extLst>
                </a:gridCol>
                <a:gridCol w="572657">
                  <a:extLst>
                    <a:ext uri="{9D8B030D-6E8A-4147-A177-3AD203B41FA5}">
                      <a16:colId xmlns:a16="http://schemas.microsoft.com/office/drawing/2014/main" val="1537541545"/>
                    </a:ext>
                  </a:extLst>
                </a:gridCol>
                <a:gridCol w="572657">
                  <a:extLst>
                    <a:ext uri="{9D8B030D-6E8A-4147-A177-3AD203B41FA5}">
                      <a16:colId xmlns:a16="http://schemas.microsoft.com/office/drawing/2014/main" val="3513875715"/>
                    </a:ext>
                  </a:extLst>
                </a:gridCol>
                <a:gridCol w="572657">
                  <a:extLst>
                    <a:ext uri="{9D8B030D-6E8A-4147-A177-3AD203B41FA5}">
                      <a16:colId xmlns:a16="http://schemas.microsoft.com/office/drawing/2014/main" val="1755466170"/>
                    </a:ext>
                  </a:extLst>
                </a:gridCol>
                <a:gridCol w="572657">
                  <a:extLst>
                    <a:ext uri="{9D8B030D-6E8A-4147-A177-3AD203B41FA5}">
                      <a16:colId xmlns:a16="http://schemas.microsoft.com/office/drawing/2014/main" val="2524298561"/>
                    </a:ext>
                  </a:extLst>
                </a:gridCol>
                <a:gridCol w="572657">
                  <a:extLst>
                    <a:ext uri="{9D8B030D-6E8A-4147-A177-3AD203B41FA5}">
                      <a16:colId xmlns:a16="http://schemas.microsoft.com/office/drawing/2014/main" val="942390512"/>
                    </a:ext>
                  </a:extLst>
                </a:gridCol>
                <a:gridCol w="572657">
                  <a:extLst>
                    <a:ext uri="{9D8B030D-6E8A-4147-A177-3AD203B41FA5}">
                      <a16:colId xmlns:a16="http://schemas.microsoft.com/office/drawing/2014/main" val="3123845494"/>
                    </a:ext>
                  </a:extLst>
                </a:gridCol>
                <a:gridCol w="572657">
                  <a:extLst>
                    <a:ext uri="{9D8B030D-6E8A-4147-A177-3AD203B41FA5}">
                      <a16:colId xmlns:a16="http://schemas.microsoft.com/office/drawing/2014/main" val="1148447944"/>
                    </a:ext>
                  </a:extLst>
                </a:gridCol>
                <a:gridCol w="572657">
                  <a:extLst>
                    <a:ext uri="{9D8B030D-6E8A-4147-A177-3AD203B41FA5}">
                      <a16:colId xmlns:a16="http://schemas.microsoft.com/office/drawing/2014/main" val="1563820784"/>
                    </a:ext>
                  </a:extLst>
                </a:gridCol>
                <a:gridCol w="572657">
                  <a:extLst>
                    <a:ext uri="{9D8B030D-6E8A-4147-A177-3AD203B41FA5}">
                      <a16:colId xmlns:a16="http://schemas.microsoft.com/office/drawing/2014/main" val="176536092"/>
                    </a:ext>
                  </a:extLst>
                </a:gridCol>
                <a:gridCol w="572657">
                  <a:extLst>
                    <a:ext uri="{9D8B030D-6E8A-4147-A177-3AD203B41FA5}">
                      <a16:colId xmlns:a16="http://schemas.microsoft.com/office/drawing/2014/main" val="2511701549"/>
                    </a:ext>
                  </a:extLst>
                </a:gridCol>
                <a:gridCol w="572657">
                  <a:extLst>
                    <a:ext uri="{9D8B030D-6E8A-4147-A177-3AD203B41FA5}">
                      <a16:colId xmlns:a16="http://schemas.microsoft.com/office/drawing/2014/main" val="3532860083"/>
                    </a:ext>
                  </a:extLst>
                </a:gridCol>
                <a:gridCol w="572657">
                  <a:extLst>
                    <a:ext uri="{9D8B030D-6E8A-4147-A177-3AD203B41FA5}">
                      <a16:colId xmlns:a16="http://schemas.microsoft.com/office/drawing/2014/main" val="2412100420"/>
                    </a:ext>
                  </a:extLst>
                </a:gridCol>
                <a:gridCol w="572657">
                  <a:extLst>
                    <a:ext uri="{9D8B030D-6E8A-4147-A177-3AD203B41FA5}">
                      <a16:colId xmlns:a16="http://schemas.microsoft.com/office/drawing/2014/main" val="2218467411"/>
                    </a:ext>
                  </a:extLst>
                </a:gridCol>
              </a:tblGrid>
              <a:tr h="228496">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2010</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2011</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2012</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2013</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2014</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2015</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2016</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2017</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2018</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2019</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2021</a:t>
                      </a:r>
                      <a:r>
                        <a:rPr lang="ja-JP" altLang="en-US" sz="1100" u="none" strike="noStrike" dirty="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b="1" i="0" u="none" strike="noStrike" dirty="0">
                          <a:solidFill>
                            <a:schemeClr val="dk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東京都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愛知県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京都府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福岡県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a:effectLst/>
                          <a:latin typeface="Meiryo UI" panose="020B0604030504040204" pitchFamily="50" charset="-128"/>
                          <a:ea typeface="Meiryo UI" panose="020B0604030504040204" pitchFamily="50" charset="-128"/>
                        </a:rPr>
                        <a:t>全国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graphicFrame>
        <p:nvGraphicFramePr>
          <p:cNvPr id="3" name="グラフ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364586430"/>
              </p:ext>
            </p:extLst>
          </p:nvPr>
        </p:nvGraphicFramePr>
        <p:xfrm>
          <a:off x="467545" y="1553499"/>
          <a:ext cx="8568000" cy="3142800"/>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E66FD94D-331A-A43D-7CE8-6316C1708D65}"/>
              </a:ext>
            </a:extLst>
          </p:cNvPr>
          <p:cNvSpPr/>
          <p:nvPr/>
        </p:nvSpPr>
        <p:spPr>
          <a:xfrm>
            <a:off x="83224" y="572904"/>
            <a:ext cx="8872390" cy="55184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2409478886"/>
              </p:ext>
            </p:extLst>
          </p:nvPr>
        </p:nvGraphicFramePr>
        <p:xfrm>
          <a:off x="20532" y="3383811"/>
          <a:ext cx="4767951" cy="3285549"/>
        </p:xfrm>
        <a:graphic>
          <a:graphicData uri="http://schemas.openxmlformats.org/drawingml/2006/table">
            <a:tbl>
              <a:tblPr firstRow="1" bandRow="1">
                <a:tableStyleId>{5C22544A-7EE6-4342-B048-85BDC9FD1C3A}</a:tableStyleId>
              </a:tblPr>
              <a:tblGrid>
                <a:gridCol w="211194">
                  <a:extLst>
                    <a:ext uri="{9D8B030D-6E8A-4147-A177-3AD203B41FA5}">
                      <a16:colId xmlns:a16="http://schemas.microsoft.com/office/drawing/2014/main" val="3774906513"/>
                    </a:ext>
                  </a:extLst>
                </a:gridCol>
                <a:gridCol w="1666217">
                  <a:extLst>
                    <a:ext uri="{9D8B030D-6E8A-4147-A177-3AD203B41FA5}">
                      <a16:colId xmlns:a16="http://schemas.microsoft.com/office/drawing/2014/main" val="3853225492"/>
                    </a:ext>
                  </a:extLst>
                </a:gridCol>
                <a:gridCol w="578108">
                  <a:extLst>
                    <a:ext uri="{9D8B030D-6E8A-4147-A177-3AD203B41FA5}">
                      <a16:colId xmlns:a16="http://schemas.microsoft.com/office/drawing/2014/main" val="3597721515"/>
                    </a:ext>
                  </a:extLst>
                </a:gridCol>
                <a:gridCol w="578108">
                  <a:extLst>
                    <a:ext uri="{9D8B030D-6E8A-4147-A177-3AD203B41FA5}">
                      <a16:colId xmlns:a16="http://schemas.microsoft.com/office/drawing/2014/main" val="3152309949"/>
                    </a:ext>
                  </a:extLst>
                </a:gridCol>
                <a:gridCol w="578108">
                  <a:extLst>
                    <a:ext uri="{9D8B030D-6E8A-4147-A177-3AD203B41FA5}">
                      <a16:colId xmlns:a16="http://schemas.microsoft.com/office/drawing/2014/main" val="3285537210"/>
                    </a:ext>
                  </a:extLst>
                </a:gridCol>
                <a:gridCol w="578108">
                  <a:extLst>
                    <a:ext uri="{9D8B030D-6E8A-4147-A177-3AD203B41FA5}">
                      <a16:colId xmlns:a16="http://schemas.microsoft.com/office/drawing/2014/main" val="2106021548"/>
                    </a:ext>
                  </a:extLst>
                </a:gridCol>
                <a:gridCol w="578108">
                  <a:extLst>
                    <a:ext uri="{9D8B030D-6E8A-4147-A177-3AD203B41FA5}">
                      <a16:colId xmlns:a16="http://schemas.microsoft.com/office/drawing/2014/main" val="662546874"/>
                    </a:ext>
                  </a:extLst>
                </a:gridCol>
              </a:tblGrid>
              <a:tr h="405976">
                <a:tc gridSpan="2">
                  <a:txBody>
                    <a:bodyPr/>
                    <a:lstStyle/>
                    <a:p>
                      <a:pPr algn="ctr"/>
                      <a:r>
                        <a:rPr kumimoji="1" lang="ja-JP" altLang="en-US" sz="900" dirty="0">
                          <a:latin typeface="Meiryo UI" panose="020B0604030504040204" pitchFamily="50" charset="-128"/>
                          <a:ea typeface="Meiryo UI" panose="020B0604030504040204" pitchFamily="50" charset="-128"/>
                        </a:rPr>
                        <a:t>この</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年間に直接鑑賞した文化芸術</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イベント（全国）（単位：％）</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10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45.3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8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歴史的な建物や遺跡</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15.1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2635310"/>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11.0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41117625"/>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6217227"/>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アニメーション映画</a:t>
                      </a:r>
                      <a:endParaRPr kumimoji="1" lang="en-US" altLang="ja-JP" sz="8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ミュージカル</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bl>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687649" y="1565804"/>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96016" y="3149635"/>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644769"/>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6657072" y="1565804"/>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570710531"/>
              </p:ext>
            </p:extLst>
          </p:nvPr>
        </p:nvGraphicFramePr>
        <p:xfrm>
          <a:off x="4851579" y="3240360"/>
          <a:ext cx="4256925" cy="3429000"/>
        </p:xfrm>
        <a:graphic>
          <a:graphicData uri="http://schemas.openxmlformats.org/drawingml/2006/table">
            <a:tbl>
              <a:tblPr firstRow="1" bandRow="1">
                <a:tableStyleId>{5C22544A-7EE6-4342-B048-85BDC9FD1C3A}</a:tableStyleId>
              </a:tblPr>
              <a:tblGrid>
                <a:gridCol w="1589850">
                  <a:extLst>
                    <a:ext uri="{9D8B030D-6E8A-4147-A177-3AD203B41FA5}">
                      <a16:colId xmlns:a16="http://schemas.microsoft.com/office/drawing/2014/main" val="3853225492"/>
                    </a:ext>
                  </a:extLst>
                </a:gridCol>
                <a:gridCol w="533415">
                  <a:extLst>
                    <a:ext uri="{9D8B030D-6E8A-4147-A177-3AD203B41FA5}">
                      <a16:colId xmlns:a16="http://schemas.microsoft.com/office/drawing/2014/main" val="3597721515"/>
                    </a:ext>
                  </a:extLst>
                </a:gridCol>
                <a:gridCol w="533415">
                  <a:extLst>
                    <a:ext uri="{9D8B030D-6E8A-4147-A177-3AD203B41FA5}">
                      <a16:colId xmlns:a16="http://schemas.microsoft.com/office/drawing/2014/main" val="3152309949"/>
                    </a:ext>
                  </a:extLst>
                </a:gridCol>
                <a:gridCol w="533415">
                  <a:extLst>
                    <a:ext uri="{9D8B030D-6E8A-4147-A177-3AD203B41FA5}">
                      <a16:colId xmlns:a16="http://schemas.microsoft.com/office/drawing/2014/main" val="3285537210"/>
                    </a:ext>
                  </a:extLst>
                </a:gridCol>
                <a:gridCol w="533415">
                  <a:extLst>
                    <a:ext uri="{9D8B030D-6E8A-4147-A177-3AD203B41FA5}">
                      <a16:colId xmlns:a16="http://schemas.microsoft.com/office/drawing/2014/main" val="2242826386"/>
                    </a:ext>
                  </a:extLst>
                </a:gridCol>
                <a:gridCol w="533415">
                  <a:extLst>
                    <a:ext uri="{9D8B030D-6E8A-4147-A177-3AD203B41FA5}">
                      <a16:colId xmlns:a16="http://schemas.microsoft.com/office/drawing/2014/main" val="3894219730"/>
                    </a:ext>
                  </a:extLst>
                </a:gridCol>
              </a:tblGrid>
              <a:tr h="426805">
                <a:tc>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年間で文化芸術イベントを</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直接鑑賞しなかった理由</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（全国）（単位：％）</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27629">
                <a:tc>
                  <a:txBody>
                    <a:bodyPr/>
                    <a:lstStyle/>
                    <a:p>
                      <a:r>
                        <a:rPr kumimoji="1" lang="ja-JP" altLang="en-US" sz="9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6727630"/>
                  </a:ext>
                </a:extLst>
              </a:tr>
              <a:tr h="341444">
                <a:tc>
                  <a:txBody>
                    <a:bodyPr/>
                    <a:lstStyle/>
                    <a:p>
                      <a:r>
                        <a:rPr kumimoji="1" lang="ja-JP" altLang="en-US" sz="900" dirty="0">
                          <a:latin typeface="Meiryo UI" panose="020B0604030504040204" pitchFamily="50" charset="-128"/>
                          <a:ea typeface="Meiryo UI" panose="020B0604030504040204" pitchFamily="50" charset="-128"/>
                        </a:rPr>
                        <a:t>近所で公演や展覧会などが行われていない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1487785"/>
                  </a:ext>
                </a:extLst>
              </a:tr>
              <a:tr h="341444">
                <a:tc>
                  <a:txBody>
                    <a:bodyPr/>
                    <a:lstStyle/>
                    <a:p>
                      <a:r>
                        <a:rPr kumimoji="1" lang="ja-JP" altLang="en-US" sz="9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72099941"/>
                  </a:ext>
                </a:extLst>
              </a:tr>
              <a:tr h="227629">
                <a:tc>
                  <a:txBody>
                    <a:bodyPr/>
                    <a:lstStyle/>
                    <a:p>
                      <a:r>
                        <a:rPr kumimoji="1" lang="ja-JP" altLang="en-US" sz="900" dirty="0">
                          <a:latin typeface="Meiryo UI" panose="020B0604030504040204" pitchFamily="50" charset="-128"/>
                          <a:ea typeface="Meiryo UI" panose="020B0604030504040204" pitchFamily="50" charset="-128"/>
                        </a:rPr>
                        <a:t>時間がなかなか取れない</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350525"/>
                  </a:ext>
                </a:extLst>
              </a:tr>
              <a:tr h="597527">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7629">
                <a:tc>
                  <a:txBody>
                    <a:bodyPr/>
                    <a:lstStyle/>
                    <a:p>
                      <a:r>
                        <a:rPr kumimoji="1" lang="ja-JP" altLang="en-US" sz="9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505972"/>
                  </a:ext>
                </a:extLst>
              </a:tr>
              <a:tr h="469485">
                <a:tc>
                  <a:txBody>
                    <a:bodyPr/>
                    <a:lstStyle/>
                    <a:p>
                      <a:r>
                        <a:rPr kumimoji="1" lang="ja-JP" altLang="en-US" sz="900" dirty="0">
                          <a:latin typeface="Meiryo UI" panose="020B0604030504040204" pitchFamily="50" charset="-128"/>
                          <a:ea typeface="Meiryo UI" panose="020B0604030504040204" pitchFamily="50" charset="-128"/>
                        </a:rPr>
                        <a:t>テレビ、ラジオ、</a:t>
                      </a:r>
                      <a:r>
                        <a:rPr kumimoji="1" lang="en-US" altLang="ja-JP" sz="900" dirty="0">
                          <a:latin typeface="Meiryo UI" panose="020B0604030504040204" pitchFamily="50" charset="-128"/>
                          <a:ea typeface="Meiryo UI" panose="020B0604030504040204" pitchFamily="50" charset="-128"/>
                        </a:rPr>
                        <a:t>CD</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DVD</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41444">
                <a:tc>
                  <a:txBody>
                    <a:bodyPr/>
                    <a:lstStyle/>
                    <a:p>
                      <a:r>
                        <a:rPr kumimoji="1" lang="ja-JP" altLang="en-US" sz="900" dirty="0">
                          <a:latin typeface="Meiryo UI" panose="020B0604030504040204" pitchFamily="50" charset="-128"/>
                          <a:ea typeface="Meiryo UI" panose="020B0604030504040204" pitchFamily="50" charset="-128"/>
                        </a:rPr>
                        <a:t>魅力ある公演や展覧会などが少ない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3"/>
            <a:ext cx="7692103" cy="53743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年とほぼ同水準まで回復し、</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年は入場者数・公演数ともに過去最高の水準となっている。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45.3%</a:t>
            </a:r>
            <a:r>
              <a:rPr lang="ja-JP" altLang="en-US" sz="1400" dirty="0">
                <a:solidFill>
                  <a:schemeClr val="tx1"/>
                </a:solidFill>
                <a:latin typeface="Meiryo UI" panose="020B0604030504040204" pitchFamily="50" charset="-128"/>
                <a:ea typeface="Meiryo UI" panose="020B0604030504040204" pitchFamily="50" charset="-128"/>
              </a:rPr>
              <a:t>となっており、その理由としては、「関心がない」が最も高い。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「文化に関する世論調査報告書（令和６年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
        <p:nvSpPr>
          <p:cNvPr id="3" name="正方形/長方形 2"/>
          <p:cNvSpPr/>
          <p:nvPr/>
        </p:nvSpPr>
        <p:spPr>
          <a:xfrm>
            <a:off x="4263091" y="3813779"/>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871941438"/>
              </p:ext>
            </p:extLst>
          </p:nvPr>
        </p:nvGraphicFramePr>
        <p:xfrm>
          <a:off x="292027" y="1765859"/>
          <a:ext cx="7304309" cy="137040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1142D74E-F42F-4921-B3D9-1A8FDC1BE5E1}"/>
              </a:ext>
            </a:extLst>
          </p:cNvPr>
          <p:cNvSpPr/>
          <p:nvPr/>
        </p:nvSpPr>
        <p:spPr>
          <a:xfrm>
            <a:off x="83224" y="510055"/>
            <a:ext cx="9025280" cy="1078326"/>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D8111A6-7CC0-10F9-A393-25251D18A509}"/>
              </a:ext>
            </a:extLst>
          </p:cNvPr>
          <p:cNvGrpSpPr/>
          <p:nvPr/>
        </p:nvGrpSpPr>
        <p:grpSpPr>
          <a:xfrm>
            <a:off x="35496" y="4034982"/>
            <a:ext cx="7632849" cy="2798295"/>
            <a:chOff x="86850" y="519916"/>
            <a:chExt cx="8950772" cy="6787960"/>
          </a:xfrm>
        </p:grpSpPr>
        <p:pic>
          <p:nvPicPr>
            <p:cNvPr id="4" name="図 3">
              <a:extLst>
                <a:ext uri="{FF2B5EF4-FFF2-40B4-BE49-F238E27FC236}">
                  <a16:creationId xmlns:a16="http://schemas.microsoft.com/office/drawing/2014/main" id="{73DB27DE-DEEE-D632-CF8B-DA07FCF09845}"/>
                </a:ext>
              </a:extLst>
            </p:cNvPr>
            <p:cNvPicPr>
              <a:picLocks noChangeAspect="1"/>
            </p:cNvPicPr>
            <p:nvPr/>
          </p:nvPicPr>
          <p:blipFill>
            <a:blip r:embed="rId3"/>
            <a:stretch>
              <a:fillRect/>
            </a:stretch>
          </p:blipFill>
          <p:spPr>
            <a:xfrm>
              <a:off x="86850" y="519916"/>
              <a:ext cx="6606540" cy="6120765"/>
            </a:xfrm>
            <a:prstGeom prst="rect">
              <a:avLst/>
            </a:prstGeom>
          </p:spPr>
        </p:pic>
        <p:sp>
          <p:nvSpPr>
            <p:cNvPr id="6" name="四角形: 角を丸くする 5">
              <a:extLst>
                <a:ext uri="{FF2B5EF4-FFF2-40B4-BE49-F238E27FC236}">
                  <a16:creationId xmlns:a16="http://schemas.microsoft.com/office/drawing/2014/main" id="{DA9EEDD4-86BC-00D9-F497-C7AFB4EDBE51}"/>
                </a:ext>
              </a:extLst>
            </p:cNvPr>
            <p:cNvSpPr/>
            <p:nvPr/>
          </p:nvSpPr>
          <p:spPr>
            <a:xfrm>
              <a:off x="6204572" y="600822"/>
              <a:ext cx="2833050" cy="3326762"/>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東京都</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○東京国際フォーラム</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(5,012</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○東京ガーデンシアター</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○東京体育館 メインアリーナ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(9,308</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○武蔵野の森総合スポーツプラザ</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zh-CN"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両国国技館</a:t>
              </a:r>
              <a:r>
                <a:rPr kumimoji="0" lang="en-US" altLang="zh-CN"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(10,500</a:t>
              </a:r>
              <a:r>
                <a:rPr kumimoji="0" lang="zh-CN"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zh-CN"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○国立代々木競技場 第１体育館</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(12,898</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○日本武道館</a:t>
              </a:r>
              <a:r>
                <a:rPr kumimoji="0" lang="en-US" altLang="zh-TW"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(14,501</a:t>
              </a:r>
              <a:r>
                <a:rPr kumimoji="0" lang="zh-TW"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zh-TW"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○有明アリーナ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NAKANO</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サンプラザ</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TOYOTA</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ARENA</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TOKYO(10,000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9" name="直線コネクタ 8">
              <a:extLst>
                <a:ext uri="{FF2B5EF4-FFF2-40B4-BE49-F238E27FC236}">
                  <a16:creationId xmlns:a16="http://schemas.microsoft.com/office/drawing/2014/main" id="{DBF0C6CB-8CF3-31D7-7843-57A967755F4D}"/>
                </a:ext>
              </a:extLst>
            </p:cNvPr>
            <p:cNvCxnSpPr>
              <a:cxnSpLocks/>
            </p:cNvCxnSpPr>
            <p:nvPr/>
          </p:nvCxnSpPr>
          <p:spPr>
            <a:xfrm flipV="1">
              <a:off x="5419974" y="3770678"/>
              <a:ext cx="835447" cy="1146288"/>
            </a:xfrm>
            <a:prstGeom prst="line">
              <a:avLst/>
            </a:prstGeom>
            <a:noFill/>
            <a:ln w="19050" cap="flat" cmpd="sng" algn="ctr">
              <a:solidFill>
                <a:sysClr val="windowText" lastClr="000000"/>
              </a:solidFill>
              <a:prstDash val="solid"/>
              <a:miter lim="800000"/>
              <a:headEnd type="oval"/>
            </a:ln>
            <a:effectLst/>
          </p:spPr>
        </p:cxnSp>
        <p:sp>
          <p:nvSpPr>
            <p:cNvPr id="11" name="四角形: 角を丸くする 10">
              <a:extLst>
                <a:ext uri="{FF2B5EF4-FFF2-40B4-BE49-F238E27FC236}">
                  <a16:creationId xmlns:a16="http://schemas.microsoft.com/office/drawing/2014/main" id="{A47959CC-ED6E-230C-0D1C-2A56F14380BE}"/>
                </a:ext>
              </a:extLst>
            </p:cNvPr>
            <p:cNvSpPr/>
            <p:nvPr/>
          </p:nvSpPr>
          <p:spPr>
            <a:xfrm>
              <a:off x="6213328" y="4006447"/>
              <a:ext cx="2824293" cy="1532054"/>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神奈川県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〇ぴあアリーナ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MM(12,141</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〇横浜アリーナ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〇Ｋアリーナ横浜</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(20,033</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●川崎新！アリーナプロジェクト</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12" name="直線コネクタ 11">
              <a:extLst>
                <a:ext uri="{FF2B5EF4-FFF2-40B4-BE49-F238E27FC236}">
                  <a16:creationId xmlns:a16="http://schemas.microsoft.com/office/drawing/2014/main" id="{3C75652E-5A75-062C-F6A9-155BB537CB50}"/>
                </a:ext>
              </a:extLst>
            </p:cNvPr>
            <p:cNvCxnSpPr>
              <a:cxnSpLocks/>
            </p:cNvCxnSpPr>
            <p:nvPr/>
          </p:nvCxnSpPr>
          <p:spPr>
            <a:xfrm flipH="1">
              <a:off x="2864052" y="5132075"/>
              <a:ext cx="355590" cy="248777"/>
            </a:xfrm>
            <a:prstGeom prst="line">
              <a:avLst/>
            </a:prstGeom>
            <a:noFill/>
            <a:ln w="19050" cap="flat" cmpd="sng" algn="ctr">
              <a:solidFill>
                <a:sysClr val="windowText" lastClr="000000"/>
              </a:solidFill>
              <a:prstDash val="solid"/>
              <a:miter lim="800000"/>
              <a:headEnd type="oval"/>
            </a:ln>
            <a:effectLst/>
          </p:spPr>
        </p:cxnSp>
        <p:cxnSp>
          <p:nvCxnSpPr>
            <p:cNvPr id="13" name="直線コネクタ 12">
              <a:extLst>
                <a:ext uri="{FF2B5EF4-FFF2-40B4-BE49-F238E27FC236}">
                  <a16:creationId xmlns:a16="http://schemas.microsoft.com/office/drawing/2014/main" id="{EC895F1A-6FD6-C82A-5059-0338780312F4}"/>
                </a:ext>
              </a:extLst>
            </p:cNvPr>
            <p:cNvCxnSpPr>
              <a:cxnSpLocks/>
            </p:cNvCxnSpPr>
            <p:nvPr/>
          </p:nvCxnSpPr>
          <p:spPr>
            <a:xfrm flipV="1">
              <a:off x="5388582" y="4776627"/>
              <a:ext cx="824746" cy="626847"/>
            </a:xfrm>
            <a:prstGeom prst="line">
              <a:avLst/>
            </a:prstGeom>
            <a:noFill/>
            <a:ln w="19050" cap="flat" cmpd="sng" algn="ctr">
              <a:solidFill>
                <a:sysClr val="windowText" lastClr="000000"/>
              </a:solidFill>
              <a:prstDash val="solid"/>
              <a:miter lim="800000"/>
              <a:headEnd type="oval"/>
            </a:ln>
            <a:effectLst/>
          </p:spPr>
        </p:cxnSp>
        <p:cxnSp>
          <p:nvCxnSpPr>
            <p:cNvPr id="15" name="直線コネクタ 14">
              <a:extLst>
                <a:ext uri="{FF2B5EF4-FFF2-40B4-BE49-F238E27FC236}">
                  <a16:creationId xmlns:a16="http://schemas.microsoft.com/office/drawing/2014/main" id="{AE0E7297-3962-E950-9F02-514AB404D945}"/>
                </a:ext>
              </a:extLst>
            </p:cNvPr>
            <p:cNvCxnSpPr>
              <a:cxnSpLocks/>
            </p:cNvCxnSpPr>
            <p:nvPr/>
          </p:nvCxnSpPr>
          <p:spPr>
            <a:xfrm>
              <a:off x="4259180" y="5338195"/>
              <a:ext cx="355589" cy="135257"/>
            </a:xfrm>
            <a:prstGeom prst="line">
              <a:avLst/>
            </a:prstGeom>
            <a:noFill/>
            <a:ln w="19050" cap="flat" cmpd="sng" algn="ctr">
              <a:solidFill>
                <a:sysClr val="windowText" lastClr="000000"/>
              </a:solidFill>
              <a:prstDash val="solid"/>
              <a:miter lim="800000"/>
              <a:headEnd type="oval"/>
            </a:ln>
            <a:effectLst/>
          </p:spPr>
        </p:cxnSp>
        <p:sp>
          <p:nvSpPr>
            <p:cNvPr id="17" name="四角形: 角を丸くする 16">
              <a:extLst>
                <a:ext uri="{FF2B5EF4-FFF2-40B4-BE49-F238E27FC236}">
                  <a16:creationId xmlns:a16="http://schemas.microsoft.com/office/drawing/2014/main" id="{53770252-DBDB-6331-2224-148109DEAB45}"/>
                </a:ext>
              </a:extLst>
            </p:cNvPr>
            <p:cNvSpPr/>
            <p:nvPr/>
          </p:nvSpPr>
          <p:spPr>
            <a:xfrm>
              <a:off x="211435" y="1667074"/>
              <a:ext cx="2607793" cy="104037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京都府</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〇島津アリーナ京都</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●向日町競輪場 新アリーナ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(8,001</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席以上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8" name="四角形: 角を丸くする 17">
              <a:extLst>
                <a:ext uri="{FF2B5EF4-FFF2-40B4-BE49-F238E27FC236}">
                  <a16:creationId xmlns:a16="http://schemas.microsoft.com/office/drawing/2014/main" id="{0165A91B-B3C0-DDB5-E737-BA1ECBCC05FD}"/>
                </a:ext>
              </a:extLst>
            </p:cNvPr>
            <p:cNvSpPr/>
            <p:nvPr/>
          </p:nvSpPr>
          <p:spPr>
            <a:xfrm>
              <a:off x="211435" y="3495577"/>
              <a:ext cx="2535432" cy="971927"/>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兵庫県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〇ワールド記念ホール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GLION</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ARENA</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KOBE[8,604</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19" name="直線コネクタ 18">
              <a:extLst>
                <a:ext uri="{FF2B5EF4-FFF2-40B4-BE49-F238E27FC236}">
                  <a16:creationId xmlns:a16="http://schemas.microsoft.com/office/drawing/2014/main" id="{B042D091-2124-F896-02CF-102F69E959EA}"/>
                </a:ext>
              </a:extLst>
            </p:cNvPr>
            <p:cNvCxnSpPr>
              <a:cxnSpLocks/>
            </p:cNvCxnSpPr>
            <p:nvPr/>
          </p:nvCxnSpPr>
          <p:spPr>
            <a:xfrm flipV="1">
              <a:off x="5486939" y="1601553"/>
              <a:ext cx="282536" cy="2865951"/>
            </a:xfrm>
            <a:prstGeom prst="line">
              <a:avLst/>
            </a:prstGeom>
            <a:noFill/>
            <a:ln w="19050" cap="flat" cmpd="sng" algn="ctr">
              <a:solidFill>
                <a:sysClr val="windowText" lastClr="000000"/>
              </a:solidFill>
              <a:prstDash val="solid"/>
              <a:miter lim="800000"/>
              <a:headEnd type="oval"/>
            </a:ln>
            <a:effectLst/>
          </p:spPr>
        </p:cxnSp>
        <p:cxnSp>
          <p:nvCxnSpPr>
            <p:cNvPr id="20" name="直線コネクタ 19">
              <a:extLst>
                <a:ext uri="{FF2B5EF4-FFF2-40B4-BE49-F238E27FC236}">
                  <a16:creationId xmlns:a16="http://schemas.microsoft.com/office/drawing/2014/main" id="{27B5CFF6-52B4-A405-E616-30A6929A8E4B}"/>
                </a:ext>
              </a:extLst>
            </p:cNvPr>
            <p:cNvCxnSpPr>
              <a:cxnSpLocks/>
            </p:cNvCxnSpPr>
            <p:nvPr/>
          </p:nvCxnSpPr>
          <p:spPr>
            <a:xfrm flipH="1" flipV="1">
              <a:off x="2739485" y="4386661"/>
              <a:ext cx="99737" cy="264135"/>
            </a:xfrm>
            <a:prstGeom prst="line">
              <a:avLst/>
            </a:prstGeom>
            <a:noFill/>
            <a:ln w="19050" cap="flat" cmpd="sng" algn="ctr">
              <a:solidFill>
                <a:sysClr val="windowText" lastClr="000000"/>
              </a:solidFill>
              <a:prstDash val="solid"/>
              <a:miter lim="800000"/>
              <a:headEnd type="oval"/>
            </a:ln>
            <a:effectLst/>
          </p:spPr>
        </p:cxnSp>
        <p:sp>
          <p:nvSpPr>
            <p:cNvPr id="23" name="四角形: 角を丸くする 22">
              <a:extLst>
                <a:ext uri="{FF2B5EF4-FFF2-40B4-BE49-F238E27FC236}">
                  <a16:creationId xmlns:a16="http://schemas.microsoft.com/office/drawing/2014/main" id="{68DCEC47-7C2C-252B-1ED6-C5C4CDB7BFF6}"/>
                </a:ext>
              </a:extLst>
            </p:cNvPr>
            <p:cNvSpPr/>
            <p:nvPr/>
          </p:nvSpPr>
          <p:spPr>
            <a:xfrm>
              <a:off x="141011" y="5013523"/>
              <a:ext cx="2841622" cy="1907162"/>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sng"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〇中央体育館</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[5,932</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〇大阪府立門真スポーツセンター</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〇大阪城ホール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[8,928</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●森ノ宮 新アリーナ・ホール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kern="0" dirty="0">
                  <a:solidFill>
                    <a:prstClr val="black"/>
                  </a:solidFill>
                  <a:latin typeface="游ゴシック" panose="020B0400000000000000" pitchFamily="50" charset="-128"/>
                  <a:ea typeface="游ゴシック" panose="020B0400000000000000" pitchFamily="50" charset="-128"/>
                </a:rPr>
                <a:t>1</a:t>
              </a:r>
              <a:r>
                <a:rPr kumimoji="0" lang="ja-JP" altLang="en-US" sz="800" kern="0" dirty="0">
                  <a:solidFill>
                    <a:prstClr val="black"/>
                  </a:solidFill>
                  <a:latin typeface="游ゴシック" panose="020B0400000000000000" pitchFamily="50" charset="-128"/>
                  <a:ea typeface="游ゴシック" panose="020B0400000000000000" pitchFamily="50" charset="-128"/>
                </a:rPr>
                <a:t>万人以上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●万博記念公園 新アリーナ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[13,400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24" name="四角形: 角を丸くする 23">
              <a:extLst>
                <a:ext uri="{FF2B5EF4-FFF2-40B4-BE49-F238E27FC236}">
                  <a16:creationId xmlns:a16="http://schemas.microsoft.com/office/drawing/2014/main" id="{2DF1F532-8076-AB67-E4DA-A0026F9C1FFA}"/>
                </a:ext>
              </a:extLst>
            </p:cNvPr>
            <p:cNvSpPr/>
            <p:nvPr/>
          </p:nvSpPr>
          <p:spPr>
            <a:xfrm>
              <a:off x="6354865" y="5687542"/>
              <a:ext cx="2682756" cy="1093142"/>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千葉県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〇幕張メッセ</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１ホールあたり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LaLa arena TOKYO-BAY(11,000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25" name="直線コネクタ 24">
              <a:extLst>
                <a:ext uri="{FF2B5EF4-FFF2-40B4-BE49-F238E27FC236}">
                  <a16:creationId xmlns:a16="http://schemas.microsoft.com/office/drawing/2014/main" id="{23C26803-073C-F31D-9835-866993930942}"/>
                </a:ext>
              </a:extLst>
            </p:cNvPr>
            <p:cNvCxnSpPr>
              <a:cxnSpLocks/>
              <a:endCxn id="24" idx="1"/>
            </p:cNvCxnSpPr>
            <p:nvPr/>
          </p:nvCxnSpPr>
          <p:spPr>
            <a:xfrm>
              <a:off x="6151581" y="5361824"/>
              <a:ext cx="203284" cy="872290"/>
            </a:xfrm>
            <a:prstGeom prst="line">
              <a:avLst/>
            </a:prstGeom>
            <a:noFill/>
            <a:ln w="19050" cap="flat" cmpd="sng" algn="ctr">
              <a:solidFill>
                <a:sysClr val="windowText" lastClr="000000"/>
              </a:solidFill>
              <a:prstDash val="solid"/>
              <a:miter lim="800000"/>
              <a:headEnd type="oval"/>
            </a:ln>
            <a:effectLst/>
          </p:spPr>
        </p:cxnSp>
        <p:sp>
          <p:nvSpPr>
            <p:cNvPr id="27" name="四角形: 角を丸くする 26">
              <a:extLst>
                <a:ext uri="{FF2B5EF4-FFF2-40B4-BE49-F238E27FC236}">
                  <a16:creationId xmlns:a16="http://schemas.microsoft.com/office/drawing/2014/main" id="{99513DAE-F870-D762-EEE4-F816B34BE224}"/>
                </a:ext>
              </a:extLst>
            </p:cNvPr>
            <p:cNvSpPr/>
            <p:nvPr/>
          </p:nvSpPr>
          <p:spPr>
            <a:xfrm>
              <a:off x="3153713" y="856110"/>
              <a:ext cx="2785811" cy="716797"/>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埼玉県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○さいたまスーパーアリーナ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4" name="四角形: 角を丸くする 13">
              <a:extLst>
                <a:ext uri="{FF2B5EF4-FFF2-40B4-BE49-F238E27FC236}">
                  <a16:creationId xmlns:a16="http://schemas.microsoft.com/office/drawing/2014/main" id="{EF9BA8DD-5F5A-9E6F-9357-6BA64F80BEC7}"/>
                </a:ext>
              </a:extLst>
            </p:cNvPr>
            <p:cNvSpPr/>
            <p:nvPr/>
          </p:nvSpPr>
          <p:spPr>
            <a:xfrm>
              <a:off x="3380058" y="5473452"/>
              <a:ext cx="2747302" cy="1834424"/>
            </a:xfrm>
            <a:prstGeom prst="roundRect">
              <a:avLst/>
            </a:prstGeom>
            <a:solidFill>
              <a:srgbClr val="FFC000">
                <a:lumMod val="20000"/>
                <a:lumOff val="80000"/>
                <a:alpha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愛知県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〇ドルフィンズアリーナ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(7,407</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〇日本ガイシホール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(10,001</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●みなとアクルス新アリーナ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●三河安城交流拠点アリーナ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IG</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gr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solidFill>
                <a:effectLst/>
                <a:uLnTx/>
                <a:uFillTx/>
                <a:latin typeface="Calibri"/>
                <a:ea typeface="Meiryo UI" panose="020B0604030504040204" pitchFamily="50" charset="-128"/>
                <a:cs typeface="Times New Roman" panose="02020603050405020304" pitchFamily="18" charset="0"/>
              </a:rPr>
              <a:t>　ライブエンタメ市場の現状及び将来予測</a:t>
            </a:r>
            <a:r>
              <a:rPr lang="ja-JP" altLang="en-US" sz="2000" b="1" kern="100" dirty="0">
                <a:solidFill>
                  <a:prstClr val="black"/>
                </a:solidFill>
                <a:latin typeface="Calibri"/>
                <a:ea typeface="Meiryo UI" panose="020B0604030504040204" pitchFamily="50" charset="-128"/>
                <a:cs typeface="Times New Roman" panose="02020603050405020304" pitchFamily="18" charset="0"/>
              </a:rPr>
              <a:t>、三大都市圏アリーナの状況</a:t>
            </a:r>
            <a:endParaRPr kumimoji="1" lang="en-US" altLang="ja-JP" sz="2000" b="1" i="0" u="none" strike="noStrike" kern="100" cap="none" spc="0" normalizeH="0" baseline="0" noProof="0" dirty="0">
              <a:ln>
                <a:noFill/>
              </a:ln>
              <a:solidFill>
                <a:prstClr val="black"/>
              </a:solidFill>
              <a:effectLst/>
              <a:uLnTx/>
              <a:uFillTx/>
              <a:latin typeface="Calibri"/>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116378" y="692696"/>
            <a:ext cx="8776102" cy="738664"/>
          </a:xfrm>
          <a:prstGeom prst="rect">
            <a:avLst/>
          </a:prstGeom>
          <a:noFill/>
          <a:ln w="12700">
            <a:noFill/>
            <a:prstDash val="sysDash"/>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ライブ・エンタテインメント市場の市場規模は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年には過去最高値を更新し、将来予測において、今後も順調な成長が予測されている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今後、三大都市圏を中心に、全国的に多くのアリーナが新設される予定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BD6A6096-3EF1-8F09-832A-9979E88A8321}"/>
              </a:ext>
            </a:extLst>
          </p:cNvPr>
          <p:cNvSpPr txBox="1"/>
          <p:nvPr/>
        </p:nvSpPr>
        <p:spPr>
          <a:xfrm>
            <a:off x="45095" y="3789040"/>
            <a:ext cx="258268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□三大都市圏のアリーナの状況</a:t>
            </a:r>
          </a:p>
        </p:txBody>
      </p:sp>
      <p:pic>
        <p:nvPicPr>
          <p:cNvPr id="8" name="図 7">
            <a:extLst>
              <a:ext uri="{FF2B5EF4-FFF2-40B4-BE49-F238E27FC236}">
                <a16:creationId xmlns:a16="http://schemas.microsoft.com/office/drawing/2014/main" id="{738BDC7F-D1EB-682A-81DC-59C887ACEEB8}"/>
              </a:ext>
            </a:extLst>
          </p:cNvPr>
          <p:cNvPicPr>
            <a:picLocks noChangeAspect="1"/>
          </p:cNvPicPr>
          <p:nvPr/>
        </p:nvPicPr>
        <p:blipFill>
          <a:blip r:embed="rId4"/>
          <a:stretch>
            <a:fillRect/>
          </a:stretch>
        </p:blipFill>
        <p:spPr>
          <a:xfrm>
            <a:off x="400811" y="1844824"/>
            <a:ext cx="7699581" cy="1872208"/>
          </a:xfrm>
          <a:prstGeom prst="rect">
            <a:avLst/>
          </a:prstGeom>
        </p:spPr>
      </p:pic>
      <p:sp>
        <p:nvSpPr>
          <p:cNvPr id="10" name="テキスト ボックス 9">
            <a:extLst>
              <a:ext uri="{FF2B5EF4-FFF2-40B4-BE49-F238E27FC236}">
                <a16:creationId xmlns:a16="http://schemas.microsoft.com/office/drawing/2014/main" id="{E840D368-7E12-FB73-3174-8913BFCA2AE7}"/>
              </a:ext>
            </a:extLst>
          </p:cNvPr>
          <p:cNvSpPr txBox="1"/>
          <p:nvPr/>
        </p:nvSpPr>
        <p:spPr>
          <a:xfrm>
            <a:off x="83224" y="1537047"/>
            <a:ext cx="484142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□ライブエンタメ市場の現状及び将来予測</a:t>
            </a:r>
          </a:p>
        </p:txBody>
      </p:sp>
      <p:sp>
        <p:nvSpPr>
          <p:cNvPr id="22" name="テキスト ボックス 21">
            <a:extLst>
              <a:ext uri="{FF2B5EF4-FFF2-40B4-BE49-F238E27FC236}">
                <a16:creationId xmlns:a16="http://schemas.microsoft.com/office/drawing/2014/main" id="{A84BCB07-0ABE-B9E5-309B-EA1E27ADDD6F}"/>
              </a:ext>
            </a:extLst>
          </p:cNvPr>
          <p:cNvSpPr txBox="1"/>
          <p:nvPr/>
        </p:nvSpPr>
        <p:spPr>
          <a:xfrm>
            <a:off x="7767291" y="5946051"/>
            <a:ext cx="1341213" cy="523220"/>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〇：既存施設</a:t>
            </a:r>
            <a:endPar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●：新設予定施設</a:t>
            </a:r>
            <a:endPar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：固定客席数</a:t>
            </a:r>
            <a:endPar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：最大客席数・収容人数</a:t>
            </a:r>
          </a:p>
        </p:txBody>
      </p:sp>
      <p:cxnSp>
        <p:nvCxnSpPr>
          <p:cNvPr id="21" name="直線コネクタ 20">
            <a:extLst>
              <a:ext uri="{FF2B5EF4-FFF2-40B4-BE49-F238E27FC236}">
                <a16:creationId xmlns:a16="http://schemas.microsoft.com/office/drawing/2014/main" id="{AB995ECB-8DC5-3134-EE2E-51C773ED9D6F}"/>
              </a:ext>
            </a:extLst>
          </p:cNvPr>
          <p:cNvCxnSpPr>
            <a:cxnSpLocks/>
          </p:cNvCxnSpPr>
          <p:nvPr/>
        </p:nvCxnSpPr>
        <p:spPr>
          <a:xfrm flipH="1" flipV="1">
            <a:off x="2245116" y="4936777"/>
            <a:ext cx="533561" cy="701830"/>
          </a:xfrm>
          <a:prstGeom prst="line">
            <a:avLst/>
          </a:prstGeom>
          <a:noFill/>
          <a:ln w="19050" cap="flat" cmpd="sng" algn="ctr">
            <a:solidFill>
              <a:sysClr val="windowText" lastClr="000000"/>
            </a:solidFill>
            <a:prstDash val="solid"/>
            <a:miter lim="800000"/>
            <a:headEnd type="oval"/>
          </a:ln>
          <a:effectLst/>
        </p:spPr>
      </p:cxnSp>
      <p:sp>
        <p:nvSpPr>
          <p:cNvPr id="3" name="正方形/長方形 2">
            <a:extLst>
              <a:ext uri="{FF2B5EF4-FFF2-40B4-BE49-F238E27FC236}">
                <a16:creationId xmlns:a16="http://schemas.microsoft.com/office/drawing/2014/main" id="{033C38C8-6A3B-7FF4-6532-6A3487ADD6DF}"/>
              </a:ext>
            </a:extLst>
          </p:cNvPr>
          <p:cNvSpPr/>
          <p:nvPr/>
        </p:nvSpPr>
        <p:spPr>
          <a:xfrm>
            <a:off x="83224" y="629305"/>
            <a:ext cx="8872390" cy="907742"/>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716981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3923</Words>
  <Application>Microsoft Office PowerPoint</Application>
  <PresentationFormat>画面に合わせる (4:3)</PresentationFormat>
  <Paragraphs>1004</Paragraphs>
  <Slides>17</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ＭＳ Ｐゴシック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2024-10-10T09:22:23Z</dcterms:modified>
</cp:coreProperties>
</file>