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51" r:id="rId2"/>
    <p:sldId id="557" r:id="rId3"/>
    <p:sldId id="549" r:id="rId4"/>
    <p:sldId id="550" r:id="rId5"/>
    <p:sldId id="552" r:id="rId6"/>
    <p:sldId id="548" r:id="rId7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相田　実祈" initials="相田　実祈" lastIdx="2" clrIdx="0">
    <p:extLst>
      <p:ext uri="{19B8F6BF-5375-455C-9EA6-DF929625EA0E}">
        <p15:presenceInfo xmlns:p15="http://schemas.microsoft.com/office/powerpoint/2012/main" userId="S::AidaM@lan.pref.osaka.jp::445770b2-7731-4323-80e0-cc688f469b9b" providerId="AD"/>
      </p:ext>
    </p:extLst>
  </p:cmAuthor>
  <p:cmAuthor id="2" name="清水　愛" initials="清水　愛" lastIdx="1" clrIdx="1">
    <p:extLst>
      <p:ext uri="{19B8F6BF-5375-455C-9EA6-DF929625EA0E}">
        <p15:presenceInfo xmlns:p15="http://schemas.microsoft.com/office/powerpoint/2012/main" userId="S::ShimizuAi@lan.pref.osaka.jp::1d06126a-1e79-4530-8092-ea8c5f1da1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9" autoAdjust="0"/>
    <p:restoredTop sz="95896" autoAdjust="0"/>
  </p:normalViewPr>
  <p:slideViewPr>
    <p:cSldViewPr snapToGrid="0">
      <p:cViewPr varScale="1">
        <p:scale>
          <a:sx n="91" d="100"/>
          <a:sy n="91" d="100"/>
        </p:scale>
        <p:origin x="91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1EC22-5510-4EAC-928A-6181F8FCC9AC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1AAA802-F285-4685-89E3-7FA4523940BF}">
      <dgm:prSet phldrT="[テキスト]"/>
      <dgm:spPr>
        <a:solidFill>
          <a:srgbClr val="FFC000"/>
        </a:solidFill>
        <a:ln>
          <a:solidFill>
            <a:srgbClr val="FF9900"/>
          </a:solidFill>
        </a:ln>
      </dgm:spPr>
      <dgm:t>
        <a:bodyPr/>
        <a:lstStyle/>
        <a:p>
          <a:endParaRPr kumimoji="1" lang="ja-JP" altLang="en-US" dirty="0"/>
        </a:p>
      </dgm:t>
    </dgm:pt>
    <dgm:pt modelId="{25EC4FF6-D437-478D-B908-DB38E6CF5533}" type="parTrans" cxnId="{6A90CCEB-6A38-484D-A72C-0F4E7DA98DD4}">
      <dgm:prSet/>
      <dgm:spPr/>
      <dgm:t>
        <a:bodyPr/>
        <a:lstStyle/>
        <a:p>
          <a:endParaRPr kumimoji="1" lang="ja-JP" altLang="en-US"/>
        </a:p>
      </dgm:t>
    </dgm:pt>
    <dgm:pt modelId="{4E6838F9-DF01-41CA-A388-B837352F5DA7}" type="sibTrans" cxnId="{6A90CCEB-6A38-484D-A72C-0F4E7DA98DD4}">
      <dgm:prSet/>
      <dgm:spPr/>
      <dgm:t>
        <a:bodyPr/>
        <a:lstStyle/>
        <a:p>
          <a:endParaRPr kumimoji="1" lang="ja-JP" altLang="en-US"/>
        </a:p>
      </dgm:t>
    </dgm:pt>
    <dgm:pt modelId="{7882DC18-1556-4D2C-8A85-A7529E959A5E}">
      <dgm:prSet phldrT="[テキスト]"/>
      <dgm:spPr>
        <a:pattFill prst="pct5">
          <a:fgClr>
            <a:schemeClr val="accent1"/>
          </a:fgClr>
          <a:bgClr>
            <a:schemeClr val="bg1"/>
          </a:bgClr>
        </a:pattFill>
        <a:ln>
          <a:solidFill>
            <a:srgbClr val="FF9900"/>
          </a:solidFill>
        </a:ln>
      </dgm:spPr>
      <dgm:t>
        <a:bodyPr/>
        <a:lstStyle/>
        <a:p>
          <a:endParaRPr kumimoji="1" lang="ja-JP" altLang="en-US" dirty="0"/>
        </a:p>
      </dgm:t>
    </dgm:pt>
    <dgm:pt modelId="{605898F6-E7CC-41BE-A421-E25685610196}" type="parTrans" cxnId="{E298E27A-287D-41EB-A817-737E45BE94DB}">
      <dgm:prSet/>
      <dgm:spPr/>
      <dgm:t>
        <a:bodyPr/>
        <a:lstStyle/>
        <a:p>
          <a:endParaRPr kumimoji="1" lang="ja-JP" altLang="en-US"/>
        </a:p>
      </dgm:t>
    </dgm:pt>
    <dgm:pt modelId="{65DB95AF-7952-41F5-BD6F-8B7B2C1C57B7}" type="sibTrans" cxnId="{E298E27A-287D-41EB-A817-737E45BE94DB}">
      <dgm:prSet/>
      <dgm:spPr/>
      <dgm:t>
        <a:bodyPr/>
        <a:lstStyle/>
        <a:p>
          <a:endParaRPr kumimoji="1" lang="ja-JP" altLang="en-US"/>
        </a:p>
      </dgm:t>
    </dgm:pt>
    <dgm:pt modelId="{AEF21A23-C48C-4985-B0B7-66019EC89F25}">
      <dgm:prSet phldrT="[テキスト]"/>
      <dgm:spPr>
        <a:solidFill>
          <a:schemeClr val="accent4">
            <a:lumMod val="60000"/>
            <a:lumOff val="40000"/>
          </a:schemeClr>
        </a:solidFill>
        <a:ln>
          <a:solidFill>
            <a:srgbClr val="FFCC00"/>
          </a:solidFill>
        </a:ln>
      </dgm:spPr>
      <dgm:t>
        <a:bodyPr/>
        <a:lstStyle/>
        <a:p>
          <a:endParaRPr kumimoji="1" lang="ja-JP" altLang="en-US" dirty="0"/>
        </a:p>
      </dgm:t>
    </dgm:pt>
    <dgm:pt modelId="{627F7A11-5D7A-4AFB-8182-C1F0B288E431}" type="parTrans" cxnId="{E988CD6F-EF94-4B51-A242-803D58638AD7}">
      <dgm:prSet/>
      <dgm:spPr/>
      <dgm:t>
        <a:bodyPr/>
        <a:lstStyle/>
        <a:p>
          <a:endParaRPr kumimoji="1" lang="ja-JP" altLang="en-US"/>
        </a:p>
      </dgm:t>
    </dgm:pt>
    <dgm:pt modelId="{1E549511-3EFE-42BA-B97F-4C8286E26DF2}" type="sibTrans" cxnId="{E988CD6F-EF94-4B51-A242-803D58638AD7}">
      <dgm:prSet/>
      <dgm:spPr/>
      <dgm:t>
        <a:bodyPr/>
        <a:lstStyle/>
        <a:p>
          <a:endParaRPr kumimoji="1" lang="ja-JP" altLang="en-US"/>
        </a:p>
      </dgm:t>
    </dgm:pt>
    <dgm:pt modelId="{0459F075-D16B-48F6-93B8-B7401597A961}">
      <dgm:prSet phldrT="[テキスト]"/>
      <dgm:spPr>
        <a:pattFill prst="lgGrid">
          <a:fgClr>
            <a:srgbClr val="FF9900"/>
          </a:fgClr>
          <a:bgClr>
            <a:schemeClr val="bg1"/>
          </a:bgClr>
        </a:pattFill>
        <a:ln>
          <a:solidFill>
            <a:srgbClr val="FF9900"/>
          </a:solidFill>
        </a:ln>
      </dgm:spPr>
      <dgm:t>
        <a:bodyPr/>
        <a:lstStyle/>
        <a:p>
          <a:endParaRPr kumimoji="1" lang="ja-JP" altLang="en-US" dirty="0"/>
        </a:p>
      </dgm:t>
    </dgm:pt>
    <dgm:pt modelId="{542289A1-DABF-4DFE-991E-438ECAD2AE4C}" type="parTrans" cxnId="{2CB7CDA6-159F-4D37-BA4B-3F230D924466}">
      <dgm:prSet/>
      <dgm:spPr/>
      <dgm:t>
        <a:bodyPr/>
        <a:lstStyle/>
        <a:p>
          <a:endParaRPr kumimoji="1" lang="ja-JP" altLang="en-US"/>
        </a:p>
      </dgm:t>
    </dgm:pt>
    <dgm:pt modelId="{0A901D43-3083-4A3D-989F-FD31AC0FCA76}" type="sibTrans" cxnId="{2CB7CDA6-159F-4D37-BA4B-3F230D924466}">
      <dgm:prSet/>
      <dgm:spPr/>
      <dgm:t>
        <a:bodyPr/>
        <a:lstStyle/>
        <a:p>
          <a:endParaRPr kumimoji="1" lang="ja-JP" altLang="en-US"/>
        </a:p>
      </dgm:t>
    </dgm:pt>
    <dgm:pt modelId="{5AC7BA03-0E24-4AB9-8C53-32B304850008}" type="pres">
      <dgm:prSet presAssocID="{9111EC22-5510-4EAC-928A-6181F8FCC9A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7E98BE1-CE8E-4395-AC7B-CB550430859A}" type="pres">
      <dgm:prSet presAssocID="{9111EC22-5510-4EAC-928A-6181F8FCC9AC}" presName="children" presStyleCnt="0"/>
      <dgm:spPr/>
    </dgm:pt>
    <dgm:pt modelId="{C85B0948-892F-48F8-BEF4-4CB4FFE2690B}" type="pres">
      <dgm:prSet presAssocID="{9111EC22-5510-4EAC-928A-6181F8FCC9AC}" presName="childPlaceholder" presStyleCnt="0"/>
      <dgm:spPr/>
    </dgm:pt>
    <dgm:pt modelId="{BEC274BE-D0FD-493A-AE17-EF6A563B4269}" type="pres">
      <dgm:prSet presAssocID="{9111EC22-5510-4EAC-928A-6181F8FCC9AC}" presName="circle" presStyleCnt="0"/>
      <dgm:spPr/>
    </dgm:pt>
    <dgm:pt modelId="{0E506C97-2E81-4429-BAD0-26F604DFC1B8}" type="pres">
      <dgm:prSet presAssocID="{9111EC22-5510-4EAC-928A-6181F8FCC9AC}" presName="quadrant1" presStyleLbl="node1" presStyleIdx="0" presStyleCnt="4" custAng="2597735" custScaleY="99654" custLinFactNeighborX="48003" custLinFactNeighborY="-7071">
        <dgm:presLayoutVars>
          <dgm:chMax val="1"/>
          <dgm:bulletEnabled val="1"/>
        </dgm:presLayoutVars>
      </dgm:prSet>
      <dgm:spPr/>
    </dgm:pt>
    <dgm:pt modelId="{2779F4D5-1EE0-4E1A-845B-4BE8211877DF}" type="pres">
      <dgm:prSet presAssocID="{9111EC22-5510-4EAC-928A-6181F8FCC9AC}" presName="quadrant2" presStyleLbl="node1" presStyleIdx="1" presStyleCnt="4" custAng="2589021" custScaleX="97978" custScaleY="98435" custLinFactNeighborX="17243" custLinFactNeighborY="61980">
        <dgm:presLayoutVars>
          <dgm:chMax val="1"/>
          <dgm:bulletEnabled val="1"/>
        </dgm:presLayoutVars>
      </dgm:prSet>
      <dgm:spPr/>
    </dgm:pt>
    <dgm:pt modelId="{2DD9E878-B3DF-4EEF-99BE-44DF55F96B0A}" type="pres">
      <dgm:prSet presAssocID="{9111EC22-5510-4EAC-928A-6181F8FCC9AC}" presName="quadrant3" presStyleLbl="node1" presStyleIdx="2" presStyleCnt="4" custAng="2627813" custScaleX="98874" custScaleY="100964" custLinFactNeighborX="-53266" custLinFactNeighborY="31185">
        <dgm:presLayoutVars>
          <dgm:chMax val="1"/>
          <dgm:bulletEnabled val="1"/>
        </dgm:presLayoutVars>
      </dgm:prSet>
      <dgm:spPr/>
    </dgm:pt>
    <dgm:pt modelId="{8C3DE2B7-1BF8-4493-9D22-22ECC89BE186}" type="pres">
      <dgm:prSet presAssocID="{9111EC22-5510-4EAC-928A-6181F8FCC9AC}" presName="quadrant4" presStyleLbl="node1" presStyleIdx="3" presStyleCnt="4" custAng="2618978" custLinFactNeighborX="-22316" custLinFactNeighborY="-38411">
        <dgm:presLayoutVars>
          <dgm:chMax val="1"/>
          <dgm:bulletEnabled val="1"/>
        </dgm:presLayoutVars>
      </dgm:prSet>
      <dgm:spPr/>
    </dgm:pt>
    <dgm:pt modelId="{4B8A5FF3-0CBB-4670-A4A1-19922A6A13E5}" type="pres">
      <dgm:prSet presAssocID="{9111EC22-5510-4EAC-928A-6181F8FCC9AC}" presName="quadrantPlaceholder" presStyleCnt="0"/>
      <dgm:spPr/>
    </dgm:pt>
    <dgm:pt modelId="{696AAC31-562D-42F4-BCD1-D1E4AFDA066E}" type="pres">
      <dgm:prSet presAssocID="{9111EC22-5510-4EAC-928A-6181F8FCC9AC}" presName="center1" presStyleLbl="fgShp" presStyleIdx="0" presStyleCnt="2" custLinFactNeighborX="-1601" custLinFactNeighborY="10652"/>
      <dgm:spPr/>
    </dgm:pt>
    <dgm:pt modelId="{FFD417CD-8F9B-4E49-92E2-8045A672EA21}" type="pres">
      <dgm:prSet presAssocID="{9111EC22-5510-4EAC-928A-6181F8FCC9AC}" presName="center2" presStyleLbl="fgShp" presStyleIdx="1" presStyleCnt="2" custLinFactNeighborX="-1601" custLinFactNeighborY="20103"/>
      <dgm:spPr/>
    </dgm:pt>
  </dgm:ptLst>
  <dgm:cxnLst>
    <dgm:cxn modelId="{E9309340-7373-4639-982A-9C86E4C4ECAB}" type="presOf" srcId="{7882DC18-1556-4D2C-8A85-A7529E959A5E}" destId="{2779F4D5-1EE0-4E1A-845B-4BE8211877DF}" srcOrd="0" destOrd="0" presId="urn:microsoft.com/office/officeart/2005/8/layout/cycle4"/>
    <dgm:cxn modelId="{7A685864-A576-434D-AB86-506B743A59E0}" type="presOf" srcId="{9111EC22-5510-4EAC-928A-6181F8FCC9AC}" destId="{5AC7BA03-0E24-4AB9-8C53-32B304850008}" srcOrd="0" destOrd="0" presId="urn:microsoft.com/office/officeart/2005/8/layout/cycle4"/>
    <dgm:cxn modelId="{E988CD6F-EF94-4B51-A242-803D58638AD7}" srcId="{9111EC22-5510-4EAC-928A-6181F8FCC9AC}" destId="{AEF21A23-C48C-4985-B0B7-66019EC89F25}" srcOrd="2" destOrd="0" parTransId="{627F7A11-5D7A-4AFB-8182-C1F0B288E431}" sibTransId="{1E549511-3EFE-42BA-B97F-4C8286E26DF2}"/>
    <dgm:cxn modelId="{E298E27A-287D-41EB-A817-737E45BE94DB}" srcId="{9111EC22-5510-4EAC-928A-6181F8FCC9AC}" destId="{7882DC18-1556-4D2C-8A85-A7529E959A5E}" srcOrd="1" destOrd="0" parTransId="{605898F6-E7CC-41BE-A421-E25685610196}" sibTransId="{65DB95AF-7952-41F5-BD6F-8B7B2C1C57B7}"/>
    <dgm:cxn modelId="{A897158B-15F2-4553-88C8-386752A14ABB}" type="presOf" srcId="{31AAA802-F285-4685-89E3-7FA4523940BF}" destId="{0E506C97-2E81-4429-BAD0-26F604DFC1B8}" srcOrd="0" destOrd="0" presId="urn:microsoft.com/office/officeart/2005/8/layout/cycle4"/>
    <dgm:cxn modelId="{556FA7A4-235D-4B96-8992-AA72D32ACC74}" type="presOf" srcId="{0459F075-D16B-48F6-93B8-B7401597A961}" destId="{8C3DE2B7-1BF8-4493-9D22-22ECC89BE186}" srcOrd="0" destOrd="0" presId="urn:microsoft.com/office/officeart/2005/8/layout/cycle4"/>
    <dgm:cxn modelId="{2CB7CDA6-159F-4D37-BA4B-3F230D924466}" srcId="{9111EC22-5510-4EAC-928A-6181F8FCC9AC}" destId="{0459F075-D16B-48F6-93B8-B7401597A961}" srcOrd="3" destOrd="0" parTransId="{542289A1-DABF-4DFE-991E-438ECAD2AE4C}" sibTransId="{0A901D43-3083-4A3D-989F-FD31AC0FCA76}"/>
    <dgm:cxn modelId="{D5FD74D9-B12F-44CF-A53A-3BEF4FABFBC1}" type="presOf" srcId="{AEF21A23-C48C-4985-B0B7-66019EC89F25}" destId="{2DD9E878-B3DF-4EEF-99BE-44DF55F96B0A}" srcOrd="0" destOrd="0" presId="urn:microsoft.com/office/officeart/2005/8/layout/cycle4"/>
    <dgm:cxn modelId="{6A90CCEB-6A38-484D-A72C-0F4E7DA98DD4}" srcId="{9111EC22-5510-4EAC-928A-6181F8FCC9AC}" destId="{31AAA802-F285-4685-89E3-7FA4523940BF}" srcOrd="0" destOrd="0" parTransId="{25EC4FF6-D437-478D-B908-DB38E6CF5533}" sibTransId="{4E6838F9-DF01-41CA-A388-B837352F5DA7}"/>
    <dgm:cxn modelId="{9DB63BB9-0EF3-4AFC-BB86-DBF73BD94B3A}" type="presParOf" srcId="{5AC7BA03-0E24-4AB9-8C53-32B304850008}" destId="{47E98BE1-CE8E-4395-AC7B-CB550430859A}" srcOrd="0" destOrd="0" presId="urn:microsoft.com/office/officeart/2005/8/layout/cycle4"/>
    <dgm:cxn modelId="{E1CC18B5-3ACB-4551-814D-1F3CB83324E6}" type="presParOf" srcId="{47E98BE1-CE8E-4395-AC7B-CB550430859A}" destId="{C85B0948-892F-48F8-BEF4-4CB4FFE2690B}" srcOrd="0" destOrd="0" presId="urn:microsoft.com/office/officeart/2005/8/layout/cycle4"/>
    <dgm:cxn modelId="{96F5BBED-9B8B-4332-8653-2655F8240724}" type="presParOf" srcId="{5AC7BA03-0E24-4AB9-8C53-32B304850008}" destId="{BEC274BE-D0FD-493A-AE17-EF6A563B4269}" srcOrd="1" destOrd="0" presId="urn:microsoft.com/office/officeart/2005/8/layout/cycle4"/>
    <dgm:cxn modelId="{906FB487-A8B3-46D5-ADFE-5D31514AA7F9}" type="presParOf" srcId="{BEC274BE-D0FD-493A-AE17-EF6A563B4269}" destId="{0E506C97-2E81-4429-BAD0-26F604DFC1B8}" srcOrd="0" destOrd="0" presId="urn:microsoft.com/office/officeart/2005/8/layout/cycle4"/>
    <dgm:cxn modelId="{293FCA51-3FCC-4DAA-8881-1A6A9981A8DE}" type="presParOf" srcId="{BEC274BE-D0FD-493A-AE17-EF6A563B4269}" destId="{2779F4D5-1EE0-4E1A-845B-4BE8211877DF}" srcOrd="1" destOrd="0" presId="urn:microsoft.com/office/officeart/2005/8/layout/cycle4"/>
    <dgm:cxn modelId="{B78DAAE8-66C5-4301-AE2D-5C98D5CC7FB7}" type="presParOf" srcId="{BEC274BE-D0FD-493A-AE17-EF6A563B4269}" destId="{2DD9E878-B3DF-4EEF-99BE-44DF55F96B0A}" srcOrd="2" destOrd="0" presId="urn:microsoft.com/office/officeart/2005/8/layout/cycle4"/>
    <dgm:cxn modelId="{85D79DF0-A8F1-4AEF-8D94-3DCCF5213CC3}" type="presParOf" srcId="{BEC274BE-D0FD-493A-AE17-EF6A563B4269}" destId="{8C3DE2B7-1BF8-4493-9D22-22ECC89BE186}" srcOrd="3" destOrd="0" presId="urn:microsoft.com/office/officeart/2005/8/layout/cycle4"/>
    <dgm:cxn modelId="{A1FEED55-CCB0-466B-B7B8-B68D1F10D237}" type="presParOf" srcId="{BEC274BE-D0FD-493A-AE17-EF6A563B4269}" destId="{4B8A5FF3-0CBB-4670-A4A1-19922A6A13E5}" srcOrd="4" destOrd="0" presId="urn:microsoft.com/office/officeart/2005/8/layout/cycle4"/>
    <dgm:cxn modelId="{767810CD-320B-4689-974E-98085CCF2947}" type="presParOf" srcId="{5AC7BA03-0E24-4AB9-8C53-32B304850008}" destId="{696AAC31-562D-42F4-BCD1-D1E4AFDA066E}" srcOrd="2" destOrd="0" presId="urn:microsoft.com/office/officeart/2005/8/layout/cycle4"/>
    <dgm:cxn modelId="{EBB7B9BC-F3EB-4CFA-B1BA-4253261521D1}" type="presParOf" srcId="{5AC7BA03-0E24-4AB9-8C53-32B304850008}" destId="{FFD417CD-8F9B-4E49-92E2-8045A672EA2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06C97-2E81-4429-BAD0-26F604DFC1B8}">
      <dsp:nvSpPr>
        <dsp:cNvPr id="0" name=""/>
        <dsp:cNvSpPr/>
      </dsp:nvSpPr>
      <dsp:spPr>
        <a:xfrm rot="2597735">
          <a:off x="2273952" y="128122"/>
          <a:ext cx="2044735" cy="2037660"/>
        </a:xfrm>
        <a:prstGeom prst="pieWedge">
          <a:avLst/>
        </a:prstGeom>
        <a:solidFill>
          <a:srgbClr val="FFC000"/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4200" kern="1200" dirty="0"/>
        </a:p>
      </dsp:txBody>
      <dsp:txXfrm>
        <a:off x="2586703" y="849068"/>
        <a:ext cx="1445846" cy="1440843"/>
      </dsp:txXfrm>
    </dsp:sp>
    <dsp:sp modelId="{2779F4D5-1EE0-4E1A-845B-4BE8211877DF}">
      <dsp:nvSpPr>
        <dsp:cNvPr id="0" name=""/>
        <dsp:cNvSpPr/>
      </dsp:nvSpPr>
      <dsp:spPr>
        <a:xfrm rot="7989021">
          <a:off x="3800172" y="1557167"/>
          <a:ext cx="2012735" cy="2003390"/>
        </a:xfrm>
        <a:prstGeom prst="pieWedge">
          <a:avLst/>
        </a:prstGeom>
        <a:pattFill prst="pct5">
          <a:fgClr>
            <a:schemeClr val="accent1"/>
          </a:fgClr>
          <a:bgClr>
            <a:schemeClr val="bg1"/>
          </a:bgClr>
        </a:patt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4200" kern="1200" dirty="0"/>
        </a:p>
      </dsp:txBody>
      <dsp:txXfrm rot="-5400000">
        <a:off x="3682599" y="1861643"/>
        <a:ext cx="1416611" cy="1423219"/>
      </dsp:txXfrm>
    </dsp:sp>
    <dsp:sp modelId="{2DD9E878-B3DF-4EEF-99BE-44DF55F96B0A}">
      <dsp:nvSpPr>
        <dsp:cNvPr id="0" name=""/>
        <dsp:cNvSpPr/>
      </dsp:nvSpPr>
      <dsp:spPr>
        <a:xfrm rot="13427813">
          <a:off x="2353961" y="3036143"/>
          <a:ext cx="2021711" cy="2064446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FF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4300" kern="1200" dirty="0"/>
        </a:p>
      </dsp:txBody>
      <dsp:txXfrm rot="10800000">
        <a:off x="2645573" y="2915339"/>
        <a:ext cx="1429566" cy="1459784"/>
      </dsp:txXfrm>
    </dsp:sp>
    <dsp:sp modelId="{8C3DE2B7-1BF8-4493-9D22-22ECC89BE186}">
      <dsp:nvSpPr>
        <dsp:cNvPr id="0" name=""/>
        <dsp:cNvSpPr/>
      </dsp:nvSpPr>
      <dsp:spPr>
        <a:xfrm rot="18818978">
          <a:off x="836115" y="1622945"/>
          <a:ext cx="2044735" cy="2044735"/>
        </a:xfrm>
        <a:prstGeom prst="pieWedge">
          <a:avLst/>
        </a:prstGeom>
        <a:pattFill prst="lgGrid">
          <a:fgClr>
            <a:srgbClr val="FF9900"/>
          </a:fgClr>
          <a:bgClr>
            <a:schemeClr val="bg1"/>
          </a:bgClr>
        </a:patt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4200" kern="1200" dirty="0"/>
        </a:p>
      </dsp:txBody>
      <dsp:txXfrm rot="5400000">
        <a:off x="1558920" y="1912410"/>
        <a:ext cx="1445846" cy="1445846"/>
      </dsp:txXfrm>
    </dsp:sp>
    <dsp:sp modelId="{696AAC31-562D-42F4-BCD1-D1E4AFDA066E}">
      <dsp:nvSpPr>
        <dsp:cNvPr id="0" name=""/>
        <dsp:cNvSpPr/>
      </dsp:nvSpPr>
      <dsp:spPr>
        <a:xfrm>
          <a:off x="3020084" y="2001515"/>
          <a:ext cx="705976" cy="61389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417CD-8F9B-4E49-92E2-8045A672EA21}">
      <dsp:nvSpPr>
        <dsp:cNvPr id="0" name=""/>
        <dsp:cNvSpPr/>
      </dsp:nvSpPr>
      <dsp:spPr>
        <a:xfrm rot="10800000">
          <a:off x="3020084" y="2295646"/>
          <a:ext cx="705976" cy="61389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9C69B-32E3-459B-B424-F9737F6F3EE1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E5DC1-B64A-440B-A4B8-5084FD0B1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78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E5DC1-B64A-440B-A4B8-5084FD0B1BB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33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E5DC1-B64A-440B-A4B8-5084FD0B1BB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59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E5DC1-B64A-440B-A4B8-5084FD0B1BB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54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E5DC1-B64A-440B-A4B8-5084FD0B1BB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46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E5DC1-B64A-440B-A4B8-5084FD0B1BB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149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E5DC1-B64A-440B-A4B8-5084FD0B1BB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80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C38680-238A-4C64-A27B-22520FB8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36A622-BFE9-42B2-ADB3-DE33F9A46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9354B7-CD40-4A66-ABE3-244F87FF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931-EFA4-40EB-8785-A1218553D3E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9C6443-D9D0-4E79-B808-89281B46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483B2E-4525-4187-995B-8EB923FA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7D6-A9CC-40EE-AE9B-777726EB7C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1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8E8B01-ACF3-4719-B9FC-0C727913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ABEE8B1-EBDB-4DDD-8D4E-65C3DA4BC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498847-2C8F-4E7A-94CA-D5BA0D936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931-EFA4-40EB-8785-A1218553D3E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CE425A-F458-4CAB-A7E6-E0FF27D7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EB57A6-A906-41CF-AE48-1524CF03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7D6-A9CC-40EE-AE9B-777726EB7C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0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4575A45-160F-4CB3-91DE-D5D301655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224A3D-B7AE-456F-A8F0-45F9A0649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049442-E871-4573-9E0E-FC9C20FA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931-EFA4-40EB-8785-A1218553D3E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888904-955F-4551-B278-6B1C7054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DF4B94-70AF-4C85-B630-8E4B6D43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7D6-A9CC-40EE-AE9B-777726EB7C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14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7ABFA4-4383-42D6-8A77-8D4D08C9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2CD38D-2F6C-4450-BB35-683BDB2AB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A9BD9C-EBA0-4025-AFC6-F29C022E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931-EFA4-40EB-8785-A1218553D3E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CF4395-9D1B-44C2-BCBD-A9EF1252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AFFF7A-FAD2-43B8-A672-A99E6C8C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7D6-A9CC-40EE-AE9B-777726EB7C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58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3954A-FB32-4B67-BAD7-7187F8D7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117C2B-B4CC-4CD2-81EF-03F052E93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87C33B-34CC-47BC-9B29-68FE47FD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931-EFA4-40EB-8785-A1218553D3E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740B2D-260A-4900-A70E-F2B8A021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74D2BE-CD16-47B5-9803-7A96DEA1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7D6-A9CC-40EE-AE9B-777726EB7C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10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A25CDC-DD27-4135-B4BD-B037B10F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29028F-33C6-4E95-8A22-B5B17A57E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9AB98E-1A44-4BE2-BFD8-337ED2E50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B808C7-6349-48F8-862E-DC134116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931-EFA4-40EB-8785-A1218553D3E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570263-494B-40A6-AB57-261BFF25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B37285-EFEB-4932-A3B3-8715992B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7D6-A9CC-40EE-AE9B-777726EB7C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60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ED073D-857F-4768-AD8B-B8B9E271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1D932F-1C5E-4C59-86A5-5A6E51D63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F97C89-B6B7-48E8-8867-F1A269D39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7008783-F49D-4852-BFFB-033F5CE81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CC00DBB-8393-46CD-9CB9-7250819CC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3BBBD99-6B95-42BA-AA16-99930089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931-EFA4-40EB-8785-A1218553D3E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667749C-AF36-4225-B2C0-DE16952A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AA91A28-2BC8-4D4B-BB1D-9260F1C0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7D6-A9CC-40EE-AE9B-777726EB7C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4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474FC0-15CE-4501-B93D-0EE5F565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CC6C601-B433-4448-B7D1-27971783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931-EFA4-40EB-8785-A1218553D3E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263B63C-21AA-4F8B-9C08-C0302FD5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48B55B-64DC-4F82-9AAD-F664A515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7D6-A9CC-40EE-AE9B-777726EB7C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44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18EFB05-3F5F-4CC0-A86A-D3EB687E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931-EFA4-40EB-8785-A1218553D3E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74EC47E-8664-46D3-9F44-36E4364D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B527AF-9446-4084-8C5E-B03158D8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7D6-A9CC-40EE-AE9B-777726EB7C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79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D4FF4D-2015-4458-A41A-736603E8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A4338D-E43C-47AE-AC08-7EB19096E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4024D3-E192-41F8-956C-D5CEABC4F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D8674A-17BE-4030-AABC-231A9C6C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931-EFA4-40EB-8785-A1218553D3E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47DB1E-01BC-4BB0-A69A-C093AAF4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72926B-F102-4CC8-8E04-640F4A0A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7D6-A9CC-40EE-AE9B-777726EB7C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6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17A57A-51F3-4666-8FA8-06E6B75E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B42719-C945-41F1-9497-73647210C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C78F6E-7FB9-4657-9724-508138340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6359B0-37FD-4C50-8081-AC38FD54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D931-EFA4-40EB-8785-A1218553D3E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589F53-E0D1-428F-B35E-CD947115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B04095-4E42-41EC-836A-006E8ADA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97D6-A9CC-40EE-AE9B-777726EB7C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0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6CF932F-E3FB-461A-9FFD-C2818875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E05ABF-A8EB-4A27-B468-7B340BD17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EA660B-4D91-4FBB-8BA7-8DF592A4A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AD931-EFA4-40EB-8785-A1218553D3E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D56E66-E898-48C5-8D72-938F0EC14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A5329D-0CFD-448F-9BAB-8D9ED4DEA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F97D6-A9CC-40EE-AE9B-777726EB7C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68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hyperlink" Target="https://www.e-healthnet.mhlw.go.jp/information/food/e-03-013.html" TargetMode="External"/><Relationship Id="rId9" Type="http://schemas.openxmlformats.org/officeDocument/2006/relationships/image" Target="../media/image28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868197-EF0C-41EA-97F8-16D625830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～</a:t>
            </a:r>
            <a:r>
              <a:rPr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5</a:t>
            </a:r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か条～</a:t>
            </a:r>
            <a:endParaRPr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indent="0">
              <a:buNone/>
            </a:pPr>
            <a:endParaRPr lang="en-US" altLang="ja-JP" sz="9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バランスよく食べましょう</a:t>
            </a: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適量を知りましょう</a:t>
            </a:r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r>
              <a:rPr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深夜食を工夫して選びましょう</a:t>
            </a: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間食の摂取方法に注意しましょう</a:t>
            </a: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食事の時間を決めて食べましょう</a:t>
            </a: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40690AD-06E3-48D6-AC3C-22A12DD1C117}"/>
              </a:ext>
            </a:extLst>
          </p:cNvPr>
          <p:cNvSpPr/>
          <p:nvPr/>
        </p:nvSpPr>
        <p:spPr>
          <a:xfrm>
            <a:off x="0" y="169183"/>
            <a:ext cx="12192000" cy="589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● 食生活についてのアドバイス　</a:t>
            </a:r>
            <a:endParaRPr kumimoji="1" lang="ja-JP" altLang="en-US" sz="3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04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F3F656-C99D-402A-952F-B3A608280EA8}"/>
              </a:ext>
            </a:extLst>
          </p:cNvPr>
          <p:cNvSpPr/>
          <p:nvPr/>
        </p:nvSpPr>
        <p:spPr>
          <a:xfrm>
            <a:off x="0" y="169183"/>
            <a:ext cx="12192000" cy="589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●　バランスよく食べましょう</a:t>
            </a:r>
            <a:endParaRPr kumimoji="1" lang="ja-JP" altLang="en-US" sz="3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2050" name="Picture 2" descr="和風定食のイラスト | かわいいフリー素材集 いらすとや">
            <a:extLst>
              <a:ext uri="{FF2B5EF4-FFF2-40B4-BE49-F238E27FC236}">
                <a16:creationId xmlns:a16="http://schemas.microsoft.com/office/drawing/2014/main" id="{71BEA841-E550-4D2D-8714-28EA99B0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7" y="1425175"/>
            <a:ext cx="5166002" cy="498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5A90C7F-4782-45BA-AF93-6830E39CFFF4}"/>
              </a:ext>
            </a:extLst>
          </p:cNvPr>
          <p:cNvGrpSpPr/>
          <p:nvPr/>
        </p:nvGrpSpPr>
        <p:grpSpPr>
          <a:xfrm>
            <a:off x="5392628" y="1039360"/>
            <a:ext cx="6844330" cy="1856613"/>
            <a:chOff x="5547370" y="1100036"/>
            <a:chExt cx="6844330" cy="1856613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B8DC867-28F8-47EA-B16D-E28FCEAC99AD}"/>
                </a:ext>
              </a:extLst>
            </p:cNvPr>
            <p:cNvSpPr txBox="1"/>
            <p:nvPr/>
          </p:nvSpPr>
          <p:spPr>
            <a:xfrm>
              <a:off x="5569171" y="1100036"/>
              <a:ext cx="5540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バランスの良い食事とは？</a:t>
              </a:r>
              <a:endPara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40DF00BE-2C72-46A1-9136-3B0AA3D4B756}"/>
                </a:ext>
              </a:extLst>
            </p:cNvPr>
            <p:cNvSpPr txBox="1"/>
            <p:nvPr/>
          </p:nvSpPr>
          <p:spPr>
            <a:xfrm>
              <a:off x="5547370" y="1617821"/>
              <a:ext cx="684433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→ 主食・主菜・副菜を組み合わせた食事</a:t>
              </a:r>
              <a:endPara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endParaRPr lang="en-US" altLang="ja-JP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r>
                <a:rPr lang="ja-JP" altLang="en-US" sz="2400" dirty="0">
                  <a:solidFill>
                    <a:srgbClr val="FF0000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★ 主食・主菜・副菜をそろえるよう意識すると</a:t>
              </a:r>
              <a:endParaRPr lang="en-US" altLang="ja-JP" sz="24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r>
                <a:rPr lang="ja-JP" altLang="en-US" sz="2400" dirty="0">
                  <a:solidFill>
                    <a:srgbClr val="FF0000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　 栄養バランスが整いやすくなります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C52C1F5-F056-49DC-B66D-46891E310159}"/>
              </a:ext>
            </a:extLst>
          </p:cNvPr>
          <p:cNvGrpSpPr/>
          <p:nvPr/>
        </p:nvGrpSpPr>
        <p:grpSpPr>
          <a:xfrm>
            <a:off x="5480197" y="2473963"/>
            <a:ext cx="6561114" cy="4742974"/>
            <a:chOff x="5480197" y="2473963"/>
            <a:chExt cx="6561114" cy="4742974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A290EB9B-EF5C-421F-9C36-D9E85A9F0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197" y="2473963"/>
              <a:ext cx="6561114" cy="4742974"/>
            </a:xfrm>
            <a:prstGeom prst="rect">
              <a:avLst/>
            </a:prstGeom>
          </p:spPr>
        </p:pic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653F737B-10CC-48BB-A308-2F6EFC12A769}"/>
                </a:ext>
              </a:extLst>
            </p:cNvPr>
            <p:cNvSpPr/>
            <p:nvPr/>
          </p:nvSpPr>
          <p:spPr>
            <a:xfrm rot="322187">
              <a:off x="8662135" y="4040681"/>
              <a:ext cx="2399513" cy="219757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7E12A258-4F2D-46CC-9511-33AD682FA7C6}"/>
                </a:ext>
              </a:extLst>
            </p:cNvPr>
            <p:cNvSpPr/>
            <p:nvPr/>
          </p:nvSpPr>
          <p:spPr>
            <a:xfrm rot="158745">
              <a:off x="6327305" y="3427088"/>
              <a:ext cx="2195328" cy="2811017"/>
            </a:xfrm>
            <a:prstGeom prst="round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170D208E-37B1-4EBC-871B-C2BDD8BA556A}"/>
                </a:ext>
              </a:extLst>
            </p:cNvPr>
            <p:cNvSpPr/>
            <p:nvPr/>
          </p:nvSpPr>
          <p:spPr>
            <a:xfrm>
              <a:off x="8792894" y="3359658"/>
              <a:ext cx="1016169" cy="589311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上の 2 つの角を丸める 7">
              <a:extLst>
                <a:ext uri="{FF2B5EF4-FFF2-40B4-BE49-F238E27FC236}">
                  <a16:creationId xmlns:a16="http://schemas.microsoft.com/office/drawing/2014/main" id="{82DD1E58-02C4-4BFF-9019-1D54DAAC99CD}"/>
                </a:ext>
              </a:extLst>
            </p:cNvPr>
            <p:cNvSpPr/>
            <p:nvPr/>
          </p:nvSpPr>
          <p:spPr>
            <a:xfrm>
              <a:off x="9843983" y="3359658"/>
              <a:ext cx="1403086" cy="589311"/>
            </a:xfrm>
            <a:prstGeom prst="round2SameRect">
              <a:avLst>
                <a:gd name="adj1" fmla="val 16667"/>
                <a:gd name="adj2" fmla="val 28295"/>
              </a:avLst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AutoShape 2" descr="鮭弁当／コンビニ弁当のイラスト">
            <a:extLst>
              <a:ext uri="{FF2B5EF4-FFF2-40B4-BE49-F238E27FC236}">
                <a16:creationId xmlns:a16="http://schemas.microsoft.com/office/drawing/2014/main" id="{0BFB9D70-BC7A-403D-B7DA-FC26FC2A76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633217" cy="163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012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A6D46CBA-AC4E-4BA2-81AA-2EC7A3039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28" y="1327204"/>
            <a:ext cx="5900570" cy="426547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F3F656-C99D-402A-952F-B3A608280EA8}"/>
              </a:ext>
            </a:extLst>
          </p:cNvPr>
          <p:cNvSpPr/>
          <p:nvPr/>
        </p:nvSpPr>
        <p:spPr>
          <a:xfrm>
            <a:off x="0" y="169183"/>
            <a:ext cx="12192000" cy="589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●　適量を知りましょう</a:t>
            </a:r>
            <a:endParaRPr kumimoji="1" lang="ja-JP" altLang="en-US" sz="3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2623E8F-4B53-4EE7-B9B7-14216435D4E9}"/>
              </a:ext>
            </a:extLst>
          </p:cNvPr>
          <p:cNvSpPr txBox="1"/>
          <p:nvPr/>
        </p:nvSpPr>
        <p:spPr>
          <a:xfrm>
            <a:off x="486395" y="1081798"/>
            <a:ext cx="7326113" cy="8102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日に必要なエネルギー</a:t>
            </a:r>
            <a:endParaRPr lang="en-US" altLang="ja-JP" sz="1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1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男性（推定エネルギー必要量）</a:t>
            </a:r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9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en-US" altLang="ja-JP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30</a:t>
            </a:r>
            <a:r>
              <a:rPr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～</a:t>
            </a:r>
            <a:r>
              <a:rPr lang="en-US" altLang="ja-JP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49</a:t>
            </a:r>
            <a:r>
              <a:rPr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歳　</a:t>
            </a:r>
            <a:r>
              <a:rPr lang="en-US" altLang="ja-JP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2,700 kcal</a:t>
            </a:r>
          </a:p>
          <a:p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en-US" altLang="ja-JP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50</a:t>
            </a:r>
            <a:r>
              <a:rPr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～</a:t>
            </a:r>
            <a:r>
              <a:rPr lang="en-US" altLang="ja-JP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64</a:t>
            </a:r>
            <a:r>
              <a:rPr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歳  </a:t>
            </a:r>
            <a:r>
              <a:rPr lang="en-US" altLang="ja-JP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2,600 kcal</a:t>
            </a:r>
          </a:p>
          <a:p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en-US" altLang="ja-JP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65</a:t>
            </a:r>
            <a:r>
              <a:rPr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～</a:t>
            </a:r>
            <a:r>
              <a:rPr lang="en-US" altLang="ja-JP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74</a:t>
            </a:r>
            <a:r>
              <a:rPr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歳  </a:t>
            </a:r>
            <a:r>
              <a:rPr lang="en-US" altLang="ja-JP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2,400 kcal</a:t>
            </a:r>
          </a:p>
          <a:p>
            <a:endParaRPr lang="en-US" altLang="ja-JP" sz="105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en-US" altLang="ja-JP" sz="1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lang="ja-JP" altLang="en-US" sz="1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日本人の食事摂取基準</a:t>
            </a:r>
            <a:r>
              <a:rPr lang="en-US" altLang="ja-JP" sz="1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2020</a:t>
            </a:r>
          </a:p>
          <a:p>
            <a:r>
              <a:rPr lang="ja-JP" altLang="en-US" sz="1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身体活動レベル</a:t>
            </a:r>
            <a:r>
              <a:rPr lang="en-US" altLang="ja-JP" sz="1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Ⅱ</a:t>
            </a:r>
            <a:r>
              <a:rPr lang="ja-JP" altLang="en-US" sz="1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ふつう</a:t>
            </a:r>
            <a:endParaRPr lang="en-US" altLang="ja-JP" sz="16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en-US" altLang="ja-JP" sz="1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lang="ja-JP" altLang="en-US" sz="1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身体活動レベルが「低い」方は、</a:t>
            </a:r>
          </a:p>
          <a:p>
            <a:r>
              <a:rPr lang="ja-JP" altLang="en-US" sz="1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推定エネルギー必要量は上記より少なくなります。</a:t>
            </a:r>
          </a:p>
          <a:p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2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890B8B4-E284-4B35-9E4B-C04AD6B46A24}"/>
              </a:ext>
            </a:extLst>
          </p:cNvPr>
          <p:cNvGrpSpPr/>
          <p:nvPr/>
        </p:nvGrpSpPr>
        <p:grpSpPr>
          <a:xfrm>
            <a:off x="6027680" y="893436"/>
            <a:ext cx="5747069" cy="5275462"/>
            <a:chOff x="6050973" y="926268"/>
            <a:chExt cx="5747069" cy="5275462"/>
          </a:xfrm>
        </p:grpSpPr>
        <p:sp>
          <p:nvSpPr>
            <p:cNvPr id="20" name="角丸四角形 3">
              <a:extLst>
                <a:ext uri="{FF2B5EF4-FFF2-40B4-BE49-F238E27FC236}">
                  <a16:creationId xmlns:a16="http://schemas.microsoft.com/office/drawing/2014/main" id="{03A7BDCE-BC02-4286-8EA3-F298C350BC10}"/>
                </a:ext>
              </a:extLst>
            </p:cNvPr>
            <p:cNvSpPr/>
            <p:nvPr/>
          </p:nvSpPr>
          <p:spPr>
            <a:xfrm>
              <a:off x="7160310" y="926268"/>
              <a:ext cx="3528392" cy="81107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r>
                <a:rPr lang="ja-JP" altLang="en-US" sz="2400" b="1" i="1" dirty="0">
                  <a:solidFill>
                    <a:srgbClr val="FFFFFF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１食あたり　</a:t>
              </a:r>
              <a:endParaRPr lang="en-US" altLang="ja-JP" sz="2400" b="1" i="1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eaLnBrk="1" hangingPunct="1"/>
              <a:r>
                <a:rPr lang="ja-JP" altLang="en-US" sz="2400" b="1" i="1" dirty="0">
                  <a:solidFill>
                    <a:srgbClr val="FFFFFF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約</a:t>
              </a:r>
              <a:r>
                <a:rPr lang="en-US" altLang="ja-JP" sz="2400" b="1" i="1" dirty="0">
                  <a:solidFill>
                    <a:srgbClr val="FFFFFF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800</a:t>
              </a:r>
              <a:r>
                <a:rPr lang="ja-JP" altLang="en-US" sz="2400" b="1" i="1" dirty="0">
                  <a:solidFill>
                    <a:srgbClr val="FFFFFF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～</a:t>
              </a:r>
              <a:r>
                <a:rPr lang="en-US" altLang="ja-JP" sz="2400" b="1" i="1" dirty="0">
                  <a:solidFill>
                    <a:srgbClr val="FFFFFF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830 kcal</a:t>
              </a:r>
              <a:endParaRPr kumimoji="1" lang="ja-JP" altLang="en-US" sz="2400" b="1" i="1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1" name="角丸四角形 3">
              <a:extLst>
                <a:ext uri="{FF2B5EF4-FFF2-40B4-BE49-F238E27FC236}">
                  <a16:creationId xmlns:a16="http://schemas.microsoft.com/office/drawing/2014/main" id="{008DB831-2545-4609-BECF-DC2AE4EB5EE3}"/>
                </a:ext>
              </a:extLst>
            </p:cNvPr>
            <p:cNvSpPr/>
            <p:nvPr/>
          </p:nvSpPr>
          <p:spPr>
            <a:xfrm>
              <a:off x="6050973" y="5265626"/>
              <a:ext cx="5747069" cy="93610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r>
                <a:rPr lang="ja-JP" altLang="en-US" sz="2400" b="1" i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普段みなさんが食べてている</a:t>
              </a:r>
              <a:endParaRPr lang="en-US" altLang="ja-JP" sz="2400" b="1" i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 eaLnBrk="1" hangingPunct="1"/>
              <a:r>
                <a:rPr lang="ja-JP" altLang="en-US" sz="2400" b="1" i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配達のお弁当が</a:t>
              </a:r>
              <a:r>
                <a:rPr lang="en-US" altLang="ja-JP" sz="2400" b="1" i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1</a:t>
              </a:r>
              <a:r>
                <a:rPr lang="ja-JP" altLang="en-US" sz="2400" b="1" i="1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食分です！</a:t>
              </a:r>
              <a:endParaRPr kumimoji="1" lang="ja-JP" altLang="en-US" sz="2400" b="1" i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3546AF3-AF4B-46B9-B916-D86C3C0588F2}"/>
              </a:ext>
            </a:extLst>
          </p:cNvPr>
          <p:cNvSpPr txBox="1"/>
          <p:nvPr/>
        </p:nvSpPr>
        <p:spPr>
          <a:xfrm>
            <a:off x="6027680" y="6275840"/>
            <a:ext cx="606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間食をとるとエネルギーオーバーになる可能性も</a:t>
            </a:r>
            <a:r>
              <a:rPr kumimoji="1" lang="en-US" altLang="ja-JP" sz="20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…</a:t>
            </a:r>
            <a:endParaRPr kumimoji="1" lang="ja-JP" altLang="en-US" sz="20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A01A70D-53CA-B14B-CF10-9FFD9C7DF14D}"/>
              </a:ext>
            </a:extLst>
          </p:cNvPr>
          <p:cNvGrpSpPr/>
          <p:nvPr/>
        </p:nvGrpSpPr>
        <p:grpSpPr>
          <a:xfrm>
            <a:off x="486395" y="5384673"/>
            <a:ext cx="4629150" cy="1215077"/>
            <a:chOff x="523248" y="4150833"/>
            <a:chExt cx="4629150" cy="1215077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7672E5BE-573B-CFFB-4786-1E7207251DBC}"/>
                </a:ext>
              </a:extLst>
            </p:cNvPr>
            <p:cNvGrpSpPr/>
            <p:nvPr/>
          </p:nvGrpSpPr>
          <p:grpSpPr>
            <a:xfrm>
              <a:off x="523248" y="4150833"/>
              <a:ext cx="4629150" cy="1215077"/>
              <a:chOff x="523248" y="4150833"/>
              <a:chExt cx="4629150" cy="1215077"/>
            </a:xfrm>
          </p:grpSpPr>
          <p:pic>
            <p:nvPicPr>
              <p:cNvPr id="1026" name="Picture 2" descr="ふつう：座り仕事が中心だが、軽い運動や散歩などをする人">
                <a:extLst>
                  <a:ext uri="{FF2B5EF4-FFF2-40B4-BE49-F238E27FC236}">
                    <a16:creationId xmlns:a16="http://schemas.microsoft.com/office/drawing/2014/main" id="{D1881897-91ED-A7E2-A787-F6B91780E1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48" y="4554058"/>
                <a:ext cx="4629150" cy="381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高い：立ち仕事や移動が多い仕事、または活発な運動習慣を持っている人">
                <a:extLst>
                  <a:ext uri="{FF2B5EF4-FFF2-40B4-BE49-F238E27FC236}">
                    <a16:creationId xmlns:a16="http://schemas.microsoft.com/office/drawing/2014/main" id="{71BE560C-0D79-5815-B78E-5EC6900AC7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48" y="4150833"/>
                <a:ext cx="4629150" cy="39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低い：一日のうち、座っていることがほとんどの人">
                <a:extLst>
                  <a:ext uri="{FF2B5EF4-FFF2-40B4-BE49-F238E27FC236}">
                    <a16:creationId xmlns:a16="http://schemas.microsoft.com/office/drawing/2014/main" id="{FEBA80AF-540B-52B5-3354-2D00189E9C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48" y="4927760"/>
                <a:ext cx="4629150" cy="438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752FD232-BCD1-CDC2-2E0C-D0F1AD401506}"/>
                </a:ext>
              </a:extLst>
            </p:cNvPr>
            <p:cNvSpPr/>
            <p:nvPr/>
          </p:nvSpPr>
          <p:spPr>
            <a:xfrm>
              <a:off x="523248" y="4577567"/>
              <a:ext cx="4629150" cy="35019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917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F3F656-C99D-402A-952F-B3A608280EA8}"/>
              </a:ext>
            </a:extLst>
          </p:cNvPr>
          <p:cNvSpPr/>
          <p:nvPr/>
        </p:nvSpPr>
        <p:spPr>
          <a:xfrm>
            <a:off x="0" y="169183"/>
            <a:ext cx="12192000" cy="589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●　深夜食を工夫して選びましょう</a:t>
            </a:r>
            <a:endParaRPr kumimoji="1" lang="ja-JP" altLang="en-US" sz="3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3BECDD80-3CD7-4D97-BE53-BE47B9E04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837" y="1670278"/>
            <a:ext cx="1158359" cy="10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4FC077B6-BC27-43BC-8E2F-65C031BA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751" y="1758552"/>
            <a:ext cx="924985" cy="9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5485940D-3935-4DF5-A2CE-09AAD5F3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11" y="5395225"/>
            <a:ext cx="1044569" cy="9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FB41882-0BF3-467E-9C73-67A8C9A1C5C1}"/>
              </a:ext>
            </a:extLst>
          </p:cNvPr>
          <p:cNvSpPr/>
          <p:nvPr/>
        </p:nvSpPr>
        <p:spPr>
          <a:xfrm>
            <a:off x="1071241" y="854054"/>
            <a:ext cx="1812472" cy="34753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この選び方の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D58E6C4-8D31-4D0E-B958-07CB7DBC5B2B}"/>
              </a:ext>
            </a:extLst>
          </p:cNvPr>
          <p:cNvSpPr/>
          <p:nvPr/>
        </p:nvSpPr>
        <p:spPr>
          <a:xfrm>
            <a:off x="8228372" y="854054"/>
            <a:ext cx="1812472" cy="34753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ここを変える</a:t>
            </a:r>
          </a:p>
        </p:txBody>
      </p:sp>
      <p:sp>
        <p:nvSpPr>
          <p:cNvPr id="6" name="AutoShape 2" descr="牛丼のイラスト">
            <a:extLst>
              <a:ext uri="{FF2B5EF4-FFF2-40B4-BE49-F238E27FC236}">
                <a16:creationId xmlns:a16="http://schemas.microsoft.com/office/drawing/2014/main" id="{18E76288-1873-4FFA-A7BC-2142535901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4702F3E-6AD7-4D2D-AF7A-F6895A9D3846}"/>
              </a:ext>
            </a:extLst>
          </p:cNvPr>
          <p:cNvGrpSpPr/>
          <p:nvPr/>
        </p:nvGrpSpPr>
        <p:grpSpPr>
          <a:xfrm>
            <a:off x="60541" y="1304327"/>
            <a:ext cx="3865966" cy="1711426"/>
            <a:chOff x="298749" y="1369643"/>
            <a:chExt cx="3865966" cy="1711426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9B24A68E-4536-462A-8537-8EC2B187A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23" y="1815147"/>
              <a:ext cx="950069" cy="950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0EF9EA80-7986-4C65-BD47-D4B7C2E20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155" y="1889781"/>
              <a:ext cx="1120653" cy="809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A557579-2F32-4028-982F-9991C6137012}"/>
                </a:ext>
              </a:extLst>
            </p:cNvPr>
            <p:cNvGrpSpPr/>
            <p:nvPr/>
          </p:nvGrpSpPr>
          <p:grpSpPr>
            <a:xfrm>
              <a:off x="298749" y="1369643"/>
              <a:ext cx="3865966" cy="1709616"/>
              <a:chOff x="298749" y="1500273"/>
              <a:chExt cx="3865966" cy="1709616"/>
            </a:xfrm>
          </p:grpSpPr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7D62E050-B9C0-4791-8BE1-C954E9AAA7FA}"/>
                  </a:ext>
                </a:extLst>
              </p:cNvPr>
              <p:cNvSpPr/>
              <p:nvPr/>
            </p:nvSpPr>
            <p:spPr>
              <a:xfrm>
                <a:off x="298749" y="1500273"/>
                <a:ext cx="3780172" cy="1709616"/>
              </a:xfrm>
              <a:prstGeom prst="roundRect">
                <a:avLst>
                  <a:gd name="adj" fmla="val 7976"/>
                </a:avLst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D7B8C17-A10F-4243-BC29-FCED59178180}"/>
                  </a:ext>
                </a:extLst>
              </p:cNvPr>
              <p:cNvSpPr txBox="1"/>
              <p:nvPr/>
            </p:nvSpPr>
            <p:spPr>
              <a:xfrm>
                <a:off x="384544" y="1546276"/>
                <a:ext cx="37801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麺類や丼ぶりのみで、野菜を食べない</a:t>
                </a:r>
              </a:p>
            </p:txBody>
          </p:sp>
        </p:grpSp>
        <p:pic>
          <p:nvPicPr>
            <p:cNvPr id="1028" name="Picture 4" descr="牛丼のイラスト">
              <a:extLst>
                <a:ext uri="{FF2B5EF4-FFF2-40B4-BE49-F238E27FC236}">
                  <a16:creationId xmlns:a16="http://schemas.microsoft.com/office/drawing/2014/main" id="{4F20BE86-E887-434B-BA4B-1503593EA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91" y="1829564"/>
              <a:ext cx="950069" cy="916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BB07963-320F-41A7-91D7-7A34CF98F417}"/>
                </a:ext>
              </a:extLst>
            </p:cNvPr>
            <p:cNvSpPr txBox="1"/>
            <p:nvPr/>
          </p:nvSpPr>
          <p:spPr>
            <a:xfrm>
              <a:off x="505457" y="2773292"/>
              <a:ext cx="3236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ラーメン　　　 牛丼　　　　 カレー</a:t>
              </a:r>
              <a:endParaRPr kumimoji="1"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16133E6-F711-451B-A897-AE24795A5732}"/>
              </a:ext>
            </a:extLst>
          </p:cNvPr>
          <p:cNvGrpSpPr/>
          <p:nvPr/>
        </p:nvGrpSpPr>
        <p:grpSpPr>
          <a:xfrm>
            <a:off x="60538" y="3107885"/>
            <a:ext cx="3780172" cy="1709615"/>
            <a:chOff x="298746" y="3173201"/>
            <a:chExt cx="3780172" cy="1709615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F5D8B73-BB28-4BB8-9ED7-6B3E52D19746}"/>
                </a:ext>
              </a:extLst>
            </p:cNvPr>
            <p:cNvGrpSpPr/>
            <p:nvPr/>
          </p:nvGrpSpPr>
          <p:grpSpPr>
            <a:xfrm>
              <a:off x="298746" y="3173201"/>
              <a:ext cx="3780172" cy="1709615"/>
              <a:chOff x="298749" y="3209889"/>
              <a:chExt cx="3780172" cy="1689528"/>
            </a:xfrm>
          </p:grpSpPr>
          <p:sp>
            <p:nvSpPr>
              <p:cNvPr id="22" name="四角形: 角を丸くする 21">
                <a:extLst>
                  <a:ext uri="{FF2B5EF4-FFF2-40B4-BE49-F238E27FC236}">
                    <a16:creationId xmlns:a16="http://schemas.microsoft.com/office/drawing/2014/main" id="{5F103C86-7406-4233-802D-6B6232D64697}"/>
                  </a:ext>
                </a:extLst>
              </p:cNvPr>
              <p:cNvSpPr/>
              <p:nvPr/>
            </p:nvSpPr>
            <p:spPr>
              <a:xfrm>
                <a:off x="298749" y="3209889"/>
                <a:ext cx="3780172" cy="1689528"/>
              </a:xfrm>
              <a:prstGeom prst="roundRect">
                <a:avLst>
                  <a:gd name="adj" fmla="val 7976"/>
                </a:avLst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F3FB2C2-97F9-442C-89C7-ABCF07014374}"/>
                  </a:ext>
                </a:extLst>
              </p:cNvPr>
              <p:cNvSpPr txBox="1"/>
              <p:nvPr/>
            </p:nvSpPr>
            <p:spPr>
              <a:xfrm>
                <a:off x="965598" y="3238919"/>
                <a:ext cx="2441694" cy="33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脂質と脂質の組み合わせ</a:t>
                </a:r>
                <a:endParaRPr kumimoji="1" lang="ja-JP" altLang="en-US" sz="16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</p:txBody>
          </p:sp>
        </p:grpSp>
        <p:sp>
          <p:nvSpPr>
            <p:cNvPr id="10" name="加算記号 9">
              <a:extLst>
                <a:ext uri="{FF2B5EF4-FFF2-40B4-BE49-F238E27FC236}">
                  <a16:creationId xmlns:a16="http://schemas.microsoft.com/office/drawing/2014/main" id="{BA933DCC-ABBF-4C5B-A988-F363F97E773A}"/>
                </a:ext>
              </a:extLst>
            </p:cNvPr>
            <p:cNvSpPr/>
            <p:nvPr/>
          </p:nvSpPr>
          <p:spPr>
            <a:xfrm>
              <a:off x="1766832" y="3786933"/>
              <a:ext cx="734786" cy="657155"/>
            </a:xfrm>
            <a:prstGeom prst="mathPlus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30" name="Picture 6" descr="■">
              <a:extLst>
                <a:ext uri="{FF2B5EF4-FFF2-40B4-BE49-F238E27FC236}">
                  <a16:creationId xmlns:a16="http://schemas.microsoft.com/office/drawing/2014/main" id="{57579EAD-5FF9-4965-B2CB-59319D408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8903">
              <a:off x="543593" y="3540036"/>
              <a:ext cx="1151825" cy="1039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ポテトサラダのイラスト">
              <a:extLst>
                <a:ext uri="{FF2B5EF4-FFF2-40B4-BE49-F238E27FC236}">
                  <a16:creationId xmlns:a16="http://schemas.microsoft.com/office/drawing/2014/main" id="{BB633393-D662-4932-81E9-C476BE109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719" y="3642997"/>
              <a:ext cx="989579" cy="900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213F7831-BBAD-4738-8F8F-45EDA1D1D94A}"/>
                </a:ext>
              </a:extLst>
            </p:cNvPr>
            <p:cNvSpPr txBox="1"/>
            <p:nvPr/>
          </p:nvSpPr>
          <p:spPr>
            <a:xfrm>
              <a:off x="515565" y="4564562"/>
              <a:ext cx="3236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 揚げ物弁当　　　　　 ポテトサラダ</a:t>
              </a:r>
              <a:endParaRPr kumimoji="1"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099E995-F26A-49C9-B223-95DEF0DDFEF4}"/>
              </a:ext>
            </a:extLst>
          </p:cNvPr>
          <p:cNvGrpSpPr/>
          <p:nvPr/>
        </p:nvGrpSpPr>
        <p:grpSpPr>
          <a:xfrm>
            <a:off x="-66176" y="4899155"/>
            <a:ext cx="3902107" cy="1709615"/>
            <a:chOff x="172032" y="4964471"/>
            <a:chExt cx="3902107" cy="1709615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68CFAFD-405A-4DA4-8487-F872D4D3750B}"/>
                </a:ext>
              </a:extLst>
            </p:cNvPr>
            <p:cNvGrpSpPr/>
            <p:nvPr/>
          </p:nvGrpSpPr>
          <p:grpSpPr>
            <a:xfrm>
              <a:off x="298746" y="4964471"/>
              <a:ext cx="3775393" cy="1709615"/>
              <a:chOff x="298749" y="5155082"/>
              <a:chExt cx="3775393" cy="1533735"/>
            </a:xfrm>
          </p:grpSpPr>
          <p:sp>
            <p:nvSpPr>
              <p:cNvPr id="29" name="四角形: 角を丸くする 28">
                <a:extLst>
                  <a:ext uri="{FF2B5EF4-FFF2-40B4-BE49-F238E27FC236}">
                    <a16:creationId xmlns:a16="http://schemas.microsoft.com/office/drawing/2014/main" id="{81BC25B9-2ADB-4312-A116-735158F1C0A0}"/>
                  </a:ext>
                </a:extLst>
              </p:cNvPr>
              <p:cNvSpPr/>
              <p:nvPr/>
            </p:nvSpPr>
            <p:spPr>
              <a:xfrm>
                <a:off x="298749" y="5155082"/>
                <a:ext cx="3775393" cy="1533735"/>
              </a:xfrm>
              <a:prstGeom prst="roundRect">
                <a:avLst>
                  <a:gd name="adj" fmla="val 7976"/>
                </a:avLst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7C143C7C-E719-4909-862C-7918D273B246}"/>
                  </a:ext>
                </a:extLst>
              </p:cNvPr>
              <p:cNvSpPr txBox="1"/>
              <p:nvPr/>
            </p:nvSpPr>
            <p:spPr>
              <a:xfrm>
                <a:off x="789657" y="5190725"/>
                <a:ext cx="2852063" cy="303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高カロリー食品の組み合わせ</a:t>
                </a:r>
                <a:endParaRPr kumimoji="1" lang="ja-JP" altLang="en-US" sz="16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</p:txBody>
          </p:sp>
        </p:grpSp>
        <p:pic>
          <p:nvPicPr>
            <p:cNvPr id="1034" name="Picture 10" descr="焼きそばパンのイラスト">
              <a:extLst>
                <a:ext uri="{FF2B5EF4-FFF2-40B4-BE49-F238E27FC236}">
                  <a16:creationId xmlns:a16="http://schemas.microsoft.com/office/drawing/2014/main" id="{9CCD81DD-F8EC-479B-9E28-233687D45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6" y="5437979"/>
              <a:ext cx="897088" cy="83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からあげのイラスト「紙袋入り」">
              <a:extLst>
                <a:ext uri="{FF2B5EF4-FFF2-40B4-BE49-F238E27FC236}">
                  <a16:creationId xmlns:a16="http://schemas.microsoft.com/office/drawing/2014/main" id="{07923F74-6460-4D2A-961D-BDE4780FF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851" y="5464070"/>
              <a:ext cx="753912" cy="769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缶コーラのイラスト">
              <a:extLst>
                <a:ext uri="{FF2B5EF4-FFF2-40B4-BE49-F238E27FC236}">
                  <a16:creationId xmlns:a16="http://schemas.microsoft.com/office/drawing/2014/main" id="{0FCC2AE2-8DCE-46B9-A07F-0F5076A19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571" y="5446984"/>
              <a:ext cx="671503" cy="86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加算記号 34">
              <a:extLst>
                <a:ext uri="{FF2B5EF4-FFF2-40B4-BE49-F238E27FC236}">
                  <a16:creationId xmlns:a16="http://schemas.microsoft.com/office/drawing/2014/main" id="{D5270348-7052-4C7A-9590-FBDAE424288E}"/>
                </a:ext>
              </a:extLst>
            </p:cNvPr>
            <p:cNvSpPr/>
            <p:nvPr/>
          </p:nvSpPr>
          <p:spPr>
            <a:xfrm>
              <a:off x="1500268" y="5503231"/>
              <a:ext cx="734786" cy="657155"/>
            </a:xfrm>
            <a:prstGeom prst="mathPlus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41F8CCA-FC47-4EF9-ABC5-3B31CBED3DD2}"/>
                </a:ext>
              </a:extLst>
            </p:cNvPr>
            <p:cNvSpPr txBox="1"/>
            <p:nvPr/>
          </p:nvSpPr>
          <p:spPr>
            <a:xfrm>
              <a:off x="172032" y="6338336"/>
              <a:ext cx="38651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  菓子パンや惣菜パン　　唐揚げ　 ジュース</a:t>
              </a:r>
              <a:endParaRPr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0A9156B-CF82-4FA1-8E8C-BC8BD1AC10C7}"/>
              </a:ext>
            </a:extLst>
          </p:cNvPr>
          <p:cNvGrpSpPr/>
          <p:nvPr/>
        </p:nvGrpSpPr>
        <p:grpSpPr>
          <a:xfrm>
            <a:off x="3967435" y="1249067"/>
            <a:ext cx="1571755" cy="1718352"/>
            <a:chOff x="5437987" y="1385973"/>
            <a:chExt cx="1571755" cy="1718352"/>
          </a:xfrm>
        </p:grpSpPr>
        <p:sp>
          <p:nvSpPr>
            <p:cNvPr id="11" name="矢印: 右 10">
              <a:extLst>
                <a:ext uri="{FF2B5EF4-FFF2-40B4-BE49-F238E27FC236}">
                  <a16:creationId xmlns:a16="http://schemas.microsoft.com/office/drawing/2014/main" id="{3F5656B1-313C-496D-9F41-6BB6DA060FD9}"/>
                </a:ext>
              </a:extLst>
            </p:cNvPr>
            <p:cNvSpPr/>
            <p:nvPr/>
          </p:nvSpPr>
          <p:spPr>
            <a:xfrm>
              <a:off x="5437987" y="1385973"/>
              <a:ext cx="1571755" cy="1718352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426E5E8-8ED4-4D64-9E83-8C9C47DC0A3B}"/>
                </a:ext>
              </a:extLst>
            </p:cNvPr>
            <p:cNvSpPr txBox="1"/>
            <p:nvPr/>
          </p:nvSpPr>
          <p:spPr>
            <a:xfrm flipH="1">
              <a:off x="5456986" y="1818603"/>
              <a:ext cx="114626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炭水化物</a:t>
              </a:r>
              <a:endParaRPr lang="en-US" altLang="ja-JP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pPr algn="ctr"/>
              <a:r>
                <a:rPr lang="ja-JP" altLang="en-US" sz="1400" dirty="0">
                  <a:solidFill>
                    <a:schemeClr val="bg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＋</a:t>
              </a:r>
              <a:endParaRPr lang="en-US" altLang="ja-JP" sz="1400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pPr algn="ctr"/>
              <a:r>
                <a:rPr kumimoji="1" lang="ja-JP" altLang="en-US" dirty="0">
                  <a:solidFill>
                    <a:schemeClr val="bg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食物繊維</a:t>
              </a: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949BC418-29C5-4ED4-97CE-3C5EDC92734C}"/>
              </a:ext>
            </a:extLst>
          </p:cNvPr>
          <p:cNvGrpSpPr/>
          <p:nvPr/>
        </p:nvGrpSpPr>
        <p:grpSpPr>
          <a:xfrm>
            <a:off x="3996243" y="3065689"/>
            <a:ext cx="1571755" cy="1718352"/>
            <a:chOff x="5437987" y="1385973"/>
            <a:chExt cx="1571755" cy="1718352"/>
          </a:xfrm>
          <a:solidFill>
            <a:srgbClr val="FF6600"/>
          </a:solidFill>
        </p:grpSpPr>
        <p:sp>
          <p:nvSpPr>
            <p:cNvPr id="41" name="矢印: 右 40">
              <a:extLst>
                <a:ext uri="{FF2B5EF4-FFF2-40B4-BE49-F238E27FC236}">
                  <a16:creationId xmlns:a16="http://schemas.microsoft.com/office/drawing/2014/main" id="{FD00FA83-04EB-40B2-9A56-2C89E54FB551}"/>
                </a:ext>
              </a:extLst>
            </p:cNvPr>
            <p:cNvSpPr/>
            <p:nvPr/>
          </p:nvSpPr>
          <p:spPr>
            <a:xfrm>
              <a:off x="5437987" y="1385973"/>
              <a:ext cx="1571755" cy="1718352"/>
            </a:xfrm>
            <a:prstGeom prst="rightArrow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5A6943E7-B834-4FE5-9128-430EC0D06828}"/>
                </a:ext>
              </a:extLst>
            </p:cNvPr>
            <p:cNvSpPr txBox="1"/>
            <p:nvPr/>
          </p:nvSpPr>
          <p:spPr>
            <a:xfrm flipH="1">
              <a:off x="5457759" y="1920219"/>
              <a:ext cx="1146267" cy="646331"/>
            </a:xfrm>
            <a:prstGeom prst="rect">
              <a:avLst/>
            </a:prstGeom>
            <a:grpFill/>
            <a:ln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bg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脂質</a:t>
              </a:r>
              <a:endParaRPr kumimoji="1" lang="en-US" altLang="ja-JP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カット</a:t>
              </a:r>
              <a:endParaRPr kumimoji="1" lang="ja-JP" altLang="en-US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FE4629E2-63A7-4484-8065-B118037BC92E}"/>
              </a:ext>
            </a:extLst>
          </p:cNvPr>
          <p:cNvGrpSpPr/>
          <p:nvPr/>
        </p:nvGrpSpPr>
        <p:grpSpPr>
          <a:xfrm>
            <a:off x="3996243" y="4882311"/>
            <a:ext cx="1571755" cy="1718352"/>
            <a:chOff x="5437987" y="1385973"/>
            <a:chExt cx="1571755" cy="1718352"/>
          </a:xfrm>
          <a:solidFill>
            <a:schemeClr val="accent1"/>
          </a:solidFill>
        </p:grpSpPr>
        <p:sp>
          <p:nvSpPr>
            <p:cNvPr id="44" name="矢印: 右 43">
              <a:extLst>
                <a:ext uri="{FF2B5EF4-FFF2-40B4-BE49-F238E27FC236}">
                  <a16:creationId xmlns:a16="http://schemas.microsoft.com/office/drawing/2014/main" id="{EED1D5D4-3A6E-4FE0-9682-BCA4E538988F}"/>
                </a:ext>
              </a:extLst>
            </p:cNvPr>
            <p:cNvSpPr/>
            <p:nvPr/>
          </p:nvSpPr>
          <p:spPr>
            <a:xfrm>
              <a:off x="5437987" y="1385973"/>
              <a:ext cx="1571755" cy="1718352"/>
            </a:xfrm>
            <a:prstGeom prst="rightArrow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DBABD34-B738-4622-8890-C067ED8D02CE}"/>
                </a:ext>
              </a:extLst>
            </p:cNvPr>
            <p:cNvSpPr txBox="1"/>
            <p:nvPr/>
          </p:nvSpPr>
          <p:spPr>
            <a:xfrm flipH="1">
              <a:off x="5457759" y="1920219"/>
              <a:ext cx="1146267" cy="64633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bg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カロリー</a:t>
              </a:r>
              <a:endParaRPr kumimoji="1" lang="en-US" altLang="ja-JP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カット</a:t>
              </a:r>
              <a:endParaRPr kumimoji="1" lang="ja-JP" altLang="en-US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E36F333-192F-493C-B587-14EAEEDF3061}"/>
              </a:ext>
            </a:extLst>
          </p:cNvPr>
          <p:cNvGrpSpPr/>
          <p:nvPr/>
        </p:nvGrpSpPr>
        <p:grpSpPr>
          <a:xfrm>
            <a:off x="5665913" y="1304327"/>
            <a:ext cx="6465548" cy="1709616"/>
            <a:chOff x="-921843" y="1500273"/>
            <a:chExt cx="6016359" cy="1709616"/>
          </a:xfrm>
        </p:grpSpPr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C6BC6CBD-3A63-4958-8517-4D46A1CEA2DE}"/>
                </a:ext>
              </a:extLst>
            </p:cNvPr>
            <p:cNvSpPr/>
            <p:nvPr/>
          </p:nvSpPr>
          <p:spPr>
            <a:xfrm>
              <a:off x="-921843" y="1500273"/>
              <a:ext cx="6016359" cy="1709616"/>
            </a:xfrm>
            <a:prstGeom prst="roundRect">
              <a:avLst>
                <a:gd name="adj" fmla="val 7976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A8DC8995-1746-4D00-895C-36A91E232689}"/>
                </a:ext>
              </a:extLst>
            </p:cNvPr>
            <p:cNvSpPr txBox="1"/>
            <p:nvPr/>
          </p:nvSpPr>
          <p:spPr>
            <a:xfrm>
              <a:off x="78009" y="1516982"/>
              <a:ext cx="4252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野菜の多い料理を選ぶ、野菜をプラスする</a:t>
              </a:r>
              <a:endParaRPr kumimoji="1" lang="ja-JP" altLang="en-US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2F6A13FA-F33A-4DAA-ACDD-0D00873655C7}"/>
              </a:ext>
            </a:extLst>
          </p:cNvPr>
          <p:cNvGrpSpPr/>
          <p:nvPr/>
        </p:nvGrpSpPr>
        <p:grpSpPr>
          <a:xfrm>
            <a:off x="5665912" y="3107884"/>
            <a:ext cx="6465548" cy="1709616"/>
            <a:chOff x="-976350" y="1500273"/>
            <a:chExt cx="6269110" cy="1709616"/>
          </a:xfrm>
        </p:grpSpPr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97083D3B-E374-42F0-A715-BDDC7DBFCE7A}"/>
                </a:ext>
              </a:extLst>
            </p:cNvPr>
            <p:cNvSpPr/>
            <p:nvPr/>
          </p:nvSpPr>
          <p:spPr>
            <a:xfrm>
              <a:off x="-976350" y="1500273"/>
              <a:ext cx="6269110" cy="1709616"/>
            </a:xfrm>
            <a:prstGeom prst="roundRect">
              <a:avLst>
                <a:gd name="adj" fmla="val 7976"/>
              </a:avLst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B9CB7075-1E3E-408D-94CC-70FF4089ECB3}"/>
                </a:ext>
              </a:extLst>
            </p:cNvPr>
            <p:cNvSpPr txBox="1"/>
            <p:nvPr/>
          </p:nvSpPr>
          <p:spPr>
            <a:xfrm>
              <a:off x="576103" y="1519404"/>
              <a:ext cx="35197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脂質の少ない料理や調味料を選ぶ</a:t>
              </a: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BEEF8153-C90A-4F53-8FA2-6506D032693F}"/>
              </a:ext>
            </a:extLst>
          </p:cNvPr>
          <p:cNvGrpSpPr/>
          <p:nvPr/>
        </p:nvGrpSpPr>
        <p:grpSpPr>
          <a:xfrm>
            <a:off x="5665913" y="4919196"/>
            <a:ext cx="6465548" cy="1709616"/>
            <a:chOff x="-724207" y="1500273"/>
            <a:chExt cx="6034555" cy="1709616"/>
          </a:xfrm>
        </p:grpSpPr>
        <p:sp>
          <p:nvSpPr>
            <p:cNvPr id="53" name="四角形: 角を丸くする 52">
              <a:extLst>
                <a:ext uri="{FF2B5EF4-FFF2-40B4-BE49-F238E27FC236}">
                  <a16:creationId xmlns:a16="http://schemas.microsoft.com/office/drawing/2014/main" id="{6BF39F99-0756-4B1E-8953-E7660FFDEF47}"/>
                </a:ext>
              </a:extLst>
            </p:cNvPr>
            <p:cNvSpPr/>
            <p:nvPr/>
          </p:nvSpPr>
          <p:spPr>
            <a:xfrm>
              <a:off x="-724207" y="1500273"/>
              <a:ext cx="6034555" cy="1709616"/>
            </a:xfrm>
            <a:prstGeom prst="roundRect">
              <a:avLst>
                <a:gd name="adj" fmla="val 7976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B5D3E868-F16D-4696-9D39-930C5BF047C7}"/>
                </a:ext>
              </a:extLst>
            </p:cNvPr>
            <p:cNvSpPr txBox="1"/>
            <p:nvPr/>
          </p:nvSpPr>
          <p:spPr>
            <a:xfrm>
              <a:off x="22604" y="1529388"/>
              <a:ext cx="48563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主食は脂質が少ないものに、飲物はお茶にする</a:t>
              </a:r>
            </a:p>
          </p:txBody>
        </p:sp>
      </p:grp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141FCAA-DAF5-47C2-AC43-6872C6D80051}"/>
              </a:ext>
            </a:extLst>
          </p:cNvPr>
          <p:cNvCxnSpPr>
            <a:cxnSpLocks/>
          </p:cNvCxnSpPr>
          <p:nvPr/>
        </p:nvCxnSpPr>
        <p:spPr>
          <a:xfrm>
            <a:off x="8642720" y="1718926"/>
            <a:ext cx="0" cy="109992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>
            <a:extLst>
              <a:ext uri="{FF2B5EF4-FFF2-40B4-BE49-F238E27FC236}">
                <a16:creationId xmlns:a16="http://schemas.microsoft.com/office/drawing/2014/main" id="{EC00FE27-30AD-421C-AD4B-B94ED1812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74" y="1622651"/>
            <a:ext cx="1164920" cy="11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矢印: 右 54">
            <a:extLst>
              <a:ext uri="{FF2B5EF4-FFF2-40B4-BE49-F238E27FC236}">
                <a16:creationId xmlns:a16="http://schemas.microsoft.com/office/drawing/2014/main" id="{9084D843-5BBA-4870-81F9-4CB476675165}"/>
              </a:ext>
            </a:extLst>
          </p:cNvPr>
          <p:cNvSpPr/>
          <p:nvPr/>
        </p:nvSpPr>
        <p:spPr>
          <a:xfrm>
            <a:off x="6938394" y="2033530"/>
            <a:ext cx="337652" cy="38380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830151E-DD99-44FE-9F9A-6FE0C99FCC33}"/>
              </a:ext>
            </a:extLst>
          </p:cNvPr>
          <p:cNvSpPr txBox="1"/>
          <p:nvPr/>
        </p:nvSpPr>
        <p:spPr>
          <a:xfrm>
            <a:off x="5830600" y="2706166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ラーメン</a:t>
            </a:r>
            <a:r>
              <a:rPr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  </a:t>
            </a:r>
            <a:r>
              <a:rPr lang="ja-JP" altLang="en-US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五目ラーメン</a:t>
            </a:r>
            <a:endParaRPr kumimoji="1" lang="ja-JP" altLang="en-US" sz="1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64" name="Picture 4" descr="牛丼のイラスト">
            <a:extLst>
              <a:ext uri="{FF2B5EF4-FFF2-40B4-BE49-F238E27FC236}">
                <a16:creationId xmlns:a16="http://schemas.microsoft.com/office/drawing/2014/main" id="{9EC6231A-56F7-40FF-B132-A1BFC3E35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21" y="1764273"/>
            <a:ext cx="992957" cy="9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加算記号 55">
            <a:extLst>
              <a:ext uri="{FF2B5EF4-FFF2-40B4-BE49-F238E27FC236}">
                <a16:creationId xmlns:a16="http://schemas.microsoft.com/office/drawing/2014/main" id="{A3D92860-959E-4B8A-B5D5-B281797CC4EC}"/>
              </a:ext>
            </a:extLst>
          </p:cNvPr>
          <p:cNvSpPr/>
          <p:nvPr/>
        </p:nvSpPr>
        <p:spPr>
          <a:xfrm>
            <a:off x="9717904" y="2051063"/>
            <a:ext cx="436520" cy="428841"/>
          </a:xfrm>
          <a:prstGeom prst="mathPlu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0" name="Picture 16" descr="めかぶのイラスト">
            <a:extLst>
              <a:ext uri="{FF2B5EF4-FFF2-40B4-BE49-F238E27FC236}">
                <a16:creationId xmlns:a16="http://schemas.microsoft.com/office/drawing/2014/main" id="{8131390D-1D35-4848-82FB-9679AC18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089" y="1811018"/>
            <a:ext cx="924985" cy="8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FD877ED-5A61-4F7A-9380-4F010566C13F}"/>
              </a:ext>
            </a:extLst>
          </p:cNvPr>
          <p:cNvSpPr txBox="1"/>
          <p:nvPr/>
        </p:nvSpPr>
        <p:spPr>
          <a:xfrm>
            <a:off x="8698735" y="2711136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牛丼</a:t>
            </a:r>
            <a:r>
              <a:rPr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    　　　　</a:t>
            </a:r>
            <a:r>
              <a:rPr lang="ja-JP" altLang="en-US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サラダや海藻</a:t>
            </a:r>
            <a:endParaRPr kumimoji="1" lang="ja-JP" altLang="en-US" sz="1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DAB82AFB-F3C8-4556-B51E-70658C347D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91573" y="3482568"/>
            <a:ext cx="1621118" cy="1039375"/>
          </a:xfrm>
          <a:prstGeom prst="rect">
            <a:avLst/>
          </a:prstGeom>
        </p:spPr>
      </p:pic>
      <p:sp>
        <p:nvSpPr>
          <p:cNvPr id="70" name="加算記号 69">
            <a:extLst>
              <a:ext uri="{FF2B5EF4-FFF2-40B4-BE49-F238E27FC236}">
                <a16:creationId xmlns:a16="http://schemas.microsoft.com/office/drawing/2014/main" id="{1F2E8C67-7454-43CD-986C-953B06B8A9A7}"/>
              </a:ext>
            </a:extLst>
          </p:cNvPr>
          <p:cNvSpPr/>
          <p:nvPr/>
        </p:nvSpPr>
        <p:spPr>
          <a:xfrm>
            <a:off x="8658263" y="3660491"/>
            <a:ext cx="734786" cy="657155"/>
          </a:xfrm>
          <a:prstGeom prst="mathPlus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F641CE2-2C90-4987-B30A-86501B030B07}"/>
              </a:ext>
            </a:extLst>
          </p:cNvPr>
          <p:cNvSpPr txBox="1"/>
          <p:nvPr/>
        </p:nvSpPr>
        <p:spPr>
          <a:xfrm>
            <a:off x="5990158" y="4502933"/>
            <a:ext cx="6288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　 　</a:t>
            </a:r>
            <a:r>
              <a:rPr lang="ja-JP" altLang="en-US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焼き魚弁当　　</a:t>
            </a:r>
            <a:r>
              <a:rPr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　　</a:t>
            </a:r>
            <a:r>
              <a:rPr lang="ja-JP" altLang="en-US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ノンオイルドレッシングとサラダ</a:t>
            </a:r>
            <a:endParaRPr kumimoji="1" lang="ja-JP" altLang="en-US" sz="1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042" name="Picture 18" descr="野菜サラダのイラスト">
            <a:extLst>
              <a:ext uri="{FF2B5EF4-FFF2-40B4-BE49-F238E27FC236}">
                <a16:creationId xmlns:a16="http://schemas.microsoft.com/office/drawing/2014/main" id="{8E1D96BC-7224-4923-9371-D89F085F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075" y="3444565"/>
            <a:ext cx="1259355" cy="110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ノンオイルドレッシングのイラスト">
            <a:extLst>
              <a:ext uri="{FF2B5EF4-FFF2-40B4-BE49-F238E27FC236}">
                <a16:creationId xmlns:a16="http://schemas.microsoft.com/office/drawing/2014/main" id="{689AD95D-6D8E-47D3-BA66-82BABDCDB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435">
            <a:off x="11003759" y="3447900"/>
            <a:ext cx="1017019" cy="99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加算記号 73">
            <a:extLst>
              <a:ext uri="{FF2B5EF4-FFF2-40B4-BE49-F238E27FC236}">
                <a16:creationId xmlns:a16="http://schemas.microsoft.com/office/drawing/2014/main" id="{1598B45B-F0C8-4E61-9CBD-82B86E9873A3}"/>
              </a:ext>
            </a:extLst>
          </p:cNvPr>
          <p:cNvSpPr/>
          <p:nvPr/>
        </p:nvSpPr>
        <p:spPr>
          <a:xfrm>
            <a:off x="8680795" y="5473313"/>
            <a:ext cx="734786" cy="657155"/>
          </a:xfrm>
          <a:prstGeom prst="mathPlus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6" name="Picture 22" descr="鮭のおにぎり・おむすびのイラスト">
            <a:extLst>
              <a:ext uri="{FF2B5EF4-FFF2-40B4-BE49-F238E27FC236}">
                <a16:creationId xmlns:a16="http://schemas.microsoft.com/office/drawing/2014/main" id="{8ED28D83-C909-4838-8452-5ED1D992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92" y="5315888"/>
            <a:ext cx="997841" cy="99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56E9EA2-F179-4D0F-B0D9-FBF3F3A2D8D5}"/>
              </a:ext>
            </a:extLst>
          </p:cNvPr>
          <p:cNvSpPr txBox="1"/>
          <p:nvPr/>
        </p:nvSpPr>
        <p:spPr>
          <a:xfrm>
            <a:off x="6398827" y="6335670"/>
            <a:ext cx="539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ja-JP" altLang="en-US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鮭や梅干しのおにぎり　　　　  　　    唐揚げ　  　 お茶</a:t>
            </a:r>
            <a:endParaRPr kumimoji="1" lang="ja-JP" altLang="en-US" sz="1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77" name="Picture 12" descr="からあげのイラスト「紙袋入り」">
            <a:extLst>
              <a:ext uri="{FF2B5EF4-FFF2-40B4-BE49-F238E27FC236}">
                <a16:creationId xmlns:a16="http://schemas.microsoft.com/office/drawing/2014/main" id="{4FD3EC14-2ED0-4FAA-BD5D-E291EC05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529" y="5415542"/>
            <a:ext cx="997841" cy="83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ペットボトルに入ったお茶のイラスト">
            <a:extLst>
              <a:ext uri="{FF2B5EF4-FFF2-40B4-BE49-F238E27FC236}">
                <a16:creationId xmlns:a16="http://schemas.microsoft.com/office/drawing/2014/main" id="{9DFE90CB-75E1-4DC7-951C-A65689D1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163" y="5315888"/>
            <a:ext cx="758529" cy="10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1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F3F656-C99D-402A-952F-B3A608280EA8}"/>
              </a:ext>
            </a:extLst>
          </p:cNvPr>
          <p:cNvSpPr/>
          <p:nvPr/>
        </p:nvSpPr>
        <p:spPr>
          <a:xfrm>
            <a:off x="0" y="169183"/>
            <a:ext cx="12192000" cy="589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●　間食の摂取方法に注意しましょう</a:t>
            </a:r>
            <a:endParaRPr kumimoji="1" lang="ja-JP" altLang="en-US" sz="3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026" name="Picture 2" descr="間食のエネルギー">
            <a:extLst>
              <a:ext uri="{FF2B5EF4-FFF2-40B4-BE49-F238E27FC236}">
                <a16:creationId xmlns:a16="http://schemas.microsoft.com/office/drawing/2014/main" id="{2452B3F5-EDF1-438F-8E22-0C8D056DE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" r="9155"/>
          <a:stretch/>
        </p:blipFill>
        <p:spPr bwMode="auto">
          <a:xfrm>
            <a:off x="-53788" y="938535"/>
            <a:ext cx="7884630" cy="55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F1E9F40-BCD7-494B-9FB3-0754C6513023}"/>
              </a:ext>
            </a:extLst>
          </p:cNvPr>
          <p:cNvSpPr txBox="1"/>
          <p:nvPr/>
        </p:nvSpPr>
        <p:spPr>
          <a:xfrm>
            <a:off x="146957" y="6451284"/>
            <a:ext cx="61068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hlinkClick r:id="rId4"/>
              </a:rPr>
              <a:t>間食のエネルギー（カロリー） </a:t>
            </a:r>
            <a:r>
              <a:rPr lang="en-US" altLang="ja-JP" sz="1200" dirty="0">
                <a:hlinkClick r:id="rId4"/>
              </a:rPr>
              <a:t>| e-</a:t>
            </a:r>
            <a:r>
              <a:rPr lang="ja-JP" altLang="en-US" sz="1200" dirty="0">
                <a:hlinkClick r:id="rId4"/>
              </a:rPr>
              <a:t>ヘルスネット（厚生労働省） </a:t>
            </a:r>
            <a:r>
              <a:rPr lang="en-US" altLang="ja-JP" sz="1200" dirty="0">
                <a:hlinkClick r:id="rId4"/>
              </a:rPr>
              <a:t>(mhlw.go.jp)</a:t>
            </a:r>
            <a:endParaRPr lang="ja-JP" altLang="en-US" sz="12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5DC34A5-B867-453A-902A-0DD8178C2595}"/>
              </a:ext>
            </a:extLst>
          </p:cNvPr>
          <p:cNvGrpSpPr/>
          <p:nvPr/>
        </p:nvGrpSpPr>
        <p:grpSpPr>
          <a:xfrm>
            <a:off x="7885435" y="1102578"/>
            <a:ext cx="4159608" cy="3686487"/>
            <a:chOff x="8193993" y="1100483"/>
            <a:chExt cx="4159608" cy="3686487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E4ECED60-A059-44A8-93F7-889568B1179B}"/>
                </a:ext>
              </a:extLst>
            </p:cNvPr>
            <p:cNvSpPr txBox="1"/>
            <p:nvPr/>
          </p:nvSpPr>
          <p:spPr>
            <a:xfrm>
              <a:off x="8193993" y="1100483"/>
              <a:ext cx="4159608" cy="355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間食をたくさんとっている方は</a:t>
              </a:r>
              <a:r>
                <a:rPr lang="en-US" altLang="ja-JP" sz="20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…</a:t>
              </a:r>
            </a:p>
            <a:p>
              <a:endParaRPr lang="en-US" altLang="ja-JP" sz="9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r>
                <a:rPr lang="ja-JP" altLang="en-US" sz="2800" dirty="0">
                  <a:solidFill>
                    <a:srgbClr val="FF0000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★ </a:t>
              </a:r>
              <a:r>
                <a:rPr lang="en-US" altLang="ja-JP" sz="2800" dirty="0">
                  <a:solidFill>
                    <a:srgbClr val="FF0000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1</a:t>
              </a:r>
              <a:r>
                <a:rPr lang="ja-JP" altLang="en-US" sz="2800" dirty="0">
                  <a:solidFill>
                    <a:srgbClr val="FF0000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日</a:t>
              </a:r>
              <a:r>
                <a:rPr lang="en-US" altLang="ja-JP" sz="2800" dirty="0">
                  <a:solidFill>
                    <a:srgbClr val="FF0000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200kcal</a:t>
              </a:r>
              <a:r>
                <a:rPr lang="ja-JP" altLang="en-US" sz="2800" dirty="0">
                  <a:solidFill>
                    <a:srgbClr val="FF0000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が目安</a:t>
              </a:r>
              <a:endParaRPr lang="en-US" altLang="ja-JP" sz="28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endPara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endPara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endPara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endPara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endPara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endPara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endParaRPr lang="en-US" altLang="ja-JP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E28E2C7-9F1C-4C93-A507-E438D6D9F0C7}"/>
                </a:ext>
              </a:extLst>
            </p:cNvPr>
            <p:cNvSpPr txBox="1"/>
            <p:nvPr/>
          </p:nvSpPr>
          <p:spPr>
            <a:xfrm>
              <a:off x="8988829" y="441763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E07ECAD-1777-4725-9897-009FBF9CF7E1}"/>
              </a:ext>
            </a:extLst>
          </p:cNvPr>
          <p:cNvSpPr/>
          <p:nvPr/>
        </p:nvSpPr>
        <p:spPr>
          <a:xfrm>
            <a:off x="2601323" y="5812947"/>
            <a:ext cx="868020" cy="3720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AutoShape 8" descr="棒付きキャンディを食べる子供のイラスト（男の子）">
            <a:extLst>
              <a:ext uri="{FF2B5EF4-FFF2-40B4-BE49-F238E27FC236}">
                <a16:creationId xmlns:a16="http://schemas.microsoft.com/office/drawing/2014/main" id="{B3208783-6034-4786-8CA9-A203A85791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12" descr="ポテトチップスのイラスト（袋・赤）">
            <a:extLst>
              <a:ext uri="{FF2B5EF4-FFF2-40B4-BE49-F238E27FC236}">
                <a16:creationId xmlns:a16="http://schemas.microsoft.com/office/drawing/2014/main" id="{B3EBF8CB-D1D2-469D-9DD1-977A9A791E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58" name="Picture 34" descr="お皿に乗せたポテトチップスのイラスト">
            <a:extLst>
              <a:ext uri="{FF2B5EF4-FFF2-40B4-BE49-F238E27FC236}">
                <a16:creationId xmlns:a16="http://schemas.microsoft.com/office/drawing/2014/main" id="{E5AFE050-DB3C-4336-8333-EDBE82BFB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64" y="5800513"/>
            <a:ext cx="982015" cy="86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ポテトチップスのイラスト（袋・赤）">
            <a:extLst>
              <a:ext uri="{FF2B5EF4-FFF2-40B4-BE49-F238E27FC236}">
                <a16:creationId xmlns:a16="http://schemas.microsoft.com/office/drawing/2014/main" id="{D951D95F-07F1-4EE0-B73B-56C6C298F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341">
            <a:off x="9036121" y="5959231"/>
            <a:ext cx="429456" cy="5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236F7CD2-0F6B-4264-94A5-519B58A56D3E}"/>
              </a:ext>
            </a:extLst>
          </p:cNvPr>
          <p:cNvSpPr/>
          <p:nvPr/>
        </p:nvSpPr>
        <p:spPr>
          <a:xfrm>
            <a:off x="9965239" y="5794639"/>
            <a:ext cx="1908515" cy="843500"/>
          </a:xfrm>
          <a:prstGeom prst="wedgeRoundRectCallout">
            <a:avLst>
              <a:gd name="adj1" fmla="val -67566"/>
              <a:gd name="adj2" fmla="val 25192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スナック菓子の場合</a:t>
            </a:r>
            <a:endParaRPr lang="en-US" altLang="ja-JP" sz="1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kumimoji="1" lang="ja-JP" altLang="en-US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・少量を小皿にとる</a:t>
            </a:r>
            <a:endParaRPr kumimoji="1" lang="en-US" altLang="ja-JP" sz="1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ja-JP" altLang="en-US" sz="1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・小袋を利用する</a:t>
            </a:r>
            <a:endParaRPr kumimoji="1" lang="en-US" altLang="ja-JP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EB806BA9-ECDB-4659-864C-48164D5C2FC1}"/>
              </a:ext>
            </a:extLst>
          </p:cNvPr>
          <p:cNvGrpSpPr/>
          <p:nvPr/>
        </p:nvGrpSpPr>
        <p:grpSpPr>
          <a:xfrm>
            <a:off x="7518713" y="2099997"/>
            <a:ext cx="4580118" cy="3554818"/>
            <a:chOff x="7505266" y="2194126"/>
            <a:chExt cx="4580118" cy="3554818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41798078-F449-4651-A1D3-1C124206B2FD}"/>
                </a:ext>
              </a:extLst>
            </p:cNvPr>
            <p:cNvGrpSpPr/>
            <p:nvPr/>
          </p:nvGrpSpPr>
          <p:grpSpPr>
            <a:xfrm>
              <a:off x="7505266" y="2296472"/>
              <a:ext cx="4539777" cy="3338223"/>
              <a:chOff x="7505266" y="2273698"/>
              <a:chExt cx="4539777" cy="3338223"/>
            </a:xfrm>
          </p:grpSpPr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0AF8C58-D175-4394-A2A4-4CDF0CA11C47}"/>
                  </a:ext>
                </a:extLst>
              </p:cNvPr>
              <p:cNvSpPr txBox="1"/>
              <p:nvPr/>
            </p:nvSpPr>
            <p:spPr>
              <a:xfrm>
                <a:off x="9752615" y="2273698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1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回数を減らす</a:t>
                </a:r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7676CDDB-1681-4B69-96FC-79619A6AC7E7}"/>
                  </a:ext>
                </a:extLst>
              </p:cNvPr>
              <p:cNvGrpSpPr/>
              <p:nvPr/>
            </p:nvGrpSpPr>
            <p:grpSpPr>
              <a:xfrm>
                <a:off x="7505266" y="2348723"/>
                <a:ext cx="4539777" cy="3263198"/>
                <a:chOff x="7505266" y="2348723"/>
                <a:chExt cx="4539777" cy="3263198"/>
              </a:xfrm>
            </p:grpSpPr>
            <p:grpSp>
              <p:nvGrpSpPr>
                <p:cNvPr id="13" name="グループ化 12">
                  <a:extLst>
                    <a:ext uri="{FF2B5EF4-FFF2-40B4-BE49-F238E27FC236}">
                      <a16:creationId xmlns:a16="http://schemas.microsoft.com/office/drawing/2014/main" id="{B685E85E-B3F7-4549-8F85-7D292A9B01D1}"/>
                    </a:ext>
                  </a:extLst>
                </p:cNvPr>
                <p:cNvGrpSpPr/>
                <p:nvPr/>
              </p:nvGrpSpPr>
              <p:grpSpPr>
                <a:xfrm>
                  <a:off x="7505266" y="2348723"/>
                  <a:ext cx="4479693" cy="1096243"/>
                  <a:chOff x="7487667" y="3099734"/>
                  <a:chExt cx="4479693" cy="1096243"/>
                </a:xfrm>
              </p:grpSpPr>
              <p:pic>
                <p:nvPicPr>
                  <p:cNvPr id="1028" name="Picture 4" descr="プリンを食べる子供のイラスト（男の子）">
                    <a:extLst>
                      <a:ext uri="{FF2B5EF4-FFF2-40B4-BE49-F238E27FC236}">
                        <a16:creationId xmlns:a16="http://schemas.microsoft.com/office/drawing/2014/main" id="{0D6C34A0-B1FE-4950-834F-D07882BB7AA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87667" y="3130017"/>
                    <a:ext cx="895406" cy="10659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0" name="Picture 6" descr="スイカを食べる人のイラスト（男の子）">
                    <a:extLst>
                      <a:ext uri="{FF2B5EF4-FFF2-40B4-BE49-F238E27FC236}">
                        <a16:creationId xmlns:a16="http://schemas.microsoft.com/office/drawing/2014/main" id="{7834E171-7FAC-4A93-8B93-1D4FE77C76E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190893" y="3152891"/>
                    <a:ext cx="978245" cy="100332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4" name="Picture 10" descr="棒付きキャンディを食べる子供のイラスト（男の子）">
                    <a:extLst>
                      <a:ext uri="{FF2B5EF4-FFF2-40B4-BE49-F238E27FC236}">
                        <a16:creationId xmlns:a16="http://schemas.microsoft.com/office/drawing/2014/main" id="{AA2AAE8A-3F08-4F25-BD6F-4F734AE4252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948951" y="3142441"/>
                    <a:ext cx="895406" cy="102332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5" name="矢印: 右 14">
                    <a:extLst>
                      <a:ext uri="{FF2B5EF4-FFF2-40B4-BE49-F238E27FC236}">
                        <a16:creationId xmlns:a16="http://schemas.microsoft.com/office/drawing/2014/main" id="{8A782E41-2487-479E-97B6-8878911050E1}"/>
                      </a:ext>
                    </a:extLst>
                  </p:cNvPr>
                  <p:cNvSpPr/>
                  <p:nvPr/>
                </p:nvSpPr>
                <p:spPr>
                  <a:xfrm>
                    <a:off x="10107486" y="3390489"/>
                    <a:ext cx="753324" cy="495910"/>
                  </a:xfrm>
                  <a:prstGeom prst="rightArrow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pic>
                <p:nvPicPr>
                  <p:cNvPr id="16" name="Picture 4" descr="プリンを食べる子供のイラスト（男の子）">
                    <a:extLst>
                      <a:ext uri="{FF2B5EF4-FFF2-40B4-BE49-F238E27FC236}">
                        <a16:creationId xmlns:a16="http://schemas.microsoft.com/office/drawing/2014/main" id="{232FC7B3-B427-41B1-A624-6504899BF51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71954" y="3099734"/>
                    <a:ext cx="895406" cy="10659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0" name="グループ化 19">
                  <a:extLst>
                    <a:ext uri="{FF2B5EF4-FFF2-40B4-BE49-F238E27FC236}">
                      <a16:creationId xmlns:a16="http://schemas.microsoft.com/office/drawing/2014/main" id="{BB017E67-3E1A-44C1-ACBE-DB391EC448EB}"/>
                    </a:ext>
                  </a:extLst>
                </p:cNvPr>
                <p:cNvGrpSpPr/>
                <p:nvPr/>
              </p:nvGrpSpPr>
              <p:grpSpPr>
                <a:xfrm>
                  <a:off x="7723815" y="3444966"/>
                  <a:ext cx="4261144" cy="863441"/>
                  <a:chOff x="7723815" y="3500326"/>
                  <a:chExt cx="4261144" cy="863441"/>
                </a:xfrm>
              </p:grpSpPr>
              <p:grpSp>
                <p:nvGrpSpPr>
                  <p:cNvPr id="11" name="グループ化 10">
                    <a:extLst>
                      <a:ext uri="{FF2B5EF4-FFF2-40B4-BE49-F238E27FC236}">
                        <a16:creationId xmlns:a16="http://schemas.microsoft.com/office/drawing/2014/main" id="{CFFE3A05-0A03-40F3-BD77-8A2687D404DD}"/>
                      </a:ext>
                    </a:extLst>
                  </p:cNvPr>
                  <p:cNvGrpSpPr/>
                  <p:nvPr/>
                </p:nvGrpSpPr>
                <p:grpSpPr>
                  <a:xfrm>
                    <a:off x="7723815" y="3712520"/>
                    <a:ext cx="1947598" cy="651247"/>
                    <a:chOff x="7687015" y="4385772"/>
                    <a:chExt cx="1947598" cy="651247"/>
                  </a:xfrm>
                </p:grpSpPr>
                <p:pic>
                  <p:nvPicPr>
                    <p:cNvPr id="25" name="Picture 18" descr="お煎餅のイラスト">
                      <a:extLst>
                        <a:ext uri="{FF2B5EF4-FFF2-40B4-BE49-F238E27FC236}">
                          <a16:creationId xmlns:a16="http://schemas.microsoft.com/office/drawing/2014/main" id="{B409CB65-446D-4E32-B912-6B291B3FDB5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797121">
                      <a:off x="8751629" y="4444550"/>
                      <a:ext cx="495908" cy="49590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10" name="グループ化 9">
                      <a:extLst>
                        <a:ext uri="{FF2B5EF4-FFF2-40B4-BE49-F238E27FC236}">
                          <a16:creationId xmlns:a16="http://schemas.microsoft.com/office/drawing/2014/main" id="{C918259F-F88D-4ABB-A2EE-2AD494BEF1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87015" y="4385772"/>
                      <a:ext cx="1947598" cy="651247"/>
                      <a:chOff x="7687015" y="4385772"/>
                      <a:chExt cx="1947598" cy="651247"/>
                    </a:xfrm>
                  </p:grpSpPr>
                  <p:pic>
                    <p:nvPicPr>
                      <p:cNvPr id="1040" name="Picture 16" descr="お煎餅のイラスト">
                        <a:extLst>
                          <a:ext uri="{FF2B5EF4-FFF2-40B4-BE49-F238E27FC236}">
                            <a16:creationId xmlns:a16="http://schemas.microsoft.com/office/drawing/2014/main" id="{EA35C340-9FF1-43AA-BA96-105F3D84C6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20866862">
                        <a:off x="7687015" y="4495552"/>
                        <a:ext cx="485640" cy="485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2" name="Picture 18" descr="お煎餅のイラスト">
                        <a:extLst>
                          <a:ext uri="{FF2B5EF4-FFF2-40B4-BE49-F238E27FC236}">
                            <a16:creationId xmlns:a16="http://schemas.microsoft.com/office/drawing/2014/main" id="{D331A694-7008-43E2-949B-C970F11EF4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282" y="4385772"/>
                        <a:ext cx="495908" cy="495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3" name="Picture 18" descr="お煎餅のイラスト">
                        <a:extLst>
                          <a:ext uri="{FF2B5EF4-FFF2-40B4-BE49-F238E27FC236}">
                            <a16:creationId xmlns:a16="http://schemas.microsoft.com/office/drawing/2014/main" id="{AB502088-1D6C-4134-A71F-6E98AF8C6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0539" y="4537165"/>
                        <a:ext cx="539026" cy="495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6" name="Picture 18" descr="お煎餅のイラスト">
                        <a:extLst>
                          <a:ext uri="{FF2B5EF4-FFF2-40B4-BE49-F238E27FC236}">
                            <a16:creationId xmlns:a16="http://schemas.microsoft.com/office/drawing/2014/main" id="{B8F19FEF-1586-4D79-A2E5-15B1892281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1488569">
                        <a:off x="9138705" y="4541111"/>
                        <a:ext cx="495908" cy="495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</p:grpSp>
              <p:sp>
                <p:nvSpPr>
                  <p:cNvPr id="27" name="矢印: 右 26">
                    <a:extLst>
                      <a:ext uri="{FF2B5EF4-FFF2-40B4-BE49-F238E27FC236}">
                        <a16:creationId xmlns:a16="http://schemas.microsoft.com/office/drawing/2014/main" id="{0594676D-D163-410E-B179-2A41A25015FC}"/>
                      </a:ext>
                    </a:extLst>
                  </p:cNvPr>
                  <p:cNvSpPr/>
                  <p:nvPr/>
                </p:nvSpPr>
                <p:spPr>
                  <a:xfrm>
                    <a:off x="10125085" y="3857923"/>
                    <a:ext cx="753324" cy="495909"/>
                  </a:xfrm>
                  <a:prstGeom prst="rightArrow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2" name="グループ化 11">
                    <a:extLst>
                      <a:ext uri="{FF2B5EF4-FFF2-40B4-BE49-F238E27FC236}">
                        <a16:creationId xmlns:a16="http://schemas.microsoft.com/office/drawing/2014/main" id="{3CFC1253-9302-47F0-9154-348536524FD0}"/>
                      </a:ext>
                    </a:extLst>
                  </p:cNvPr>
                  <p:cNvGrpSpPr/>
                  <p:nvPr/>
                </p:nvGrpSpPr>
                <p:grpSpPr>
                  <a:xfrm>
                    <a:off x="11163741" y="3844811"/>
                    <a:ext cx="821218" cy="518076"/>
                    <a:chOff x="11052184" y="4576519"/>
                    <a:chExt cx="821218" cy="518076"/>
                  </a:xfrm>
                </p:grpSpPr>
                <p:pic>
                  <p:nvPicPr>
                    <p:cNvPr id="28" name="Picture 18" descr="お煎餅のイラスト">
                      <a:extLst>
                        <a:ext uri="{FF2B5EF4-FFF2-40B4-BE49-F238E27FC236}">
                          <a16:creationId xmlns:a16="http://schemas.microsoft.com/office/drawing/2014/main" id="{72397494-9032-437E-8CB6-F08F6F8DCB7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052184" y="4598687"/>
                      <a:ext cx="495908" cy="49590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9" name="Picture 18" descr="お煎餅のイラスト">
                      <a:extLst>
                        <a:ext uri="{FF2B5EF4-FFF2-40B4-BE49-F238E27FC236}">
                          <a16:creationId xmlns:a16="http://schemas.microsoft.com/office/drawing/2014/main" id="{E61D899E-B7B2-42D1-A6F8-3DEB8D3305C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453559">
                      <a:off x="11377494" y="4576519"/>
                      <a:ext cx="495908" cy="49590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42" name="テキスト ボックス 41">
                    <a:extLst>
                      <a:ext uri="{FF2B5EF4-FFF2-40B4-BE49-F238E27FC236}">
                        <a16:creationId xmlns:a16="http://schemas.microsoft.com/office/drawing/2014/main" id="{9495ECA1-0014-4BC0-83C1-FB14494CB78F}"/>
                      </a:ext>
                    </a:extLst>
                  </p:cNvPr>
                  <p:cNvSpPr txBox="1"/>
                  <p:nvPr/>
                </p:nvSpPr>
                <p:spPr>
                  <a:xfrm>
                    <a:off x="9832333" y="3500326"/>
                    <a:ext cx="13388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ja-JP" altLang="en-US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rPr>
                      <a:t>量を減らす</a:t>
                    </a:r>
                  </a:p>
                </p:txBody>
              </p:sp>
            </p:grpSp>
            <p:grpSp>
              <p:nvGrpSpPr>
                <p:cNvPr id="21" name="グループ化 20">
                  <a:extLst>
                    <a:ext uri="{FF2B5EF4-FFF2-40B4-BE49-F238E27FC236}">
                      <a16:creationId xmlns:a16="http://schemas.microsoft.com/office/drawing/2014/main" id="{F8E66A58-C1DC-42DF-AE70-3EF9F8568FBB}"/>
                    </a:ext>
                  </a:extLst>
                </p:cNvPr>
                <p:cNvGrpSpPr/>
                <p:nvPr/>
              </p:nvGrpSpPr>
              <p:grpSpPr>
                <a:xfrm>
                  <a:off x="7922545" y="4533321"/>
                  <a:ext cx="4122498" cy="1078600"/>
                  <a:chOff x="7942370" y="4490732"/>
                  <a:chExt cx="4122498" cy="1078600"/>
                </a:xfrm>
              </p:grpSpPr>
              <p:grpSp>
                <p:nvGrpSpPr>
                  <p:cNvPr id="18" name="グループ化 17">
                    <a:extLst>
                      <a:ext uri="{FF2B5EF4-FFF2-40B4-BE49-F238E27FC236}">
                        <a16:creationId xmlns:a16="http://schemas.microsoft.com/office/drawing/2014/main" id="{F87F2F97-5639-4D91-B33B-F26396064DC8}"/>
                      </a:ext>
                    </a:extLst>
                  </p:cNvPr>
                  <p:cNvGrpSpPr/>
                  <p:nvPr/>
                </p:nvGrpSpPr>
                <p:grpSpPr>
                  <a:xfrm>
                    <a:off x="7942370" y="4581570"/>
                    <a:ext cx="4122498" cy="987762"/>
                    <a:chOff x="8223323" y="5227077"/>
                    <a:chExt cx="4122498" cy="987762"/>
                  </a:xfrm>
                </p:grpSpPr>
                <p:sp>
                  <p:nvSpPr>
                    <p:cNvPr id="33" name="矢印: 右 32">
                      <a:extLst>
                        <a:ext uri="{FF2B5EF4-FFF2-40B4-BE49-F238E27FC236}">
                          <a16:creationId xmlns:a16="http://schemas.microsoft.com/office/drawing/2014/main" id="{A8DD2F3A-70DF-4831-B4A9-D65FF54A91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25863" y="5513110"/>
                      <a:ext cx="753324" cy="495909"/>
                    </a:xfrm>
                    <a:prstGeom prst="rightArrow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pic>
                  <p:nvPicPr>
                    <p:cNvPr id="1048" name="Picture 24" descr="■">
                      <a:extLst>
                        <a:ext uri="{FF2B5EF4-FFF2-40B4-BE49-F238E27FC236}">
                          <a16:creationId xmlns:a16="http://schemas.microsoft.com/office/drawing/2014/main" id="{4995B0AF-7CC0-4DCF-AF22-077FF2F0606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23323" y="5341731"/>
                      <a:ext cx="892350" cy="76295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50" name="Picture 26" descr="みかん・オレンジのイラスト（フルーツ）">
                      <a:extLst>
                        <a:ext uri="{FF2B5EF4-FFF2-40B4-BE49-F238E27FC236}">
                          <a16:creationId xmlns:a16="http://schemas.microsoft.com/office/drawing/2014/main" id="{DA8B1F82-569F-459E-9C6F-4EC614830AE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21124415">
                      <a:off x="11334239" y="5453315"/>
                      <a:ext cx="537976" cy="53528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54" name="Picture 30" descr="缶コーヒーのイラスト">
                      <a:extLst>
                        <a:ext uri="{FF2B5EF4-FFF2-40B4-BE49-F238E27FC236}">
                          <a16:creationId xmlns:a16="http://schemas.microsoft.com/office/drawing/2014/main" id="{88B8373A-FECE-4F80-B3CD-51862F6A9C2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119703" y="5324044"/>
                      <a:ext cx="654591" cy="84463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56" name="Picture 32" descr="ペットボトルに入ったお茶のイラスト">
                      <a:extLst>
                        <a:ext uri="{FF2B5EF4-FFF2-40B4-BE49-F238E27FC236}">
                          <a16:creationId xmlns:a16="http://schemas.microsoft.com/office/drawing/2014/main" id="{16FAFA44-7181-4A4A-A000-FE39EE65BE9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1666735" y="5227077"/>
                      <a:ext cx="679086" cy="98776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44" name="テキスト ボックス 43">
                    <a:extLst>
                      <a:ext uri="{FF2B5EF4-FFF2-40B4-BE49-F238E27FC236}">
                        <a16:creationId xmlns:a16="http://schemas.microsoft.com/office/drawing/2014/main" id="{2A003D4B-3388-4EC5-BEBC-5AD67AAC7ACA}"/>
                      </a:ext>
                    </a:extLst>
                  </p:cNvPr>
                  <p:cNvSpPr txBox="1"/>
                  <p:nvPr/>
                </p:nvSpPr>
                <p:spPr>
                  <a:xfrm>
                    <a:off x="9772396" y="4490732"/>
                    <a:ext cx="13388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rPr>
                      <a:t>種類を選ぶ</a:t>
                    </a:r>
                    <a:endParaRPr kumimoji="1" lang="ja-JP" altLang="en-US" b="1" dirty="0">
                      <a:latin typeface="UD デジタル 教科書体 N-R" panose="02020400000000000000" pitchFamily="17" charset="-128"/>
                      <a:ea typeface="UD デジタル 教科書体 N-R" panose="02020400000000000000" pitchFamily="17" charset="-128"/>
                    </a:endParaRPr>
                  </a:p>
                </p:txBody>
              </p:sp>
            </p:grpSp>
          </p:grpSp>
        </p:grpSp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2830D9A5-A86E-4B2C-92D6-1535850C4CEE}"/>
                </a:ext>
              </a:extLst>
            </p:cNvPr>
            <p:cNvSpPr/>
            <p:nvPr/>
          </p:nvSpPr>
          <p:spPr>
            <a:xfrm>
              <a:off x="7546936" y="2194126"/>
              <a:ext cx="4538448" cy="3554818"/>
            </a:xfrm>
            <a:prstGeom prst="roundRect">
              <a:avLst>
                <a:gd name="adj" fmla="val 13187"/>
              </a:avLst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86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7CDB667-BF3D-49A1-9D2F-813D69F95F30}"/>
              </a:ext>
            </a:extLst>
          </p:cNvPr>
          <p:cNvSpPr/>
          <p:nvPr/>
        </p:nvSpPr>
        <p:spPr>
          <a:xfrm>
            <a:off x="0" y="169183"/>
            <a:ext cx="12192000" cy="5890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● 食事の時間を決めて食べましょう</a:t>
            </a:r>
            <a:endParaRPr kumimoji="1" lang="ja-JP" altLang="en-US" sz="3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7A96125-B245-4A5F-9AD9-A010642A1B04}"/>
              </a:ext>
            </a:extLst>
          </p:cNvPr>
          <p:cNvSpPr txBox="1"/>
          <p:nvPr/>
        </p:nvSpPr>
        <p:spPr>
          <a:xfrm>
            <a:off x="8741914" y="6362710"/>
            <a:ext cx="3438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出典：</a:t>
            </a:r>
            <a:r>
              <a:rPr lang="en-US" altLang="ja-JP" sz="1100" dirty="0" err="1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Cicadian</a:t>
            </a:r>
            <a:r>
              <a:rPr lang="en-US" altLang="ja-JP" sz="11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Technologies</a:t>
            </a:r>
            <a:r>
              <a:rPr lang="ja-JP" altLang="en-US" sz="11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en-US" altLang="ja-JP" sz="1100" dirty="0" err="1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Japan.Inc</a:t>
            </a:r>
            <a:r>
              <a:rPr lang="ja-JP" altLang="en-US" sz="11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en-US" altLang="ja-JP" sz="11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2005</a:t>
            </a:r>
            <a:endParaRPr lang="ja-JP" altLang="en-US" sz="11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1E9039C-546F-414C-8E8F-A729892F9792}"/>
              </a:ext>
            </a:extLst>
          </p:cNvPr>
          <p:cNvGrpSpPr/>
          <p:nvPr/>
        </p:nvGrpSpPr>
        <p:grpSpPr>
          <a:xfrm>
            <a:off x="2904538" y="1170452"/>
            <a:ext cx="7189660" cy="5435831"/>
            <a:chOff x="2466430" y="1309772"/>
            <a:chExt cx="7189660" cy="5323063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75717D16-79A8-4B72-A051-E78A3FFD30D3}"/>
                </a:ext>
              </a:extLst>
            </p:cNvPr>
            <p:cNvSpPr txBox="1"/>
            <p:nvPr/>
          </p:nvSpPr>
          <p:spPr>
            <a:xfrm>
              <a:off x="5648725" y="5986504"/>
              <a:ext cx="811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▲</a:t>
              </a:r>
              <a:endParaRPr kumimoji="1" lang="en-US" altLang="ja-JP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pPr algn="ctr"/>
              <a:r>
                <a:rPr lang="en-US" altLang="ja-JP" b="1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12</a:t>
              </a:r>
              <a:r>
                <a:rPr lang="ja-JP" altLang="en-US" b="1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時</a:t>
              </a:r>
              <a:endParaRPr kumimoji="1" lang="ja-JP" altLang="en-US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5E8372EA-73DC-4D23-BBA6-20944EDE81E8}"/>
                </a:ext>
              </a:extLst>
            </p:cNvPr>
            <p:cNvGrpSpPr/>
            <p:nvPr/>
          </p:nvGrpSpPr>
          <p:grpSpPr>
            <a:xfrm>
              <a:off x="2466430" y="1309772"/>
              <a:ext cx="7189660" cy="4742513"/>
              <a:chOff x="2466430" y="1309772"/>
              <a:chExt cx="7189660" cy="4742513"/>
            </a:xfrm>
          </p:grpSpPr>
          <p:graphicFrame>
            <p:nvGraphicFramePr>
              <p:cNvPr id="21" name="図表 20">
                <a:extLst>
                  <a:ext uri="{FF2B5EF4-FFF2-40B4-BE49-F238E27FC236}">
                    <a16:creationId xmlns:a16="http://schemas.microsoft.com/office/drawing/2014/main" id="{5FE4EC7E-33E1-4BA8-A47E-3742A5F9E32B}"/>
                  </a:ext>
                </a:extLst>
              </p:cNvPr>
              <p:cNvGraphicFramePr/>
              <p:nvPr/>
            </p:nvGraphicFramePr>
            <p:xfrm>
              <a:off x="2711624" y="1427997"/>
              <a:ext cx="6768752" cy="46242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22" name="角丸四角形 7">
                <a:extLst>
                  <a:ext uri="{FF2B5EF4-FFF2-40B4-BE49-F238E27FC236}">
                    <a16:creationId xmlns:a16="http://schemas.microsoft.com/office/drawing/2014/main" id="{BF5000FE-C9E8-4701-BC9B-808C0E6D3031}"/>
                  </a:ext>
                </a:extLst>
              </p:cNvPr>
              <p:cNvSpPr/>
              <p:nvPr/>
            </p:nvSpPr>
            <p:spPr bwMode="auto">
              <a:xfrm>
                <a:off x="2686592" y="3709144"/>
                <a:ext cx="1152128" cy="49050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夕 食</a:t>
                </a:r>
              </a:p>
            </p:txBody>
          </p:sp>
          <p:sp>
            <p:nvSpPr>
              <p:cNvPr id="23" name="角丸四角形 8">
                <a:extLst>
                  <a:ext uri="{FF2B5EF4-FFF2-40B4-BE49-F238E27FC236}">
                    <a16:creationId xmlns:a16="http://schemas.microsoft.com/office/drawing/2014/main" id="{CDF3E259-D944-4F9C-9EFA-BC5AEC0000B1}"/>
                  </a:ext>
                </a:extLst>
              </p:cNvPr>
              <p:cNvSpPr/>
              <p:nvPr/>
            </p:nvSpPr>
            <p:spPr bwMode="auto">
              <a:xfrm>
                <a:off x="8142117" y="3709144"/>
                <a:ext cx="1152599" cy="496167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dirty="0">
                    <a:solidFill>
                      <a:schemeClr val="bg1"/>
                    </a:solidFill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朝</a:t>
                </a:r>
                <a:r>
                  <a:rPr kumimoji="0" lang="ja-JP" altLang="en-US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 食</a:t>
                </a:r>
              </a:p>
            </p:txBody>
          </p:sp>
          <p:sp>
            <p:nvSpPr>
              <p:cNvPr id="27" name="角丸四角形 9">
                <a:extLst>
                  <a:ext uri="{FF2B5EF4-FFF2-40B4-BE49-F238E27FC236}">
                    <a16:creationId xmlns:a16="http://schemas.microsoft.com/office/drawing/2014/main" id="{0ECDF4FF-4F7A-4C8A-86FB-E28D124097B0}"/>
                  </a:ext>
                </a:extLst>
              </p:cNvPr>
              <p:cNvSpPr/>
              <p:nvPr/>
            </p:nvSpPr>
            <p:spPr bwMode="auto">
              <a:xfrm>
                <a:off x="6446343" y="1320743"/>
                <a:ext cx="1473578" cy="523286"/>
              </a:xfrm>
              <a:prstGeom prst="roundRect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400" b="0" u="none" strike="noStrike" cap="none" normalizeH="0" baseline="0" dirty="0">
                    <a:ln>
                      <a:noFill/>
                    </a:ln>
                    <a:effectLst/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深 夜 食</a:t>
                </a: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4EB59E09-AFAA-4E6F-AB3E-DDE8F43C7A9D}"/>
                  </a:ext>
                </a:extLst>
              </p:cNvPr>
              <p:cNvSpPr txBox="1"/>
              <p:nvPr/>
            </p:nvSpPr>
            <p:spPr>
              <a:xfrm>
                <a:off x="5323208" y="2218951"/>
                <a:ext cx="1440160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800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夜勤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9F33F54-313B-469B-B0DD-2FB1BED5F08D}"/>
                  </a:ext>
                </a:extLst>
              </p:cNvPr>
              <p:cNvSpPr txBox="1"/>
              <p:nvPr/>
            </p:nvSpPr>
            <p:spPr>
              <a:xfrm>
                <a:off x="5637656" y="1309772"/>
                <a:ext cx="8112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b="1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０時</a:t>
                </a:r>
                <a:endParaRPr kumimoji="1" lang="en-US" altLang="ja-JP" b="1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  <a:p>
                <a:pPr algn="ctr"/>
                <a:r>
                  <a:rPr kumimoji="1" lang="ja-JP" altLang="en-US" b="1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▼</a:t>
                </a:r>
              </a:p>
            </p:txBody>
          </p:sp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B3B97370-D3DE-465C-88AB-A33A2AE7B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6430" y="4223085"/>
                <a:ext cx="1420178" cy="1239106"/>
              </a:xfrm>
              <a:prstGeom prst="rect">
                <a:avLst/>
              </a:prstGeom>
            </p:spPr>
          </p:pic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E52EA54D-748C-49E5-A012-9B91BD4AB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2117" y="4227360"/>
                <a:ext cx="1245859" cy="1245859"/>
              </a:xfrm>
              <a:prstGeom prst="rect">
                <a:avLst/>
              </a:prstGeom>
            </p:spPr>
          </p:pic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6135200-763D-4BEC-983D-52D209FC2556}"/>
                  </a:ext>
                </a:extLst>
              </p:cNvPr>
              <p:cNvSpPr txBox="1"/>
              <p:nvPr/>
            </p:nvSpPr>
            <p:spPr>
              <a:xfrm>
                <a:off x="8077793" y="5462191"/>
                <a:ext cx="157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配達のお弁当</a:t>
                </a: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BD5CB94-57BD-4CB9-8DD6-FBD92B1659CA}"/>
                  </a:ext>
                </a:extLst>
              </p:cNvPr>
              <p:cNvSpPr txBox="1"/>
              <p:nvPr/>
            </p:nvSpPr>
            <p:spPr>
              <a:xfrm>
                <a:off x="2466430" y="5462191"/>
                <a:ext cx="1578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配達のお弁当</a:t>
                </a:r>
              </a:p>
            </p:txBody>
          </p:sp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36CE42DD-4149-463A-8856-FDA3F775CC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9434" y="1481614"/>
                <a:ext cx="779865" cy="1197745"/>
              </a:xfrm>
              <a:prstGeom prst="rect">
                <a:avLst/>
              </a:prstGeom>
            </p:spPr>
          </p:pic>
        </p:grp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FA65898-E52A-4DAF-8DDE-88FCF10BD69A}"/>
              </a:ext>
            </a:extLst>
          </p:cNvPr>
          <p:cNvSpPr txBox="1"/>
          <p:nvPr/>
        </p:nvSpPr>
        <p:spPr>
          <a:xfrm>
            <a:off x="388936" y="1165797"/>
            <a:ext cx="4159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★ 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食の時間をなるべく </a:t>
            </a:r>
            <a:endParaRPr lang="en-US" altLang="ja-JP" sz="28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en-US" altLang="ja-JP" sz="28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 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固定しましょう</a:t>
            </a:r>
            <a:endParaRPr lang="ja-JP" altLang="en-US" sz="24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755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404</Words>
  <Application>Microsoft Office PowerPoint</Application>
  <PresentationFormat>ワイド画面</PresentationFormat>
  <Paragraphs>108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UD デジタル 教科書体 NK-R</vt:lpstr>
      <vt:lpstr>UD デジタル 教科書体 N-R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清水　愛</dc:creator>
  <cp:lastModifiedBy>相田　実祈</cp:lastModifiedBy>
  <cp:revision>179</cp:revision>
  <cp:lastPrinted>2024-01-31T05:26:48Z</cp:lastPrinted>
  <dcterms:created xsi:type="dcterms:W3CDTF">2023-12-22T03:22:21Z</dcterms:created>
  <dcterms:modified xsi:type="dcterms:W3CDTF">2024-10-15T05:03:08Z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