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96" r:id="rId2"/>
    <p:sldId id="29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宍戸　悟" initials="宍戸　悟" lastIdx="29" clrIdx="0">
    <p:extLst>
      <p:ext uri="{19B8F6BF-5375-455C-9EA6-DF929625EA0E}">
        <p15:presenceInfo xmlns:p15="http://schemas.microsoft.com/office/powerpoint/2012/main" userId="S-1-5-21-161959346-1900351369-444732941-1958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2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7762905-FAE7-416B-94E9-5808AEE564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131F37-8CD8-4AA7-BA90-77D83B3825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FFB20-DAE3-473B-9010-58DF8020FC24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2380B1-B1EA-4930-AD99-A8D87A9B79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9A0BE0-86F1-420E-A036-2F157BB6C5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BF08D-3EE8-4E4E-ABF8-5BB9A8BC85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1747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B43B708C-9FB8-40EC-BD42-58D7928617E8}" type="datetimeFigureOut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C80F24A6-4C21-432B-9B4A-E193D21359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6846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385E-9D4D-47DB-8CC0-3F9A0EA6470F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35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EDBD-F3BB-45E8-80DC-F0C824F486B7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453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B2E3-35C6-4EA9-863C-185C7423BC18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351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A0E8-9318-49E4-B473-24DDBB080CFB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640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DAF1-1B7F-416C-ABB8-3E45A32F1AD9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140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51E5-6665-43F3-92E4-2EF744EB7B88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177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A6DE2-4C03-4E0A-BB19-2222D99A67E2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10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0955-401E-4FCA-BDEE-37B604FD91FB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800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33A2-3850-4864-8A1B-E69BDBE2D361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527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82446-B7FB-4F55-BAAF-C4287F1B34F1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040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BA21-63F0-4A93-B779-644D40807D73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11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CA5C1-2F43-4F7B-9038-3F4EE002FAA2}" type="datetime1">
              <a:rPr kumimoji="1" lang="ja-JP" altLang="en-US" smtClean="0"/>
              <a:t>2024/9/30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89D35-93A8-4D55-8FEE-51362AC493C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70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332" y="395824"/>
            <a:ext cx="9223032" cy="453517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2177" b="1" dirty="0">
                <a:solidFill>
                  <a:schemeClr val="bg1"/>
                </a:solidFill>
              </a:rPr>
              <a:t>男女共同参画にかかる府民意識調査　概要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6954" y="2217420"/>
            <a:ext cx="9223032" cy="4305299"/>
          </a:xfrm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05340" y="1126995"/>
            <a:ext cx="829532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調査時期：令和６年８月７日</a:t>
            </a:r>
            <a:r>
              <a:rPr lang="en-US" altLang="ja-JP" sz="1600" dirty="0"/>
              <a:t>(</a:t>
            </a:r>
            <a:r>
              <a:rPr lang="ja-JP" altLang="en-US" sz="1600" dirty="0"/>
              <a:t>水曜日</a:t>
            </a:r>
            <a:r>
              <a:rPr lang="en-US" altLang="ja-JP" sz="1600" dirty="0"/>
              <a:t>)</a:t>
            </a:r>
            <a:r>
              <a:rPr lang="ja-JP" altLang="en-US" sz="1600" dirty="0"/>
              <a:t>～８月３０日</a:t>
            </a:r>
            <a:r>
              <a:rPr lang="en-US" altLang="ja-JP" sz="1600" dirty="0"/>
              <a:t>(</a:t>
            </a:r>
            <a:r>
              <a:rPr lang="ja-JP" altLang="en-US" sz="1600" dirty="0"/>
              <a:t>金曜日</a:t>
            </a:r>
            <a:r>
              <a:rPr lang="en-US" altLang="ja-JP" sz="1600" dirty="0"/>
              <a:t>)</a:t>
            </a:r>
            <a:endParaRPr lang="ja-JP" altLang="en-US" sz="1600" dirty="0"/>
          </a:p>
          <a:p>
            <a:r>
              <a:rPr lang="ja-JP" altLang="en-US" sz="1600" dirty="0"/>
              <a:t>調査地域：大阪府内全域</a:t>
            </a:r>
          </a:p>
          <a:p>
            <a:r>
              <a:rPr lang="ja-JP" altLang="en-US" sz="1600" dirty="0"/>
              <a:t>標本数　：３</a:t>
            </a:r>
            <a:r>
              <a:rPr lang="en-US" altLang="ja-JP" sz="1600" dirty="0"/>
              <a:t>,</a:t>
            </a:r>
            <a:r>
              <a:rPr lang="ja-JP" altLang="en-US" sz="1600" dirty="0"/>
              <a:t>０００（速報値：有効回収数９８６　回収率３２</a:t>
            </a:r>
            <a:r>
              <a:rPr lang="en-US" altLang="ja-JP" sz="1600" dirty="0"/>
              <a:t>.</a:t>
            </a:r>
            <a:r>
              <a:rPr lang="ja-JP" altLang="en-US" sz="1600" dirty="0"/>
              <a:t>９</a:t>
            </a:r>
            <a:r>
              <a:rPr lang="en-US" altLang="ja-JP" sz="1600" dirty="0"/>
              <a:t>%</a:t>
            </a:r>
            <a:r>
              <a:rPr lang="ja-JP" altLang="en-US" sz="1600" dirty="0"/>
              <a:t>）</a:t>
            </a:r>
            <a:endParaRPr lang="en-US" altLang="ja-JP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5B2E5A-B31E-4721-B7A4-2D41093C99A9}"/>
              </a:ext>
            </a:extLst>
          </p:cNvPr>
          <p:cNvSpPr txBox="1"/>
          <p:nvPr/>
        </p:nvSpPr>
        <p:spPr>
          <a:xfrm>
            <a:off x="8280584" y="164992"/>
            <a:ext cx="133940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資料３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3696C1-3BF6-4D06-B48A-AF9929F4BEBC}"/>
              </a:ext>
            </a:extLst>
          </p:cNvPr>
          <p:cNvSpPr txBox="1"/>
          <p:nvPr/>
        </p:nvSpPr>
        <p:spPr>
          <a:xfrm>
            <a:off x="550019" y="2593612"/>
            <a:ext cx="1917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回答方法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7318719D-CAE7-4B96-A133-D8B0C676B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443" y="2700293"/>
            <a:ext cx="6139557" cy="235909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0ACDE3-0CFF-4A9F-BC20-E43DBE795AD8}"/>
              </a:ext>
            </a:extLst>
          </p:cNvPr>
          <p:cNvSpPr txBox="1"/>
          <p:nvPr/>
        </p:nvSpPr>
        <p:spPr>
          <a:xfrm>
            <a:off x="902721" y="5278452"/>
            <a:ext cx="8264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/>
              <a:t>全体の回答者のうち、紙の調査票を通じて回答した割合は</a:t>
            </a:r>
            <a:r>
              <a:rPr kumimoji="1" lang="en-US" altLang="ja-JP" sz="1400" dirty="0"/>
              <a:t>72.9</a:t>
            </a:r>
            <a:r>
              <a:rPr kumimoji="1" lang="ja-JP" altLang="en-US" sz="1400" dirty="0"/>
              <a:t>％、回答用</a:t>
            </a:r>
            <a:r>
              <a:rPr kumimoji="1" lang="en-US" altLang="ja-JP" sz="1400" dirty="0"/>
              <a:t>WEB</a:t>
            </a:r>
            <a:r>
              <a:rPr kumimoji="1" lang="ja-JP" altLang="en-US" sz="1400" dirty="0"/>
              <a:t>サイトを通じて回答した割合が</a:t>
            </a:r>
            <a:r>
              <a:rPr kumimoji="1" lang="en-US" altLang="ja-JP" sz="1400" dirty="0"/>
              <a:t>27.1</a:t>
            </a:r>
            <a:r>
              <a:rPr kumimoji="1" lang="ja-JP" altLang="en-US" sz="1400" dirty="0"/>
              <a:t>％となった。</a:t>
            </a:r>
            <a:endParaRPr kumimoji="1" lang="en-US" altLang="ja-JP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/>
              <a:t>令和元年度の調査と比較すると、</a:t>
            </a:r>
            <a:r>
              <a:rPr kumimoji="1" lang="en-US" altLang="ja-JP" sz="1400" dirty="0"/>
              <a:t>WEB</a:t>
            </a:r>
            <a:r>
              <a:rPr kumimoji="1" lang="ja-JP" altLang="en-US" sz="1400" dirty="0"/>
              <a:t>サイトを通じての回答者の割合が増加している。</a:t>
            </a:r>
            <a:endParaRPr kumimoji="1" lang="en-US" altLang="ja-JP" sz="1400" dirty="0"/>
          </a:p>
          <a:p>
            <a:r>
              <a:rPr kumimoji="1" lang="ja-JP" altLang="en-US" sz="1400" dirty="0"/>
              <a:t>　　（令和元年度：紙での回答が</a:t>
            </a:r>
            <a:r>
              <a:rPr kumimoji="1" lang="en-US" altLang="ja-JP" sz="1400" dirty="0"/>
              <a:t>84.3</a:t>
            </a:r>
            <a:r>
              <a:rPr kumimoji="1" lang="ja-JP" altLang="en-US" sz="1400" dirty="0"/>
              <a:t>％、</a:t>
            </a:r>
            <a:r>
              <a:rPr kumimoji="1" lang="en-US" altLang="ja-JP" sz="1400" dirty="0"/>
              <a:t>WEB</a:t>
            </a:r>
            <a:r>
              <a:rPr kumimoji="1" lang="ja-JP" altLang="en-US" sz="1400" dirty="0"/>
              <a:t>サイトでの回答が</a:t>
            </a:r>
            <a:r>
              <a:rPr kumimoji="1" lang="en-US" altLang="ja-JP" sz="1400" dirty="0"/>
              <a:t>15.7</a:t>
            </a:r>
            <a:r>
              <a:rPr kumimoji="1" lang="ja-JP" altLang="en-US" sz="1400" dirty="0"/>
              <a:t>％）</a:t>
            </a:r>
          </a:p>
        </p:txBody>
      </p:sp>
    </p:spTree>
    <p:extLst>
      <p:ext uri="{BB962C8B-B14F-4D97-AF65-F5344CB8AC3E}">
        <p14:creationId xmlns:p14="http://schemas.microsoft.com/office/powerpoint/2010/main" val="355037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4332" y="381000"/>
            <a:ext cx="9223032" cy="6381841"/>
          </a:xfrm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D9476B8-8466-4DE5-8806-32ACAA410532}"/>
              </a:ext>
            </a:extLst>
          </p:cNvPr>
          <p:cNvSpPr txBox="1"/>
          <p:nvPr/>
        </p:nvSpPr>
        <p:spPr>
          <a:xfrm>
            <a:off x="537212" y="820066"/>
            <a:ext cx="116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性別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79FA20D-7C8B-42CC-9371-CA957D33F79A}"/>
              </a:ext>
            </a:extLst>
          </p:cNvPr>
          <p:cNvSpPr txBox="1"/>
          <p:nvPr/>
        </p:nvSpPr>
        <p:spPr>
          <a:xfrm>
            <a:off x="537212" y="3429000"/>
            <a:ext cx="116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年齢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C5474FFB-62DB-4DAD-86DB-58EAF1FF4E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21" b="8330"/>
          <a:stretch/>
        </p:blipFill>
        <p:spPr>
          <a:xfrm>
            <a:off x="1510024" y="931348"/>
            <a:ext cx="7706022" cy="225841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60BB5F4-02EE-43C9-80BF-DF94AC2AE6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28" r="2642" b="7230"/>
          <a:stretch/>
        </p:blipFill>
        <p:spPr>
          <a:xfrm>
            <a:off x="1357282" y="3740110"/>
            <a:ext cx="8011506" cy="276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80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4037</TotalTime>
  <Words>137</Words>
  <Application>Microsoft Office PowerPoint</Application>
  <PresentationFormat>A4 210 x 297 mm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男女共同参画にかかる府民意識調査　概要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男女共同参画社会に関する府民意識調査概要</dc:title>
  <dc:creator>宍戸　悟</dc:creator>
  <cp:lastModifiedBy>蒲原　真寿美</cp:lastModifiedBy>
  <cp:revision>248</cp:revision>
  <cp:lastPrinted>2024-09-30T04:14:26Z</cp:lastPrinted>
  <dcterms:created xsi:type="dcterms:W3CDTF">2019-09-11T03:03:42Z</dcterms:created>
  <dcterms:modified xsi:type="dcterms:W3CDTF">2024-09-30T04:17:32Z</dcterms:modified>
</cp:coreProperties>
</file>