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73" r:id="rId2"/>
    <p:sldId id="272" r:id="rId3"/>
  </p:sldIdLst>
  <p:sldSz cx="6858000" cy="9906000" type="A4"/>
  <p:notesSz cx="6807200" cy="9939338"/>
  <p:defaultTextStyle>
    <a:defPPr>
      <a:defRPr lang="ja-JP"/>
    </a:defPPr>
    <a:lvl1pPr marL="0" algn="l" defTabSz="914221" rtl="0" eaLnBrk="1" latinLnBrk="0" hangingPunct="1">
      <a:defRPr kumimoji="1" sz="1818" kern="1200">
        <a:solidFill>
          <a:schemeClr val="tx1"/>
        </a:solidFill>
        <a:latin typeface="+mn-lt"/>
        <a:ea typeface="+mn-ea"/>
        <a:cs typeface="+mn-cs"/>
      </a:defRPr>
    </a:lvl1pPr>
    <a:lvl2pPr marL="457110" algn="l" defTabSz="914221" rtl="0" eaLnBrk="1" latinLnBrk="0" hangingPunct="1">
      <a:defRPr kumimoji="1" sz="1818" kern="1200">
        <a:solidFill>
          <a:schemeClr val="tx1"/>
        </a:solidFill>
        <a:latin typeface="+mn-lt"/>
        <a:ea typeface="+mn-ea"/>
        <a:cs typeface="+mn-cs"/>
      </a:defRPr>
    </a:lvl2pPr>
    <a:lvl3pPr marL="914221" algn="l" defTabSz="914221" rtl="0" eaLnBrk="1" latinLnBrk="0" hangingPunct="1">
      <a:defRPr kumimoji="1" sz="1818" kern="1200">
        <a:solidFill>
          <a:schemeClr val="tx1"/>
        </a:solidFill>
        <a:latin typeface="+mn-lt"/>
        <a:ea typeface="+mn-ea"/>
        <a:cs typeface="+mn-cs"/>
      </a:defRPr>
    </a:lvl3pPr>
    <a:lvl4pPr marL="1371331" algn="l" defTabSz="914221" rtl="0" eaLnBrk="1" latinLnBrk="0" hangingPunct="1">
      <a:defRPr kumimoji="1" sz="1818" kern="1200">
        <a:solidFill>
          <a:schemeClr val="tx1"/>
        </a:solidFill>
        <a:latin typeface="+mn-lt"/>
        <a:ea typeface="+mn-ea"/>
        <a:cs typeface="+mn-cs"/>
      </a:defRPr>
    </a:lvl4pPr>
    <a:lvl5pPr marL="1828442" algn="l" defTabSz="914221" rtl="0" eaLnBrk="1" latinLnBrk="0" hangingPunct="1">
      <a:defRPr kumimoji="1" sz="1818" kern="1200">
        <a:solidFill>
          <a:schemeClr val="tx1"/>
        </a:solidFill>
        <a:latin typeface="+mn-lt"/>
        <a:ea typeface="+mn-ea"/>
        <a:cs typeface="+mn-cs"/>
      </a:defRPr>
    </a:lvl5pPr>
    <a:lvl6pPr marL="2285552" algn="l" defTabSz="914221" rtl="0" eaLnBrk="1" latinLnBrk="0" hangingPunct="1">
      <a:defRPr kumimoji="1" sz="1818" kern="1200">
        <a:solidFill>
          <a:schemeClr val="tx1"/>
        </a:solidFill>
        <a:latin typeface="+mn-lt"/>
        <a:ea typeface="+mn-ea"/>
        <a:cs typeface="+mn-cs"/>
      </a:defRPr>
    </a:lvl6pPr>
    <a:lvl7pPr marL="2742663" algn="l" defTabSz="914221" rtl="0" eaLnBrk="1" latinLnBrk="0" hangingPunct="1">
      <a:defRPr kumimoji="1" sz="1818" kern="1200">
        <a:solidFill>
          <a:schemeClr val="tx1"/>
        </a:solidFill>
        <a:latin typeface="+mn-lt"/>
        <a:ea typeface="+mn-ea"/>
        <a:cs typeface="+mn-cs"/>
      </a:defRPr>
    </a:lvl7pPr>
    <a:lvl8pPr marL="3199774" algn="l" defTabSz="914221" rtl="0" eaLnBrk="1" latinLnBrk="0" hangingPunct="1">
      <a:defRPr kumimoji="1" sz="1818" kern="1200">
        <a:solidFill>
          <a:schemeClr val="tx1"/>
        </a:solidFill>
        <a:latin typeface="+mn-lt"/>
        <a:ea typeface="+mn-ea"/>
        <a:cs typeface="+mn-cs"/>
      </a:defRPr>
    </a:lvl8pPr>
    <a:lvl9pPr marL="3656884" algn="l" defTabSz="914221" rtl="0" eaLnBrk="1" latinLnBrk="0" hangingPunct="1">
      <a:defRPr kumimoji="1" sz="1818" kern="1200">
        <a:solidFill>
          <a:schemeClr val="tx1"/>
        </a:solidFill>
        <a:latin typeface="+mn-lt"/>
        <a:ea typeface="+mn-ea"/>
        <a:cs typeface="+mn-cs"/>
      </a:defRPr>
    </a:lvl9pPr>
  </p:defaultTextStyle>
  <p:extLst>
    <p:ext uri="{521415D9-36F7-43E2-AB2F-B90AF26B5E84}">
      <p14:sectionLst xmlns:p14="http://schemas.microsoft.com/office/powerpoint/2010/main">
        <p14:section name="タイトルなしのセクション" id="{EA605B47-2FFD-4E8F-81B0-CD320E167F7A}">
          <p14:sldIdLst>
            <p14:sldId id="273"/>
            <p14:sldId id="272"/>
          </p14:sldIdLst>
        </p14:section>
      </p14:sectionLst>
    </p:ex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256EFF"/>
    <a:srgbClr val="000066"/>
    <a:srgbClr val="FFCABD"/>
    <a:srgbClr val="FFCCFF"/>
    <a:srgbClr val="FF4B21"/>
    <a:srgbClr val="FF714F"/>
    <a:srgbClr val="FF967D"/>
    <a:srgbClr val="FF8F75"/>
    <a:srgbClr val="94B1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338" autoAdjust="0"/>
    <p:restoredTop sz="96395" autoAdjust="0"/>
  </p:normalViewPr>
  <p:slideViewPr>
    <p:cSldViewPr showGuides="1">
      <p:cViewPr varScale="1">
        <p:scale>
          <a:sx n="77" d="100"/>
          <a:sy n="77" d="100"/>
        </p:scale>
        <p:origin x="3228" y="114"/>
      </p:cViewPr>
      <p:guideLst>
        <p:guide orient="horz" pos="3120"/>
        <p:guide pos="2160"/>
      </p:guideLst>
    </p:cSldViewPr>
  </p:slideViewPr>
  <p:notesTextViewPr>
    <p:cViewPr>
      <p:scale>
        <a:sx n="300" d="100"/>
        <a:sy n="3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0"/>
            <a:ext cx="2949575" cy="496888"/>
          </a:xfrm>
          <a:prstGeom prst="rect">
            <a:avLst/>
          </a:prstGeom>
        </p:spPr>
        <p:txBody>
          <a:bodyPr vert="horz" lIns="91423" tIns="45711" rIns="91423" bIns="4571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1" y="0"/>
            <a:ext cx="2949575" cy="496888"/>
          </a:xfrm>
          <a:prstGeom prst="rect">
            <a:avLst/>
          </a:prstGeom>
        </p:spPr>
        <p:txBody>
          <a:bodyPr vert="horz" lIns="91423" tIns="45711" rIns="91423" bIns="45711" rtlCol="0"/>
          <a:lstStyle>
            <a:lvl1pPr algn="r">
              <a:defRPr sz="1200"/>
            </a:lvl1pPr>
          </a:lstStyle>
          <a:p>
            <a:fld id="{0C8DD1BE-2953-48A1-9B0F-C38EFFD7B669}" type="datetimeFigureOut">
              <a:rPr kumimoji="1" lang="ja-JP" altLang="en-US" smtClean="0"/>
              <a:t>2025/1/24</a:t>
            </a:fld>
            <a:endParaRPr kumimoji="1" lang="ja-JP" altLang="en-US"/>
          </a:p>
        </p:txBody>
      </p:sp>
      <p:sp>
        <p:nvSpPr>
          <p:cNvPr id="4" name="スライド イメージ プレースホルダー 3"/>
          <p:cNvSpPr>
            <a:spLocks noGrp="1" noRot="1" noChangeAspect="1"/>
          </p:cNvSpPr>
          <p:nvPr>
            <p:ph type="sldImg" idx="2"/>
          </p:nvPr>
        </p:nvSpPr>
        <p:spPr>
          <a:xfrm>
            <a:off x="2114550" y="746125"/>
            <a:ext cx="2578100" cy="3725863"/>
          </a:xfrm>
          <a:prstGeom prst="rect">
            <a:avLst/>
          </a:prstGeom>
          <a:noFill/>
          <a:ln w="12700">
            <a:solidFill>
              <a:prstClr val="black"/>
            </a:solidFill>
          </a:ln>
        </p:spPr>
        <p:txBody>
          <a:bodyPr vert="horz" lIns="91423" tIns="45711" rIns="91423" bIns="45711" rtlCol="0" anchor="ctr"/>
          <a:lstStyle/>
          <a:p>
            <a:endParaRPr lang="ja-JP" altLang="en-US"/>
          </a:p>
        </p:txBody>
      </p:sp>
      <p:sp>
        <p:nvSpPr>
          <p:cNvPr id="5" name="ノート プレースホルダー 4"/>
          <p:cNvSpPr>
            <a:spLocks noGrp="1"/>
          </p:cNvSpPr>
          <p:nvPr>
            <p:ph type="body" sz="quarter" idx="3"/>
          </p:nvPr>
        </p:nvSpPr>
        <p:spPr>
          <a:xfrm>
            <a:off x="681041" y="4721225"/>
            <a:ext cx="5445125" cy="4471988"/>
          </a:xfrm>
          <a:prstGeom prst="rect">
            <a:avLst/>
          </a:prstGeom>
        </p:spPr>
        <p:txBody>
          <a:bodyPr vert="horz" lIns="91423" tIns="45711" rIns="91423" bIns="4571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863"/>
            <a:ext cx="2949575" cy="496887"/>
          </a:xfrm>
          <a:prstGeom prst="rect">
            <a:avLst/>
          </a:prstGeom>
        </p:spPr>
        <p:txBody>
          <a:bodyPr vert="horz" lIns="91423" tIns="45711" rIns="91423" bIns="4571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1" y="9440863"/>
            <a:ext cx="2949575" cy="496887"/>
          </a:xfrm>
          <a:prstGeom prst="rect">
            <a:avLst/>
          </a:prstGeom>
        </p:spPr>
        <p:txBody>
          <a:bodyPr vert="horz" lIns="91423" tIns="45711" rIns="91423" bIns="45711" rtlCol="0" anchor="b"/>
          <a:lstStyle>
            <a:lvl1pPr algn="r">
              <a:defRPr sz="1200"/>
            </a:lvl1pPr>
          </a:lstStyle>
          <a:p>
            <a:fld id="{D128A1AF-D8EE-4EB1-B0FF-6B38B37F22F9}" type="slidenum">
              <a:rPr kumimoji="1" lang="ja-JP" altLang="en-US" smtClean="0"/>
              <a:t>‹#›</a:t>
            </a:fld>
            <a:endParaRPr kumimoji="1" lang="ja-JP" altLang="en-US"/>
          </a:p>
        </p:txBody>
      </p:sp>
    </p:spTree>
    <p:extLst>
      <p:ext uri="{BB962C8B-B14F-4D97-AF65-F5344CB8AC3E}">
        <p14:creationId xmlns:p14="http://schemas.microsoft.com/office/powerpoint/2010/main" val="643537472"/>
      </p:ext>
    </p:extLst>
  </p:cSld>
  <p:clrMap bg1="lt1" tx1="dk1" bg2="lt2" tx2="dk2" accent1="accent1" accent2="accent2" accent3="accent3" accent4="accent4" accent5="accent5" accent6="accent6" hlink="hlink" folHlink="folHlink"/>
  <p:notesStyle>
    <a:lvl1pPr marL="0" algn="l" defTabSz="914221" rtl="0" eaLnBrk="1" latinLnBrk="0" hangingPunct="1">
      <a:defRPr kumimoji="1" sz="1169" kern="1200">
        <a:solidFill>
          <a:schemeClr val="tx1"/>
        </a:solidFill>
        <a:latin typeface="+mn-lt"/>
        <a:ea typeface="+mn-ea"/>
        <a:cs typeface="+mn-cs"/>
      </a:defRPr>
    </a:lvl1pPr>
    <a:lvl2pPr marL="457110" algn="l" defTabSz="914221" rtl="0" eaLnBrk="1" latinLnBrk="0" hangingPunct="1">
      <a:defRPr kumimoji="1" sz="1169" kern="1200">
        <a:solidFill>
          <a:schemeClr val="tx1"/>
        </a:solidFill>
        <a:latin typeface="+mn-lt"/>
        <a:ea typeface="+mn-ea"/>
        <a:cs typeface="+mn-cs"/>
      </a:defRPr>
    </a:lvl2pPr>
    <a:lvl3pPr marL="914221" algn="l" defTabSz="914221" rtl="0" eaLnBrk="1" latinLnBrk="0" hangingPunct="1">
      <a:defRPr kumimoji="1" sz="1169" kern="1200">
        <a:solidFill>
          <a:schemeClr val="tx1"/>
        </a:solidFill>
        <a:latin typeface="+mn-lt"/>
        <a:ea typeface="+mn-ea"/>
        <a:cs typeface="+mn-cs"/>
      </a:defRPr>
    </a:lvl3pPr>
    <a:lvl4pPr marL="1371331" algn="l" defTabSz="914221" rtl="0" eaLnBrk="1" latinLnBrk="0" hangingPunct="1">
      <a:defRPr kumimoji="1" sz="1169" kern="1200">
        <a:solidFill>
          <a:schemeClr val="tx1"/>
        </a:solidFill>
        <a:latin typeface="+mn-lt"/>
        <a:ea typeface="+mn-ea"/>
        <a:cs typeface="+mn-cs"/>
      </a:defRPr>
    </a:lvl4pPr>
    <a:lvl5pPr marL="1828442" algn="l" defTabSz="914221" rtl="0" eaLnBrk="1" latinLnBrk="0" hangingPunct="1">
      <a:defRPr kumimoji="1" sz="1169" kern="1200">
        <a:solidFill>
          <a:schemeClr val="tx1"/>
        </a:solidFill>
        <a:latin typeface="+mn-lt"/>
        <a:ea typeface="+mn-ea"/>
        <a:cs typeface="+mn-cs"/>
      </a:defRPr>
    </a:lvl5pPr>
    <a:lvl6pPr marL="2285552" algn="l" defTabSz="914221" rtl="0" eaLnBrk="1" latinLnBrk="0" hangingPunct="1">
      <a:defRPr kumimoji="1" sz="1169" kern="1200">
        <a:solidFill>
          <a:schemeClr val="tx1"/>
        </a:solidFill>
        <a:latin typeface="+mn-lt"/>
        <a:ea typeface="+mn-ea"/>
        <a:cs typeface="+mn-cs"/>
      </a:defRPr>
    </a:lvl6pPr>
    <a:lvl7pPr marL="2742663" algn="l" defTabSz="914221" rtl="0" eaLnBrk="1" latinLnBrk="0" hangingPunct="1">
      <a:defRPr kumimoji="1" sz="1169" kern="1200">
        <a:solidFill>
          <a:schemeClr val="tx1"/>
        </a:solidFill>
        <a:latin typeface="+mn-lt"/>
        <a:ea typeface="+mn-ea"/>
        <a:cs typeface="+mn-cs"/>
      </a:defRPr>
    </a:lvl7pPr>
    <a:lvl8pPr marL="3199774" algn="l" defTabSz="914221" rtl="0" eaLnBrk="1" latinLnBrk="0" hangingPunct="1">
      <a:defRPr kumimoji="1" sz="1169" kern="1200">
        <a:solidFill>
          <a:schemeClr val="tx1"/>
        </a:solidFill>
        <a:latin typeface="+mn-lt"/>
        <a:ea typeface="+mn-ea"/>
        <a:cs typeface="+mn-cs"/>
      </a:defRPr>
    </a:lvl8pPr>
    <a:lvl9pPr marL="3656884" algn="l" defTabSz="914221" rtl="0" eaLnBrk="1" latinLnBrk="0" hangingPunct="1">
      <a:defRPr kumimoji="1" sz="1169"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4"/>
            <a:ext cx="5829300" cy="2123369"/>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028700" y="5613399"/>
            <a:ext cx="4800600" cy="2531534"/>
          </a:xfrm>
        </p:spPr>
        <p:txBody>
          <a:bodyPr/>
          <a:lstStyle>
            <a:lvl1pPr marL="0" indent="0" algn="ctr">
              <a:buNone/>
              <a:defRPr>
                <a:solidFill>
                  <a:schemeClr val="tx1">
                    <a:tint val="75000"/>
                  </a:schemeClr>
                </a:solidFill>
              </a:defRPr>
            </a:lvl1pPr>
            <a:lvl2pPr marL="319240" indent="0" algn="ctr">
              <a:buNone/>
              <a:defRPr>
                <a:solidFill>
                  <a:schemeClr val="tx1">
                    <a:tint val="75000"/>
                  </a:schemeClr>
                </a:solidFill>
              </a:defRPr>
            </a:lvl2pPr>
            <a:lvl3pPr marL="638481" indent="0" algn="ctr">
              <a:buNone/>
              <a:defRPr>
                <a:solidFill>
                  <a:schemeClr val="tx1">
                    <a:tint val="75000"/>
                  </a:schemeClr>
                </a:solidFill>
              </a:defRPr>
            </a:lvl3pPr>
            <a:lvl4pPr marL="957721" indent="0" algn="ctr">
              <a:buNone/>
              <a:defRPr>
                <a:solidFill>
                  <a:schemeClr val="tx1">
                    <a:tint val="75000"/>
                  </a:schemeClr>
                </a:solidFill>
              </a:defRPr>
            </a:lvl4pPr>
            <a:lvl5pPr marL="1276962" indent="0" algn="ctr">
              <a:buNone/>
              <a:defRPr>
                <a:solidFill>
                  <a:schemeClr val="tx1">
                    <a:tint val="75000"/>
                  </a:schemeClr>
                </a:solidFill>
              </a:defRPr>
            </a:lvl5pPr>
            <a:lvl6pPr marL="1596202" indent="0" algn="ctr">
              <a:buNone/>
              <a:defRPr>
                <a:solidFill>
                  <a:schemeClr val="tx1">
                    <a:tint val="75000"/>
                  </a:schemeClr>
                </a:solidFill>
              </a:defRPr>
            </a:lvl6pPr>
            <a:lvl7pPr marL="1915443" indent="0" algn="ctr">
              <a:buNone/>
              <a:defRPr>
                <a:solidFill>
                  <a:schemeClr val="tx1">
                    <a:tint val="75000"/>
                  </a:schemeClr>
                </a:solidFill>
              </a:defRPr>
            </a:lvl7pPr>
            <a:lvl8pPr marL="2234683" indent="0" algn="ctr">
              <a:buNone/>
              <a:defRPr>
                <a:solidFill>
                  <a:schemeClr val="tx1">
                    <a:tint val="75000"/>
                  </a:schemeClr>
                </a:solidFill>
              </a:defRPr>
            </a:lvl8pPr>
            <a:lvl9pPr marL="2553923"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2E86C54-A728-49FF-AEB6-9382D566D249}" type="datetimeFigureOut">
              <a:rPr kumimoji="1" lang="ja-JP" altLang="en-US" smtClean="0"/>
              <a:t>2025/1/24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421249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2E86C54-A728-49FF-AEB6-9382D566D249}" type="datetimeFigureOut">
              <a:rPr kumimoji="1" lang="ja-JP" altLang="en-US" smtClean="0"/>
              <a:t>2025/1/24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3423157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4"/>
            <a:ext cx="1543050" cy="8452203"/>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342901" y="396704"/>
            <a:ext cx="4514850" cy="8452203"/>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2E86C54-A728-49FF-AEB6-9382D566D249}" type="datetimeFigureOut">
              <a:rPr kumimoji="1" lang="ja-JP" altLang="en-US" smtClean="0"/>
              <a:t>2025/1/24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4130323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2E86C54-A728-49FF-AEB6-9382D566D249}" type="datetimeFigureOut">
              <a:rPr kumimoji="1" lang="ja-JP" altLang="en-US" smtClean="0"/>
              <a:t>2025/1/24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163124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5"/>
            <a:ext cx="5829300" cy="1967441"/>
          </a:xfrm>
        </p:spPr>
        <p:txBody>
          <a:bodyPr anchor="t"/>
          <a:lstStyle>
            <a:lvl1pPr algn="l">
              <a:defRPr sz="2766"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541735" y="4198587"/>
            <a:ext cx="5829300" cy="2166937"/>
          </a:xfrm>
        </p:spPr>
        <p:txBody>
          <a:bodyPr anchor="b"/>
          <a:lstStyle>
            <a:lvl1pPr marL="0" indent="0">
              <a:buNone/>
              <a:defRPr sz="1406">
                <a:solidFill>
                  <a:schemeClr val="tx1">
                    <a:tint val="75000"/>
                  </a:schemeClr>
                </a:solidFill>
              </a:defRPr>
            </a:lvl1pPr>
            <a:lvl2pPr marL="319240" indent="0">
              <a:buNone/>
              <a:defRPr sz="1270">
                <a:solidFill>
                  <a:schemeClr val="tx1">
                    <a:tint val="75000"/>
                  </a:schemeClr>
                </a:solidFill>
              </a:defRPr>
            </a:lvl2pPr>
            <a:lvl3pPr marL="638481" indent="0">
              <a:buNone/>
              <a:defRPr sz="1088">
                <a:solidFill>
                  <a:schemeClr val="tx1">
                    <a:tint val="75000"/>
                  </a:schemeClr>
                </a:solidFill>
              </a:defRPr>
            </a:lvl3pPr>
            <a:lvl4pPr marL="957721" indent="0">
              <a:buNone/>
              <a:defRPr sz="998">
                <a:solidFill>
                  <a:schemeClr val="tx1">
                    <a:tint val="75000"/>
                  </a:schemeClr>
                </a:solidFill>
              </a:defRPr>
            </a:lvl4pPr>
            <a:lvl5pPr marL="1276962" indent="0">
              <a:buNone/>
              <a:defRPr sz="998">
                <a:solidFill>
                  <a:schemeClr val="tx1">
                    <a:tint val="75000"/>
                  </a:schemeClr>
                </a:solidFill>
              </a:defRPr>
            </a:lvl5pPr>
            <a:lvl6pPr marL="1596202" indent="0">
              <a:buNone/>
              <a:defRPr sz="998">
                <a:solidFill>
                  <a:schemeClr val="tx1">
                    <a:tint val="75000"/>
                  </a:schemeClr>
                </a:solidFill>
              </a:defRPr>
            </a:lvl6pPr>
            <a:lvl7pPr marL="1915443" indent="0">
              <a:buNone/>
              <a:defRPr sz="998">
                <a:solidFill>
                  <a:schemeClr val="tx1">
                    <a:tint val="75000"/>
                  </a:schemeClr>
                </a:solidFill>
              </a:defRPr>
            </a:lvl7pPr>
            <a:lvl8pPr marL="2234683" indent="0">
              <a:buNone/>
              <a:defRPr sz="998">
                <a:solidFill>
                  <a:schemeClr val="tx1">
                    <a:tint val="75000"/>
                  </a:schemeClr>
                </a:solidFill>
              </a:defRPr>
            </a:lvl8pPr>
            <a:lvl9pPr marL="2553923" indent="0">
              <a:buNone/>
              <a:defRPr sz="998">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2E86C54-A728-49FF-AEB6-9382D566D249}" type="datetimeFigureOut">
              <a:rPr kumimoji="1" lang="ja-JP" altLang="en-US" smtClean="0"/>
              <a:t>2025/1/24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1939827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342900" y="2311403"/>
            <a:ext cx="3028950" cy="6537501"/>
          </a:xfrm>
        </p:spPr>
        <p:txBody>
          <a:bodyPr/>
          <a:lstStyle>
            <a:lvl1pPr>
              <a:defRPr sz="1950"/>
            </a:lvl1pPr>
            <a:lvl2pPr>
              <a:defRPr sz="1678"/>
            </a:lvl2pPr>
            <a:lvl3pPr>
              <a:defRPr sz="1406"/>
            </a:lvl3pPr>
            <a:lvl4pPr>
              <a:defRPr sz="1270"/>
            </a:lvl4pPr>
            <a:lvl5pPr>
              <a:defRPr sz="1270"/>
            </a:lvl5pPr>
            <a:lvl6pPr>
              <a:defRPr sz="1270"/>
            </a:lvl6pPr>
            <a:lvl7pPr>
              <a:defRPr sz="1270"/>
            </a:lvl7pPr>
            <a:lvl8pPr>
              <a:defRPr sz="1270"/>
            </a:lvl8pPr>
            <a:lvl9pPr>
              <a:defRPr sz="127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86150" y="2311403"/>
            <a:ext cx="3028950" cy="6537501"/>
          </a:xfrm>
        </p:spPr>
        <p:txBody>
          <a:bodyPr/>
          <a:lstStyle>
            <a:lvl1pPr>
              <a:defRPr sz="1950"/>
            </a:lvl1pPr>
            <a:lvl2pPr>
              <a:defRPr sz="1678"/>
            </a:lvl2pPr>
            <a:lvl3pPr>
              <a:defRPr sz="1406"/>
            </a:lvl3pPr>
            <a:lvl4pPr>
              <a:defRPr sz="1270"/>
            </a:lvl4pPr>
            <a:lvl5pPr>
              <a:defRPr sz="1270"/>
            </a:lvl5pPr>
            <a:lvl6pPr>
              <a:defRPr sz="1270"/>
            </a:lvl6pPr>
            <a:lvl7pPr>
              <a:defRPr sz="1270"/>
            </a:lvl7pPr>
            <a:lvl8pPr>
              <a:defRPr sz="1270"/>
            </a:lvl8pPr>
            <a:lvl9pPr>
              <a:defRPr sz="127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2E86C54-A728-49FF-AEB6-9382D566D249}" type="datetimeFigureOut">
              <a:rPr kumimoji="1" lang="ja-JP" altLang="en-US" smtClean="0"/>
              <a:t>2025/1/24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1778968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2" y="2217389"/>
            <a:ext cx="3030141" cy="924101"/>
          </a:xfrm>
        </p:spPr>
        <p:txBody>
          <a:bodyPr anchor="b"/>
          <a:lstStyle>
            <a:lvl1pPr marL="0" indent="0">
              <a:buNone/>
              <a:defRPr sz="1678" b="1"/>
            </a:lvl1pPr>
            <a:lvl2pPr marL="319240" indent="0">
              <a:buNone/>
              <a:defRPr sz="1406" b="1"/>
            </a:lvl2pPr>
            <a:lvl3pPr marL="638481" indent="0">
              <a:buNone/>
              <a:defRPr sz="1270" b="1"/>
            </a:lvl3pPr>
            <a:lvl4pPr marL="957721" indent="0">
              <a:buNone/>
              <a:defRPr sz="1088" b="1"/>
            </a:lvl4pPr>
            <a:lvl5pPr marL="1276962" indent="0">
              <a:buNone/>
              <a:defRPr sz="1088" b="1"/>
            </a:lvl5pPr>
            <a:lvl6pPr marL="1596202" indent="0">
              <a:buNone/>
              <a:defRPr sz="1088" b="1"/>
            </a:lvl6pPr>
            <a:lvl7pPr marL="1915443" indent="0">
              <a:buNone/>
              <a:defRPr sz="1088" b="1"/>
            </a:lvl7pPr>
            <a:lvl8pPr marL="2234683" indent="0">
              <a:buNone/>
              <a:defRPr sz="1088" b="1"/>
            </a:lvl8pPr>
            <a:lvl9pPr marL="2553923" indent="0">
              <a:buNone/>
              <a:defRPr sz="1088"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42902" y="3141487"/>
            <a:ext cx="3030141" cy="5707415"/>
          </a:xfrm>
        </p:spPr>
        <p:txBody>
          <a:bodyPr/>
          <a:lstStyle>
            <a:lvl1pPr>
              <a:defRPr sz="1678"/>
            </a:lvl1pPr>
            <a:lvl2pPr>
              <a:defRPr sz="1406"/>
            </a:lvl2pPr>
            <a:lvl3pPr>
              <a:defRPr sz="1270"/>
            </a:lvl3pPr>
            <a:lvl4pPr>
              <a:defRPr sz="1088"/>
            </a:lvl4pPr>
            <a:lvl5pPr>
              <a:defRPr sz="1088"/>
            </a:lvl5pPr>
            <a:lvl6pPr>
              <a:defRPr sz="1088"/>
            </a:lvl6pPr>
            <a:lvl7pPr>
              <a:defRPr sz="1088"/>
            </a:lvl7pPr>
            <a:lvl8pPr>
              <a:defRPr sz="1088"/>
            </a:lvl8pPr>
            <a:lvl9pPr>
              <a:defRPr sz="108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83770" y="2217389"/>
            <a:ext cx="3031332" cy="924101"/>
          </a:xfrm>
        </p:spPr>
        <p:txBody>
          <a:bodyPr anchor="b"/>
          <a:lstStyle>
            <a:lvl1pPr marL="0" indent="0">
              <a:buNone/>
              <a:defRPr sz="1678" b="1"/>
            </a:lvl1pPr>
            <a:lvl2pPr marL="319240" indent="0">
              <a:buNone/>
              <a:defRPr sz="1406" b="1"/>
            </a:lvl2pPr>
            <a:lvl3pPr marL="638481" indent="0">
              <a:buNone/>
              <a:defRPr sz="1270" b="1"/>
            </a:lvl3pPr>
            <a:lvl4pPr marL="957721" indent="0">
              <a:buNone/>
              <a:defRPr sz="1088" b="1"/>
            </a:lvl4pPr>
            <a:lvl5pPr marL="1276962" indent="0">
              <a:buNone/>
              <a:defRPr sz="1088" b="1"/>
            </a:lvl5pPr>
            <a:lvl6pPr marL="1596202" indent="0">
              <a:buNone/>
              <a:defRPr sz="1088" b="1"/>
            </a:lvl6pPr>
            <a:lvl7pPr marL="1915443" indent="0">
              <a:buNone/>
              <a:defRPr sz="1088" b="1"/>
            </a:lvl7pPr>
            <a:lvl8pPr marL="2234683" indent="0">
              <a:buNone/>
              <a:defRPr sz="1088" b="1"/>
            </a:lvl8pPr>
            <a:lvl9pPr marL="2553923" indent="0">
              <a:buNone/>
              <a:defRPr sz="1088"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83770" y="3141487"/>
            <a:ext cx="3031332" cy="5707415"/>
          </a:xfrm>
        </p:spPr>
        <p:txBody>
          <a:bodyPr/>
          <a:lstStyle>
            <a:lvl1pPr>
              <a:defRPr sz="1678"/>
            </a:lvl1pPr>
            <a:lvl2pPr>
              <a:defRPr sz="1406"/>
            </a:lvl2pPr>
            <a:lvl3pPr>
              <a:defRPr sz="1270"/>
            </a:lvl3pPr>
            <a:lvl4pPr>
              <a:defRPr sz="1088"/>
            </a:lvl4pPr>
            <a:lvl5pPr>
              <a:defRPr sz="1088"/>
            </a:lvl5pPr>
            <a:lvl6pPr>
              <a:defRPr sz="1088"/>
            </a:lvl6pPr>
            <a:lvl7pPr>
              <a:defRPr sz="1088"/>
            </a:lvl7pPr>
            <a:lvl8pPr>
              <a:defRPr sz="1088"/>
            </a:lvl8pPr>
            <a:lvl9pPr>
              <a:defRPr sz="108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2E86C54-A728-49FF-AEB6-9382D566D249}" type="datetimeFigureOut">
              <a:rPr kumimoji="1" lang="ja-JP" altLang="en-US" smtClean="0"/>
              <a:t>2025/1/24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1270703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2E86C54-A728-49FF-AEB6-9382D566D249}" type="datetimeFigureOut">
              <a:rPr kumimoji="1" lang="ja-JP" altLang="en-US" smtClean="0"/>
              <a:t>2025/1/24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4015783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2E86C54-A728-49FF-AEB6-9382D566D249}" type="datetimeFigureOut">
              <a:rPr kumimoji="1" lang="ja-JP" altLang="en-US" smtClean="0"/>
              <a:t>2025/1/24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3368444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2" y="394406"/>
            <a:ext cx="2256235" cy="1678517"/>
          </a:xfrm>
        </p:spPr>
        <p:txBody>
          <a:bodyPr anchor="b"/>
          <a:lstStyle>
            <a:lvl1pPr algn="l">
              <a:defRPr sz="1406" b="1"/>
            </a:lvl1pPr>
          </a:lstStyle>
          <a:p>
            <a:r>
              <a:rPr kumimoji="1" lang="ja-JP" altLang="en-US"/>
              <a:t>マスター タイトルの書式設定</a:t>
            </a:r>
          </a:p>
        </p:txBody>
      </p:sp>
      <p:sp>
        <p:nvSpPr>
          <p:cNvPr id="3" name="コンテンツ プレースホルダー 2"/>
          <p:cNvSpPr>
            <a:spLocks noGrp="1"/>
          </p:cNvSpPr>
          <p:nvPr>
            <p:ph idx="1"/>
          </p:nvPr>
        </p:nvSpPr>
        <p:spPr>
          <a:xfrm>
            <a:off x="2681288" y="394408"/>
            <a:ext cx="3833813" cy="8454496"/>
          </a:xfrm>
        </p:spPr>
        <p:txBody>
          <a:bodyPr/>
          <a:lstStyle>
            <a:lvl1pPr>
              <a:defRPr sz="2267"/>
            </a:lvl1pPr>
            <a:lvl2pPr>
              <a:defRPr sz="1950"/>
            </a:lvl2pPr>
            <a:lvl3pPr>
              <a:defRPr sz="1678"/>
            </a:lvl3pPr>
            <a:lvl4pPr>
              <a:defRPr sz="1406"/>
            </a:lvl4pPr>
            <a:lvl5pPr>
              <a:defRPr sz="1406"/>
            </a:lvl5pPr>
            <a:lvl6pPr>
              <a:defRPr sz="1406"/>
            </a:lvl6pPr>
            <a:lvl7pPr>
              <a:defRPr sz="1406"/>
            </a:lvl7pPr>
            <a:lvl8pPr>
              <a:defRPr sz="1406"/>
            </a:lvl8pPr>
            <a:lvl9pPr>
              <a:defRPr sz="140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42902" y="2072925"/>
            <a:ext cx="2256235" cy="6775980"/>
          </a:xfrm>
        </p:spPr>
        <p:txBody>
          <a:bodyPr/>
          <a:lstStyle>
            <a:lvl1pPr marL="0" indent="0">
              <a:buNone/>
              <a:defRPr sz="998"/>
            </a:lvl1pPr>
            <a:lvl2pPr marL="319240" indent="0">
              <a:buNone/>
              <a:defRPr sz="816"/>
            </a:lvl2pPr>
            <a:lvl3pPr marL="638481" indent="0">
              <a:buNone/>
              <a:defRPr sz="680"/>
            </a:lvl3pPr>
            <a:lvl4pPr marL="957721" indent="0">
              <a:buNone/>
              <a:defRPr sz="635"/>
            </a:lvl4pPr>
            <a:lvl5pPr marL="1276962" indent="0">
              <a:buNone/>
              <a:defRPr sz="635"/>
            </a:lvl5pPr>
            <a:lvl6pPr marL="1596202" indent="0">
              <a:buNone/>
              <a:defRPr sz="635"/>
            </a:lvl6pPr>
            <a:lvl7pPr marL="1915443" indent="0">
              <a:buNone/>
              <a:defRPr sz="635"/>
            </a:lvl7pPr>
            <a:lvl8pPr marL="2234683" indent="0">
              <a:buNone/>
              <a:defRPr sz="635"/>
            </a:lvl8pPr>
            <a:lvl9pPr marL="2553923" indent="0">
              <a:buNone/>
              <a:defRPr sz="63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2E86C54-A728-49FF-AEB6-9382D566D249}" type="datetimeFigureOut">
              <a:rPr kumimoji="1" lang="ja-JP" altLang="en-US" smtClean="0"/>
              <a:t>2025/1/24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1558550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3"/>
            <a:ext cx="4114800" cy="818621"/>
          </a:xfrm>
        </p:spPr>
        <p:txBody>
          <a:bodyPr anchor="b"/>
          <a:lstStyle>
            <a:lvl1pPr algn="l">
              <a:defRPr sz="1406" b="1"/>
            </a:lvl1pPr>
          </a:lstStyle>
          <a:p>
            <a:r>
              <a:rPr kumimoji="1" lang="ja-JP" altLang="en-US"/>
              <a:t>マスター タイトルの書式設定</a:t>
            </a:r>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2267"/>
            </a:lvl1pPr>
            <a:lvl2pPr marL="319240" indent="0">
              <a:buNone/>
              <a:defRPr sz="1950"/>
            </a:lvl2pPr>
            <a:lvl3pPr marL="638481" indent="0">
              <a:buNone/>
              <a:defRPr sz="1678"/>
            </a:lvl3pPr>
            <a:lvl4pPr marL="957721" indent="0">
              <a:buNone/>
              <a:defRPr sz="1406"/>
            </a:lvl4pPr>
            <a:lvl5pPr marL="1276962" indent="0">
              <a:buNone/>
              <a:defRPr sz="1406"/>
            </a:lvl5pPr>
            <a:lvl6pPr marL="1596202" indent="0">
              <a:buNone/>
              <a:defRPr sz="1406"/>
            </a:lvl6pPr>
            <a:lvl7pPr marL="1915443" indent="0">
              <a:buNone/>
              <a:defRPr sz="1406"/>
            </a:lvl7pPr>
            <a:lvl8pPr marL="2234683" indent="0">
              <a:buNone/>
              <a:defRPr sz="1406"/>
            </a:lvl8pPr>
            <a:lvl9pPr marL="2553923" indent="0">
              <a:buNone/>
              <a:defRPr sz="1406"/>
            </a:lvl9pPr>
          </a:lstStyle>
          <a:p>
            <a:endParaRPr kumimoji="1" lang="ja-JP" altLang="en-US"/>
          </a:p>
        </p:txBody>
      </p:sp>
      <p:sp>
        <p:nvSpPr>
          <p:cNvPr id="4" name="テキスト プレースホルダー 3"/>
          <p:cNvSpPr>
            <a:spLocks noGrp="1"/>
          </p:cNvSpPr>
          <p:nvPr>
            <p:ph type="body" sz="half" idx="2"/>
          </p:nvPr>
        </p:nvSpPr>
        <p:spPr>
          <a:xfrm>
            <a:off x="1344216" y="7752823"/>
            <a:ext cx="4114800" cy="1162579"/>
          </a:xfrm>
        </p:spPr>
        <p:txBody>
          <a:bodyPr/>
          <a:lstStyle>
            <a:lvl1pPr marL="0" indent="0">
              <a:buNone/>
              <a:defRPr sz="998"/>
            </a:lvl1pPr>
            <a:lvl2pPr marL="319240" indent="0">
              <a:buNone/>
              <a:defRPr sz="816"/>
            </a:lvl2pPr>
            <a:lvl3pPr marL="638481" indent="0">
              <a:buNone/>
              <a:defRPr sz="680"/>
            </a:lvl3pPr>
            <a:lvl4pPr marL="957721" indent="0">
              <a:buNone/>
              <a:defRPr sz="635"/>
            </a:lvl4pPr>
            <a:lvl5pPr marL="1276962" indent="0">
              <a:buNone/>
              <a:defRPr sz="635"/>
            </a:lvl5pPr>
            <a:lvl6pPr marL="1596202" indent="0">
              <a:buNone/>
              <a:defRPr sz="635"/>
            </a:lvl6pPr>
            <a:lvl7pPr marL="1915443" indent="0">
              <a:buNone/>
              <a:defRPr sz="635"/>
            </a:lvl7pPr>
            <a:lvl8pPr marL="2234683" indent="0">
              <a:buNone/>
              <a:defRPr sz="635"/>
            </a:lvl8pPr>
            <a:lvl9pPr marL="2553923" indent="0">
              <a:buNone/>
              <a:defRPr sz="63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2E86C54-A728-49FF-AEB6-9382D566D249}" type="datetimeFigureOut">
              <a:rPr kumimoji="1" lang="ja-JP" altLang="en-US" smtClean="0"/>
              <a:t>2025/1/24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1219409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700"/>
            <a:ext cx="6172200" cy="1650999"/>
          </a:xfrm>
          <a:prstGeom prst="rect">
            <a:avLst/>
          </a:prstGeom>
        </p:spPr>
        <p:txBody>
          <a:bodyPr vert="horz" lIns="140801" tIns="70401" rIns="140801" bIns="70401"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42900" y="2311403"/>
            <a:ext cx="6172200" cy="6537501"/>
          </a:xfrm>
          <a:prstGeom prst="rect">
            <a:avLst/>
          </a:prstGeom>
        </p:spPr>
        <p:txBody>
          <a:bodyPr vert="horz" lIns="140801" tIns="70401" rIns="140801" bIns="70401"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42901" y="9181399"/>
            <a:ext cx="1600200" cy="527403"/>
          </a:xfrm>
          <a:prstGeom prst="rect">
            <a:avLst/>
          </a:prstGeom>
        </p:spPr>
        <p:txBody>
          <a:bodyPr vert="horz" lIns="140801" tIns="70401" rIns="140801" bIns="70401" rtlCol="0" anchor="ctr"/>
          <a:lstStyle>
            <a:lvl1pPr algn="l">
              <a:defRPr sz="816">
                <a:solidFill>
                  <a:schemeClr val="tx1">
                    <a:tint val="75000"/>
                  </a:schemeClr>
                </a:solidFill>
              </a:defRPr>
            </a:lvl1pPr>
          </a:lstStyle>
          <a:p>
            <a:fld id="{12E86C54-A728-49FF-AEB6-9382D566D249}" type="datetimeFigureOut">
              <a:rPr kumimoji="1" lang="ja-JP" altLang="en-US" smtClean="0"/>
              <a:t>2025/1/24</a:t>
            </a:fld>
            <a:endParaRPr kumimoji="1" lang="ja-JP" altLang="en-US"/>
          </a:p>
        </p:txBody>
      </p:sp>
      <p:sp>
        <p:nvSpPr>
          <p:cNvPr id="5" name="フッター プレースホルダー 4"/>
          <p:cNvSpPr>
            <a:spLocks noGrp="1"/>
          </p:cNvSpPr>
          <p:nvPr>
            <p:ph type="ftr" sz="quarter" idx="3"/>
          </p:nvPr>
        </p:nvSpPr>
        <p:spPr>
          <a:xfrm>
            <a:off x="2343150" y="9181399"/>
            <a:ext cx="2171700" cy="527403"/>
          </a:xfrm>
          <a:prstGeom prst="rect">
            <a:avLst/>
          </a:prstGeom>
        </p:spPr>
        <p:txBody>
          <a:bodyPr vert="horz" lIns="140801" tIns="70401" rIns="140801" bIns="70401" rtlCol="0" anchor="ctr"/>
          <a:lstStyle>
            <a:lvl1pPr algn="ctr">
              <a:defRPr sz="816">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1" y="9181399"/>
            <a:ext cx="1600200" cy="527403"/>
          </a:xfrm>
          <a:prstGeom prst="rect">
            <a:avLst/>
          </a:prstGeom>
        </p:spPr>
        <p:txBody>
          <a:bodyPr vert="horz" lIns="140801" tIns="70401" rIns="140801" bIns="70401" rtlCol="0" anchor="ctr"/>
          <a:lstStyle>
            <a:lvl1pPr algn="r">
              <a:defRPr sz="816">
                <a:solidFill>
                  <a:schemeClr val="tx1">
                    <a:tint val="75000"/>
                  </a:schemeClr>
                </a:solidFill>
              </a:defRPr>
            </a:lvl1pPr>
          </a:lstStyle>
          <a:p>
            <a:fld id="{865C63D4-E9A9-4E53-864D-16A6A9D4F371}" type="slidenum">
              <a:rPr kumimoji="1" lang="ja-JP" altLang="en-US" smtClean="0"/>
              <a:t>‹#›</a:t>
            </a:fld>
            <a:endParaRPr kumimoji="1" lang="ja-JP" altLang="en-US"/>
          </a:p>
        </p:txBody>
      </p:sp>
    </p:spTree>
    <p:extLst>
      <p:ext uri="{BB962C8B-B14F-4D97-AF65-F5344CB8AC3E}">
        <p14:creationId xmlns:p14="http://schemas.microsoft.com/office/powerpoint/2010/main" val="35753918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38481" rtl="0" eaLnBrk="1" latinLnBrk="0" hangingPunct="1">
        <a:spcBef>
          <a:spcPct val="0"/>
        </a:spcBef>
        <a:buNone/>
        <a:defRPr kumimoji="1" sz="3083" kern="1200">
          <a:solidFill>
            <a:schemeClr val="tx1"/>
          </a:solidFill>
          <a:latin typeface="+mj-lt"/>
          <a:ea typeface="+mj-ea"/>
          <a:cs typeface="+mj-cs"/>
        </a:defRPr>
      </a:lvl1pPr>
    </p:titleStyle>
    <p:bodyStyle>
      <a:lvl1pPr marL="239430" indent="-239430" algn="l" defTabSz="638481" rtl="0" eaLnBrk="1" latinLnBrk="0" hangingPunct="1">
        <a:spcBef>
          <a:spcPct val="20000"/>
        </a:spcBef>
        <a:buFont typeface="Arial" panose="020B0604020202020204" pitchFamily="34" charset="0"/>
        <a:buChar char="•"/>
        <a:defRPr kumimoji="1" sz="2267" kern="1200">
          <a:solidFill>
            <a:schemeClr val="tx1"/>
          </a:solidFill>
          <a:latin typeface="+mn-lt"/>
          <a:ea typeface="+mn-ea"/>
          <a:cs typeface="+mn-cs"/>
        </a:defRPr>
      </a:lvl1pPr>
      <a:lvl2pPr marL="518766" indent="-199525" algn="l" defTabSz="638481" rtl="0" eaLnBrk="1" latinLnBrk="0" hangingPunct="1">
        <a:spcBef>
          <a:spcPct val="20000"/>
        </a:spcBef>
        <a:buFont typeface="Arial" panose="020B0604020202020204" pitchFamily="34" charset="0"/>
        <a:buChar char="–"/>
        <a:defRPr kumimoji="1" sz="1950" kern="1200">
          <a:solidFill>
            <a:schemeClr val="tx1"/>
          </a:solidFill>
          <a:latin typeface="+mn-lt"/>
          <a:ea typeface="+mn-ea"/>
          <a:cs typeface="+mn-cs"/>
        </a:defRPr>
      </a:lvl2pPr>
      <a:lvl3pPr marL="798101" indent="-159620" algn="l" defTabSz="638481" rtl="0" eaLnBrk="1" latinLnBrk="0" hangingPunct="1">
        <a:spcBef>
          <a:spcPct val="20000"/>
        </a:spcBef>
        <a:buFont typeface="Arial" panose="020B0604020202020204" pitchFamily="34" charset="0"/>
        <a:buChar char="•"/>
        <a:defRPr kumimoji="1" sz="1678" kern="1200">
          <a:solidFill>
            <a:schemeClr val="tx1"/>
          </a:solidFill>
          <a:latin typeface="+mn-lt"/>
          <a:ea typeface="+mn-ea"/>
          <a:cs typeface="+mn-cs"/>
        </a:defRPr>
      </a:lvl3pPr>
      <a:lvl4pPr marL="1117341" indent="-159620" algn="l" defTabSz="638481" rtl="0" eaLnBrk="1" latinLnBrk="0" hangingPunct="1">
        <a:spcBef>
          <a:spcPct val="20000"/>
        </a:spcBef>
        <a:buFont typeface="Arial" panose="020B0604020202020204" pitchFamily="34" charset="0"/>
        <a:buChar char="–"/>
        <a:defRPr kumimoji="1" sz="1406" kern="1200">
          <a:solidFill>
            <a:schemeClr val="tx1"/>
          </a:solidFill>
          <a:latin typeface="+mn-lt"/>
          <a:ea typeface="+mn-ea"/>
          <a:cs typeface="+mn-cs"/>
        </a:defRPr>
      </a:lvl4pPr>
      <a:lvl5pPr marL="1436582" indent="-159620" algn="l" defTabSz="638481" rtl="0" eaLnBrk="1" latinLnBrk="0" hangingPunct="1">
        <a:spcBef>
          <a:spcPct val="20000"/>
        </a:spcBef>
        <a:buFont typeface="Arial" panose="020B0604020202020204" pitchFamily="34" charset="0"/>
        <a:buChar char="»"/>
        <a:defRPr kumimoji="1" sz="1406" kern="1200">
          <a:solidFill>
            <a:schemeClr val="tx1"/>
          </a:solidFill>
          <a:latin typeface="+mn-lt"/>
          <a:ea typeface="+mn-ea"/>
          <a:cs typeface="+mn-cs"/>
        </a:defRPr>
      </a:lvl5pPr>
      <a:lvl6pPr marL="1755822" indent="-159620" algn="l" defTabSz="638481" rtl="0" eaLnBrk="1" latinLnBrk="0" hangingPunct="1">
        <a:spcBef>
          <a:spcPct val="20000"/>
        </a:spcBef>
        <a:buFont typeface="Arial" panose="020B0604020202020204" pitchFamily="34" charset="0"/>
        <a:buChar char="•"/>
        <a:defRPr kumimoji="1" sz="1406" kern="1200">
          <a:solidFill>
            <a:schemeClr val="tx1"/>
          </a:solidFill>
          <a:latin typeface="+mn-lt"/>
          <a:ea typeface="+mn-ea"/>
          <a:cs typeface="+mn-cs"/>
        </a:defRPr>
      </a:lvl6pPr>
      <a:lvl7pPr marL="2075062" indent="-159620" algn="l" defTabSz="638481" rtl="0" eaLnBrk="1" latinLnBrk="0" hangingPunct="1">
        <a:spcBef>
          <a:spcPct val="20000"/>
        </a:spcBef>
        <a:buFont typeface="Arial" panose="020B0604020202020204" pitchFamily="34" charset="0"/>
        <a:buChar char="•"/>
        <a:defRPr kumimoji="1" sz="1406" kern="1200">
          <a:solidFill>
            <a:schemeClr val="tx1"/>
          </a:solidFill>
          <a:latin typeface="+mn-lt"/>
          <a:ea typeface="+mn-ea"/>
          <a:cs typeface="+mn-cs"/>
        </a:defRPr>
      </a:lvl7pPr>
      <a:lvl8pPr marL="2394303" indent="-159620" algn="l" defTabSz="638481" rtl="0" eaLnBrk="1" latinLnBrk="0" hangingPunct="1">
        <a:spcBef>
          <a:spcPct val="20000"/>
        </a:spcBef>
        <a:buFont typeface="Arial" panose="020B0604020202020204" pitchFamily="34" charset="0"/>
        <a:buChar char="•"/>
        <a:defRPr kumimoji="1" sz="1406" kern="1200">
          <a:solidFill>
            <a:schemeClr val="tx1"/>
          </a:solidFill>
          <a:latin typeface="+mn-lt"/>
          <a:ea typeface="+mn-ea"/>
          <a:cs typeface="+mn-cs"/>
        </a:defRPr>
      </a:lvl8pPr>
      <a:lvl9pPr marL="2713544" indent="-159620" algn="l" defTabSz="638481" rtl="0" eaLnBrk="1" latinLnBrk="0" hangingPunct="1">
        <a:spcBef>
          <a:spcPct val="20000"/>
        </a:spcBef>
        <a:buFont typeface="Arial" panose="020B0604020202020204" pitchFamily="34" charset="0"/>
        <a:buChar char="•"/>
        <a:defRPr kumimoji="1" sz="1406" kern="1200">
          <a:solidFill>
            <a:schemeClr val="tx1"/>
          </a:solidFill>
          <a:latin typeface="+mn-lt"/>
          <a:ea typeface="+mn-ea"/>
          <a:cs typeface="+mn-cs"/>
        </a:defRPr>
      </a:lvl9pPr>
    </p:bodyStyle>
    <p:otherStyle>
      <a:defPPr>
        <a:defRPr lang="ja-JP"/>
      </a:defPPr>
      <a:lvl1pPr marL="0" algn="l" defTabSz="638481" rtl="0" eaLnBrk="1" latinLnBrk="0" hangingPunct="1">
        <a:defRPr kumimoji="1" sz="1270" kern="1200">
          <a:solidFill>
            <a:schemeClr val="tx1"/>
          </a:solidFill>
          <a:latin typeface="+mn-lt"/>
          <a:ea typeface="+mn-ea"/>
          <a:cs typeface="+mn-cs"/>
        </a:defRPr>
      </a:lvl1pPr>
      <a:lvl2pPr marL="319240" algn="l" defTabSz="638481" rtl="0" eaLnBrk="1" latinLnBrk="0" hangingPunct="1">
        <a:defRPr kumimoji="1" sz="1270" kern="1200">
          <a:solidFill>
            <a:schemeClr val="tx1"/>
          </a:solidFill>
          <a:latin typeface="+mn-lt"/>
          <a:ea typeface="+mn-ea"/>
          <a:cs typeface="+mn-cs"/>
        </a:defRPr>
      </a:lvl2pPr>
      <a:lvl3pPr marL="638481" algn="l" defTabSz="638481" rtl="0" eaLnBrk="1" latinLnBrk="0" hangingPunct="1">
        <a:defRPr kumimoji="1" sz="1270" kern="1200">
          <a:solidFill>
            <a:schemeClr val="tx1"/>
          </a:solidFill>
          <a:latin typeface="+mn-lt"/>
          <a:ea typeface="+mn-ea"/>
          <a:cs typeface="+mn-cs"/>
        </a:defRPr>
      </a:lvl3pPr>
      <a:lvl4pPr marL="957721" algn="l" defTabSz="638481" rtl="0" eaLnBrk="1" latinLnBrk="0" hangingPunct="1">
        <a:defRPr kumimoji="1" sz="1270" kern="1200">
          <a:solidFill>
            <a:schemeClr val="tx1"/>
          </a:solidFill>
          <a:latin typeface="+mn-lt"/>
          <a:ea typeface="+mn-ea"/>
          <a:cs typeface="+mn-cs"/>
        </a:defRPr>
      </a:lvl4pPr>
      <a:lvl5pPr marL="1276962" algn="l" defTabSz="638481" rtl="0" eaLnBrk="1" latinLnBrk="0" hangingPunct="1">
        <a:defRPr kumimoji="1" sz="1270" kern="1200">
          <a:solidFill>
            <a:schemeClr val="tx1"/>
          </a:solidFill>
          <a:latin typeface="+mn-lt"/>
          <a:ea typeface="+mn-ea"/>
          <a:cs typeface="+mn-cs"/>
        </a:defRPr>
      </a:lvl5pPr>
      <a:lvl6pPr marL="1596202" algn="l" defTabSz="638481" rtl="0" eaLnBrk="1" latinLnBrk="0" hangingPunct="1">
        <a:defRPr kumimoji="1" sz="1270" kern="1200">
          <a:solidFill>
            <a:schemeClr val="tx1"/>
          </a:solidFill>
          <a:latin typeface="+mn-lt"/>
          <a:ea typeface="+mn-ea"/>
          <a:cs typeface="+mn-cs"/>
        </a:defRPr>
      </a:lvl6pPr>
      <a:lvl7pPr marL="1915443" algn="l" defTabSz="638481" rtl="0" eaLnBrk="1" latinLnBrk="0" hangingPunct="1">
        <a:defRPr kumimoji="1" sz="1270" kern="1200">
          <a:solidFill>
            <a:schemeClr val="tx1"/>
          </a:solidFill>
          <a:latin typeface="+mn-lt"/>
          <a:ea typeface="+mn-ea"/>
          <a:cs typeface="+mn-cs"/>
        </a:defRPr>
      </a:lvl7pPr>
      <a:lvl8pPr marL="2234683" algn="l" defTabSz="638481" rtl="0" eaLnBrk="1" latinLnBrk="0" hangingPunct="1">
        <a:defRPr kumimoji="1" sz="1270" kern="1200">
          <a:solidFill>
            <a:schemeClr val="tx1"/>
          </a:solidFill>
          <a:latin typeface="+mn-lt"/>
          <a:ea typeface="+mn-ea"/>
          <a:cs typeface="+mn-cs"/>
        </a:defRPr>
      </a:lvl8pPr>
      <a:lvl9pPr marL="2553923" algn="l" defTabSz="638481" rtl="0" eaLnBrk="1" latinLnBrk="0" hangingPunct="1">
        <a:defRPr kumimoji="1" sz="127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字幕 2">
            <a:extLst>
              <a:ext uri="{FF2B5EF4-FFF2-40B4-BE49-F238E27FC236}">
                <a16:creationId xmlns:a16="http://schemas.microsoft.com/office/drawing/2014/main" id="{01B4D0F1-0D6C-4BC3-B9BC-8ED601E904F9}"/>
              </a:ext>
            </a:extLst>
          </p:cNvPr>
          <p:cNvSpPr txBox="1">
            <a:spLocks/>
          </p:cNvSpPr>
          <p:nvPr/>
        </p:nvSpPr>
        <p:spPr>
          <a:xfrm>
            <a:off x="188640" y="2792760"/>
            <a:ext cx="6669360" cy="1262484"/>
          </a:xfrm>
          <a:prstGeom prst="rect">
            <a:avLst/>
          </a:prstGeom>
        </p:spPr>
        <p:txBody>
          <a:bodyPr vert="horz" lIns="140801" tIns="70401" rIns="140801" bIns="70401" rtlCol="0">
            <a:noAutofit/>
          </a:bodyPr>
          <a:lstStyle>
            <a:lvl1pPr marL="528003" indent="-528003" algn="l" defTabSz="1408010" rtl="0" eaLnBrk="1" latinLnBrk="0" hangingPunct="1">
              <a:spcBef>
                <a:spcPct val="20000"/>
              </a:spcBef>
              <a:buFont typeface="Arial" panose="020B0604020202020204" pitchFamily="34" charset="0"/>
              <a:buChar char="•"/>
              <a:defRPr kumimoji="1" sz="5000" kern="1200">
                <a:solidFill>
                  <a:schemeClr val="tx1"/>
                </a:solidFill>
                <a:latin typeface="+mn-lt"/>
                <a:ea typeface="+mn-ea"/>
                <a:cs typeface="+mn-cs"/>
              </a:defRPr>
            </a:lvl1pPr>
            <a:lvl2pPr marL="1144008" indent="-440003" algn="l" defTabSz="1408010" rtl="0" eaLnBrk="1" latinLnBrk="0" hangingPunct="1">
              <a:spcBef>
                <a:spcPct val="20000"/>
              </a:spcBef>
              <a:buFont typeface="Arial" panose="020B0604020202020204" pitchFamily="34" charset="0"/>
              <a:buChar char="–"/>
              <a:defRPr kumimoji="1" sz="4300" kern="1200">
                <a:solidFill>
                  <a:schemeClr val="tx1"/>
                </a:solidFill>
                <a:latin typeface="+mn-lt"/>
                <a:ea typeface="+mn-ea"/>
                <a:cs typeface="+mn-cs"/>
              </a:defRPr>
            </a:lvl2pPr>
            <a:lvl3pPr marL="1760013" indent="-352002" algn="l" defTabSz="1408010" rtl="0" eaLnBrk="1" latinLnBrk="0" hangingPunct="1">
              <a:spcBef>
                <a:spcPct val="20000"/>
              </a:spcBef>
              <a:buFont typeface="Arial" panose="020B0604020202020204" pitchFamily="34" charset="0"/>
              <a:buChar char="•"/>
              <a:defRPr kumimoji="1" sz="3700" kern="1200">
                <a:solidFill>
                  <a:schemeClr val="tx1"/>
                </a:solidFill>
                <a:latin typeface="+mn-lt"/>
                <a:ea typeface="+mn-ea"/>
                <a:cs typeface="+mn-cs"/>
              </a:defRPr>
            </a:lvl3pPr>
            <a:lvl4pPr marL="2464017" indent="-352002" algn="l" defTabSz="1408010"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4pPr>
            <a:lvl5pPr marL="3168023" indent="-352002" algn="l" defTabSz="1408010"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5pPr>
            <a:lvl6pPr marL="3872028" indent="-352002" algn="l" defTabSz="1408010"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6pPr>
            <a:lvl7pPr marL="4576032" indent="-352002" algn="l" defTabSz="1408010"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7pPr>
            <a:lvl8pPr marL="5280038" indent="-352002" algn="l" defTabSz="1408010"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8pPr>
            <a:lvl9pPr marL="5984043" indent="-352002" algn="l" defTabSz="1408010" rtl="0" eaLnBrk="1" latinLnBrk="0" hangingPunct="1">
              <a:spcBef>
                <a:spcPct val="20000"/>
              </a:spcBef>
              <a:buFont typeface="Arial" panose="020B0604020202020204" pitchFamily="34" charset="0"/>
              <a:buChar char="•"/>
              <a:defRPr kumimoji="1" sz="3100" kern="1200">
                <a:solidFill>
                  <a:schemeClr val="tx1"/>
                </a:solidFill>
                <a:latin typeface="+mn-lt"/>
                <a:ea typeface="+mn-ea"/>
                <a:cs typeface="+mn-cs"/>
              </a:defRPr>
            </a:lvl9pPr>
          </a:lstStyle>
          <a:p>
            <a:pPr marL="0" indent="0">
              <a:buNone/>
            </a:pPr>
            <a:r>
              <a:rPr lang="ja-JP" altLang="en-US" sz="2400" dirty="0">
                <a:latin typeface="UD デジタル 教科書体 NP-R" panose="02020400000000000000" pitchFamily="18" charset="-128"/>
                <a:ea typeface="UD デジタル 教科書体 NP-R" panose="02020400000000000000" pitchFamily="18" charset="-128"/>
              </a:rPr>
              <a:t>議題１</a:t>
            </a:r>
            <a:r>
              <a:rPr lang="en-US" altLang="ja-JP" sz="2400" dirty="0">
                <a:latin typeface="UD デジタル 教科書体 NP-R" panose="02020400000000000000" pitchFamily="18" charset="-128"/>
                <a:ea typeface="UD デジタル 教科書体 NP-R" panose="02020400000000000000" pitchFamily="18" charset="-128"/>
              </a:rPr>
              <a:t>.</a:t>
            </a:r>
            <a:r>
              <a:rPr lang="ja-JP" altLang="en-US" sz="2400" dirty="0">
                <a:latin typeface="UD デジタル 教科書体 NP-R" panose="02020400000000000000" pitchFamily="18" charset="-128"/>
                <a:ea typeface="UD デジタル 教科書体 NP-R" panose="02020400000000000000" pitchFamily="18" charset="-128"/>
              </a:rPr>
              <a:t>能登半島地震の振り返りを踏まえた</a:t>
            </a:r>
            <a:endParaRPr lang="en-US" altLang="ja-JP" sz="2400" dirty="0">
              <a:latin typeface="UD デジタル 教科書体 NP-R" panose="02020400000000000000" pitchFamily="18" charset="-128"/>
              <a:ea typeface="UD デジタル 教科書体 NP-R" panose="02020400000000000000" pitchFamily="18" charset="-128"/>
            </a:endParaRPr>
          </a:p>
          <a:p>
            <a:pPr marL="0" indent="0">
              <a:buNone/>
            </a:pPr>
            <a:r>
              <a:rPr lang="ja-JP" altLang="en-US" sz="2400" dirty="0">
                <a:latin typeface="UD デジタル 教科書体 NP-R" panose="02020400000000000000" pitchFamily="18" charset="-128"/>
                <a:ea typeface="UD デジタル 教科書体 NP-R" panose="02020400000000000000" pitchFamily="18" charset="-128"/>
              </a:rPr>
              <a:t>　　　 災害対応力の強化について</a:t>
            </a:r>
            <a:endParaRPr lang="en-US" altLang="ja-JP" sz="2400" dirty="0">
              <a:latin typeface="UD デジタル 教科書体 NP-R" panose="02020400000000000000" pitchFamily="18" charset="-128"/>
              <a:ea typeface="UD デジタル 教科書体 NP-R" panose="02020400000000000000" pitchFamily="18" charset="-128"/>
            </a:endParaRPr>
          </a:p>
        </p:txBody>
      </p:sp>
    </p:spTree>
    <p:extLst>
      <p:ext uri="{BB962C8B-B14F-4D97-AF65-F5344CB8AC3E}">
        <p14:creationId xmlns:p14="http://schemas.microsoft.com/office/powerpoint/2010/main" val="3229563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 name="正方形/長方形 112">
            <a:extLst>
              <a:ext uri="{FF2B5EF4-FFF2-40B4-BE49-F238E27FC236}">
                <a16:creationId xmlns:a16="http://schemas.microsoft.com/office/drawing/2014/main" id="{D5D4987C-1018-4E13-867E-70BEF3D686D6}"/>
              </a:ext>
            </a:extLst>
          </p:cNvPr>
          <p:cNvSpPr/>
          <p:nvPr/>
        </p:nvSpPr>
        <p:spPr>
          <a:xfrm>
            <a:off x="188640" y="6767861"/>
            <a:ext cx="6565698" cy="2663643"/>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70" dirty="0"/>
          </a:p>
        </p:txBody>
      </p:sp>
      <p:sp>
        <p:nvSpPr>
          <p:cNvPr id="17" name="正方形/長方形 16">
            <a:extLst>
              <a:ext uri="{FF2B5EF4-FFF2-40B4-BE49-F238E27FC236}">
                <a16:creationId xmlns:a16="http://schemas.microsoft.com/office/drawing/2014/main" id="{9514E7A4-7241-444A-9C7A-FCADAEA14ADA}"/>
              </a:ext>
            </a:extLst>
          </p:cNvPr>
          <p:cNvSpPr/>
          <p:nvPr/>
        </p:nvSpPr>
        <p:spPr>
          <a:xfrm>
            <a:off x="350579" y="933244"/>
            <a:ext cx="6403757" cy="237748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70"/>
          </a:p>
        </p:txBody>
      </p:sp>
      <p:sp>
        <p:nvSpPr>
          <p:cNvPr id="75" name="正方形/長方形 74">
            <a:extLst>
              <a:ext uri="{FF2B5EF4-FFF2-40B4-BE49-F238E27FC236}">
                <a16:creationId xmlns:a16="http://schemas.microsoft.com/office/drawing/2014/main" id="{21155A72-3DFD-46A4-A78A-E99201AF6782}"/>
              </a:ext>
            </a:extLst>
          </p:cNvPr>
          <p:cNvSpPr/>
          <p:nvPr/>
        </p:nvSpPr>
        <p:spPr>
          <a:xfrm>
            <a:off x="54586" y="526761"/>
            <a:ext cx="3295514" cy="33529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◇大阪府の防災に関する計画等の体系</a:t>
            </a:r>
          </a:p>
        </p:txBody>
      </p:sp>
      <p:sp>
        <p:nvSpPr>
          <p:cNvPr id="78" name="正方形/長方形 77">
            <a:extLst>
              <a:ext uri="{FF2B5EF4-FFF2-40B4-BE49-F238E27FC236}">
                <a16:creationId xmlns:a16="http://schemas.microsoft.com/office/drawing/2014/main" id="{0419B6C3-5CF9-4DB3-B325-76956B6C735B}"/>
              </a:ext>
            </a:extLst>
          </p:cNvPr>
          <p:cNvSpPr/>
          <p:nvPr/>
        </p:nvSpPr>
        <p:spPr>
          <a:xfrm>
            <a:off x="0" y="0"/>
            <a:ext cx="6858000" cy="368201"/>
          </a:xfrm>
          <a:prstGeom prst="rect">
            <a:avLst/>
          </a:prstGeom>
          <a:solidFill>
            <a:srgbClr val="002060"/>
          </a:solidFill>
          <a:ln/>
          <a:effectLst>
            <a:softEdge rad="25400"/>
          </a:effectLst>
        </p:spPr>
        <p:style>
          <a:lnRef idx="0">
            <a:schemeClr val="dk1"/>
          </a:lnRef>
          <a:fillRef idx="3">
            <a:schemeClr val="dk1"/>
          </a:fillRef>
          <a:effectRef idx="3">
            <a:schemeClr val="dk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r>
              <a:rPr lang="ja-JP" altLang="en-US" sz="1400" b="1" dirty="0">
                <a:solidFill>
                  <a:schemeClr val="bg1"/>
                </a:solidFill>
                <a:effectLst>
                  <a:outerShdw blurRad="38100" dist="38100" dir="2700000" algn="tl">
                    <a:srgbClr val="000000">
                      <a:alpha val="43137"/>
                    </a:srgbClr>
                  </a:outerShdw>
                </a:effectLst>
                <a:latin typeface="UD デジタル 教科書体 NK-B" panose="02020700000000000000" pitchFamily="18" charset="-128"/>
                <a:ea typeface="UD デジタル 教科書体 NK-B" panose="02020700000000000000" pitchFamily="18" charset="-128"/>
              </a:rPr>
              <a:t>能登半島地震の振り返りを踏まえた災害対応力の強化　　</a:t>
            </a:r>
          </a:p>
        </p:txBody>
      </p:sp>
      <p:sp>
        <p:nvSpPr>
          <p:cNvPr id="10" name="正方形/長方形 9">
            <a:extLst>
              <a:ext uri="{FF2B5EF4-FFF2-40B4-BE49-F238E27FC236}">
                <a16:creationId xmlns:a16="http://schemas.microsoft.com/office/drawing/2014/main" id="{8F18BBBA-3F70-48F3-ABB2-3EC2492344DC}"/>
              </a:ext>
            </a:extLst>
          </p:cNvPr>
          <p:cNvSpPr/>
          <p:nvPr/>
        </p:nvSpPr>
        <p:spPr>
          <a:xfrm>
            <a:off x="6021288" y="59528"/>
            <a:ext cx="776577" cy="2468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chemeClr val="tx1"/>
                </a:solidFill>
              </a:rPr>
              <a:t>資料１</a:t>
            </a:r>
          </a:p>
        </p:txBody>
      </p:sp>
      <p:sp>
        <p:nvSpPr>
          <p:cNvPr id="98" name="正方形/長方形 97">
            <a:extLst>
              <a:ext uri="{FF2B5EF4-FFF2-40B4-BE49-F238E27FC236}">
                <a16:creationId xmlns:a16="http://schemas.microsoft.com/office/drawing/2014/main" id="{A8F29CD2-59B9-49FD-AC81-C01BF7F88FB3}"/>
              </a:ext>
            </a:extLst>
          </p:cNvPr>
          <p:cNvSpPr/>
          <p:nvPr/>
        </p:nvSpPr>
        <p:spPr>
          <a:xfrm>
            <a:off x="332656" y="5132025"/>
            <a:ext cx="6211485" cy="1241703"/>
          </a:xfrm>
          <a:prstGeom prst="rect">
            <a:avLst/>
          </a:prstGeom>
          <a:solidFill>
            <a:schemeClr val="accent1">
              <a:lumMod val="40000"/>
              <a:lumOff val="60000"/>
            </a:schemeClr>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ja-JP" altLang="en-US" sz="1200"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能登半島地震の振り返りを踏まえた災害対応力の強化に向けた府の取組をとりまとめ（資料２）　　</a:t>
            </a:r>
          </a:p>
        </p:txBody>
      </p:sp>
      <p:sp>
        <p:nvSpPr>
          <p:cNvPr id="95" name="正方形/長方形 94">
            <a:extLst>
              <a:ext uri="{FF2B5EF4-FFF2-40B4-BE49-F238E27FC236}">
                <a16:creationId xmlns:a16="http://schemas.microsoft.com/office/drawing/2014/main" id="{CCBEAF7D-89AA-4B36-9A2C-2FBBADA9AF38}"/>
              </a:ext>
            </a:extLst>
          </p:cNvPr>
          <p:cNvSpPr/>
          <p:nvPr/>
        </p:nvSpPr>
        <p:spPr>
          <a:xfrm>
            <a:off x="836712" y="5448539"/>
            <a:ext cx="5472608" cy="742347"/>
          </a:xfrm>
          <a:prstGeom prst="rect">
            <a:avLst/>
          </a:prstGeom>
          <a:solidFill>
            <a:schemeClr val="accent1">
              <a:lumMod val="20000"/>
              <a:lumOff val="8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rgbClr val="FF0000"/>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６つの視点で課題と取組を整理</a:t>
            </a:r>
            <a:endParaRPr lang="en-US" altLang="ja-JP" sz="1200" dirty="0">
              <a:solidFill>
                <a:srgbClr val="FF0000"/>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①受援・応援体制　②避難所運営　③健康・医療・福祉　④物資調達・輸送管理</a:t>
            </a:r>
            <a:endParaRPr lang="en-US" altLang="ja-JP" sz="1200"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⑤生活再建・インフラの復旧　⑥防災</a:t>
            </a:r>
            <a:r>
              <a:rPr lang="en-US" altLang="ja-JP" sz="1200"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DX</a:t>
            </a:r>
            <a:r>
              <a:rPr lang="ja-JP" altLang="en-US" sz="1200"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・新技術の検討</a:t>
            </a:r>
          </a:p>
        </p:txBody>
      </p:sp>
      <p:sp>
        <p:nvSpPr>
          <p:cNvPr id="101" name="正方形/長方形 100">
            <a:extLst>
              <a:ext uri="{FF2B5EF4-FFF2-40B4-BE49-F238E27FC236}">
                <a16:creationId xmlns:a16="http://schemas.microsoft.com/office/drawing/2014/main" id="{9F394BAD-FF44-42C7-888C-4B6C2354DE87}"/>
              </a:ext>
            </a:extLst>
          </p:cNvPr>
          <p:cNvSpPr/>
          <p:nvPr/>
        </p:nvSpPr>
        <p:spPr>
          <a:xfrm>
            <a:off x="775552" y="7729530"/>
            <a:ext cx="1963390" cy="28193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R7.2</a:t>
            </a:r>
            <a:r>
              <a:rPr lang="ja-JP" altLang="en-US" sz="1200"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月～ パブリックコメント</a:t>
            </a:r>
          </a:p>
        </p:txBody>
      </p:sp>
      <p:sp>
        <p:nvSpPr>
          <p:cNvPr id="102" name="正方形/長方形 101">
            <a:extLst>
              <a:ext uri="{FF2B5EF4-FFF2-40B4-BE49-F238E27FC236}">
                <a16:creationId xmlns:a16="http://schemas.microsoft.com/office/drawing/2014/main" id="{52C9902A-FE1B-4B7A-84D1-FF2A55048BC8}"/>
              </a:ext>
            </a:extLst>
          </p:cNvPr>
          <p:cNvSpPr/>
          <p:nvPr/>
        </p:nvSpPr>
        <p:spPr>
          <a:xfrm>
            <a:off x="578076" y="8319577"/>
            <a:ext cx="2358341" cy="281930"/>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200"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R7.</a:t>
            </a:r>
            <a:r>
              <a:rPr lang="ja-JP" altLang="en-US" sz="1200"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３月　大阪府防災会議で決定</a:t>
            </a:r>
          </a:p>
        </p:txBody>
      </p:sp>
      <p:sp>
        <p:nvSpPr>
          <p:cNvPr id="103" name="正方形/長方形 102">
            <a:extLst>
              <a:ext uri="{FF2B5EF4-FFF2-40B4-BE49-F238E27FC236}">
                <a16:creationId xmlns:a16="http://schemas.microsoft.com/office/drawing/2014/main" id="{B36AAA73-1081-4656-93DB-C8FF9299420E}"/>
              </a:ext>
            </a:extLst>
          </p:cNvPr>
          <p:cNvSpPr/>
          <p:nvPr/>
        </p:nvSpPr>
        <p:spPr>
          <a:xfrm>
            <a:off x="1340768" y="9015814"/>
            <a:ext cx="4270391" cy="293146"/>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R7.</a:t>
            </a:r>
            <a:r>
              <a:rPr lang="ja-JP" altLang="en-US" sz="1400"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３月　地域防災計画及びアクションプランを公表</a:t>
            </a:r>
          </a:p>
        </p:txBody>
      </p:sp>
      <p:sp>
        <p:nvSpPr>
          <p:cNvPr id="104" name="矢印: 下 103">
            <a:extLst>
              <a:ext uri="{FF2B5EF4-FFF2-40B4-BE49-F238E27FC236}">
                <a16:creationId xmlns:a16="http://schemas.microsoft.com/office/drawing/2014/main" id="{6951EAA1-9F7B-4C3E-84AE-0B1D2CAE76DE}"/>
              </a:ext>
            </a:extLst>
          </p:cNvPr>
          <p:cNvSpPr/>
          <p:nvPr/>
        </p:nvSpPr>
        <p:spPr>
          <a:xfrm>
            <a:off x="3232888" y="4733806"/>
            <a:ext cx="388523" cy="270498"/>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70"/>
          </a:p>
        </p:txBody>
      </p:sp>
      <p:sp>
        <p:nvSpPr>
          <p:cNvPr id="28" name="正方形/長方形 27">
            <a:extLst>
              <a:ext uri="{FF2B5EF4-FFF2-40B4-BE49-F238E27FC236}">
                <a16:creationId xmlns:a16="http://schemas.microsoft.com/office/drawing/2014/main" id="{D0F3189F-89F8-4D4F-8CBF-AF24347118A5}"/>
              </a:ext>
            </a:extLst>
          </p:cNvPr>
          <p:cNvSpPr/>
          <p:nvPr/>
        </p:nvSpPr>
        <p:spPr>
          <a:xfrm>
            <a:off x="350578" y="3966325"/>
            <a:ext cx="6403759" cy="683583"/>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能登半島地震に関する国の検証や、府の被災地への支援等の経験、府内市町村の意見等を踏まえた振り返りにより、南海トラフ地震など大阪府で災害が発生した時に備え課題を整理し対策を検討（令和６年６月～）</a:t>
            </a:r>
          </a:p>
        </p:txBody>
      </p:sp>
      <p:sp>
        <p:nvSpPr>
          <p:cNvPr id="29" name="正方形/長方形 28">
            <a:extLst>
              <a:ext uri="{FF2B5EF4-FFF2-40B4-BE49-F238E27FC236}">
                <a16:creationId xmlns:a16="http://schemas.microsoft.com/office/drawing/2014/main" id="{5D6E0392-BA7C-4D29-84E6-09B9AC18A91F}"/>
              </a:ext>
            </a:extLst>
          </p:cNvPr>
          <p:cNvSpPr/>
          <p:nvPr/>
        </p:nvSpPr>
        <p:spPr>
          <a:xfrm>
            <a:off x="54586" y="3565582"/>
            <a:ext cx="4670558" cy="335299"/>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u="sng"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◇能登半島地震の振り返りを踏まえた災害対応力の強化　　</a:t>
            </a:r>
          </a:p>
        </p:txBody>
      </p:sp>
      <p:sp>
        <p:nvSpPr>
          <p:cNvPr id="31" name="正方形/長方形 30">
            <a:extLst>
              <a:ext uri="{FF2B5EF4-FFF2-40B4-BE49-F238E27FC236}">
                <a16:creationId xmlns:a16="http://schemas.microsoft.com/office/drawing/2014/main" id="{B88059D0-6A16-42FB-AE0A-5F82A192CC3B}"/>
              </a:ext>
            </a:extLst>
          </p:cNvPr>
          <p:cNvSpPr/>
          <p:nvPr/>
        </p:nvSpPr>
        <p:spPr>
          <a:xfrm>
            <a:off x="5247707" y="9605374"/>
            <a:ext cx="363454" cy="236778"/>
          </a:xfrm>
          <a:prstGeom prst="rect">
            <a:avLst/>
          </a:prstGeom>
          <a:solidFill>
            <a:schemeClr val="accent1">
              <a:lumMod val="40000"/>
              <a:lumOff val="60000"/>
            </a:schemeClr>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ja-JP" altLang="en-US" sz="1088"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endParaRPr>
          </a:p>
        </p:txBody>
      </p:sp>
      <p:sp>
        <p:nvSpPr>
          <p:cNvPr id="32" name="正方形/長方形 31">
            <a:extLst>
              <a:ext uri="{FF2B5EF4-FFF2-40B4-BE49-F238E27FC236}">
                <a16:creationId xmlns:a16="http://schemas.microsoft.com/office/drawing/2014/main" id="{58F4956E-47C4-4B22-BDE3-B6E24B067F25}"/>
              </a:ext>
            </a:extLst>
          </p:cNvPr>
          <p:cNvSpPr/>
          <p:nvPr/>
        </p:nvSpPr>
        <p:spPr>
          <a:xfrm>
            <a:off x="5611161" y="9529122"/>
            <a:ext cx="1224136" cy="37333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本日の議事内容</a:t>
            </a:r>
          </a:p>
        </p:txBody>
      </p:sp>
      <p:sp>
        <p:nvSpPr>
          <p:cNvPr id="33" name="テキスト ボックス 32">
            <a:extLst>
              <a:ext uri="{FF2B5EF4-FFF2-40B4-BE49-F238E27FC236}">
                <a16:creationId xmlns:a16="http://schemas.microsoft.com/office/drawing/2014/main" id="{D713715B-A086-490A-B5EA-4A410F1C527C}"/>
              </a:ext>
            </a:extLst>
          </p:cNvPr>
          <p:cNvSpPr txBox="1"/>
          <p:nvPr/>
        </p:nvSpPr>
        <p:spPr>
          <a:xfrm>
            <a:off x="677708" y="1021477"/>
            <a:ext cx="5731868" cy="651263"/>
          </a:xfrm>
          <a:prstGeom prst="rect">
            <a:avLst/>
          </a:prstGeom>
          <a:solidFill>
            <a:schemeClr val="accent3">
              <a:lumMod val="40000"/>
              <a:lumOff val="60000"/>
            </a:schemeClr>
          </a:solidFill>
          <a:ln>
            <a:solidFill>
              <a:schemeClr val="tx1"/>
            </a:solidFill>
          </a:ln>
        </p:spPr>
        <p:txBody>
          <a:bodyPr wrap="square" rtlCol="0">
            <a:noAutofit/>
          </a:bodyPr>
          <a:lstStyle/>
          <a:p>
            <a:r>
              <a:rPr lang="ja-JP" altLang="en-US" sz="1400" dirty="0">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大阪府地域防災計画（法定計画）</a:t>
            </a:r>
            <a:endParaRPr lang="en-US" altLang="ja-JP" sz="1400" dirty="0">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endParaRPr>
          </a:p>
          <a:p>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内容</a:t>
            </a:r>
            <a:r>
              <a:rPr lang="en-US" altLang="ja-JP" sz="1200" dirty="0">
                <a:latin typeface="UD デジタル 教科書体 NK-R" panose="02020400000000000000" pitchFamily="18" charset="-128"/>
                <a:ea typeface="UD デジタル 教科書体 NK-R" panose="02020400000000000000" pitchFamily="18" charset="-128"/>
              </a:rPr>
              <a:t>】</a:t>
            </a:r>
          </a:p>
          <a:p>
            <a:pPr marL="144000" lvl="1"/>
            <a:r>
              <a:rPr lang="ja-JP" altLang="en-US" sz="1200" dirty="0">
                <a:latin typeface="UD デジタル 教科書体 NK-R" panose="02020400000000000000" pitchFamily="18" charset="-128"/>
                <a:ea typeface="UD デジタル 教科書体 NK-R" panose="02020400000000000000" pitchFamily="18" charset="-128"/>
              </a:rPr>
              <a:t>防災に関し、府、市町村等が処理すべき事務又は業務の大綱等を定める</a:t>
            </a:r>
            <a:endParaRPr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34" name="テキスト ボックス 33">
            <a:extLst>
              <a:ext uri="{FF2B5EF4-FFF2-40B4-BE49-F238E27FC236}">
                <a16:creationId xmlns:a16="http://schemas.microsoft.com/office/drawing/2014/main" id="{D5C2EC62-08B8-4BB8-8953-32AB422D5C38}"/>
              </a:ext>
            </a:extLst>
          </p:cNvPr>
          <p:cNvSpPr txBox="1"/>
          <p:nvPr/>
        </p:nvSpPr>
        <p:spPr>
          <a:xfrm>
            <a:off x="677708" y="1989097"/>
            <a:ext cx="3862024" cy="1196359"/>
          </a:xfrm>
          <a:prstGeom prst="rect">
            <a:avLst/>
          </a:prstGeom>
          <a:solidFill>
            <a:schemeClr val="accent3">
              <a:lumMod val="20000"/>
              <a:lumOff val="80000"/>
            </a:schemeClr>
          </a:solidFill>
          <a:ln>
            <a:solidFill>
              <a:schemeClr val="tx1"/>
            </a:solidFill>
          </a:ln>
        </p:spPr>
        <p:txBody>
          <a:bodyPr wrap="square" rtlCol="0">
            <a:noAutofit/>
          </a:bodyPr>
          <a:lstStyle/>
          <a:p>
            <a:r>
              <a:rPr lang="ja-JP" altLang="en-US" sz="1400" dirty="0">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新・大阪府地震防災アクションプラン</a:t>
            </a:r>
            <a:endParaRPr lang="en-US" altLang="ja-JP" sz="1400" dirty="0">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endParaRPr>
          </a:p>
          <a:p>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内容</a:t>
            </a:r>
            <a:r>
              <a:rPr lang="en-US" altLang="ja-JP" sz="1200" dirty="0">
                <a:latin typeface="UD デジタル 教科書体 NK-R" panose="02020400000000000000" pitchFamily="18" charset="-128"/>
                <a:ea typeface="UD デジタル 教科書体 NK-R" panose="02020400000000000000" pitchFamily="18" charset="-128"/>
              </a:rPr>
              <a:t>】</a:t>
            </a:r>
          </a:p>
          <a:p>
            <a:pPr marL="144000" lvl="1"/>
            <a:r>
              <a:rPr lang="ja-JP" altLang="en-US" sz="1200" dirty="0">
                <a:latin typeface="UD デジタル 教科書体 NK-R" panose="02020400000000000000" pitchFamily="18" charset="-128"/>
                <a:ea typeface="UD デジタル 教科書体 NK-R" panose="02020400000000000000" pitchFamily="18" charset="-128"/>
              </a:rPr>
              <a:t>南海トラフ巨大地震などの大規模地震の被害軽減を図るため、</a:t>
            </a:r>
            <a:r>
              <a:rPr lang="en-US" altLang="ja-JP" sz="1200" dirty="0">
                <a:latin typeface="UD デジタル 教科書体 NK-R" panose="02020400000000000000" pitchFamily="18" charset="-128"/>
                <a:ea typeface="UD デジタル 教科書体 NK-R" panose="02020400000000000000" pitchFamily="18" charset="-128"/>
              </a:rPr>
              <a:t>10</a:t>
            </a:r>
            <a:r>
              <a:rPr lang="ja-JP" altLang="en-US" sz="1200" dirty="0">
                <a:latin typeface="UD デジタル 教科書体 NK-R" panose="02020400000000000000" pitchFamily="18" charset="-128"/>
                <a:ea typeface="UD デジタル 教科書体 NK-R" panose="02020400000000000000" pitchFamily="18" charset="-128"/>
              </a:rPr>
              <a:t>年間に実施する地震津波対策の行動計画</a:t>
            </a:r>
            <a:endParaRPr lang="en-US" altLang="ja-JP" sz="1200" dirty="0">
              <a:latin typeface="UD デジタル 教科書体 NK-R" panose="02020400000000000000" pitchFamily="18" charset="-128"/>
              <a:ea typeface="UD デジタル 教科書体 NK-R" panose="02020400000000000000" pitchFamily="18" charset="-128"/>
            </a:endParaRPr>
          </a:p>
          <a:p>
            <a:r>
              <a:rPr lang="en-US" altLang="ja-JP" sz="1200" dirty="0">
                <a:latin typeface="UD デジタル 教科書体 NK-R" panose="02020400000000000000" pitchFamily="18" charset="-128"/>
                <a:ea typeface="UD デジタル 教科書体 NK-R" panose="02020400000000000000" pitchFamily="18" charset="-128"/>
              </a:rPr>
              <a:t>【</a:t>
            </a:r>
            <a:r>
              <a:rPr lang="ja-JP" altLang="en-US" sz="1200" dirty="0">
                <a:latin typeface="UD デジタル 教科書体 NK-R" panose="02020400000000000000" pitchFamily="18" charset="-128"/>
                <a:ea typeface="UD デジタル 教科書体 NK-R" panose="02020400000000000000" pitchFamily="18" charset="-128"/>
              </a:rPr>
              <a:t>期間</a:t>
            </a:r>
            <a:r>
              <a:rPr lang="en-US" altLang="ja-JP" sz="1200" dirty="0">
                <a:latin typeface="UD デジタル 教科書体 NK-R" panose="02020400000000000000" pitchFamily="18" charset="-128"/>
                <a:ea typeface="UD デジタル 教科書体 NK-R" panose="02020400000000000000" pitchFamily="18" charset="-128"/>
              </a:rPr>
              <a:t>】</a:t>
            </a:r>
          </a:p>
          <a:p>
            <a:pPr marL="144000" lvl="1"/>
            <a:r>
              <a:rPr lang="ja-JP" altLang="en-US" sz="1200" dirty="0">
                <a:latin typeface="UD デジタル 教科書体 NK-R" panose="02020400000000000000" pitchFamily="18" charset="-128"/>
                <a:ea typeface="UD デジタル 教科書体 NK-R" panose="02020400000000000000" pitchFamily="18" charset="-128"/>
              </a:rPr>
              <a:t>平成</a:t>
            </a:r>
            <a:r>
              <a:rPr lang="en-US" altLang="ja-JP" sz="1200" dirty="0">
                <a:latin typeface="UD デジタル 教科書体 NK-R" panose="02020400000000000000" pitchFamily="18" charset="-128"/>
                <a:ea typeface="UD デジタル 教科書体 NK-R" panose="02020400000000000000" pitchFamily="18" charset="-128"/>
              </a:rPr>
              <a:t>27</a:t>
            </a:r>
            <a:r>
              <a:rPr lang="ja-JP" altLang="en-US" sz="1200" dirty="0">
                <a:latin typeface="UD デジタル 教科書体 NK-R" panose="02020400000000000000" pitchFamily="18" charset="-128"/>
                <a:ea typeface="UD デジタル 教科書体 NK-R" panose="02020400000000000000" pitchFamily="18" charset="-128"/>
              </a:rPr>
              <a:t>年度～令和</a:t>
            </a:r>
            <a:r>
              <a:rPr lang="en-US" altLang="ja-JP" sz="1200" dirty="0">
                <a:latin typeface="UD デジタル 教科書体 NK-R" panose="02020400000000000000" pitchFamily="18" charset="-128"/>
                <a:ea typeface="UD デジタル 教科書体 NK-R" panose="02020400000000000000" pitchFamily="18" charset="-128"/>
              </a:rPr>
              <a:t>6</a:t>
            </a:r>
            <a:r>
              <a:rPr lang="ja-JP" altLang="en-US" sz="1200" dirty="0">
                <a:latin typeface="UD デジタル 教科書体 NK-R" panose="02020400000000000000" pitchFamily="18" charset="-128"/>
                <a:ea typeface="UD デジタル 教科書体 NK-R" panose="02020400000000000000" pitchFamily="18" charset="-128"/>
              </a:rPr>
              <a:t>年度</a:t>
            </a:r>
            <a:endParaRPr lang="en-US" altLang="ja-JP" sz="1200" dirty="0">
              <a:latin typeface="UD デジタル 教科書体 NK-R" panose="02020400000000000000" pitchFamily="18" charset="-128"/>
              <a:ea typeface="UD デジタル 教科書体 NK-R" panose="02020400000000000000" pitchFamily="18" charset="-128"/>
            </a:endParaRPr>
          </a:p>
        </p:txBody>
      </p:sp>
      <p:sp>
        <p:nvSpPr>
          <p:cNvPr id="35" name="テキスト ボックス 34">
            <a:extLst>
              <a:ext uri="{FF2B5EF4-FFF2-40B4-BE49-F238E27FC236}">
                <a16:creationId xmlns:a16="http://schemas.microsoft.com/office/drawing/2014/main" id="{B9BF1BF6-1924-4D7F-AAF5-F088A27931F5}"/>
              </a:ext>
            </a:extLst>
          </p:cNvPr>
          <p:cNvSpPr txBox="1"/>
          <p:nvPr/>
        </p:nvSpPr>
        <p:spPr>
          <a:xfrm>
            <a:off x="4805747" y="1989097"/>
            <a:ext cx="1603829" cy="1196358"/>
          </a:xfrm>
          <a:prstGeom prst="rect">
            <a:avLst/>
          </a:prstGeom>
          <a:solidFill>
            <a:schemeClr val="accent3">
              <a:lumMod val="20000"/>
              <a:lumOff val="80000"/>
            </a:schemeClr>
          </a:solidFill>
          <a:ln>
            <a:solidFill>
              <a:schemeClr val="tx1"/>
            </a:solidFill>
          </a:ln>
        </p:spPr>
        <p:txBody>
          <a:bodyPr wrap="square" rtlCol="0" anchor="ctr">
            <a:noAutofit/>
          </a:bodyPr>
          <a:lstStyle/>
          <a:p>
            <a:pPr>
              <a:lnSpc>
                <a:spcPts val="2100"/>
              </a:lnSpc>
            </a:pPr>
            <a:r>
              <a:rPr lang="ja-JP" altLang="en-US" sz="1200" dirty="0">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　</a:t>
            </a:r>
            <a:r>
              <a:rPr lang="ja-JP" altLang="en-US" sz="1400" dirty="0">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・関連計画</a:t>
            </a:r>
            <a:endParaRPr lang="en-US" altLang="ja-JP" sz="1400" dirty="0">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endParaRPr>
          </a:p>
          <a:p>
            <a:pPr>
              <a:lnSpc>
                <a:spcPts val="2100"/>
              </a:lnSpc>
            </a:pPr>
            <a:r>
              <a:rPr lang="ja-JP" altLang="en-US" sz="1400" dirty="0">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　・各種マニュアル</a:t>
            </a:r>
          </a:p>
          <a:p>
            <a:pPr algn="ctr">
              <a:lnSpc>
                <a:spcPts val="2100"/>
              </a:lnSpc>
            </a:pPr>
            <a:r>
              <a:rPr lang="ja-JP" altLang="en-US" sz="1400" dirty="0">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等</a:t>
            </a:r>
          </a:p>
        </p:txBody>
      </p:sp>
      <p:sp>
        <p:nvSpPr>
          <p:cNvPr id="3" name="二等辺三角形 2">
            <a:extLst>
              <a:ext uri="{FF2B5EF4-FFF2-40B4-BE49-F238E27FC236}">
                <a16:creationId xmlns:a16="http://schemas.microsoft.com/office/drawing/2014/main" id="{2456AE75-25E2-40C7-90C9-035337D53765}"/>
              </a:ext>
            </a:extLst>
          </p:cNvPr>
          <p:cNvSpPr/>
          <p:nvPr/>
        </p:nvSpPr>
        <p:spPr>
          <a:xfrm flipV="1">
            <a:off x="2368207" y="1775067"/>
            <a:ext cx="481025" cy="14496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70"/>
          </a:p>
        </p:txBody>
      </p:sp>
      <p:sp>
        <p:nvSpPr>
          <p:cNvPr id="37" name="二等辺三角形 36">
            <a:extLst>
              <a:ext uri="{FF2B5EF4-FFF2-40B4-BE49-F238E27FC236}">
                <a16:creationId xmlns:a16="http://schemas.microsoft.com/office/drawing/2014/main" id="{73D007C1-FE79-438A-8F18-943240094BA7}"/>
              </a:ext>
            </a:extLst>
          </p:cNvPr>
          <p:cNvSpPr/>
          <p:nvPr/>
        </p:nvSpPr>
        <p:spPr>
          <a:xfrm flipV="1">
            <a:off x="5367148" y="1772948"/>
            <a:ext cx="481025" cy="144964"/>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70"/>
          </a:p>
        </p:txBody>
      </p:sp>
      <p:sp>
        <p:nvSpPr>
          <p:cNvPr id="38" name="矢印: 下 37">
            <a:extLst>
              <a:ext uri="{FF2B5EF4-FFF2-40B4-BE49-F238E27FC236}">
                <a16:creationId xmlns:a16="http://schemas.microsoft.com/office/drawing/2014/main" id="{82D57870-4246-4A25-BEFA-50664E03AB01}"/>
              </a:ext>
            </a:extLst>
          </p:cNvPr>
          <p:cNvSpPr/>
          <p:nvPr/>
        </p:nvSpPr>
        <p:spPr>
          <a:xfrm>
            <a:off x="1562984" y="6428429"/>
            <a:ext cx="388523" cy="438263"/>
          </a:xfrm>
          <a:prstGeom prst="downArrow">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70"/>
          </a:p>
        </p:txBody>
      </p:sp>
      <p:sp>
        <p:nvSpPr>
          <p:cNvPr id="40" name="正方形/長方形 39">
            <a:extLst>
              <a:ext uri="{FF2B5EF4-FFF2-40B4-BE49-F238E27FC236}">
                <a16:creationId xmlns:a16="http://schemas.microsoft.com/office/drawing/2014/main" id="{C740F31E-CAD3-49B5-8620-C1F8B2FD9A99}"/>
              </a:ext>
            </a:extLst>
          </p:cNvPr>
          <p:cNvSpPr/>
          <p:nvPr/>
        </p:nvSpPr>
        <p:spPr>
          <a:xfrm>
            <a:off x="287855" y="6926204"/>
            <a:ext cx="2938782" cy="473936"/>
          </a:xfrm>
          <a:prstGeom prst="rect">
            <a:avLst/>
          </a:prstGeom>
          <a:solidFill>
            <a:schemeClr val="accent1">
              <a:lumMod val="40000"/>
              <a:lumOff val="60000"/>
            </a:schemeClr>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rgbClr val="FF0000"/>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大阪府地域防災計画</a:t>
            </a:r>
            <a:r>
              <a:rPr lang="ja-JP" altLang="en-US" sz="1200"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の修正案（資料３）</a:t>
            </a:r>
          </a:p>
        </p:txBody>
      </p:sp>
      <p:sp>
        <p:nvSpPr>
          <p:cNvPr id="41" name="正方形/長方形 40">
            <a:extLst>
              <a:ext uri="{FF2B5EF4-FFF2-40B4-BE49-F238E27FC236}">
                <a16:creationId xmlns:a16="http://schemas.microsoft.com/office/drawing/2014/main" id="{B56513F5-01A4-4D33-899C-13FB79698888}"/>
              </a:ext>
            </a:extLst>
          </p:cNvPr>
          <p:cNvSpPr/>
          <p:nvPr/>
        </p:nvSpPr>
        <p:spPr>
          <a:xfrm>
            <a:off x="3427149" y="6909907"/>
            <a:ext cx="3242211" cy="490232"/>
          </a:xfrm>
          <a:prstGeom prst="rect">
            <a:avLst/>
          </a:prstGeom>
          <a:solidFill>
            <a:schemeClr val="accent1">
              <a:lumMod val="40000"/>
              <a:lumOff val="60000"/>
            </a:schemeClr>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solidFill>
                  <a:srgbClr val="FF0000"/>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新・地震防災アクションプラン</a:t>
            </a:r>
            <a:r>
              <a:rPr lang="ja-JP" altLang="en-US" sz="1200" dirty="0">
                <a:solidFill>
                  <a:schemeClr val="tx1"/>
                </a:solidFill>
                <a:effectLst>
                  <a:outerShdw blurRad="38100" dist="38100" dir="2700000" algn="tl">
                    <a:srgbClr val="000000">
                      <a:alpha val="43137"/>
                    </a:srgbClr>
                  </a:outerShdw>
                </a:effectLst>
                <a:latin typeface="UD デジタル 教科書体 NK-R" panose="02020400000000000000" pitchFamily="18" charset="-128"/>
                <a:ea typeface="UD デジタル 教科書体 NK-R" panose="02020400000000000000" pitchFamily="18" charset="-128"/>
              </a:rPr>
              <a:t>の修正案（資料４）</a:t>
            </a:r>
          </a:p>
        </p:txBody>
      </p:sp>
      <p:sp>
        <p:nvSpPr>
          <p:cNvPr id="42" name="矢印: 下 41">
            <a:extLst>
              <a:ext uri="{FF2B5EF4-FFF2-40B4-BE49-F238E27FC236}">
                <a16:creationId xmlns:a16="http://schemas.microsoft.com/office/drawing/2014/main" id="{71AF1FC9-6BDE-4EA7-A6BD-CCA7416B3800}"/>
              </a:ext>
            </a:extLst>
          </p:cNvPr>
          <p:cNvSpPr/>
          <p:nvPr/>
        </p:nvSpPr>
        <p:spPr>
          <a:xfrm>
            <a:off x="4818914" y="6442812"/>
            <a:ext cx="388523" cy="404249"/>
          </a:xfrm>
          <a:prstGeom prst="downArrow">
            <a:avLst>
              <a:gd name="adj1" fmla="val 50000"/>
              <a:gd name="adj2" fmla="val 45097"/>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270"/>
          </a:p>
        </p:txBody>
      </p:sp>
      <p:cxnSp>
        <p:nvCxnSpPr>
          <p:cNvPr id="4" name="直線矢印コネクタ 3">
            <a:extLst>
              <a:ext uri="{FF2B5EF4-FFF2-40B4-BE49-F238E27FC236}">
                <a16:creationId xmlns:a16="http://schemas.microsoft.com/office/drawing/2014/main" id="{C9AC9B33-7D36-4B60-B324-B51A1DA61449}"/>
              </a:ext>
            </a:extLst>
          </p:cNvPr>
          <p:cNvCxnSpPr>
            <a:stCxn id="40" idx="2"/>
            <a:endCxn id="101" idx="0"/>
          </p:cNvCxnSpPr>
          <p:nvPr/>
        </p:nvCxnSpPr>
        <p:spPr>
          <a:xfrm>
            <a:off x="1757246" y="7400140"/>
            <a:ext cx="1" cy="329390"/>
          </a:xfrm>
          <a:prstGeom prst="straightConnector1">
            <a:avLst/>
          </a:prstGeom>
          <a:ln w="28575" cmpd="dbl">
            <a:tailEnd type="triangle"/>
          </a:ln>
        </p:spPr>
        <p:style>
          <a:lnRef idx="1">
            <a:schemeClr val="accent1"/>
          </a:lnRef>
          <a:fillRef idx="0">
            <a:schemeClr val="accent1"/>
          </a:fillRef>
          <a:effectRef idx="0">
            <a:schemeClr val="accent1"/>
          </a:effectRef>
          <a:fontRef idx="minor">
            <a:schemeClr val="tx1"/>
          </a:fontRef>
        </p:style>
      </p:cxnSp>
      <p:cxnSp>
        <p:nvCxnSpPr>
          <p:cNvPr id="36" name="直線矢印コネクタ 35">
            <a:extLst>
              <a:ext uri="{FF2B5EF4-FFF2-40B4-BE49-F238E27FC236}">
                <a16:creationId xmlns:a16="http://schemas.microsoft.com/office/drawing/2014/main" id="{A32FCFDF-ED02-4D44-A38D-3D53228FAFA7}"/>
              </a:ext>
            </a:extLst>
          </p:cNvPr>
          <p:cNvCxnSpPr>
            <a:cxnSpLocks/>
            <a:stCxn id="101" idx="2"/>
            <a:endCxn id="102" idx="0"/>
          </p:cNvCxnSpPr>
          <p:nvPr/>
        </p:nvCxnSpPr>
        <p:spPr>
          <a:xfrm>
            <a:off x="1757247" y="8011460"/>
            <a:ext cx="0" cy="308117"/>
          </a:xfrm>
          <a:prstGeom prst="straightConnector1">
            <a:avLst/>
          </a:prstGeom>
          <a:ln w="28575" cmpd="dbl">
            <a:tailEnd type="triangle"/>
          </a:ln>
        </p:spPr>
        <p:style>
          <a:lnRef idx="1">
            <a:schemeClr val="accent1"/>
          </a:lnRef>
          <a:fillRef idx="0">
            <a:schemeClr val="accent1"/>
          </a:fillRef>
          <a:effectRef idx="0">
            <a:schemeClr val="accent1"/>
          </a:effectRef>
          <a:fontRef idx="minor">
            <a:schemeClr val="tx1"/>
          </a:fontRef>
        </p:style>
      </p:cxnSp>
      <p:cxnSp>
        <p:nvCxnSpPr>
          <p:cNvPr id="43" name="直線矢印コネクタ 42">
            <a:extLst>
              <a:ext uri="{FF2B5EF4-FFF2-40B4-BE49-F238E27FC236}">
                <a16:creationId xmlns:a16="http://schemas.microsoft.com/office/drawing/2014/main" id="{2F22F4CB-C82E-4C52-9FAC-70EA4866EE0A}"/>
              </a:ext>
            </a:extLst>
          </p:cNvPr>
          <p:cNvCxnSpPr>
            <a:cxnSpLocks/>
            <a:stCxn id="102" idx="2"/>
          </p:cNvCxnSpPr>
          <p:nvPr/>
        </p:nvCxnSpPr>
        <p:spPr>
          <a:xfrm>
            <a:off x="1757247" y="8601507"/>
            <a:ext cx="0" cy="404759"/>
          </a:xfrm>
          <a:prstGeom prst="straightConnector1">
            <a:avLst/>
          </a:prstGeom>
          <a:ln w="28575" cmpd="dbl">
            <a:tailEnd type="triangle"/>
          </a:ln>
        </p:spPr>
        <p:style>
          <a:lnRef idx="1">
            <a:schemeClr val="accent1"/>
          </a:lnRef>
          <a:fillRef idx="0">
            <a:schemeClr val="accent1"/>
          </a:fillRef>
          <a:effectRef idx="0">
            <a:schemeClr val="accent1"/>
          </a:effectRef>
          <a:fontRef idx="minor">
            <a:schemeClr val="tx1"/>
          </a:fontRef>
        </p:style>
      </p:cxnSp>
      <p:cxnSp>
        <p:nvCxnSpPr>
          <p:cNvPr id="44" name="直線矢印コネクタ 43">
            <a:extLst>
              <a:ext uri="{FF2B5EF4-FFF2-40B4-BE49-F238E27FC236}">
                <a16:creationId xmlns:a16="http://schemas.microsoft.com/office/drawing/2014/main" id="{C1DA4913-3B12-4126-96EB-69CAF3C88E77}"/>
              </a:ext>
            </a:extLst>
          </p:cNvPr>
          <p:cNvCxnSpPr>
            <a:cxnSpLocks/>
          </p:cNvCxnSpPr>
          <p:nvPr/>
        </p:nvCxnSpPr>
        <p:spPr>
          <a:xfrm>
            <a:off x="5013176" y="7400140"/>
            <a:ext cx="0" cy="1606126"/>
          </a:xfrm>
          <a:prstGeom prst="straightConnector1">
            <a:avLst/>
          </a:prstGeom>
          <a:ln w="28575" cmpd="db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9002919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18223</TotalTime>
  <Words>310</Words>
  <Application>Microsoft Office PowerPoint</Application>
  <PresentationFormat>A4 210 x 297 mm</PresentationFormat>
  <Paragraphs>28</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UD デジタル 教科書体 NK-B</vt:lpstr>
      <vt:lpstr>UD デジタル 教科書体 NK-R</vt:lpstr>
      <vt:lpstr>UD デジタル 教科書体 NP-R</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山田　貴寛</dc:creator>
  <cp:lastModifiedBy>篠﨑　篤</cp:lastModifiedBy>
  <cp:revision>262</cp:revision>
  <cp:lastPrinted>2025-01-21T08:33:08Z</cp:lastPrinted>
  <dcterms:created xsi:type="dcterms:W3CDTF">2016-03-16T16:39:07Z</dcterms:created>
  <dcterms:modified xsi:type="dcterms:W3CDTF">2025-01-24T01:55:10Z</dcterms:modified>
</cp:coreProperties>
</file>