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8"/>
  </p:notesMasterIdLst>
  <p:sldIdLst>
    <p:sldId id="282" r:id="rId2"/>
    <p:sldId id="283" r:id="rId3"/>
    <p:sldId id="293" r:id="rId4"/>
    <p:sldId id="294" r:id="rId5"/>
    <p:sldId id="286" r:id="rId6"/>
    <p:sldId id="295" r:id="rId7"/>
  </p:sldIdLst>
  <p:sldSz cx="9144000" cy="6858000" type="screen4x3"/>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50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A965329-FC23-4E4C-8C1D-0BD4FEF777CB}" v="41" dt="2025-12-16T10:18:52.84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p:cViewPr>
        <p:scale>
          <a:sx n="90" d="100"/>
          <a:sy n="90" d="100"/>
        </p:scale>
        <p:origin x="96" y="27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9786" cy="496967"/>
          </a:xfrm>
          <a:prstGeom prst="rect">
            <a:avLst/>
          </a:prstGeom>
        </p:spPr>
        <p:txBody>
          <a:bodyPr vert="horz" lIns="91559" tIns="45779" rIns="91559" bIns="45779" rtlCol="0"/>
          <a:lstStyle>
            <a:lvl1pPr algn="l">
              <a:defRPr sz="1200"/>
            </a:lvl1pPr>
          </a:lstStyle>
          <a:p>
            <a:endParaRPr lang="en-US"/>
          </a:p>
        </p:txBody>
      </p:sp>
      <p:sp>
        <p:nvSpPr>
          <p:cNvPr id="3" name="Date Placeholder 2"/>
          <p:cNvSpPr>
            <a:spLocks noGrp="1"/>
          </p:cNvSpPr>
          <p:nvPr>
            <p:ph type="dt" idx="1"/>
          </p:nvPr>
        </p:nvSpPr>
        <p:spPr>
          <a:xfrm>
            <a:off x="3855839" y="0"/>
            <a:ext cx="2949786" cy="496967"/>
          </a:xfrm>
          <a:prstGeom prst="rect">
            <a:avLst/>
          </a:prstGeom>
        </p:spPr>
        <p:txBody>
          <a:bodyPr vert="horz" lIns="91559" tIns="45779" rIns="91559" bIns="45779" rtlCol="0"/>
          <a:lstStyle>
            <a:lvl1pPr algn="r">
              <a:defRPr sz="1200"/>
            </a:lvl1pPr>
          </a:lstStyle>
          <a:p>
            <a:fld id="{D0FE861C-486B-4E18-A0E9-A790238A915C}" type="datetimeFigureOut">
              <a:rPr lang="en-US" smtClean="0"/>
              <a:t>1/15/2026</a:t>
            </a:fld>
            <a:endParaRPr lang="en-US"/>
          </a:p>
        </p:txBody>
      </p:sp>
      <p:sp>
        <p:nvSpPr>
          <p:cNvPr id="4" name="Slide Image Placeholder 3"/>
          <p:cNvSpPr>
            <a:spLocks noGrp="1" noRot="1" noChangeAspect="1"/>
          </p:cNvSpPr>
          <p:nvPr>
            <p:ph type="sldImg" idx="2"/>
          </p:nvPr>
        </p:nvSpPr>
        <p:spPr>
          <a:xfrm>
            <a:off x="919163" y="746125"/>
            <a:ext cx="4968875" cy="3727450"/>
          </a:xfrm>
          <a:prstGeom prst="rect">
            <a:avLst/>
          </a:prstGeom>
          <a:noFill/>
          <a:ln w="12700">
            <a:solidFill>
              <a:prstClr val="black"/>
            </a:solidFill>
          </a:ln>
        </p:spPr>
        <p:txBody>
          <a:bodyPr vert="horz" lIns="91559" tIns="45779" rIns="91559" bIns="45779" rtlCol="0" anchor="ctr"/>
          <a:lstStyle/>
          <a:p>
            <a:endParaRPr lang="en-US"/>
          </a:p>
        </p:txBody>
      </p:sp>
      <p:sp>
        <p:nvSpPr>
          <p:cNvPr id="5" name="Notes Placeholder 4"/>
          <p:cNvSpPr>
            <a:spLocks noGrp="1"/>
          </p:cNvSpPr>
          <p:nvPr>
            <p:ph type="body" sz="quarter" idx="3"/>
          </p:nvPr>
        </p:nvSpPr>
        <p:spPr>
          <a:xfrm>
            <a:off x="680721" y="4721186"/>
            <a:ext cx="5445760" cy="4472702"/>
          </a:xfrm>
          <a:prstGeom prst="rect">
            <a:avLst/>
          </a:prstGeom>
        </p:spPr>
        <p:txBody>
          <a:bodyPr vert="horz" lIns="91559" tIns="45779" rIns="91559" bIns="4577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9440646"/>
            <a:ext cx="2949786" cy="496967"/>
          </a:xfrm>
          <a:prstGeom prst="rect">
            <a:avLst/>
          </a:prstGeom>
        </p:spPr>
        <p:txBody>
          <a:bodyPr vert="horz" lIns="91559" tIns="45779" rIns="91559" bIns="45779" rtlCol="0" anchor="b"/>
          <a:lstStyle>
            <a:lvl1pPr algn="l">
              <a:defRPr sz="1200"/>
            </a:lvl1pPr>
          </a:lstStyle>
          <a:p>
            <a:endParaRPr lang="en-US"/>
          </a:p>
        </p:txBody>
      </p:sp>
      <p:sp>
        <p:nvSpPr>
          <p:cNvPr id="7" name="Slide Number Placeholder 6"/>
          <p:cNvSpPr>
            <a:spLocks noGrp="1"/>
          </p:cNvSpPr>
          <p:nvPr>
            <p:ph type="sldNum" sz="quarter" idx="5"/>
          </p:nvPr>
        </p:nvSpPr>
        <p:spPr>
          <a:xfrm>
            <a:off x="3855839" y="9440646"/>
            <a:ext cx="2949786" cy="496967"/>
          </a:xfrm>
          <a:prstGeom prst="rect">
            <a:avLst/>
          </a:prstGeom>
        </p:spPr>
        <p:txBody>
          <a:bodyPr vert="horz" lIns="91559" tIns="45779" rIns="91559" bIns="45779" rtlCol="0" anchor="b"/>
          <a:lstStyle>
            <a:lvl1pPr algn="r">
              <a:defRPr sz="1200"/>
            </a:lvl1pPr>
          </a:lstStyle>
          <a:p>
            <a:fld id="{DF811066-0135-4CAA-8AD4-89A97190AC0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F811066-0135-4CAA-8AD4-89A97190AC00}" type="slidenum">
              <a:rPr lang="en-US" smtClean="0"/>
              <a:t>1</a:t>
            </a:fld>
            <a:endParaRPr lang="en-US"/>
          </a:p>
        </p:txBody>
      </p:sp>
    </p:spTree>
    <p:extLst>
      <p:ext uri="{BB962C8B-B14F-4D97-AF65-F5344CB8AC3E}">
        <p14:creationId xmlns:p14="http://schemas.microsoft.com/office/powerpoint/2010/main" val="3646096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F811066-0135-4CAA-8AD4-89A97190AC00}" type="slidenum">
              <a:rPr lang="en-US" smtClean="0"/>
              <a:t>2</a:t>
            </a:fld>
            <a:endParaRPr lang="en-US"/>
          </a:p>
        </p:txBody>
      </p:sp>
    </p:spTree>
    <p:extLst>
      <p:ext uri="{BB962C8B-B14F-4D97-AF65-F5344CB8AC3E}">
        <p14:creationId xmlns:p14="http://schemas.microsoft.com/office/powerpoint/2010/main" val="3470110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9313DA-30DC-C143-F67A-90236A6450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722B9C-E0AC-1AA0-A1B7-F2DB2F3384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51423C-D8F0-4CEE-CDFC-F3D5A9E6F276}"/>
              </a:ext>
            </a:extLst>
          </p:cNvPr>
          <p:cNvSpPr>
            <a:spLocks noGrp="1"/>
          </p:cNvSpPr>
          <p:nvPr>
            <p:ph type="body" idx="1"/>
          </p:nvPr>
        </p:nvSpPr>
        <p:spPr/>
        <p:txBody>
          <a:bodyPr>
            <a:normAutofit/>
          </a:bodyPr>
          <a:lstStyle/>
          <a:p>
            <a:endParaRPr lang="en-US"/>
          </a:p>
        </p:txBody>
      </p:sp>
      <p:sp>
        <p:nvSpPr>
          <p:cNvPr id="4" name="Slide Number Placeholder 3">
            <a:extLst>
              <a:ext uri="{FF2B5EF4-FFF2-40B4-BE49-F238E27FC236}">
                <a16:creationId xmlns:a16="http://schemas.microsoft.com/office/drawing/2014/main" id="{EE93165F-06F3-5536-BD0E-44343A0332D1}"/>
              </a:ext>
            </a:extLst>
          </p:cNvPr>
          <p:cNvSpPr>
            <a:spLocks noGrp="1"/>
          </p:cNvSpPr>
          <p:nvPr>
            <p:ph type="sldNum" sz="quarter" idx="10"/>
          </p:nvPr>
        </p:nvSpPr>
        <p:spPr/>
        <p:txBody>
          <a:bodyPr/>
          <a:lstStyle/>
          <a:p>
            <a:fld id="{DF811066-0135-4CAA-8AD4-89A97190AC00}" type="slidenum">
              <a:rPr lang="en-US" smtClean="0"/>
              <a:t>3</a:t>
            </a:fld>
            <a:endParaRPr lang="en-US"/>
          </a:p>
        </p:txBody>
      </p:sp>
    </p:spTree>
    <p:extLst>
      <p:ext uri="{BB962C8B-B14F-4D97-AF65-F5344CB8AC3E}">
        <p14:creationId xmlns:p14="http://schemas.microsoft.com/office/powerpoint/2010/main" val="2387947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41028-3926-5FC9-A1A0-EE31E87A0C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F7F4D1-E11B-FCF4-C436-5E3E0F5A2B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8CCC90-862A-7DE9-A76F-139CCBDBC603}"/>
              </a:ext>
            </a:extLst>
          </p:cNvPr>
          <p:cNvSpPr>
            <a:spLocks noGrp="1"/>
          </p:cNvSpPr>
          <p:nvPr>
            <p:ph type="body" idx="1"/>
          </p:nvPr>
        </p:nvSpPr>
        <p:spPr/>
        <p:txBody>
          <a:bodyPr>
            <a:normAutofit/>
          </a:bodyPr>
          <a:lstStyle/>
          <a:p>
            <a:endParaRPr lang="en-US"/>
          </a:p>
        </p:txBody>
      </p:sp>
      <p:sp>
        <p:nvSpPr>
          <p:cNvPr id="4" name="Slide Number Placeholder 3">
            <a:extLst>
              <a:ext uri="{FF2B5EF4-FFF2-40B4-BE49-F238E27FC236}">
                <a16:creationId xmlns:a16="http://schemas.microsoft.com/office/drawing/2014/main" id="{5A6348B9-53AB-EB5B-201D-143FA940EFFC}"/>
              </a:ext>
            </a:extLst>
          </p:cNvPr>
          <p:cNvSpPr>
            <a:spLocks noGrp="1"/>
          </p:cNvSpPr>
          <p:nvPr>
            <p:ph type="sldNum" sz="quarter" idx="10"/>
          </p:nvPr>
        </p:nvSpPr>
        <p:spPr/>
        <p:txBody>
          <a:bodyPr/>
          <a:lstStyle/>
          <a:p>
            <a:fld id="{DF811066-0135-4CAA-8AD4-89A97190AC00}" type="slidenum">
              <a:rPr lang="en-US" smtClean="0"/>
              <a:t>4</a:t>
            </a:fld>
            <a:endParaRPr lang="en-US"/>
          </a:p>
        </p:txBody>
      </p:sp>
    </p:spTree>
    <p:extLst>
      <p:ext uri="{BB962C8B-B14F-4D97-AF65-F5344CB8AC3E}">
        <p14:creationId xmlns:p14="http://schemas.microsoft.com/office/powerpoint/2010/main" val="1789030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102BAB4-8B8D-41DD-85C7-81A0CA962007}"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102BAB4-8B8D-41DD-85C7-81A0CA962007}" type="datetimeFigureOut">
              <a:rPr lang="en-US" smtClean="0"/>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102BAB4-8B8D-41DD-85C7-81A0CA962007}"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102BAB4-8B8D-41DD-85C7-81A0CA962007}" type="datetimeFigureOut">
              <a:rPr lang="en-US" smtClean="0"/>
              <a:t>1/15/2026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102BAB4-8B8D-41DD-85C7-81A0CA962007}" type="datetimeFigureOut">
              <a:rPr lang="en-US" smtClean="0"/>
              <a:t>1/15/2026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02BAB4-8B8D-41DD-85C7-81A0CA962007}" type="datetimeFigureOut">
              <a:rPr lang="en-US" smtClean="0"/>
              <a:t>1/15/2026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02BAB4-8B8D-41DD-85C7-81A0CA962007}" type="datetimeFigureOut">
              <a:rPr lang="en-US" smtClean="0"/>
              <a:t>1/15/2026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44824F-EBE0-443F-8A8F-F64816AF04D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 Id="rId9" Type="http://schemas.openxmlformats.org/officeDocument/2006/relationships/hyperlink" Target="https://www.mext.go.jp/a_menu/shotou/shinkou/shinko/mext_02811.htm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5.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14.svg"/><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14.sv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グループ化 19">
            <a:extLst>
              <a:ext uri="{FF2B5EF4-FFF2-40B4-BE49-F238E27FC236}">
                <a16:creationId xmlns:a16="http://schemas.microsoft.com/office/drawing/2014/main" id="{969E8DD1-E962-B80E-E7C1-0D218DE9CED3}"/>
              </a:ext>
            </a:extLst>
          </p:cNvPr>
          <p:cNvGrpSpPr>
            <a:grpSpLocks noGrp="1" noUngrp="1" noRot="1" noMove="1" noResize="1"/>
          </p:cNvGrpSpPr>
          <p:nvPr/>
        </p:nvGrpSpPr>
        <p:grpSpPr>
          <a:xfrm>
            <a:off x="118341" y="426083"/>
            <a:ext cx="8917659" cy="576000"/>
            <a:chOff x="118341" y="426083"/>
            <a:chExt cx="8917659" cy="576000"/>
          </a:xfrm>
        </p:grpSpPr>
        <p:sp>
          <p:nvSpPr>
            <p:cNvPr id="30" name="ホームベース 29">
              <a:extLst>
                <a:ext uri="{FF2B5EF4-FFF2-40B4-BE49-F238E27FC236}">
                  <a16:creationId xmlns:a16="http://schemas.microsoft.com/office/drawing/2014/main" id="{4A514514-C1F9-B1F0-E361-B1B58E8FF739}"/>
                </a:ext>
              </a:extLst>
            </p:cNvPr>
            <p:cNvSpPr>
              <a:spLocks noGrp="1" noRot="1" noMove="1" noResize="1" noEditPoints="1" noAdjustHandles="1" noChangeArrowheads="1" noChangeShapeType="1"/>
            </p:cNvSpPr>
            <p:nvPr/>
          </p:nvSpPr>
          <p:spPr>
            <a:xfrm>
              <a:off x="118341" y="426083"/>
              <a:ext cx="8917659" cy="576000"/>
            </a:xfrm>
            <a:prstGeom prst="homePlate">
              <a:avLst>
                <a:gd name="adj" fmla="val 31094"/>
              </a:avLst>
            </a:prstGeom>
            <a:solidFill>
              <a:schemeClr val="accent1">
                <a:lumMod val="75000"/>
              </a:schemeClr>
            </a:solidFill>
            <a:ln>
              <a:noFill/>
            </a:ln>
            <a:scene3d>
              <a:camera prst="orthographicFront"/>
              <a:lightRig rig="threePt" dir="t"/>
            </a:scene3d>
            <a:sp3d/>
          </p:spPr>
          <p:style>
            <a:lnRef idx="2">
              <a:schemeClr val="accent1">
                <a:shade val="15000"/>
              </a:schemeClr>
            </a:lnRef>
            <a:fillRef idx="1">
              <a:schemeClr val="accent1"/>
            </a:fillRef>
            <a:effectRef idx="0">
              <a:schemeClr val="accent1"/>
            </a:effectRef>
            <a:fontRef idx="minor">
              <a:schemeClr val="lt1"/>
            </a:fontRef>
          </p:style>
          <p:txBody>
            <a:bodyPr rtlCol="0" anchor="ctr">
              <a:flatTx/>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9" name="角丸四角形 8">
              <a:extLst>
                <a:ext uri="{FF2B5EF4-FFF2-40B4-BE49-F238E27FC236}">
                  <a16:creationId xmlns:a16="http://schemas.microsoft.com/office/drawing/2014/main" id="{64712C70-8353-CD2E-29B0-1BD460C2D11B}"/>
                </a:ext>
              </a:extLst>
            </p:cNvPr>
            <p:cNvSpPr>
              <a:spLocks noGrp="1" noRot="1" noMove="1" noResize="1" noEditPoints="1" noAdjustHandles="1" noChangeArrowheads="1" noChangeShapeType="1"/>
            </p:cNvSpPr>
            <p:nvPr/>
          </p:nvSpPr>
          <p:spPr>
            <a:xfrm>
              <a:off x="163240" y="456625"/>
              <a:ext cx="2427560" cy="474779"/>
            </a:xfrm>
            <a:prstGeom prst="roundRect">
              <a:avLst>
                <a:gd name="adj" fmla="val 11164"/>
              </a:avLst>
            </a:prstGeom>
            <a:solidFill>
              <a:schemeClr val="bg1"/>
            </a:solidFill>
            <a:ln w="38100">
              <a:noFill/>
            </a:ln>
          </p:spPr>
          <p:style>
            <a:lnRef idx="2">
              <a:schemeClr val="accent1">
                <a:shade val="15000"/>
              </a:schemeClr>
            </a:lnRef>
            <a:fillRef idx="1">
              <a:schemeClr val="accent1"/>
            </a:fillRef>
            <a:effectRef idx="0">
              <a:schemeClr val="accent1"/>
            </a:effectRef>
            <a:fontRef idx="minor">
              <a:schemeClr val="lt1"/>
            </a:fontRef>
          </p:style>
          <p:txBody>
            <a:bodyPr lIns="432000" r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prstClr val="black"/>
                  </a:solidFill>
                  <a:latin typeface="Meiryo UI" panose="020B0604030504040204" pitchFamily="50" charset="-128"/>
                  <a:ea typeface="Meiryo UI" panose="020B0604030504040204" pitchFamily="50" charset="-128"/>
                </a:rPr>
                <a:t>学校名を記入</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（公私立・学科名を記入）</a:t>
              </a:r>
            </a:p>
          </p:txBody>
        </p:sp>
      </p:grpSp>
      <p:sp>
        <p:nvSpPr>
          <p:cNvPr id="56" name="直角三角形 55">
            <a:extLst>
              <a:ext uri="{FF2B5EF4-FFF2-40B4-BE49-F238E27FC236}">
                <a16:creationId xmlns:a16="http://schemas.microsoft.com/office/drawing/2014/main" id="{6638FFD2-0DE6-5D2A-515B-64B37F5E6575}"/>
              </a:ext>
            </a:extLst>
          </p:cNvPr>
          <p:cNvSpPr/>
          <p:nvPr/>
        </p:nvSpPr>
        <p:spPr>
          <a:xfrm rot="18900000">
            <a:off x="249065" y="1080415"/>
            <a:ext cx="350141" cy="232022"/>
          </a:xfrm>
          <a:prstGeom prst="rtTriangl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55" name="正方形/長方形 54">
            <a:extLst>
              <a:ext uri="{FF2B5EF4-FFF2-40B4-BE49-F238E27FC236}">
                <a16:creationId xmlns:a16="http://schemas.microsoft.com/office/drawing/2014/main" id="{2DAEE96B-B102-23D9-5AF1-107811C310E6}"/>
              </a:ext>
            </a:extLst>
          </p:cNvPr>
          <p:cNvSpPr/>
          <p:nvPr/>
        </p:nvSpPr>
        <p:spPr>
          <a:xfrm>
            <a:off x="120854" y="1034659"/>
            <a:ext cx="8904179" cy="209629"/>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2" name="テキスト プレースホルダー 1">
            <a:extLst>
              <a:ext uri="{FF2B5EF4-FFF2-40B4-BE49-F238E27FC236}">
                <a16:creationId xmlns:a16="http://schemas.microsoft.com/office/drawing/2014/main" id="{8EE84488-028B-8786-7F2F-BAF4CA73C6DF}"/>
              </a:ext>
            </a:extLst>
          </p:cNvPr>
          <p:cNvSpPr txBox="1">
            <a:spLocks/>
          </p:cNvSpPr>
          <p:nvPr/>
        </p:nvSpPr>
        <p:spPr>
          <a:xfrm>
            <a:off x="108000" y="0"/>
            <a:ext cx="8928000"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noAutofit/>
          </a:bodyPr>
          <a:lstStyle>
            <a:lvl1pPr marL="0" indent="0" algn="l" defTabSz="1007943" rtl="0" eaLnBrk="1" latinLnBrk="0" hangingPunct="1">
              <a:lnSpc>
                <a:spcPct val="100000"/>
              </a:lnSpc>
              <a:spcBef>
                <a:spcPts val="0"/>
              </a:spcBef>
              <a:buFont typeface="Arial" panose="020B0604020202020204" pitchFamily="34" charset="0"/>
              <a:buNone/>
              <a:defRPr kumimoji="1" lang="ja-JP" altLang="en-US" sz="2400" b="1" kern="1200" baseline="0" smtClean="0">
                <a:solidFill>
                  <a:schemeClr val="tx2"/>
                </a:solidFill>
                <a:latin typeface="Meiryo UI" panose="020B0604030504040204" pitchFamily="50" charset="-128"/>
                <a:ea typeface="Meiryo UI" panose="020B0604030504040204" pitchFamily="50" charset="-128"/>
                <a:cs typeface="+mn-cs"/>
              </a:defRPr>
            </a:lvl1pPr>
            <a:lvl2pPr marL="457200"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2pPr>
            <a:lvl3pPr marL="6624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3pPr>
            <a:lvl4pPr marL="11196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4pPr>
            <a:lvl5pPr marL="1576814" indent="0" algn="l" defTabSz="1007943" rtl="0" eaLnBrk="1" latinLnBrk="0" hangingPunct="1">
              <a:lnSpc>
                <a:spcPct val="90000"/>
              </a:lnSpc>
              <a:spcBef>
                <a:spcPts val="551"/>
              </a:spcBef>
              <a:buFont typeface="Arial" panose="020B0604020202020204" pitchFamily="34" charset="0"/>
              <a:buNone/>
              <a:defRPr kumimoji="1" lang="ja-JP" altLang="en-US" sz="2400" kern="1200">
                <a:solidFill>
                  <a:schemeClr val="tx1"/>
                </a:solidFill>
                <a:latin typeface="Arial" panose="020B0604020202020204" pitchFamily="34" charset="0"/>
                <a:ea typeface="ＭＳ Ｐゴシック" panose="020B0600070205080204" pitchFamily="50" charset="-128"/>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a:lstStyle>
          <a:p>
            <a:pPr marL="0" marR="0" lvl="0" indent="0" algn="l" defTabSz="1007943"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2000" dirty="0">
                <a:solidFill>
                  <a:srgbClr val="4E67C8"/>
                </a:solidFill>
              </a:rPr>
              <a:t>１．令和８年度</a:t>
            </a:r>
            <a:r>
              <a:rPr kumimoji="1" lang="en-US" altLang="ja-JP" sz="2000" b="1" i="0" u="none" strike="noStrike" kern="1200" cap="none" spc="0" normalizeH="0" baseline="0" noProof="0" dirty="0">
                <a:ln>
                  <a:noFill/>
                </a:ln>
                <a:solidFill>
                  <a:srgbClr val="4E67C8"/>
                </a:solidFill>
                <a:effectLst/>
                <a:uLnTx/>
                <a:uFillTx/>
                <a:latin typeface="Meiryo UI" panose="020B0604030504040204" pitchFamily="50" charset="-128"/>
                <a:ea typeface="Meiryo UI" panose="020B0604030504040204" pitchFamily="50" charset="-128"/>
                <a:cs typeface="+mn-cs"/>
              </a:rPr>
              <a:t>DX</a:t>
            </a:r>
            <a:r>
              <a:rPr kumimoji="1" lang="ja-JP" altLang="en-US" sz="2000" b="1" i="0" u="none" strike="noStrike" kern="1200" cap="none" spc="0" normalizeH="0" baseline="0" noProof="0" dirty="0">
                <a:ln>
                  <a:noFill/>
                </a:ln>
                <a:solidFill>
                  <a:srgbClr val="4E67C8"/>
                </a:solidFill>
                <a:effectLst/>
                <a:uLnTx/>
                <a:uFillTx/>
                <a:latin typeface="Meiryo UI" panose="020B0604030504040204" pitchFamily="50" charset="-128"/>
                <a:ea typeface="Meiryo UI" panose="020B0604030504040204" pitchFamily="50" charset="-128"/>
                <a:cs typeface="+mn-cs"/>
              </a:rPr>
              <a:t>ハイスクール　取組概要</a:t>
            </a:r>
            <a:endParaRPr kumimoji="1" lang="en-US" altLang="ja-JP" sz="2000" b="1" i="0" u="none" strike="noStrike" kern="1200" cap="none" spc="0" normalizeH="0" baseline="0" noProof="0" dirty="0">
              <a:ln>
                <a:noFill/>
              </a:ln>
              <a:solidFill>
                <a:srgbClr val="4E67C8"/>
              </a:solidFill>
              <a:effectLst/>
              <a:uLnTx/>
              <a:uFillTx/>
              <a:latin typeface="Meiryo UI" panose="020B0604030504040204" pitchFamily="50" charset="-128"/>
              <a:ea typeface="Meiryo UI" panose="020B0604030504040204" pitchFamily="50" charset="-128"/>
              <a:cs typeface="+mn-cs"/>
            </a:endParaRPr>
          </a:p>
        </p:txBody>
      </p:sp>
      <p:cxnSp>
        <p:nvCxnSpPr>
          <p:cNvPr id="3" name="直線コネクタ 2">
            <a:extLst>
              <a:ext uri="{FF2B5EF4-FFF2-40B4-BE49-F238E27FC236}">
                <a16:creationId xmlns:a16="http://schemas.microsoft.com/office/drawing/2014/main" id="{9F3B1EF3-2B3F-EF96-E353-7A03639AB2BA}"/>
              </a:ext>
            </a:extLst>
          </p:cNvPr>
          <p:cNvCxnSpPr>
            <a:cxnSpLocks/>
          </p:cNvCxnSpPr>
          <p:nvPr/>
        </p:nvCxnSpPr>
        <p:spPr>
          <a:xfrm>
            <a:off x="108000" y="362899"/>
            <a:ext cx="8928000"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24FA3864-2B46-9B42-3062-1DB4F507484B}"/>
              </a:ext>
            </a:extLst>
          </p:cNvPr>
          <p:cNvSpPr txBox="1"/>
          <p:nvPr/>
        </p:nvSpPr>
        <p:spPr>
          <a:xfrm>
            <a:off x="2638008" y="548782"/>
            <a:ext cx="6359433" cy="307777"/>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dirty="0">
                <a:solidFill>
                  <a:prstClr val="white"/>
                </a:solidFill>
                <a:latin typeface="Meiryo UI" panose="020B0604030504040204" pitchFamily="50" charset="-128"/>
                <a:ea typeface="Meiryo UI" panose="020B0604030504040204" pitchFamily="50" charset="-128"/>
              </a:rPr>
              <a:t>各校</a:t>
            </a:r>
            <a:r>
              <a:rPr kumimoji="1" lang="ja-JP" altLang="en-US" sz="1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のグラデーション・ポリシーを踏まえ本事業により育成する生徒像を記入してください</a:t>
            </a:r>
            <a:endParaRPr kumimoji="1" lang="ja-JP" altLang="en-US" sz="1400" b="0" i="0" u="none" strike="noStrike" kern="1200" cap="none" spc="0" normalizeH="0" baseline="0" noProof="0" dirty="0">
              <a:ln>
                <a:noFill/>
              </a:ln>
              <a:solidFill>
                <a:prstClr val="white"/>
              </a:solidFill>
              <a:effectLst/>
              <a:uLnTx/>
              <a:uFillTx/>
              <a:latin typeface="Aptos" panose="02110004020202020204"/>
              <a:ea typeface="游ゴシック" panose="020B0400000000000000" pitchFamily="50" charset="-128"/>
              <a:cs typeface="+mn-cs"/>
            </a:endParaRPr>
          </a:p>
        </p:txBody>
      </p:sp>
      <p:pic>
        <p:nvPicPr>
          <p:cNvPr id="8" name="グラフィックス 7" descr="校舎 単色塗りつぶし">
            <a:extLst>
              <a:ext uri="{FF2B5EF4-FFF2-40B4-BE49-F238E27FC236}">
                <a16:creationId xmlns:a16="http://schemas.microsoft.com/office/drawing/2014/main" id="{F45943E3-B744-B11F-0ED5-EC3F98A69EC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71190" y="474204"/>
            <a:ext cx="457200" cy="457200"/>
          </a:xfrm>
          <a:prstGeom prst="rect">
            <a:avLst/>
          </a:prstGeom>
        </p:spPr>
      </p:pic>
      <p:sp>
        <p:nvSpPr>
          <p:cNvPr id="49" name="テキスト ボックス 48">
            <a:extLst>
              <a:ext uri="{FF2B5EF4-FFF2-40B4-BE49-F238E27FC236}">
                <a16:creationId xmlns:a16="http://schemas.microsoft.com/office/drawing/2014/main" id="{9775B1C3-C7C6-EA8A-6E17-36DE146E6881}"/>
              </a:ext>
            </a:extLst>
          </p:cNvPr>
          <p:cNvSpPr txBox="1"/>
          <p:nvPr/>
        </p:nvSpPr>
        <p:spPr>
          <a:xfrm>
            <a:off x="195281" y="987623"/>
            <a:ext cx="566719" cy="307777"/>
          </a:xfrm>
          <a:prstGeom prst="rect">
            <a:avLst/>
          </a:prstGeom>
          <a:noFill/>
        </p:spPr>
        <p:txBody>
          <a:bodyPr wrap="square" lIns="72000" rIns="7200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4E67C8">
                    <a:lumMod val="50000"/>
                  </a:srgbClr>
                </a:solidFill>
                <a:effectLst/>
                <a:uLnTx/>
                <a:uFillTx/>
                <a:latin typeface="Meiryo UI" panose="020B0604030504040204" pitchFamily="34" charset="-128"/>
                <a:ea typeface="Meiryo UI" panose="020B0604030504040204" pitchFamily="34" charset="-128"/>
                <a:cs typeface="+mn-cs"/>
              </a:rPr>
              <a:t>取組</a:t>
            </a:r>
          </a:p>
        </p:txBody>
      </p:sp>
      <p:sp>
        <p:nvSpPr>
          <p:cNvPr id="72" name="テキスト ボックス 71">
            <a:extLst>
              <a:ext uri="{FF2B5EF4-FFF2-40B4-BE49-F238E27FC236}">
                <a16:creationId xmlns:a16="http://schemas.microsoft.com/office/drawing/2014/main" id="{6AB09069-5E93-9153-6A76-1A0CE424158A}"/>
              </a:ext>
            </a:extLst>
          </p:cNvPr>
          <p:cNvSpPr txBox="1"/>
          <p:nvPr/>
        </p:nvSpPr>
        <p:spPr>
          <a:xfrm>
            <a:off x="672139" y="1828116"/>
            <a:ext cx="3771825" cy="261610"/>
          </a:xfrm>
          <a:prstGeom prst="rect">
            <a:avLst/>
          </a:prstGeom>
          <a:solidFill>
            <a:srgbClr val="B4DCFA">
              <a:alpha val="30196"/>
            </a:srgb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情報</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Ⅱ</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等</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実施・開設する科目名を記入してください。</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grpSp>
        <p:nvGrpSpPr>
          <p:cNvPr id="17" name="グループ化 16">
            <a:extLst>
              <a:ext uri="{FF2B5EF4-FFF2-40B4-BE49-F238E27FC236}">
                <a16:creationId xmlns:a16="http://schemas.microsoft.com/office/drawing/2014/main" id="{8C0E0C2F-7137-5A39-E051-80916E6AF383}"/>
              </a:ext>
            </a:extLst>
          </p:cNvPr>
          <p:cNvGrpSpPr/>
          <p:nvPr/>
        </p:nvGrpSpPr>
        <p:grpSpPr>
          <a:xfrm>
            <a:off x="122243" y="1371600"/>
            <a:ext cx="4356000" cy="380755"/>
            <a:chOff x="122243" y="1522946"/>
            <a:chExt cx="4356000" cy="380755"/>
          </a:xfrm>
        </p:grpSpPr>
        <p:cxnSp>
          <p:nvCxnSpPr>
            <p:cNvPr id="68" name="直線コネクタ 67">
              <a:extLst>
                <a:ext uri="{FF2B5EF4-FFF2-40B4-BE49-F238E27FC236}">
                  <a16:creationId xmlns:a16="http://schemas.microsoft.com/office/drawing/2014/main" id="{6B6343F9-BFA0-BD9B-8B4D-A80CEC0F7A5E}"/>
                </a:ext>
              </a:extLst>
            </p:cNvPr>
            <p:cNvCxnSpPr>
              <a:cxnSpLocks/>
            </p:cNvCxnSpPr>
            <p:nvPr/>
          </p:nvCxnSpPr>
          <p:spPr>
            <a:xfrm flipV="1">
              <a:off x="122243" y="1886971"/>
              <a:ext cx="4356000" cy="0"/>
            </a:xfrm>
            <a:prstGeom prst="line">
              <a:avLst/>
            </a:prstGeom>
          </p:spPr>
          <p:style>
            <a:lnRef idx="2">
              <a:schemeClr val="accent1"/>
            </a:lnRef>
            <a:fillRef idx="0">
              <a:schemeClr val="accent1"/>
            </a:fillRef>
            <a:effectRef idx="1">
              <a:schemeClr val="accent1"/>
            </a:effectRef>
            <a:fontRef idx="minor">
              <a:schemeClr val="tx1"/>
            </a:fontRef>
          </p:style>
        </p:cxnSp>
        <p:sp>
          <p:nvSpPr>
            <p:cNvPr id="125" name="テキスト ボックス 124">
              <a:extLst>
                <a:ext uri="{FF2B5EF4-FFF2-40B4-BE49-F238E27FC236}">
                  <a16:creationId xmlns:a16="http://schemas.microsoft.com/office/drawing/2014/main" id="{B5BB455E-41EB-CFB4-E524-77D033285180}"/>
                </a:ext>
              </a:extLst>
            </p:cNvPr>
            <p:cNvSpPr txBox="1"/>
            <p:nvPr/>
          </p:nvSpPr>
          <p:spPr>
            <a:xfrm>
              <a:off x="122779" y="1522946"/>
              <a:ext cx="144000" cy="380755"/>
            </a:xfrm>
            <a:prstGeom prst="rect">
              <a:avLst/>
            </a:prstGeom>
            <a:solidFill>
              <a:schemeClr val="accent1"/>
            </a:solidFill>
          </p:spPr>
          <p:txBody>
            <a:bodyPr wrap="non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Meiryo UI" panose="020B0604030504040204" pitchFamily="34" charset="-128"/>
                <a:ea typeface="Meiryo UI" panose="020B0604030504040204" pitchFamily="34" charset="-128"/>
                <a:cs typeface="+mn-cs"/>
              </a:endParaRPr>
            </a:p>
          </p:txBody>
        </p:sp>
      </p:grpSp>
      <p:grpSp>
        <p:nvGrpSpPr>
          <p:cNvPr id="167" name="グループ化 166">
            <a:extLst>
              <a:ext uri="{FF2B5EF4-FFF2-40B4-BE49-F238E27FC236}">
                <a16:creationId xmlns:a16="http://schemas.microsoft.com/office/drawing/2014/main" id="{4397FC87-AA70-153B-BAF2-EE7950E97875}"/>
              </a:ext>
            </a:extLst>
          </p:cNvPr>
          <p:cNvGrpSpPr/>
          <p:nvPr/>
        </p:nvGrpSpPr>
        <p:grpSpPr>
          <a:xfrm>
            <a:off x="188640" y="1766277"/>
            <a:ext cx="412294" cy="380755"/>
            <a:chOff x="280940" y="2200965"/>
            <a:chExt cx="467377" cy="515513"/>
          </a:xfrm>
        </p:grpSpPr>
        <p:pic>
          <p:nvPicPr>
            <p:cNvPr id="137" name="グラフィックス 136" descr="教授 男性 単色塗りつぶし">
              <a:extLst>
                <a:ext uri="{FF2B5EF4-FFF2-40B4-BE49-F238E27FC236}">
                  <a16:creationId xmlns:a16="http://schemas.microsoft.com/office/drawing/2014/main" id="{D80CAC3B-675E-505D-543A-32CB6D827BE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13879" y="2327862"/>
              <a:ext cx="388616" cy="388616"/>
            </a:xfrm>
            <a:prstGeom prst="rect">
              <a:avLst/>
            </a:prstGeom>
          </p:spPr>
        </p:pic>
        <p:sp>
          <p:nvSpPr>
            <p:cNvPr id="138" name="星 5 137">
              <a:extLst>
                <a:ext uri="{FF2B5EF4-FFF2-40B4-BE49-F238E27FC236}">
                  <a16:creationId xmlns:a16="http://schemas.microsoft.com/office/drawing/2014/main" id="{87CAF423-BD37-2CB7-454E-F0862050A72C}"/>
                </a:ext>
              </a:extLst>
            </p:cNvPr>
            <p:cNvSpPr/>
            <p:nvPr/>
          </p:nvSpPr>
          <p:spPr>
            <a:xfrm>
              <a:off x="632403" y="2265176"/>
              <a:ext cx="115914" cy="115914"/>
            </a:xfrm>
            <a:prstGeom prst="star5">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139" name="星 5 138">
              <a:extLst>
                <a:ext uri="{FF2B5EF4-FFF2-40B4-BE49-F238E27FC236}">
                  <a16:creationId xmlns:a16="http://schemas.microsoft.com/office/drawing/2014/main" id="{7E5C294C-DEBC-0C0F-59C4-C16716532963}"/>
                </a:ext>
              </a:extLst>
            </p:cNvPr>
            <p:cNvSpPr/>
            <p:nvPr/>
          </p:nvSpPr>
          <p:spPr>
            <a:xfrm>
              <a:off x="280940" y="2265176"/>
              <a:ext cx="115914" cy="115914"/>
            </a:xfrm>
            <a:prstGeom prst="star5">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sp>
          <p:nvSpPr>
            <p:cNvPr id="140" name="星 5 139">
              <a:extLst>
                <a:ext uri="{FF2B5EF4-FFF2-40B4-BE49-F238E27FC236}">
                  <a16:creationId xmlns:a16="http://schemas.microsoft.com/office/drawing/2014/main" id="{6F567983-A93C-2BD4-7783-0D9B9E681F1B}"/>
                </a:ext>
              </a:extLst>
            </p:cNvPr>
            <p:cNvSpPr/>
            <p:nvPr/>
          </p:nvSpPr>
          <p:spPr>
            <a:xfrm>
              <a:off x="456671" y="2200965"/>
              <a:ext cx="115914" cy="115914"/>
            </a:xfrm>
            <a:prstGeom prst="star5">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ptos" panose="02110004020202020204"/>
                <a:ea typeface="游ゴシック" panose="020B0400000000000000" pitchFamily="50" charset="-128"/>
                <a:cs typeface="+mn-cs"/>
              </a:endParaRPr>
            </a:p>
          </p:txBody>
        </p:sp>
      </p:grpSp>
      <p:sp>
        <p:nvSpPr>
          <p:cNvPr id="19" name="テキスト ボックス 18">
            <a:extLst>
              <a:ext uri="{FF2B5EF4-FFF2-40B4-BE49-F238E27FC236}">
                <a16:creationId xmlns:a16="http://schemas.microsoft.com/office/drawing/2014/main" id="{84592BE5-F225-79B7-CFB2-185627919023}"/>
              </a:ext>
            </a:extLst>
          </p:cNvPr>
          <p:cNvSpPr txBox="1"/>
          <p:nvPr/>
        </p:nvSpPr>
        <p:spPr>
          <a:xfrm>
            <a:off x="990599" y="1280645"/>
            <a:ext cx="3476641" cy="430887"/>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要件①又は②（評価項目</a:t>
            </a:r>
            <a:r>
              <a:rPr kumimoji="1" lang="en-US" altLang="ja-JP" sz="1100" dirty="0">
                <a:latin typeface="Meiryo UI" panose="020B0604030504040204" pitchFamily="50" charset="-128"/>
                <a:ea typeface="Meiryo UI" panose="020B0604030504040204" pitchFamily="50" charset="-128"/>
              </a:rPr>
              <a:t>1-1</a:t>
            </a:r>
            <a:r>
              <a:rPr kumimoji="1" lang="ja-JP" altLang="en-US" sz="1100" dirty="0">
                <a:latin typeface="Meiryo UI" panose="020B0604030504040204" pitchFamily="50" charset="-128"/>
                <a:ea typeface="Meiryo UI" panose="020B0604030504040204" pitchFamily="50" charset="-128"/>
              </a:rPr>
              <a:t>又は</a:t>
            </a:r>
            <a:r>
              <a:rPr kumimoji="1" lang="en-US" altLang="ja-JP" sz="1100" dirty="0">
                <a:latin typeface="Meiryo UI" panose="020B0604030504040204" pitchFamily="50" charset="-128"/>
                <a:ea typeface="Meiryo UI" panose="020B0604030504040204" pitchFamily="50" charset="-128"/>
              </a:rPr>
              <a:t>1-2</a:t>
            </a:r>
            <a:r>
              <a:rPr kumimoji="1" lang="ja-JP" altLang="en-US" sz="1100" dirty="0">
                <a:latin typeface="Meiryo UI" panose="020B0604030504040204" pitchFamily="50" charset="-128"/>
                <a:ea typeface="Meiryo UI" panose="020B0604030504040204" pitchFamily="50" charset="-128"/>
              </a:rPr>
              <a:t>）でデジタル人材育成に向けて実施する授業内容の概要（タイトル）を記載</a:t>
            </a:r>
          </a:p>
        </p:txBody>
      </p:sp>
      <p:sp>
        <p:nvSpPr>
          <p:cNvPr id="22" name="テキスト ボックス 21">
            <a:extLst>
              <a:ext uri="{FF2B5EF4-FFF2-40B4-BE49-F238E27FC236}">
                <a16:creationId xmlns:a16="http://schemas.microsoft.com/office/drawing/2014/main" id="{D9BE1E6E-7398-87E2-C14A-A8FC7A1BD0FE}"/>
              </a:ext>
            </a:extLst>
          </p:cNvPr>
          <p:cNvSpPr txBox="1"/>
          <p:nvPr/>
        </p:nvSpPr>
        <p:spPr>
          <a:xfrm>
            <a:off x="306853" y="1406152"/>
            <a:ext cx="641125" cy="261610"/>
          </a:xfrm>
          <a:prstGeom prst="rect">
            <a:avLst/>
          </a:prstGeom>
          <a:solidFill>
            <a:schemeClr val="tx2">
              <a:lumMod val="40000"/>
              <a:lumOff val="60000"/>
            </a:schemeClr>
          </a:solidFill>
        </p:spPr>
        <p:txBody>
          <a:bodyPr wrap="square" rtlCol="0">
            <a:spAutoFit/>
          </a:bodyPr>
          <a:lstStyle/>
          <a:p>
            <a:pPr algn="ctr"/>
            <a:r>
              <a:rPr kumimoji="1" lang="ja-JP" altLang="en-US" sz="1100" b="1" dirty="0">
                <a:latin typeface="Meiryo UI" panose="020B0604030504040204" pitchFamily="50" charset="-128"/>
                <a:ea typeface="Meiryo UI" panose="020B0604030504040204" pitchFamily="50" charset="-128"/>
              </a:rPr>
              <a:t>取組①</a:t>
            </a:r>
          </a:p>
        </p:txBody>
      </p:sp>
      <p:grpSp>
        <p:nvGrpSpPr>
          <p:cNvPr id="29" name="グループ化 28">
            <a:extLst>
              <a:ext uri="{FF2B5EF4-FFF2-40B4-BE49-F238E27FC236}">
                <a16:creationId xmlns:a16="http://schemas.microsoft.com/office/drawing/2014/main" id="{F316C2EF-D3AC-7118-497F-567805A4B88F}"/>
              </a:ext>
            </a:extLst>
          </p:cNvPr>
          <p:cNvGrpSpPr/>
          <p:nvPr/>
        </p:nvGrpSpPr>
        <p:grpSpPr>
          <a:xfrm>
            <a:off x="4565798" y="1395591"/>
            <a:ext cx="4356000" cy="380755"/>
            <a:chOff x="122243" y="1522946"/>
            <a:chExt cx="4356000" cy="380755"/>
          </a:xfrm>
        </p:grpSpPr>
        <p:cxnSp>
          <p:nvCxnSpPr>
            <p:cNvPr id="31" name="直線コネクタ 30">
              <a:extLst>
                <a:ext uri="{FF2B5EF4-FFF2-40B4-BE49-F238E27FC236}">
                  <a16:creationId xmlns:a16="http://schemas.microsoft.com/office/drawing/2014/main" id="{04AD2A54-6842-728B-AB34-458C733A3866}"/>
                </a:ext>
              </a:extLst>
            </p:cNvPr>
            <p:cNvCxnSpPr>
              <a:cxnSpLocks/>
            </p:cNvCxnSpPr>
            <p:nvPr/>
          </p:nvCxnSpPr>
          <p:spPr>
            <a:xfrm flipV="1">
              <a:off x="122243" y="1886971"/>
              <a:ext cx="4356000" cy="0"/>
            </a:xfrm>
            <a:prstGeom prst="line">
              <a:avLst/>
            </a:prstGeom>
          </p:spPr>
          <p:style>
            <a:lnRef idx="2">
              <a:schemeClr val="accent1"/>
            </a:lnRef>
            <a:fillRef idx="0">
              <a:schemeClr val="accent1"/>
            </a:fillRef>
            <a:effectRef idx="1">
              <a:schemeClr val="accent1"/>
            </a:effectRef>
            <a:fontRef idx="minor">
              <a:schemeClr val="tx1"/>
            </a:fontRef>
          </p:style>
        </p:cxnSp>
        <p:sp>
          <p:nvSpPr>
            <p:cNvPr id="32" name="テキスト ボックス 31">
              <a:extLst>
                <a:ext uri="{FF2B5EF4-FFF2-40B4-BE49-F238E27FC236}">
                  <a16:creationId xmlns:a16="http://schemas.microsoft.com/office/drawing/2014/main" id="{DE113FA7-F581-090D-35DA-FD967A35AFD1}"/>
                </a:ext>
              </a:extLst>
            </p:cNvPr>
            <p:cNvSpPr txBox="1"/>
            <p:nvPr/>
          </p:nvSpPr>
          <p:spPr>
            <a:xfrm>
              <a:off x="122779" y="1522946"/>
              <a:ext cx="144000" cy="380755"/>
            </a:xfrm>
            <a:prstGeom prst="rect">
              <a:avLst/>
            </a:prstGeom>
            <a:solidFill>
              <a:schemeClr val="accent1"/>
            </a:solidFill>
          </p:spPr>
          <p:txBody>
            <a:bodyPr wrap="non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Meiryo UI" panose="020B0604030504040204" pitchFamily="34" charset="-128"/>
                <a:ea typeface="Meiryo UI" panose="020B0604030504040204" pitchFamily="34" charset="-128"/>
                <a:cs typeface="+mn-cs"/>
              </a:endParaRPr>
            </a:p>
          </p:txBody>
        </p:sp>
      </p:grpSp>
      <p:sp>
        <p:nvSpPr>
          <p:cNvPr id="41" name="テキスト ボックス 40">
            <a:extLst>
              <a:ext uri="{FF2B5EF4-FFF2-40B4-BE49-F238E27FC236}">
                <a16:creationId xmlns:a16="http://schemas.microsoft.com/office/drawing/2014/main" id="{5638CE42-892C-7E32-8BA0-F4501950DAD0}"/>
              </a:ext>
            </a:extLst>
          </p:cNvPr>
          <p:cNvSpPr txBox="1"/>
          <p:nvPr/>
        </p:nvSpPr>
        <p:spPr>
          <a:xfrm>
            <a:off x="5434154" y="1304636"/>
            <a:ext cx="3476641" cy="430887"/>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要件③（評価項目</a:t>
            </a:r>
            <a:r>
              <a:rPr kumimoji="1" lang="en-US" altLang="ja-JP" sz="1100" dirty="0">
                <a:latin typeface="Meiryo UI" panose="020B0604030504040204" pitchFamily="50" charset="-128"/>
                <a:ea typeface="Meiryo UI" panose="020B0604030504040204" pitchFamily="50" charset="-128"/>
              </a:rPr>
              <a:t>2</a:t>
            </a:r>
            <a:r>
              <a:rPr kumimoji="1" lang="ja-JP" altLang="en-US" sz="1100" dirty="0">
                <a:latin typeface="Meiryo UI" panose="020B0604030504040204" pitchFamily="50" charset="-128"/>
                <a:ea typeface="Meiryo UI" panose="020B0604030504040204" pitchFamily="50" charset="-128"/>
              </a:rPr>
              <a:t>）のデジタルスペースの整備状況及び用途、整備による学びの変化の概要（タイトル）を記載</a:t>
            </a:r>
          </a:p>
        </p:txBody>
      </p:sp>
      <p:sp>
        <p:nvSpPr>
          <p:cNvPr id="43" name="テキスト ボックス 42">
            <a:extLst>
              <a:ext uri="{FF2B5EF4-FFF2-40B4-BE49-F238E27FC236}">
                <a16:creationId xmlns:a16="http://schemas.microsoft.com/office/drawing/2014/main" id="{F6F7F1A4-2218-5D61-F5B7-19299D2102CD}"/>
              </a:ext>
            </a:extLst>
          </p:cNvPr>
          <p:cNvSpPr txBox="1"/>
          <p:nvPr/>
        </p:nvSpPr>
        <p:spPr>
          <a:xfrm>
            <a:off x="4750408" y="1430143"/>
            <a:ext cx="641125" cy="261610"/>
          </a:xfrm>
          <a:prstGeom prst="rect">
            <a:avLst/>
          </a:prstGeom>
          <a:solidFill>
            <a:schemeClr val="tx2">
              <a:lumMod val="40000"/>
              <a:lumOff val="60000"/>
            </a:schemeClr>
          </a:solidFill>
        </p:spPr>
        <p:txBody>
          <a:bodyPr wrap="square" rtlCol="0">
            <a:spAutoFit/>
          </a:bodyPr>
          <a:lstStyle/>
          <a:p>
            <a:pPr algn="ctr"/>
            <a:r>
              <a:rPr kumimoji="1" lang="ja-JP" altLang="en-US" sz="1100" b="1" dirty="0">
                <a:latin typeface="Meiryo UI" panose="020B0604030504040204" pitchFamily="50" charset="-128"/>
                <a:ea typeface="Meiryo UI" panose="020B0604030504040204" pitchFamily="50" charset="-128"/>
              </a:rPr>
              <a:t>取組②</a:t>
            </a:r>
          </a:p>
        </p:txBody>
      </p:sp>
      <p:sp>
        <p:nvSpPr>
          <p:cNvPr id="47" name="正方形/長方形 46">
            <a:extLst>
              <a:ext uri="{FF2B5EF4-FFF2-40B4-BE49-F238E27FC236}">
                <a16:creationId xmlns:a16="http://schemas.microsoft.com/office/drawing/2014/main" id="{B43E36A6-F018-28DE-16D4-49C89ED23737}"/>
              </a:ext>
            </a:extLst>
          </p:cNvPr>
          <p:cNvSpPr/>
          <p:nvPr/>
        </p:nvSpPr>
        <p:spPr>
          <a:xfrm>
            <a:off x="172005" y="2199749"/>
            <a:ext cx="4271959" cy="251103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dirty="0"/>
              <a:t>授業の概要及びデジタル人材育成に向けて導入している内容等の概要を記載してください。</a:t>
            </a:r>
            <a:endParaRPr kumimoji="1" lang="en-US" altLang="ja-JP" dirty="0"/>
          </a:p>
          <a:p>
            <a:r>
              <a:rPr kumimoji="1" lang="ja-JP" altLang="en-US" dirty="0"/>
              <a:t>写真等を掲載していただいて構いません。</a:t>
            </a:r>
            <a:endParaRPr kumimoji="1" lang="en-US" altLang="ja-JP" dirty="0"/>
          </a:p>
          <a:p>
            <a:r>
              <a:rPr kumimoji="1" lang="en-US" altLang="ja-JP" dirty="0"/>
              <a:t>※</a:t>
            </a:r>
            <a:r>
              <a:rPr kumimoji="1" lang="ja-JP" altLang="en-US" dirty="0"/>
              <a:t>このシートは作成の際、削除してください</a:t>
            </a:r>
          </a:p>
        </p:txBody>
      </p:sp>
      <p:sp>
        <p:nvSpPr>
          <p:cNvPr id="48" name="正方形/長方形 47">
            <a:extLst>
              <a:ext uri="{FF2B5EF4-FFF2-40B4-BE49-F238E27FC236}">
                <a16:creationId xmlns:a16="http://schemas.microsoft.com/office/drawing/2014/main" id="{77961BA0-7160-CBC4-C6CB-6B9A3124937F}"/>
              </a:ext>
            </a:extLst>
          </p:cNvPr>
          <p:cNvSpPr/>
          <p:nvPr/>
        </p:nvSpPr>
        <p:spPr>
          <a:xfrm>
            <a:off x="4638836" y="1860002"/>
            <a:ext cx="4271959" cy="287100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dirty="0"/>
              <a:t>デジタルスペースの整備状況及び用途、整備による学びの変化についての概要を記載してください。</a:t>
            </a:r>
            <a:endParaRPr kumimoji="1" lang="en-US" altLang="ja-JP" dirty="0"/>
          </a:p>
          <a:p>
            <a:r>
              <a:rPr kumimoji="1" lang="ja-JP" altLang="en-US" dirty="0"/>
              <a:t>写真等を掲載していただいても構いません。</a:t>
            </a:r>
            <a:endParaRPr kumimoji="1" lang="en-US" altLang="ja-JP" dirty="0"/>
          </a:p>
          <a:p>
            <a:r>
              <a:rPr kumimoji="1" lang="en-US" altLang="ja-JP" dirty="0"/>
              <a:t>※</a:t>
            </a:r>
            <a:r>
              <a:rPr kumimoji="1" lang="ja-JP" altLang="en-US" dirty="0"/>
              <a:t>このシートは作成の際、削除してください</a:t>
            </a:r>
          </a:p>
        </p:txBody>
      </p:sp>
      <p:sp>
        <p:nvSpPr>
          <p:cNvPr id="50" name="テキスト ボックス 49">
            <a:extLst>
              <a:ext uri="{FF2B5EF4-FFF2-40B4-BE49-F238E27FC236}">
                <a16:creationId xmlns:a16="http://schemas.microsoft.com/office/drawing/2014/main" id="{A773AFD8-5FED-DDE8-19BC-3D777BB91854}"/>
              </a:ext>
            </a:extLst>
          </p:cNvPr>
          <p:cNvSpPr txBox="1"/>
          <p:nvPr/>
        </p:nvSpPr>
        <p:spPr>
          <a:xfrm>
            <a:off x="672139" y="5322662"/>
            <a:ext cx="8238656" cy="261610"/>
          </a:xfrm>
          <a:prstGeom prst="rect">
            <a:avLst/>
          </a:prstGeom>
          <a:solidFill>
            <a:srgbClr val="B4DCFA">
              <a:alpha val="30196"/>
            </a:srgb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effectLst/>
                <a:uLnTx/>
                <a:uFillTx/>
                <a:latin typeface="Meiryo UI" panose="020B0604030504040204" pitchFamily="50" charset="-128"/>
                <a:ea typeface="Meiryo UI" panose="020B0604030504040204" pitchFamily="50" charset="-128"/>
                <a:cs typeface="+mn-cs"/>
              </a:rPr>
              <a:t>　</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上記の</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3</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項目から選択した項目を記入してください。</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grpSp>
        <p:nvGrpSpPr>
          <p:cNvPr id="66" name="グループ化 65">
            <a:extLst>
              <a:ext uri="{FF2B5EF4-FFF2-40B4-BE49-F238E27FC236}">
                <a16:creationId xmlns:a16="http://schemas.microsoft.com/office/drawing/2014/main" id="{FC26A349-D81C-D0ED-44B5-BA5F4942F158}"/>
              </a:ext>
            </a:extLst>
          </p:cNvPr>
          <p:cNvGrpSpPr/>
          <p:nvPr/>
        </p:nvGrpSpPr>
        <p:grpSpPr>
          <a:xfrm>
            <a:off x="159188" y="4894909"/>
            <a:ext cx="8762610" cy="380755"/>
            <a:chOff x="159188" y="4894909"/>
            <a:chExt cx="8762610" cy="380755"/>
          </a:xfrm>
        </p:grpSpPr>
        <p:cxnSp>
          <p:nvCxnSpPr>
            <p:cNvPr id="53" name="直線コネクタ 52">
              <a:extLst>
                <a:ext uri="{FF2B5EF4-FFF2-40B4-BE49-F238E27FC236}">
                  <a16:creationId xmlns:a16="http://schemas.microsoft.com/office/drawing/2014/main" id="{2EDACB49-F67D-6AAF-E9AA-54C832C97A13}"/>
                </a:ext>
              </a:extLst>
            </p:cNvPr>
            <p:cNvCxnSpPr>
              <a:cxnSpLocks/>
            </p:cNvCxnSpPr>
            <p:nvPr/>
          </p:nvCxnSpPr>
          <p:spPr>
            <a:xfrm>
              <a:off x="159188" y="5258934"/>
              <a:ext cx="8762610" cy="16730"/>
            </a:xfrm>
            <a:prstGeom prst="line">
              <a:avLst/>
            </a:prstGeom>
          </p:spPr>
          <p:style>
            <a:lnRef idx="2">
              <a:schemeClr val="accent1"/>
            </a:lnRef>
            <a:fillRef idx="0">
              <a:schemeClr val="accent1"/>
            </a:fillRef>
            <a:effectRef idx="1">
              <a:schemeClr val="accent1"/>
            </a:effectRef>
            <a:fontRef idx="minor">
              <a:schemeClr val="tx1"/>
            </a:fontRef>
          </p:style>
        </p:cxnSp>
        <p:sp>
          <p:nvSpPr>
            <p:cNvPr id="54" name="テキスト ボックス 53">
              <a:extLst>
                <a:ext uri="{FF2B5EF4-FFF2-40B4-BE49-F238E27FC236}">
                  <a16:creationId xmlns:a16="http://schemas.microsoft.com/office/drawing/2014/main" id="{0215BAF2-19D0-7C72-2289-D86156D2A5A4}"/>
                </a:ext>
              </a:extLst>
            </p:cNvPr>
            <p:cNvSpPr txBox="1"/>
            <p:nvPr/>
          </p:nvSpPr>
          <p:spPr>
            <a:xfrm>
              <a:off x="159724" y="4894909"/>
              <a:ext cx="144000" cy="380755"/>
            </a:xfrm>
            <a:prstGeom prst="rect">
              <a:avLst/>
            </a:prstGeom>
            <a:solidFill>
              <a:schemeClr val="accent1"/>
            </a:solidFill>
          </p:spPr>
          <p:txBody>
            <a:bodyPr wrap="non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Meiryo UI" panose="020B0604030504040204" pitchFamily="34" charset="-128"/>
                <a:ea typeface="Meiryo UI" panose="020B0604030504040204" pitchFamily="34" charset="-128"/>
                <a:cs typeface="+mn-cs"/>
              </a:endParaRPr>
            </a:p>
          </p:txBody>
        </p:sp>
      </p:grpSp>
      <p:sp>
        <p:nvSpPr>
          <p:cNvPr id="57" name="テキスト ボックス 56">
            <a:extLst>
              <a:ext uri="{FF2B5EF4-FFF2-40B4-BE49-F238E27FC236}">
                <a16:creationId xmlns:a16="http://schemas.microsoft.com/office/drawing/2014/main" id="{0273C362-5ACC-4CF9-359A-4C300B4AFA79}"/>
              </a:ext>
            </a:extLst>
          </p:cNvPr>
          <p:cNvSpPr txBox="1"/>
          <p:nvPr/>
        </p:nvSpPr>
        <p:spPr>
          <a:xfrm>
            <a:off x="1085619" y="4828047"/>
            <a:ext cx="7866009" cy="430887"/>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デジタルの活用等に関連した校内研修の実施／生徒の興味関心を高めるデジタル課外活動の促進／外部専門人材の活用・関連機関等との連携　の</a:t>
            </a:r>
            <a:r>
              <a:rPr kumimoji="1" lang="en-US" altLang="ja-JP" sz="1100" dirty="0">
                <a:latin typeface="Meiryo UI" panose="020B0604030504040204" pitchFamily="50" charset="-128"/>
                <a:ea typeface="Meiryo UI" panose="020B0604030504040204" pitchFamily="50" charset="-128"/>
              </a:rPr>
              <a:t>3</a:t>
            </a:r>
            <a:r>
              <a:rPr kumimoji="1" lang="ja-JP" altLang="en-US" sz="1100" dirty="0">
                <a:latin typeface="Meiryo UI" panose="020B0604030504040204" pitchFamily="50" charset="-128"/>
                <a:ea typeface="Meiryo UI" panose="020B0604030504040204" pitchFamily="50" charset="-128"/>
              </a:rPr>
              <a:t>項目から</a:t>
            </a:r>
            <a:r>
              <a:rPr kumimoji="1" lang="en-US" altLang="ja-JP" sz="1100" dirty="0">
                <a:latin typeface="Meiryo UI" panose="020B0604030504040204" pitchFamily="50" charset="-128"/>
                <a:ea typeface="Meiryo UI" panose="020B0604030504040204" pitchFamily="50" charset="-128"/>
              </a:rPr>
              <a:t>1</a:t>
            </a:r>
            <a:r>
              <a:rPr kumimoji="1" lang="ja-JP" altLang="en-US" sz="1100" dirty="0">
                <a:latin typeface="Meiryo UI" panose="020B0604030504040204" pitchFamily="50" charset="-128"/>
                <a:ea typeface="Meiryo UI" panose="020B0604030504040204" pitchFamily="50" charset="-128"/>
              </a:rPr>
              <a:t>項目を選択し取組内容（タイトル）を記載</a:t>
            </a:r>
          </a:p>
        </p:txBody>
      </p:sp>
      <p:sp>
        <p:nvSpPr>
          <p:cNvPr id="59" name="テキスト ボックス 58">
            <a:extLst>
              <a:ext uri="{FF2B5EF4-FFF2-40B4-BE49-F238E27FC236}">
                <a16:creationId xmlns:a16="http://schemas.microsoft.com/office/drawing/2014/main" id="{4E8E7951-9812-A02A-CCEF-B2FFE76353D9}"/>
              </a:ext>
            </a:extLst>
          </p:cNvPr>
          <p:cNvSpPr txBox="1"/>
          <p:nvPr/>
        </p:nvSpPr>
        <p:spPr>
          <a:xfrm>
            <a:off x="343798" y="4929461"/>
            <a:ext cx="641125" cy="261610"/>
          </a:xfrm>
          <a:prstGeom prst="rect">
            <a:avLst/>
          </a:prstGeom>
          <a:solidFill>
            <a:schemeClr val="tx2">
              <a:lumMod val="40000"/>
              <a:lumOff val="60000"/>
            </a:schemeClr>
          </a:solidFill>
        </p:spPr>
        <p:txBody>
          <a:bodyPr wrap="square" rtlCol="0">
            <a:spAutoFit/>
          </a:bodyPr>
          <a:lstStyle/>
          <a:p>
            <a:pPr algn="ctr"/>
            <a:r>
              <a:rPr kumimoji="1" lang="ja-JP" altLang="en-US" sz="1100" b="1" dirty="0">
                <a:latin typeface="Meiryo UI" panose="020B0604030504040204" pitchFamily="50" charset="-128"/>
                <a:ea typeface="Meiryo UI" panose="020B0604030504040204" pitchFamily="50" charset="-128"/>
              </a:rPr>
              <a:t>取組③</a:t>
            </a:r>
          </a:p>
        </p:txBody>
      </p:sp>
      <p:pic>
        <p:nvPicPr>
          <p:cNvPr id="60" name="グラフィックス 59" descr="ノート PC 単色塗りつぶし">
            <a:extLst>
              <a:ext uri="{FF2B5EF4-FFF2-40B4-BE49-F238E27FC236}">
                <a16:creationId xmlns:a16="http://schemas.microsoft.com/office/drawing/2014/main" id="{A6859BC6-AAF2-DAE4-6BC6-55EE80E0850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31724" y="5259937"/>
            <a:ext cx="380754" cy="380754"/>
          </a:xfrm>
          <a:prstGeom prst="rect">
            <a:avLst/>
          </a:prstGeom>
        </p:spPr>
      </p:pic>
      <p:sp>
        <p:nvSpPr>
          <p:cNvPr id="67" name="正方形/長方形 66">
            <a:extLst>
              <a:ext uri="{FF2B5EF4-FFF2-40B4-BE49-F238E27FC236}">
                <a16:creationId xmlns:a16="http://schemas.microsoft.com/office/drawing/2014/main" id="{4C4506DC-162B-593C-4755-ABDC1BEBF8D1}"/>
              </a:ext>
            </a:extLst>
          </p:cNvPr>
          <p:cNvSpPr/>
          <p:nvPr/>
        </p:nvSpPr>
        <p:spPr>
          <a:xfrm>
            <a:off x="225111" y="5653610"/>
            <a:ext cx="8685684" cy="105222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dirty="0"/>
              <a:t>選択項目の取組内容等の概要を記載してください。</a:t>
            </a:r>
            <a:endParaRPr kumimoji="1" lang="en-US" altLang="ja-JP" dirty="0"/>
          </a:p>
          <a:p>
            <a:r>
              <a:rPr kumimoji="1" lang="ja-JP" altLang="en-US" dirty="0"/>
              <a:t>写真等を掲載していただいて構いません。</a:t>
            </a:r>
            <a:r>
              <a:rPr kumimoji="1" lang="en-US" altLang="ja-JP" dirty="0"/>
              <a:t>※</a:t>
            </a:r>
            <a:r>
              <a:rPr kumimoji="1" lang="ja-JP" altLang="en-US" dirty="0"/>
              <a:t>このシートは作成の際、削除してください</a:t>
            </a:r>
          </a:p>
        </p:txBody>
      </p:sp>
      <p:sp>
        <p:nvSpPr>
          <p:cNvPr id="4" name="正方形/長方形 3">
            <a:extLst>
              <a:ext uri="{FF2B5EF4-FFF2-40B4-BE49-F238E27FC236}">
                <a16:creationId xmlns:a16="http://schemas.microsoft.com/office/drawing/2014/main" id="{DE4A33A0-6AD0-B848-F3EE-F46BCE4A36C8}"/>
              </a:ext>
            </a:extLst>
          </p:cNvPr>
          <p:cNvSpPr/>
          <p:nvPr/>
        </p:nvSpPr>
        <p:spPr>
          <a:xfrm>
            <a:off x="9221425" y="25128"/>
            <a:ext cx="3872097" cy="251103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dirty="0"/>
              <a:t>※</a:t>
            </a:r>
            <a:r>
              <a:rPr kumimoji="1" lang="ja-JP" altLang="en-US" dirty="0"/>
              <a:t>作成にあたっては、以下の文部科学省のホームページに掲載している</a:t>
            </a:r>
            <a:r>
              <a:rPr kumimoji="1" lang="en-US" altLang="ja-JP" dirty="0"/>
              <a:t>【</a:t>
            </a:r>
            <a:r>
              <a:rPr kumimoji="1" lang="ja-JP" altLang="en-US" dirty="0"/>
              <a:t>概要・詳細</a:t>
            </a:r>
            <a:r>
              <a:rPr kumimoji="1" lang="en-US" altLang="ja-JP" dirty="0"/>
              <a:t>】</a:t>
            </a:r>
            <a:r>
              <a:rPr kumimoji="1" lang="ja-JP" altLang="en-US" dirty="0"/>
              <a:t>資料を参照してください。</a:t>
            </a:r>
            <a:endParaRPr kumimoji="1" lang="en-US" altLang="ja-JP" dirty="0"/>
          </a:p>
          <a:p>
            <a:r>
              <a:rPr lang="ja-JP" altLang="en-US" dirty="0">
                <a:hlinkClick r:id="rId9"/>
              </a:rPr>
              <a:t>令和</a:t>
            </a:r>
            <a:r>
              <a:rPr lang="en-US" altLang="ja-JP" dirty="0">
                <a:hlinkClick r:id="rId9"/>
              </a:rPr>
              <a:t>6</a:t>
            </a:r>
            <a:r>
              <a:rPr lang="ja-JP" altLang="en-US" dirty="0">
                <a:hlinkClick r:id="rId9"/>
              </a:rPr>
              <a:t>年度　高等学校</a:t>
            </a:r>
            <a:r>
              <a:rPr lang="en-US" altLang="ja-JP" dirty="0">
                <a:hlinkClick r:id="rId9"/>
              </a:rPr>
              <a:t>DX</a:t>
            </a:r>
            <a:r>
              <a:rPr lang="ja-JP" altLang="en-US" dirty="0">
                <a:hlinkClick r:id="rId9"/>
              </a:rPr>
              <a:t>加速化推進事業（</a:t>
            </a:r>
            <a:r>
              <a:rPr lang="en-US" altLang="ja-JP" dirty="0">
                <a:hlinkClick r:id="rId9"/>
              </a:rPr>
              <a:t>DX</a:t>
            </a:r>
            <a:r>
              <a:rPr lang="ja-JP" altLang="en-US" dirty="0">
                <a:hlinkClick r:id="rId9"/>
              </a:rPr>
              <a:t>ハイスクール）事例集：文部科学省</a:t>
            </a:r>
            <a:endParaRPr kumimoji="1" lang="ja-JP" altLang="en-US" dirty="0"/>
          </a:p>
        </p:txBody>
      </p:sp>
      <p:sp>
        <p:nvSpPr>
          <p:cNvPr id="6" name="四角形: 角を丸くする 5">
            <a:extLst>
              <a:ext uri="{FF2B5EF4-FFF2-40B4-BE49-F238E27FC236}">
                <a16:creationId xmlns:a16="http://schemas.microsoft.com/office/drawing/2014/main" id="{DC4156ED-30F7-3DFC-4BE0-49B408628DF5}"/>
              </a:ext>
            </a:extLst>
          </p:cNvPr>
          <p:cNvSpPr/>
          <p:nvPr/>
        </p:nvSpPr>
        <p:spPr>
          <a:xfrm>
            <a:off x="4855484" y="43228"/>
            <a:ext cx="2154916" cy="241069"/>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600" dirty="0">
                <a:latin typeface="Meiryo UI" panose="020B0604030504040204" pitchFamily="50" charset="-128"/>
                <a:ea typeface="Meiryo UI" panose="020B0604030504040204" pitchFamily="50" charset="-128"/>
              </a:rPr>
              <a:t>継続●年目・基本類型</a:t>
            </a:r>
          </a:p>
        </p:txBody>
      </p:sp>
      <p:sp>
        <p:nvSpPr>
          <p:cNvPr id="7" name="角丸四角形 8">
            <a:extLst>
              <a:ext uri="{FF2B5EF4-FFF2-40B4-BE49-F238E27FC236}">
                <a16:creationId xmlns:a16="http://schemas.microsoft.com/office/drawing/2014/main" id="{59C9E46F-5D68-B695-64DC-DB995CDD17CA}"/>
              </a:ext>
            </a:extLst>
          </p:cNvPr>
          <p:cNvSpPr/>
          <p:nvPr/>
        </p:nvSpPr>
        <p:spPr>
          <a:xfrm>
            <a:off x="7325450" y="42506"/>
            <a:ext cx="1782711" cy="269794"/>
          </a:xfrm>
          <a:prstGeom prst="roundRect">
            <a:avLst>
              <a:gd name="adj" fmla="val 11164"/>
            </a:avLst>
          </a:prstGeom>
          <a:solidFill>
            <a:schemeClr val="bg1"/>
          </a:solidFill>
          <a:ln w="38100">
            <a:noFill/>
          </a:ln>
        </p:spPr>
        <p:style>
          <a:lnRef idx="2">
            <a:schemeClr val="accent1">
              <a:shade val="15000"/>
            </a:schemeClr>
          </a:lnRef>
          <a:fillRef idx="1">
            <a:schemeClr val="accent1"/>
          </a:fillRef>
          <a:effectRef idx="0">
            <a:schemeClr val="accent1"/>
          </a:effectRef>
          <a:fontRef idx="minor">
            <a:schemeClr val="lt1"/>
          </a:fontRef>
        </p:style>
        <p:txBody>
          <a:bodyPr lIns="432000" r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事業計画書　別紙</a:t>
            </a:r>
          </a:p>
        </p:txBody>
      </p:sp>
    </p:spTree>
    <p:extLst>
      <p:ext uri="{BB962C8B-B14F-4D97-AF65-F5344CB8AC3E}">
        <p14:creationId xmlns:p14="http://schemas.microsoft.com/office/powerpoint/2010/main" val="394458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プレースホルダー 1">
            <a:extLst>
              <a:ext uri="{FF2B5EF4-FFF2-40B4-BE49-F238E27FC236}">
                <a16:creationId xmlns:a16="http://schemas.microsoft.com/office/drawing/2014/main" id="{182B67CE-F7F7-EA39-A31E-D7053116807B}"/>
              </a:ext>
            </a:extLst>
          </p:cNvPr>
          <p:cNvSpPr txBox="1">
            <a:spLocks noGrp="1" noRot="1" noMove="1" noResize="1" noEditPoints="1" noAdjustHandles="1" noChangeArrowheads="1" noChangeShapeType="1"/>
          </p:cNvSpPr>
          <p:nvPr/>
        </p:nvSpPr>
        <p:spPr>
          <a:xfrm>
            <a:off x="108000" y="35815"/>
            <a:ext cx="8928000"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noAutofit/>
          </a:bodyPr>
          <a:lstStyle>
            <a:lvl1pPr marL="0" indent="0" algn="l" defTabSz="1007943" rtl="0" eaLnBrk="1" latinLnBrk="0" hangingPunct="1">
              <a:lnSpc>
                <a:spcPct val="100000"/>
              </a:lnSpc>
              <a:spcBef>
                <a:spcPts val="0"/>
              </a:spcBef>
              <a:buFont typeface="Arial" panose="020B0604020202020204" pitchFamily="34" charset="0"/>
              <a:buNone/>
              <a:defRPr kumimoji="1" lang="ja-JP" altLang="en-US" sz="2400" b="1" kern="1200" baseline="0" smtClean="0">
                <a:solidFill>
                  <a:schemeClr val="tx2"/>
                </a:solidFill>
                <a:latin typeface="Meiryo UI" panose="020B0604030504040204" pitchFamily="50" charset="-128"/>
                <a:ea typeface="Meiryo UI" panose="020B0604030504040204" pitchFamily="50" charset="-128"/>
                <a:cs typeface="+mn-cs"/>
              </a:defRPr>
            </a:lvl1pPr>
            <a:lvl2pPr marL="457200"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2pPr>
            <a:lvl3pPr marL="6624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3pPr>
            <a:lvl4pPr marL="11196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4pPr>
            <a:lvl5pPr marL="1576814" indent="0" algn="l" defTabSz="1007943" rtl="0" eaLnBrk="1" latinLnBrk="0" hangingPunct="1">
              <a:lnSpc>
                <a:spcPct val="90000"/>
              </a:lnSpc>
              <a:spcBef>
                <a:spcPts val="551"/>
              </a:spcBef>
              <a:buFont typeface="Arial" panose="020B0604020202020204" pitchFamily="34" charset="0"/>
              <a:buNone/>
              <a:defRPr kumimoji="1" lang="ja-JP" altLang="en-US" sz="2400" kern="1200">
                <a:solidFill>
                  <a:schemeClr val="tx1"/>
                </a:solidFill>
                <a:latin typeface="Arial" panose="020B0604020202020204" pitchFamily="34" charset="0"/>
                <a:ea typeface="ＭＳ Ｐゴシック" panose="020B0600070205080204" pitchFamily="50" charset="-128"/>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a:lstStyle>
          <a:p>
            <a:pPr marL="0" marR="0" lvl="0" indent="0" algn="l" defTabSz="1007943"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srgbClr val="4E67C8"/>
                </a:solidFill>
                <a:effectLst/>
                <a:uLnTx/>
                <a:uFillTx/>
              </a:rPr>
              <a:t>２．令和８年度</a:t>
            </a:r>
            <a:r>
              <a:rPr kumimoji="1" lang="en-US" altLang="ja-JP" sz="2000" b="1" i="0" u="none" strike="noStrike" kern="1200" cap="none" spc="0" normalizeH="0" baseline="0" noProof="0" dirty="0">
                <a:ln>
                  <a:noFill/>
                </a:ln>
                <a:solidFill>
                  <a:srgbClr val="4E67C8"/>
                </a:solidFill>
                <a:effectLst/>
                <a:uLnTx/>
                <a:uFillTx/>
              </a:rPr>
              <a:t>DX</a:t>
            </a:r>
            <a:r>
              <a:rPr kumimoji="1" lang="ja-JP" altLang="en-US" sz="2000" b="1" i="0" u="none" strike="noStrike" kern="1200" cap="none" spc="0" normalizeH="0" baseline="0" noProof="0" dirty="0">
                <a:ln>
                  <a:noFill/>
                </a:ln>
                <a:solidFill>
                  <a:srgbClr val="4E67C8"/>
                </a:solidFill>
                <a:effectLst/>
                <a:uLnTx/>
                <a:uFillTx/>
              </a:rPr>
              <a:t>ハイスクール　具体的な取組①</a:t>
            </a:r>
            <a:endParaRPr kumimoji="1" lang="en-US" altLang="ja-JP" sz="2000" b="1" i="0" u="none" strike="noStrike" kern="1200" cap="none" spc="0" normalizeH="0" baseline="0" noProof="0" dirty="0">
              <a:ln>
                <a:noFill/>
              </a:ln>
              <a:solidFill>
                <a:srgbClr val="4E67C8"/>
              </a:solidFill>
              <a:effectLst/>
              <a:uLnTx/>
              <a:uFillTx/>
            </a:endParaRPr>
          </a:p>
        </p:txBody>
      </p:sp>
      <p:sp>
        <p:nvSpPr>
          <p:cNvPr id="5" name="ホームベース 29">
            <a:extLst>
              <a:ext uri="{FF2B5EF4-FFF2-40B4-BE49-F238E27FC236}">
                <a16:creationId xmlns:a16="http://schemas.microsoft.com/office/drawing/2014/main" id="{02EE5825-BC48-3F7C-58AD-1CE5B228EDFB}"/>
              </a:ext>
            </a:extLst>
          </p:cNvPr>
          <p:cNvSpPr>
            <a:spLocks noGrp="1" noRot="1" noMove="1" noResize="1" noEditPoints="1" noAdjustHandles="1" noChangeArrowheads="1" noChangeShapeType="1"/>
          </p:cNvSpPr>
          <p:nvPr/>
        </p:nvSpPr>
        <p:spPr>
          <a:xfrm>
            <a:off x="118341" y="426083"/>
            <a:ext cx="8928000" cy="576000"/>
          </a:xfrm>
          <a:prstGeom prst="homePlate">
            <a:avLst>
              <a:gd name="adj" fmla="val 31094"/>
            </a:avLst>
          </a:prstGeom>
          <a:solidFill>
            <a:srgbClr val="31489F"/>
          </a:solidFill>
          <a:ln>
            <a:noFill/>
          </a:ln>
          <a:scene3d>
            <a:camera prst="orthographicFront"/>
            <a:lightRig rig="threePt" dir="t"/>
          </a:scene3d>
          <a:sp3d/>
        </p:spPr>
        <p:style>
          <a:lnRef idx="2">
            <a:schemeClr val="accent1">
              <a:shade val="15000"/>
            </a:schemeClr>
          </a:lnRef>
          <a:fillRef idx="1">
            <a:schemeClr val="accent1"/>
          </a:fillRef>
          <a:effectRef idx="0">
            <a:schemeClr val="accent1"/>
          </a:effectRef>
          <a:fontRef idx="minor">
            <a:schemeClr val="lt1"/>
          </a:fontRef>
        </p:style>
        <p:txBody>
          <a:bodyPr rtlCol="0" anchor="ctr">
            <a:flatTx/>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pic>
        <p:nvPicPr>
          <p:cNvPr id="8" name="グラフィックス 7" descr="インターネット 単色塗りつぶし">
            <a:extLst>
              <a:ext uri="{FF2B5EF4-FFF2-40B4-BE49-F238E27FC236}">
                <a16:creationId xmlns:a16="http://schemas.microsoft.com/office/drawing/2014/main" id="{C59F3C01-4B09-EB47-CF24-21D6BAC9451A}"/>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52600" y="436137"/>
            <a:ext cx="560769" cy="560769"/>
          </a:xfrm>
          <a:prstGeom prst="rect">
            <a:avLst/>
          </a:prstGeom>
        </p:spPr>
      </p:pic>
      <p:pic>
        <p:nvPicPr>
          <p:cNvPr id="9" name="グラフィックス 8" descr="データベース 枠線">
            <a:extLst>
              <a:ext uri="{FF2B5EF4-FFF2-40B4-BE49-F238E27FC236}">
                <a16:creationId xmlns:a16="http://schemas.microsoft.com/office/drawing/2014/main" id="{B88AE853-4B53-786A-B6CE-C6885C599DBE}"/>
              </a:ext>
            </a:extLst>
          </p:cNvPr>
          <p:cNvPicPr>
            <a:picLocks noGrp="1" noRot="1" noChangeAspect="1" noMove="1" noResize="1" noEditPoints="1" noAdjustHandles="1" noChangeArrowheads="1" noChangeShapeType="1" noCrop="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54404" y="412198"/>
            <a:ext cx="589571" cy="589571"/>
          </a:xfrm>
          <a:prstGeom prst="rect">
            <a:avLst/>
          </a:prstGeom>
        </p:spPr>
      </p:pic>
      <p:sp>
        <p:nvSpPr>
          <p:cNvPr id="23" name="テキスト ボックス 22">
            <a:extLst>
              <a:ext uri="{FF2B5EF4-FFF2-40B4-BE49-F238E27FC236}">
                <a16:creationId xmlns:a16="http://schemas.microsoft.com/office/drawing/2014/main" id="{6891DCD9-4008-0B37-C7FE-D22C60513C5D}"/>
              </a:ext>
            </a:extLst>
          </p:cNvPr>
          <p:cNvSpPr txBox="1">
            <a:spLocks noGrp="1" noRot="1" noMove="1" noResize="1" noEditPoints="1" noAdjustHandles="1" noChangeArrowheads="1" noChangeShapeType="1"/>
          </p:cNvSpPr>
          <p:nvPr/>
        </p:nvSpPr>
        <p:spPr>
          <a:xfrm>
            <a:off x="108000" y="511314"/>
            <a:ext cx="954107"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rPr>
              <a:t>取組①</a:t>
            </a:r>
          </a:p>
        </p:txBody>
      </p:sp>
      <p:sp>
        <p:nvSpPr>
          <p:cNvPr id="6" name="正方形/長方形 5">
            <a:extLst>
              <a:ext uri="{FF2B5EF4-FFF2-40B4-BE49-F238E27FC236}">
                <a16:creationId xmlns:a16="http://schemas.microsoft.com/office/drawing/2014/main" id="{F370C0DC-578F-BE09-7A02-38E408E9927D}"/>
              </a:ext>
            </a:extLst>
          </p:cNvPr>
          <p:cNvSpPr/>
          <p:nvPr/>
        </p:nvSpPr>
        <p:spPr>
          <a:xfrm>
            <a:off x="6248400" y="1219201"/>
            <a:ext cx="2721741" cy="1752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取組イメージ図</a:t>
            </a:r>
            <a:endParaRPr kumimoji="1" lang="en-US" altLang="ja-JP" dirty="0">
              <a:latin typeface="Meiryo UI" panose="020B0604030504040204" pitchFamily="50" charset="-128"/>
              <a:ea typeface="Meiryo UI" panose="020B0604030504040204" pitchFamily="50" charset="-128"/>
            </a:endParaRPr>
          </a:p>
          <a:p>
            <a:pPr algn="ctr"/>
            <a:r>
              <a:rPr kumimoji="1" lang="ja-JP" altLang="en-US" dirty="0">
                <a:latin typeface="Meiryo UI" panose="020B0604030504040204" pitchFamily="50" charset="-128"/>
                <a:ea typeface="Meiryo UI" panose="020B0604030504040204" pitchFamily="50" charset="-128"/>
              </a:rPr>
              <a:t>（具体的な取組①に関連する画像）</a:t>
            </a:r>
            <a:endParaRPr kumimoji="1" lang="en-US" altLang="ja-JP" dirty="0">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4D6CC76E-D4A1-3414-1252-A2AA706984CA}"/>
              </a:ext>
            </a:extLst>
          </p:cNvPr>
          <p:cNvSpPr>
            <a:spLocks noGrp="1" noRot="1" noMove="1" noResize="1" noEditPoints="1" noAdjustHandles="1" noChangeArrowheads="1" noChangeShapeType="1"/>
          </p:cNvSpPr>
          <p:nvPr/>
        </p:nvSpPr>
        <p:spPr>
          <a:xfrm>
            <a:off x="173073" y="1050504"/>
            <a:ext cx="5943597" cy="3871739"/>
          </a:xfrm>
          <a:prstGeom prst="rect">
            <a:avLst/>
          </a:prstGeo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rtlCol="0" anchor="t" anchorCtr="0"/>
          <a:lstStyle/>
          <a:p>
            <a:br>
              <a:rPr kumimoji="1" lang="ja-JP" altLang="en-US" sz="1600" dirty="0">
                <a:latin typeface="Meiryo UI" panose="020B0604030504040204" pitchFamily="50" charset="-128"/>
                <a:ea typeface="Meiryo UI" panose="020B0604030504040204" pitchFamily="50" charset="-128"/>
              </a:rPr>
            </a:br>
            <a:endParaRPr kumimoji="1" lang="ja-JP" altLang="en-US" sz="1600" dirty="0">
              <a:latin typeface="Meiryo UI" panose="020B0604030504040204" pitchFamily="50" charset="-128"/>
              <a:ea typeface="Meiryo UI" panose="020B0604030504040204" pitchFamily="50" charset="-128"/>
            </a:endParaRPr>
          </a:p>
        </p:txBody>
      </p:sp>
      <p:sp>
        <p:nvSpPr>
          <p:cNvPr id="14" name="矢印: 下 13">
            <a:extLst>
              <a:ext uri="{FF2B5EF4-FFF2-40B4-BE49-F238E27FC236}">
                <a16:creationId xmlns:a16="http://schemas.microsoft.com/office/drawing/2014/main" id="{55D250E3-EE55-CD95-B246-D49567165F74}"/>
              </a:ext>
            </a:extLst>
          </p:cNvPr>
          <p:cNvSpPr/>
          <p:nvPr/>
        </p:nvSpPr>
        <p:spPr>
          <a:xfrm>
            <a:off x="362531" y="5014813"/>
            <a:ext cx="520672" cy="1140022"/>
          </a:xfrm>
          <a:prstGeom prst="downArrow">
            <a:avLst/>
          </a:prstGeom>
          <a:solidFill>
            <a:schemeClr val="tx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56CFC9C5-EBE9-EF9D-4BA7-09AAA97826AE}"/>
              </a:ext>
            </a:extLst>
          </p:cNvPr>
          <p:cNvSpPr txBox="1">
            <a:spLocks noGrp="1" noRot="1" noMove="1" noResize="1" noEditPoints="1" noAdjustHandles="1" noChangeArrowheads="1" noChangeShapeType="1"/>
          </p:cNvSpPr>
          <p:nvPr/>
        </p:nvSpPr>
        <p:spPr>
          <a:xfrm>
            <a:off x="152400" y="6173880"/>
            <a:ext cx="381000" cy="607920"/>
          </a:xfrm>
          <a:prstGeom prst="rect">
            <a:avLst/>
          </a:prstGeom>
          <a:solidFill>
            <a:srgbClr val="4E67C8"/>
          </a:solidFill>
        </p:spPr>
        <p:txBody>
          <a:bodyPr vert="eaVert" wrap="non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rPr>
              <a:t>育成する</a:t>
            </a:r>
            <a:endParaRPr kumimoji="1" lang="en-US" altLang="ja-JP" sz="1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rPr>
              <a:t>資質能力</a:t>
            </a:r>
          </a:p>
        </p:txBody>
      </p:sp>
      <p:cxnSp>
        <p:nvCxnSpPr>
          <p:cNvPr id="28" name="直線コネクタ 27">
            <a:extLst>
              <a:ext uri="{FF2B5EF4-FFF2-40B4-BE49-F238E27FC236}">
                <a16:creationId xmlns:a16="http://schemas.microsoft.com/office/drawing/2014/main" id="{F9A1809F-565B-1397-18A1-3EB1560F2C21}"/>
              </a:ext>
            </a:extLst>
          </p:cNvPr>
          <p:cNvCxnSpPr>
            <a:cxnSpLocks noGrp="1" noRot="1" noMove="1" noResize="1" noEditPoints="1" noAdjustHandles="1" noChangeArrowheads="1" noChangeShapeType="1"/>
          </p:cNvCxnSpPr>
          <p:nvPr/>
        </p:nvCxnSpPr>
        <p:spPr>
          <a:xfrm flipV="1">
            <a:off x="152400" y="6781800"/>
            <a:ext cx="5943600" cy="560"/>
          </a:xfrm>
          <a:prstGeom prst="line">
            <a:avLst/>
          </a:prstGeom>
          <a:ln>
            <a:solidFill>
              <a:srgbClr val="4E67C8"/>
            </a:solidFill>
          </a:ln>
        </p:spPr>
        <p:style>
          <a:lnRef idx="2">
            <a:schemeClr val="accent1"/>
          </a:lnRef>
          <a:fillRef idx="0">
            <a:schemeClr val="accent1"/>
          </a:fillRef>
          <a:effectRef idx="1">
            <a:schemeClr val="accent1"/>
          </a:effectRef>
          <a:fontRef idx="minor">
            <a:schemeClr val="tx1"/>
          </a:fontRef>
        </p:style>
      </p:cxnSp>
      <p:sp>
        <p:nvSpPr>
          <p:cNvPr id="32" name="テキスト ボックス 31">
            <a:extLst>
              <a:ext uri="{FF2B5EF4-FFF2-40B4-BE49-F238E27FC236}">
                <a16:creationId xmlns:a16="http://schemas.microsoft.com/office/drawing/2014/main" id="{28490823-ECF4-A0CB-4C52-F5FB4B1469F8}"/>
              </a:ext>
            </a:extLst>
          </p:cNvPr>
          <p:cNvSpPr txBox="1">
            <a:spLocks/>
          </p:cNvSpPr>
          <p:nvPr/>
        </p:nvSpPr>
        <p:spPr>
          <a:xfrm>
            <a:off x="533402" y="6161183"/>
            <a:ext cx="5583268"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上記の取組を実施することにより育成する生徒の資質能力を記載してください。</a:t>
            </a:r>
          </a:p>
        </p:txBody>
      </p:sp>
      <p:sp>
        <p:nvSpPr>
          <p:cNvPr id="35" name="正方形/長方形 34">
            <a:extLst>
              <a:ext uri="{FF2B5EF4-FFF2-40B4-BE49-F238E27FC236}">
                <a16:creationId xmlns:a16="http://schemas.microsoft.com/office/drawing/2014/main" id="{A62F75CC-0D19-6187-7D13-464B6C802571}"/>
              </a:ext>
            </a:extLst>
          </p:cNvPr>
          <p:cNvSpPr/>
          <p:nvPr/>
        </p:nvSpPr>
        <p:spPr>
          <a:xfrm>
            <a:off x="6248399" y="3086100"/>
            <a:ext cx="2721741" cy="1752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取組イメージ図</a:t>
            </a:r>
            <a:endParaRPr kumimoji="1" lang="en-US" altLang="ja-JP" dirty="0">
              <a:latin typeface="Meiryo UI" panose="020B0604030504040204" pitchFamily="50" charset="-128"/>
              <a:ea typeface="Meiryo UI" panose="020B0604030504040204" pitchFamily="50" charset="-128"/>
            </a:endParaRPr>
          </a:p>
          <a:p>
            <a:pPr algn="ctr"/>
            <a:r>
              <a:rPr kumimoji="1" lang="ja-JP" altLang="en-US" dirty="0">
                <a:latin typeface="Meiryo UI" panose="020B0604030504040204" pitchFamily="50" charset="-128"/>
                <a:ea typeface="Meiryo UI" panose="020B0604030504040204" pitchFamily="50" charset="-128"/>
              </a:rPr>
              <a:t>（具体的な取組①に関連する画像）</a:t>
            </a:r>
            <a:endParaRPr kumimoji="1" lang="en-US" altLang="ja-JP" dirty="0">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71649F3F-2A82-BC30-5F7F-2EFEEFE9B3E2}"/>
              </a:ext>
            </a:extLst>
          </p:cNvPr>
          <p:cNvSpPr/>
          <p:nvPr/>
        </p:nvSpPr>
        <p:spPr>
          <a:xfrm>
            <a:off x="6248398" y="4952999"/>
            <a:ext cx="2721741" cy="1752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取組イメージ図</a:t>
            </a:r>
            <a:endParaRPr kumimoji="1" lang="en-US" altLang="ja-JP" dirty="0">
              <a:latin typeface="Meiryo UI" panose="020B0604030504040204" pitchFamily="50" charset="-128"/>
              <a:ea typeface="Meiryo UI" panose="020B0604030504040204" pitchFamily="50" charset="-128"/>
            </a:endParaRPr>
          </a:p>
          <a:p>
            <a:pPr algn="ctr"/>
            <a:r>
              <a:rPr kumimoji="1" lang="ja-JP" altLang="en-US" dirty="0">
                <a:latin typeface="Meiryo UI" panose="020B0604030504040204" pitchFamily="50" charset="-128"/>
                <a:ea typeface="Meiryo UI" panose="020B0604030504040204" pitchFamily="50" charset="-128"/>
              </a:rPr>
              <a:t>（具体的な取組①に関連する画像）</a:t>
            </a:r>
            <a:endParaRPr kumimoji="1" lang="en-US" altLang="ja-JP"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7384A5DD-E24C-5BA8-865B-EEAB5277A7B3}"/>
              </a:ext>
            </a:extLst>
          </p:cNvPr>
          <p:cNvSpPr txBox="1"/>
          <p:nvPr/>
        </p:nvSpPr>
        <p:spPr>
          <a:xfrm>
            <a:off x="1000937" y="5307825"/>
            <a:ext cx="4287868" cy="276999"/>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sz="1200" dirty="0">
                <a:latin typeface="Meiryo UI" panose="020B0604030504040204" pitchFamily="50" charset="-128"/>
                <a:ea typeface="Meiryo UI" panose="020B0604030504040204" pitchFamily="50" charset="-128"/>
              </a:rPr>
              <a:t>具体的な経費を記載（複数ある場合は複数記載）</a:t>
            </a:r>
          </a:p>
        </p:txBody>
      </p:sp>
      <p:sp>
        <p:nvSpPr>
          <p:cNvPr id="11" name="テキスト ボックス 10">
            <a:extLst>
              <a:ext uri="{FF2B5EF4-FFF2-40B4-BE49-F238E27FC236}">
                <a16:creationId xmlns:a16="http://schemas.microsoft.com/office/drawing/2014/main" id="{D946C4FA-3BFF-7A96-5F91-96CE7D712220}"/>
              </a:ext>
            </a:extLst>
          </p:cNvPr>
          <p:cNvSpPr txBox="1"/>
          <p:nvPr/>
        </p:nvSpPr>
        <p:spPr>
          <a:xfrm>
            <a:off x="948054" y="5014813"/>
            <a:ext cx="2487308" cy="307777"/>
          </a:xfrm>
          <a:prstGeom prst="rect">
            <a:avLst/>
          </a:prstGeom>
          <a:noFill/>
        </p:spPr>
        <p:txBody>
          <a:bodyPr wrap="square" rtlCol="0">
            <a:spAutoFit/>
          </a:bodyPr>
          <a:lstStyle/>
          <a:p>
            <a:r>
              <a:rPr kumimoji="1" lang="ja-JP" altLang="en-US" sz="1400" b="1" dirty="0">
                <a:latin typeface="Meiryo UI" panose="020B0604030504040204" pitchFamily="50" charset="-128"/>
                <a:ea typeface="Meiryo UI" panose="020B0604030504040204" pitchFamily="50" charset="-128"/>
              </a:rPr>
              <a:t>実施するために活用する経費</a:t>
            </a:r>
            <a:endParaRPr kumimoji="1" lang="en-US" altLang="ja-JP" sz="1400" b="1" dirty="0">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98B405AA-E397-8585-F83B-C39716A18564}"/>
              </a:ext>
            </a:extLst>
          </p:cNvPr>
          <p:cNvSpPr txBox="1">
            <a:spLocks/>
          </p:cNvSpPr>
          <p:nvPr/>
        </p:nvSpPr>
        <p:spPr>
          <a:xfrm>
            <a:off x="2458650" y="531852"/>
            <a:ext cx="5119928" cy="307777"/>
          </a:xfrm>
          <a:prstGeom prst="rect">
            <a:avLst/>
          </a:prstGeom>
          <a:noFill/>
        </p:spPr>
        <p:txBody>
          <a:bodyPr wrap="square" rtlCol="0">
            <a:spAutoFit/>
          </a:bodyPr>
          <a:lstStyle/>
          <a:p>
            <a:r>
              <a:rPr kumimoji="1" lang="en-US" altLang="ja-JP" sz="1400" b="1" dirty="0">
                <a:solidFill>
                  <a:schemeClr val="bg1"/>
                </a:solidFill>
                <a:latin typeface="Meiryo UI" panose="020B0604030504040204" pitchFamily="50" charset="-128"/>
                <a:ea typeface="Meiryo UI" panose="020B0604030504040204" pitchFamily="50" charset="-128"/>
              </a:rPr>
              <a:t>1</a:t>
            </a:r>
            <a:r>
              <a:rPr kumimoji="1" lang="ja-JP" altLang="en-US" sz="1400" b="1" dirty="0">
                <a:solidFill>
                  <a:schemeClr val="bg1"/>
                </a:solidFill>
                <a:latin typeface="Meiryo UI" panose="020B0604030504040204" pitchFamily="50" charset="-128"/>
                <a:ea typeface="Meiryo UI" panose="020B0604030504040204" pitchFamily="50" charset="-128"/>
              </a:rPr>
              <a:t>ページ目で記載した取組①と同じタイトルを記載してください。</a:t>
            </a:r>
          </a:p>
        </p:txBody>
      </p:sp>
      <p:sp>
        <p:nvSpPr>
          <p:cNvPr id="17" name="正方形/長方形 16">
            <a:extLst>
              <a:ext uri="{FF2B5EF4-FFF2-40B4-BE49-F238E27FC236}">
                <a16:creationId xmlns:a16="http://schemas.microsoft.com/office/drawing/2014/main" id="{D9D60EBD-3323-2EC7-12EC-06CAE8ECCE8C}"/>
              </a:ext>
            </a:extLst>
          </p:cNvPr>
          <p:cNvSpPr/>
          <p:nvPr/>
        </p:nvSpPr>
        <p:spPr>
          <a:xfrm>
            <a:off x="1016846" y="1844216"/>
            <a:ext cx="4271959" cy="251103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dirty="0"/>
              <a:t>1</a:t>
            </a:r>
            <a:r>
              <a:rPr kumimoji="1" lang="ja-JP" altLang="en-US" dirty="0"/>
              <a:t>ページ目で記載した取組①の具体的な内容・詳細を記載してください。その際、これまでに購入した機器等の具体的な活用内容も記載してください。</a:t>
            </a:r>
            <a:endParaRPr kumimoji="1" lang="en-US" altLang="ja-JP" dirty="0"/>
          </a:p>
          <a:p>
            <a:r>
              <a:rPr kumimoji="1" lang="ja-JP" altLang="en-US" dirty="0"/>
              <a:t>写真等を右側へ掲載してください。</a:t>
            </a:r>
            <a:endParaRPr kumimoji="1" lang="en-US" altLang="ja-JP" dirty="0"/>
          </a:p>
          <a:p>
            <a:r>
              <a:rPr kumimoji="1" lang="en-US" altLang="ja-JP" dirty="0"/>
              <a:t>※</a:t>
            </a:r>
            <a:r>
              <a:rPr kumimoji="1" lang="ja-JP" altLang="en-US" dirty="0"/>
              <a:t>このシートは作成の際、削除してください</a:t>
            </a:r>
          </a:p>
        </p:txBody>
      </p:sp>
    </p:spTree>
    <p:extLst>
      <p:ext uri="{BB962C8B-B14F-4D97-AF65-F5344CB8AC3E}">
        <p14:creationId xmlns:p14="http://schemas.microsoft.com/office/powerpoint/2010/main" val="3039253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3E9E19-F1FA-F522-6357-3AE310FB0A9E}"/>
            </a:ext>
          </a:extLst>
        </p:cNvPr>
        <p:cNvGrpSpPr/>
        <p:nvPr/>
      </p:nvGrpSpPr>
      <p:grpSpPr>
        <a:xfrm>
          <a:off x="0" y="0"/>
          <a:ext cx="0" cy="0"/>
          <a:chOff x="0" y="0"/>
          <a:chExt cx="0" cy="0"/>
        </a:xfrm>
      </p:grpSpPr>
      <p:sp>
        <p:nvSpPr>
          <p:cNvPr id="4" name="テキスト プレースホルダー 1">
            <a:extLst>
              <a:ext uri="{FF2B5EF4-FFF2-40B4-BE49-F238E27FC236}">
                <a16:creationId xmlns:a16="http://schemas.microsoft.com/office/drawing/2014/main" id="{1B41F6F6-6C40-FD45-5B48-D18BD594AB1A}"/>
              </a:ext>
            </a:extLst>
          </p:cNvPr>
          <p:cNvSpPr txBox="1">
            <a:spLocks/>
          </p:cNvSpPr>
          <p:nvPr/>
        </p:nvSpPr>
        <p:spPr>
          <a:xfrm>
            <a:off x="108000" y="35815"/>
            <a:ext cx="8928000"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noAutofit/>
          </a:bodyPr>
          <a:lstStyle>
            <a:lvl1pPr marL="0" indent="0" algn="l" defTabSz="1007943" rtl="0" eaLnBrk="1" latinLnBrk="0" hangingPunct="1">
              <a:lnSpc>
                <a:spcPct val="100000"/>
              </a:lnSpc>
              <a:spcBef>
                <a:spcPts val="0"/>
              </a:spcBef>
              <a:buFont typeface="Arial" panose="020B0604020202020204" pitchFamily="34" charset="0"/>
              <a:buNone/>
              <a:defRPr kumimoji="1" lang="ja-JP" altLang="en-US" sz="2400" b="1" kern="1200" baseline="0" smtClean="0">
                <a:solidFill>
                  <a:schemeClr val="tx2"/>
                </a:solidFill>
                <a:latin typeface="Meiryo UI" panose="020B0604030504040204" pitchFamily="50" charset="-128"/>
                <a:ea typeface="Meiryo UI" panose="020B0604030504040204" pitchFamily="50" charset="-128"/>
                <a:cs typeface="+mn-cs"/>
              </a:defRPr>
            </a:lvl1pPr>
            <a:lvl2pPr marL="457200"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2pPr>
            <a:lvl3pPr marL="6624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3pPr>
            <a:lvl4pPr marL="11196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4pPr>
            <a:lvl5pPr marL="1576814" indent="0" algn="l" defTabSz="1007943" rtl="0" eaLnBrk="1" latinLnBrk="0" hangingPunct="1">
              <a:lnSpc>
                <a:spcPct val="90000"/>
              </a:lnSpc>
              <a:spcBef>
                <a:spcPts val="551"/>
              </a:spcBef>
              <a:buFont typeface="Arial" panose="020B0604020202020204" pitchFamily="34" charset="0"/>
              <a:buNone/>
              <a:defRPr kumimoji="1" lang="ja-JP" altLang="en-US" sz="2400" kern="1200">
                <a:solidFill>
                  <a:schemeClr val="tx1"/>
                </a:solidFill>
                <a:latin typeface="Arial" panose="020B0604020202020204" pitchFamily="34" charset="0"/>
                <a:ea typeface="ＭＳ Ｐゴシック" panose="020B0600070205080204" pitchFamily="50" charset="-128"/>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a:lstStyle>
          <a:p>
            <a:pPr lvl="0">
              <a:defRPr/>
            </a:pPr>
            <a:r>
              <a:rPr kumimoji="1" lang="ja-JP" altLang="en-US" sz="2000" b="1" i="0" u="none" strike="noStrike" kern="1200" cap="none" spc="0" normalizeH="0" baseline="0" noProof="0" dirty="0">
                <a:ln>
                  <a:noFill/>
                </a:ln>
                <a:solidFill>
                  <a:srgbClr val="4E67C8"/>
                </a:solidFill>
                <a:effectLst/>
                <a:uLnTx/>
                <a:uFillTx/>
              </a:rPr>
              <a:t>２．</a:t>
            </a:r>
            <a:r>
              <a:rPr lang="ja-JP" altLang="en-US" sz="2000" dirty="0">
                <a:solidFill>
                  <a:srgbClr val="4E67C8"/>
                </a:solidFill>
              </a:rPr>
              <a:t>令和８年度</a:t>
            </a:r>
            <a:r>
              <a:rPr lang="en-US" altLang="ja-JP" sz="2000" dirty="0">
                <a:solidFill>
                  <a:srgbClr val="4E67C8"/>
                </a:solidFill>
              </a:rPr>
              <a:t>DX</a:t>
            </a:r>
            <a:r>
              <a:rPr lang="ja-JP" altLang="en-US" sz="2000" dirty="0">
                <a:solidFill>
                  <a:srgbClr val="4E67C8"/>
                </a:solidFill>
              </a:rPr>
              <a:t>ハイスクール　具体的な取組②</a:t>
            </a:r>
            <a:endParaRPr kumimoji="1" lang="en-US" altLang="ja-JP" sz="2000" b="1" i="0" u="none" strike="noStrike" kern="1200" cap="none" spc="0" normalizeH="0" baseline="0" noProof="0" dirty="0">
              <a:ln>
                <a:noFill/>
              </a:ln>
              <a:solidFill>
                <a:srgbClr val="4E67C8"/>
              </a:solidFill>
              <a:effectLst/>
              <a:uLnTx/>
              <a:uFillTx/>
            </a:endParaRPr>
          </a:p>
        </p:txBody>
      </p:sp>
      <p:sp>
        <p:nvSpPr>
          <p:cNvPr id="5" name="ホームベース 29">
            <a:extLst>
              <a:ext uri="{FF2B5EF4-FFF2-40B4-BE49-F238E27FC236}">
                <a16:creationId xmlns:a16="http://schemas.microsoft.com/office/drawing/2014/main" id="{E2CB04FC-BE00-DB76-E8EE-7EAE0C5CA571}"/>
              </a:ext>
            </a:extLst>
          </p:cNvPr>
          <p:cNvSpPr>
            <a:spLocks/>
          </p:cNvSpPr>
          <p:nvPr/>
        </p:nvSpPr>
        <p:spPr>
          <a:xfrm>
            <a:off x="118341" y="426083"/>
            <a:ext cx="8928000" cy="576000"/>
          </a:xfrm>
          <a:prstGeom prst="homePlate">
            <a:avLst>
              <a:gd name="adj" fmla="val 31094"/>
            </a:avLst>
          </a:prstGeom>
          <a:solidFill>
            <a:srgbClr val="31489F"/>
          </a:solidFill>
          <a:ln>
            <a:noFill/>
          </a:ln>
          <a:scene3d>
            <a:camera prst="orthographicFront"/>
            <a:lightRig rig="threePt" dir="t"/>
          </a:scene3d>
          <a:sp3d/>
        </p:spPr>
        <p:style>
          <a:lnRef idx="2">
            <a:schemeClr val="accent1">
              <a:shade val="15000"/>
            </a:schemeClr>
          </a:lnRef>
          <a:fillRef idx="1">
            <a:schemeClr val="accent1"/>
          </a:fillRef>
          <a:effectRef idx="0">
            <a:schemeClr val="accent1"/>
          </a:effectRef>
          <a:fontRef idx="minor">
            <a:schemeClr val="lt1"/>
          </a:fontRef>
        </p:style>
        <p:txBody>
          <a:bodyPr rtlCol="0" anchor="ctr">
            <a:flatTx/>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6F4DF4F9-7EA2-3147-9105-31C26BC69F1B}"/>
              </a:ext>
            </a:extLst>
          </p:cNvPr>
          <p:cNvSpPr/>
          <p:nvPr/>
        </p:nvSpPr>
        <p:spPr>
          <a:xfrm>
            <a:off x="6248400" y="1219201"/>
            <a:ext cx="2721741" cy="1752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取組イメージ図</a:t>
            </a:r>
            <a:endParaRPr kumimoji="1" lang="en-US" altLang="ja-JP" dirty="0">
              <a:latin typeface="Meiryo UI" panose="020B0604030504040204" pitchFamily="50" charset="-128"/>
              <a:ea typeface="Meiryo UI" panose="020B0604030504040204" pitchFamily="50" charset="-128"/>
            </a:endParaRPr>
          </a:p>
          <a:p>
            <a:pPr algn="ctr"/>
            <a:r>
              <a:rPr kumimoji="1" lang="ja-JP" altLang="en-US" dirty="0">
                <a:latin typeface="Meiryo UI" panose="020B0604030504040204" pitchFamily="50" charset="-128"/>
                <a:ea typeface="Meiryo UI" panose="020B0604030504040204" pitchFamily="50" charset="-128"/>
              </a:rPr>
              <a:t>（具体的な取組②に関連する画像）</a:t>
            </a:r>
            <a:endParaRPr kumimoji="1" lang="en-US" altLang="ja-JP" dirty="0">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392D5234-78C8-05DF-08FF-03D55F2C6DD7}"/>
              </a:ext>
            </a:extLst>
          </p:cNvPr>
          <p:cNvSpPr>
            <a:spLocks noGrp="1" noRot="1" noMove="1" noResize="1" noEditPoints="1" noAdjustHandles="1" noChangeArrowheads="1" noChangeShapeType="1"/>
          </p:cNvSpPr>
          <p:nvPr/>
        </p:nvSpPr>
        <p:spPr>
          <a:xfrm>
            <a:off x="173073" y="1081259"/>
            <a:ext cx="5943597" cy="5624340"/>
          </a:xfrm>
          <a:prstGeom prst="rect">
            <a:avLst/>
          </a:prstGeo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rtlCol="0" anchor="t" anchorCtr="0"/>
          <a:lstStyle/>
          <a:p>
            <a:br>
              <a:rPr kumimoji="1" lang="ja-JP" altLang="en-US" sz="1600" dirty="0">
                <a:latin typeface="Meiryo UI" panose="020B0604030504040204" pitchFamily="50" charset="-128"/>
                <a:ea typeface="Meiryo UI" panose="020B0604030504040204" pitchFamily="50" charset="-128"/>
              </a:rPr>
            </a:br>
            <a:endParaRPr kumimoji="1" lang="ja-JP" altLang="en-US" sz="1600" dirty="0">
              <a:latin typeface="Meiryo UI" panose="020B0604030504040204" pitchFamily="50" charset="-128"/>
              <a:ea typeface="Meiryo UI" panose="020B0604030504040204" pitchFamily="50" charset="-128"/>
            </a:endParaRPr>
          </a:p>
        </p:txBody>
      </p:sp>
      <p:sp>
        <p:nvSpPr>
          <p:cNvPr id="35" name="正方形/長方形 34">
            <a:extLst>
              <a:ext uri="{FF2B5EF4-FFF2-40B4-BE49-F238E27FC236}">
                <a16:creationId xmlns:a16="http://schemas.microsoft.com/office/drawing/2014/main" id="{4EA4B732-6C75-BD16-3DD6-E4D493D3FFFD}"/>
              </a:ext>
            </a:extLst>
          </p:cNvPr>
          <p:cNvSpPr/>
          <p:nvPr/>
        </p:nvSpPr>
        <p:spPr>
          <a:xfrm>
            <a:off x="6248399" y="3086100"/>
            <a:ext cx="2721741" cy="1752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取組イメージ図</a:t>
            </a:r>
            <a:endParaRPr kumimoji="1" lang="en-US" altLang="ja-JP" dirty="0">
              <a:latin typeface="Meiryo UI" panose="020B0604030504040204" pitchFamily="50" charset="-128"/>
              <a:ea typeface="Meiryo UI" panose="020B0604030504040204" pitchFamily="50" charset="-128"/>
            </a:endParaRPr>
          </a:p>
          <a:p>
            <a:pPr algn="ctr"/>
            <a:r>
              <a:rPr kumimoji="1" lang="ja-JP" altLang="en-US" dirty="0">
                <a:latin typeface="Meiryo UI" panose="020B0604030504040204" pitchFamily="50" charset="-128"/>
                <a:ea typeface="Meiryo UI" panose="020B0604030504040204" pitchFamily="50" charset="-128"/>
              </a:rPr>
              <a:t>（具体的な取組②に関連する画像）</a:t>
            </a:r>
            <a:endParaRPr kumimoji="1" lang="en-US" altLang="ja-JP" dirty="0">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7E284DDD-B7A8-F41C-5B35-28163F470329}"/>
              </a:ext>
            </a:extLst>
          </p:cNvPr>
          <p:cNvSpPr/>
          <p:nvPr/>
        </p:nvSpPr>
        <p:spPr>
          <a:xfrm>
            <a:off x="6248398" y="4952999"/>
            <a:ext cx="2721741" cy="1752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取組イメージ図</a:t>
            </a:r>
            <a:endParaRPr kumimoji="1" lang="en-US" altLang="ja-JP" dirty="0">
              <a:latin typeface="Meiryo UI" panose="020B0604030504040204" pitchFamily="50" charset="-128"/>
              <a:ea typeface="Meiryo UI" panose="020B0604030504040204" pitchFamily="50" charset="-128"/>
            </a:endParaRPr>
          </a:p>
          <a:p>
            <a:pPr algn="ctr"/>
            <a:r>
              <a:rPr kumimoji="1" lang="ja-JP" altLang="en-US" dirty="0">
                <a:latin typeface="Meiryo UI" panose="020B0604030504040204" pitchFamily="50" charset="-128"/>
                <a:ea typeface="Meiryo UI" panose="020B0604030504040204" pitchFamily="50" charset="-128"/>
              </a:rPr>
              <a:t>（具体的な取組②に関連する画像）</a:t>
            </a:r>
            <a:endParaRPr kumimoji="1" lang="en-US" altLang="ja-JP" dirty="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38058A34-135F-D537-CA85-48B7093133CA}"/>
              </a:ext>
            </a:extLst>
          </p:cNvPr>
          <p:cNvSpPr/>
          <p:nvPr/>
        </p:nvSpPr>
        <p:spPr>
          <a:xfrm>
            <a:off x="1008891" y="2706882"/>
            <a:ext cx="4271959" cy="251103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dirty="0"/>
              <a:t>1</a:t>
            </a:r>
            <a:r>
              <a:rPr kumimoji="1" lang="ja-JP" altLang="en-US" dirty="0"/>
              <a:t>ページ目で記載した取組②の具体的な内容・詳細を記載してください。その際、これまでに購入した機器等の具体的な活用内容も記載してください。</a:t>
            </a:r>
            <a:endParaRPr kumimoji="1" lang="en-US" altLang="ja-JP" dirty="0"/>
          </a:p>
          <a:p>
            <a:r>
              <a:rPr kumimoji="1" lang="ja-JP" altLang="en-US" dirty="0"/>
              <a:t>写真等を右側へ掲載してください。</a:t>
            </a:r>
            <a:endParaRPr kumimoji="1" lang="en-US" altLang="ja-JP" dirty="0"/>
          </a:p>
          <a:p>
            <a:r>
              <a:rPr kumimoji="1" lang="en-US" altLang="ja-JP" dirty="0"/>
              <a:t>※</a:t>
            </a:r>
            <a:r>
              <a:rPr kumimoji="1" lang="ja-JP" altLang="en-US" dirty="0"/>
              <a:t>このシートは作成の際、削除してください</a:t>
            </a:r>
          </a:p>
        </p:txBody>
      </p:sp>
      <p:pic>
        <p:nvPicPr>
          <p:cNvPr id="14" name="グラフィックス 13" descr="インターネット 単色塗りつぶし">
            <a:extLst>
              <a:ext uri="{FF2B5EF4-FFF2-40B4-BE49-F238E27FC236}">
                <a16:creationId xmlns:a16="http://schemas.microsoft.com/office/drawing/2014/main" id="{4AFC01FA-A5CC-FBAF-8992-3863C65572E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52600" y="436137"/>
            <a:ext cx="560769" cy="560769"/>
          </a:xfrm>
          <a:prstGeom prst="rect">
            <a:avLst/>
          </a:prstGeom>
        </p:spPr>
      </p:pic>
      <p:pic>
        <p:nvPicPr>
          <p:cNvPr id="15" name="グラフィックス 14" descr="データベース 枠線">
            <a:extLst>
              <a:ext uri="{FF2B5EF4-FFF2-40B4-BE49-F238E27FC236}">
                <a16:creationId xmlns:a16="http://schemas.microsoft.com/office/drawing/2014/main" id="{378F9062-14D4-0118-F045-A751BF46E71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54404" y="412198"/>
            <a:ext cx="589571" cy="589571"/>
          </a:xfrm>
          <a:prstGeom prst="rect">
            <a:avLst/>
          </a:prstGeom>
        </p:spPr>
      </p:pic>
      <p:sp>
        <p:nvSpPr>
          <p:cNvPr id="16" name="テキスト ボックス 15">
            <a:extLst>
              <a:ext uri="{FF2B5EF4-FFF2-40B4-BE49-F238E27FC236}">
                <a16:creationId xmlns:a16="http://schemas.microsoft.com/office/drawing/2014/main" id="{D0B54D2E-C364-B28E-0E23-0400F1D73410}"/>
              </a:ext>
            </a:extLst>
          </p:cNvPr>
          <p:cNvSpPr txBox="1">
            <a:spLocks/>
          </p:cNvSpPr>
          <p:nvPr/>
        </p:nvSpPr>
        <p:spPr>
          <a:xfrm>
            <a:off x="108000" y="511314"/>
            <a:ext cx="954107"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rPr>
              <a:t>取組</a:t>
            </a:r>
            <a:r>
              <a:rPr kumimoji="1" lang="ja-JP" altLang="en-US" sz="2000"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②</a:t>
            </a:r>
            <a:endParaRPr kumimoji="1" lang="ja-JP" alt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497A5E7B-20F4-9A21-C3FB-9CD5122B4B6C}"/>
              </a:ext>
            </a:extLst>
          </p:cNvPr>
          <p:cNvSpPr txBox="1">
            <a:spLocks/>
          </p:cNvSpPr>
          <p:nvPr/>
        </p:nvSpPr>
        <p:spPr>
          <a:xfrm>
            <a:off x="2458650" y="531852"/>
            <a:ext cx="5119928" cy="307777"/>
          </a:xfrm>
          <a:prstGeom prst="rect">
            <a:avLst/>
          </a:prstGeom>
          <a:noFill/>
        </p:spPr>
        <p:txBody>
          <a:bodyPr wrap="square" rtlCol="0">
            <a:spAutoFit/>
          </a:bodyPr>
          <a:lstStyle/>
          <a:p>
            <a:r>
              <a:rPr kumimoji="1" lang="en-US" altLang="ja-JP" sz="1400" b="1" dirty="0">
                <a:solidFill>
                  <a:schemeClr val="bg1"/>
                </a:solidFill>
                <a:latin typeface="Meiryo UI" panose="020B0604030504040204" pitchFamily="50" charset="-128"/>
                <a:ea typeface="Meiryo UI" panose="020B0604030504040204" pitchFamily="50" charset="-128"/>
              </a:rPr>
              <a:t>1</a:t>
            </a:r>
            <a:r>
              <a:rPr kumimoji="1" lang="ja-JP" altLang="en-US" sz="1400" b="1" dirty="0">
                <a:solidFill>
                  <a:schemeClr val="bg1"/>
                </a:solidFill>
                <a:latin typeface="Meiryo UI" panose="020B0604030504040204" pitchFamily="50" charset="-128"/>
                <a:ea typeface="Meiryo UI" panose="020B0604030504040204" pitchFamily="50" charset="-128"/>
              </a:rPr>
              <a:t>ページ目で記載した取組②と同じタイトルを記載してください。</a:t>
            </a:r>
          </a:p>
        </p:txBody>
      </p:sp>
    </p:spTree>
    <p:extLst>
      <p:ext uri="{BB962C8B-B14F-4D97-AF65-F5344CB8AC3E}">
        <p14:creationId xmlns:p14="http://schemas.microsoft.com/office/powerpoint/2010/main" val="2084961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F7AFC5-7DA5-EB51-9156-13EE000F0610}"/>
            </a:ext>
          </a:extLst>
        </p:cNvPr>
        <p:cNvGrpSpPr/>
        <p:nvPr/>
      </p:nvGrpSpPr>
      <p:grpSpPr>
        <a:xfrm>
          <a:off x="0" y="0"/>
          <a:ext cx="0" cy="0"/>
          <a:chOff x="0" y="0"/>
          <a:chExt cx="0" cy="0"/>
        </a:xfrm>
      </p:grpSpPr>
      <p:sp>
        <p:nvSpPr>
          <p:cNvPr id="4" name="テキスト プレースホルダー 1">
            <a:extLst>
              <a:ext uri="{FF2B5EF4-FFF2-40B4-BE49-F238E27FC236}">
                <a16:creationId xmlns:a16="http://schemas.microsoft.com/office/drawing/2014/main" id="{7B0E5FBA-BE91-92CC-9D0A-EA20F8A6C477}"/>
              </a:ext>
            </a:extLst>
          </p:cNvPr>
          <p:cNvSpPr txBox="1">
            <a:spLocks/>
          </p:cNvSpPr>
          <p:nvPr/>
        </p:nvSpPr>
        <p:spPr>
          <a:xfrm>
            <a:off x="108000" y="35815"/>
            <a:ext cx="8928000"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noAutofit/>
          </a:bodyPr>
          <a:lstStyle>
            <a:lvl1pPr marL="0" indent="0" algn="l" defTabSz="1007943" rtl="0" eaLnBrk="1" latinLnBrk="0" hangingPunct="1">
              <a:lnSpc>
                <a:spcPct val="100000"/>
              </a:lnSpc>
              <a:spcBef>
                <a:spcPts val="0"/>
              </a:spcBef>
              <a:buFont typeface="Arial" panose="020B0604020202020204" pitchFamily="34" charset="0"/>
              <a:buNone/>
              <a:defRPr kumimoji="1" lang="ja-JP" altLang="en-US" sz="2400" b="1" kern="1200" baseline="0" smtClean="0">
                <a:solidFill>
                  <a:schemeClr val="tx2"/>
                </a:solidFill>
                <a:latin typeface="Meiryo UI" panose="020B0604030504040204" pitchFamily="50" charset="-128"/>
                <a:ea typeface="Meiryo UI" panose="020B0604030504040204" pitchFamily="50" charset="-128"/>
                <a:cs typeface="+mn-cs"/>
              </a:defRPr>
            </a:lvl1pPr>
            <a:lvl2pPr marL="457200"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2pPr>
            <a:lvl3pPr marL="6624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3pPr>
            <a:lvl4pPr marL="11196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4pPr>
            <a:lvl5pPr marL="1576814" indent="0" algn="l" defTabSz="1007943" rtl="0" eaLnBrk="1" latinLnBrk="0" hangingPunct="1">
              <a:lnSpc>
                <a:spcPct val="90000"/>
              </a:lnSpc>
              <a:spcBef>
                <a:spcPts val="551"/>
              </a:spcBef>
              <a:buFont typeface="Arial" panose="020B0604020202020204" pitchFamily="34" charset="0"/>
              <a:buNone/>
              <a:defRPr kumimoji="1" lang="ja-JP" altLang="en-US" sz="2400" kern="1200">
                <a:solidFill>
                  <a:schemeClr val="tx1"/>
                </a:solidFill>
                <a:latin typeface="Arial" panose="020B0604020202020204" pitchFamily="34" charset="0"/>
                <a:ea typeface="ＭＳ Ｐゴシック" panose="020B0600070205080204" pitchFamily="50" charset="-128"/>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a:lstStyle>
          <a:p>
            <a:pPr lvl="0">
              <a:defRPr/>
            </a:pPr>
            <a:r>
              <a:rPr kumimoji="1" lang="ja-JP" altLang="en-US" sz="2000" b="1" i="0" u="none" strike="noStrike" kern="1200" cap="none" spc="0" normalizeH="0" baseline="0" noProof="0" dirty="0">
                <a:ln>
                  <a:noFill/>
                </a:ln>
                <a:solidFill>
                  <a:srgbClr val="4E67C8"/>
                </a:solidFill>
                <a:effectLst/>
                <a:uLnTx/>
                <a:uFillTx/>
              </a:rPr>
              <a:t>２．</a:t>
            </a:r>
            <a:r>
              <a:rPr lang="ja-JP" altLang="en-US" sz="2000" dirty="0">
                <a:solidFill>
                  <a:srgbClr val="4E67C8"/>
                </a:solidFill>
              </a:rPr>
              <a:t>令和８年度</a:t>
            </a:r>
            <a:r>
              <a:rPr lang="en-US" altLang="ja-JP" sz="2000" dirty="0">
                <a:solidFill>
                  <a:srgbClr val="4E67C8"/>
                </a:solidFill>
              </a:rPr>
              <a:t>DX</a:t>
            </a:r>
            <a:r>
              <a:rPr lang="ja-JP" altLang="en-US" sz="2000" dirty="0">
                <a:solidFill>
                  <a:srgbClr val="4E67C8"/>
                </a:solidFill>
              </a:rPr>
              <a:t>ハイスクール　具体的な取組③</a:t>
            </a:r>
            <a:endParaRPr kumimoji="1" lang="en-US" altLang="ja-JP" sz="2000" b="1" i="0" u="none" strike="noStrike" kern="1200" cap="none" spc="0" normalizeH="0" baseline="0" noProof="0" dirty="0">
              <a:ln>
                <a:noFill/>
              </a:ln>
              <a:solidFill>
                <a:srgbClr val="4E67C8"/>
              </a:solidFill>
              <a:effectLst/>
              <a:uLnTx/>
              <a:uFillTx/>
            </a:endParaRPr>
          </a:p>
        </p:txBody>
      </p:sp>
      <p:sp>
        <p:nvSpPr>
          <p:cNvPr id="5" name="ホームベース 29">
            <a:extLst>
              <a:ext uri="{FF2B5EF4-FFF2-40B4-BE49-F238E27FC236}">
                <a16:creationId xmlns:a16="http://schemas.microsoft.com/office/drawing/2014/main" id="{3FB30F21-A92D-780D-BAA0-001296CBEACC}"/>
              </a:ext>
            </a:extLst>
          </p:cNvPr>
          <p:cNvSpPr>
            <a:spLocks/>
          </p:cNvSpPr>
          <p:nvPr/>
        </p:nvSpPr>
        <p:spPr>
          <a:xfrm>
            <a:off x="118341" y="426083"/>
            <a:ext cx="8928000" cy="576000"/>
          </a:xfrm>
          <a:prstGeom prst="homePlate">
            <a:avLst>
              <a:gd name="adj" fmla="val 31094"/>
            </a:avLst>
          </a:prstGeom>
          <a:solidFill>
            <a:srgbClr val="31489F"/>
          </a:solidFill>
          <a:ln>
            <a:noFill/>
          </a:ln>
          <a:scene3d>
            <a:camera prst="orthographicFront"/>
            <a:lightRig rig="threePt" dir="t"/>
          </a:scene3d>
          <a:sp3d/>
        </p:spPr>
        <p:style>
          <a:lnRef idx="2">
            <a:schemeClr val="accent1">
              <a:shade val="15000"/>
            </a:schemeClr>
          </a:lnRef>
          <a:fillRef idx="1">
            <a:schemeClr val="accent1"/>
          </a:fillRef>
          <a:effectRef idx="0">
            <a:schemeClr val="accent1"/>
          </a:effectRef>
          <a:fontRef idx="minor">
            <a:schemeClr val="lt1"/>
          </a:fontRef>
        </p:style>
        <p:txBody>
          <a:bodyPr rtlCol="0" anchor="ctr">
            <a:flatTx/>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547077F5-B4D5-9CBF-3418-B3CD17F23535}"/>
              </a:ext>
            </a:extLst>
          </p:cNvPr>
          <p:cNvSpPr/>
          <p:nvPr/>
        </p:nvSpPr>
        <p:spPr>
          <a:xfrm>
            <a:off x="6248400" y="1219201"/>
            <a:ext cx="2721741" cy="1752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取組イメージ図</a:t>
            </a:r>
            <a:endParaRPr kumimoji="1" lang="en-US" altLang="ja-JP" dirty="0">
              <a:latin typeface="Meiryo UI" panose="020B0604030504040204" pitchFamily="50" charset="-128"/>
              <a:ea typeface="Meiryo UI" panose="020B0604030504040204" pitchFamily="50" charset="-128"/>
            </a:endParaRPr>
          </a:p>
          <a:p>
            <a:pPr algn="ctr"/>
            <a:r>
              <a:rPr kumimoji="1" lang="ja-JP" altLang="en-US" dirty="0">
                <a:latin typeface="Meiryo UI" panose="020B0604030504040204" pitchFamily="50" charset="-128"/>
                <a:ea typeface="Meiryo UI" panose="020B0604030504040204" pitchFamily="50" charset="-128"/>
              </a:rPr>
              <a:t>（具体的な取組③に関連する画像）</a:t>
            </a:r>
            <a:endParaRPr kumimoji="1" lang="en-US" altLang="ja-JP" dirty="0">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C62FAEA7-CEB1-7975-F902-40303CD5D25B}"/>
              </a:ext>
            </a:extLst>
          </p:cNvPr>
          <p:cNvSpPr>
            <a:spLocks noGrp="1" noRot="1" noMove="1" noResize="1" noEditPoints="1" noAdjustHandles="1" noChangeArrowheads="1" noChangeShapeType="1"/>
          </p:cNvSpPr>
          <p:nvPr/>
        </p:nvSpPr>
        <p:spPr>
          <a:xfrm>
            <a:off x="173073" y="1050504"/>
            <a:ext cx="5943597" cy="3871739"/>
          </a:xfrm>
          <a:prstGeom prst="rect">
            <a:avLst/>
          </a:prstGeom>
          <a:solidFill>
            <a:schemeClr val="accent5">
              <a:lumMod val="20000"/>
              <a:lumOff val="80000"/>
            </a:schemeClr>
          </a:solidFill>
          <a:ln>
            <a:noFill/>
          </a:ln>
        </p:spPr>
        <p:style>
          <a:lnRef idx="2">
            <a:schemeClr val="dk1"/>
          </a:lnRef>
          <a:fillRef idx="1">
            <a:schemeClr val="lt1"/>
          </a:fillRef>
          <a:effectRef idx="0">
            <a:schemeClr val="dk1"/>
          </a:effectRef>
          <a:fontRef idx="minor">
            <a:schemeClr val="dk1"/>
          </a:fontRef>
        </p:style>
        <p:txBody>
          <a:bodyPr rtlCol="0" anchor="t" anchorCtr="0"/>
          <a:lstStyle/>
          <a:p>
            <a:br>
              <a:rPr kumimoji="1" lang="ja-JP" altLang="en-US" sz="1600" dirty="0">
                <a:latin typeface="Meiryo UI" panose="020B0604030504040204" pitchFamily="50" charset="-128"/>
                <a:ea typeface="Meiryo UI" panose="020B0604030504040204" pitchFamily="50" charset="-128"/>
              </a:rPr>
            </a:br>
            <a:endParaRPr kumimoji="1" lang="ja-JP" altLang="en-US" sz="1600" dirty="0">
              <a:latin typeface="Meiryo UI" panose="020B0604030504040204" pitchFamily="50" charset="-128"/>
              <a:ea typeface="Meiryo UI" panose="020B0604030504040204" pitchFamily="50" charset="-128"/>
            </a:endParaRPr>
          </a:p>
        </p:txBody>
      </p:sp>
      <p:sp>
        <p:nvSpPr>
          <p:cNvPr id="14" name="矢印: 下 13">
            <a:extLst>
              <a:ext uri="{FF2B5EF4-FFF2-40B4-BE49-F238E27FC236}">
                <a16:creationId xmlns:a16="http://schemas.microsoft.com/office/drawing/2014/main" id="{6D87FE52-6535-96A7-4125-2E0DD8C9BC4E}"/>
              </a:ext>
            </a:extLst>
          </p:cNvPr>
          <p:cNvSpPr/>
          <p:nvPr/>
        </p:nvSpPr>
        <p:spPr>
          <a:xfrm>
            <a:off x="362531" y="5014813"/>
            <a:ext cx="520672" cy="1140022"/>
          </a:xfrm>
          <a:prstGeom prst="downArrow">
            <a:avLst/>
          </a:prstGeom>
          <a:solidFill>
            <a:schemeClr val="tx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E45AE55C-4500-B953-539F-754E568A1CBA}"/>
              </a:ext>
            </a:extLst>
          </p:cNvPr>
          <p:cNvSpPr txBox="1">
            <a:spLocks noGrp="1" noRot="1" noMove="1" noResize="1" noEditPoints="1" noAdjustHandles="1" noChangeArrowheads="1" noChangeShapeType="1"/>
          </p:cNvSpPr>
          <p:nvPr/>
        </p:nvSpPr>
        <p:spPr>
          <a:xfrm>
            <a:off x="152400" y="6173880"/>
            <a:ext cx="381000" cy="607920"/>
          </a:xfrm>
          <a:prstGeom prst="rect">
            <a:avLst/>
          </a:prstGeom>
          <a:solidFill>
            <a:srgbClr val="4E67C8"/>
          </a:solidFill>
        </p:spPr>
        <p:txBody>
          <a:bodyPr vert="eaVert" wrap="non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rPr>
              <a:t>育成する</a:t>
            </a:r>
            <a:endParaRPr kumimoji="1" lang="en-US" altLang="ja-JP" sz="1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rPr>
              <a:t>資質能力</a:t>
            </a:r>
          </a:p>
        </p:txBody>
      </p:sp>
      <p:cxnSp>
        <p:nvCxnSpPr>
          <p:cNvPr id="28" name="直線コネクタ 27">
            <a:extLst>
              <a:ext uri="{FF2B5EF4-FFF2-40B4-BE49-F238E27FC236}">
                <a16:creationId xmlns:a16="http://schemas.microsoft.com/office/drawing/2014/main" id="{EEAFEE3F-844F-9AB2-F44F-AB4FB0964130}"/>
              </a:ext>
            </a:extLst>
          </p:cNvPr>
          <p:cNvCxnSpPr>
            <a:cxnSpLocks noGrp="1" noRot="1" noMove="1" noResize="1" noEditPoints="1" noAdjustHandles="1" noChangeArrowheads="1" noChangeShapeType="1"/>
          </p:cNvCxnSpPr>
          <p:nvPr/>
        </p:nvCxnSpPr>
        <p:spPr>
          <a:xfrm flipV="1">
            <a:off x="152400" y="6781800"/>
            <a:ext cx="5943600" cy="560"/>
          </a:xfrm>
          <a:prstGeom prst="line">
            <a:avLst/>
          </a:prstGeom>
          <a:ln>
            <a:solidFill>
              <a:srgbClr val="4E67C8"/>
            </a:solidFill>
          </a:ln>
        </p:spPr>
        <p:style>
          <a:lnRef idx="2">
            <a:schemeClr val="accent1"/>
          </a:lnRef>
          <a:fillRef idx="0">
            <a:schemeClr val="accent1"/>
          </a:fillRef>
          <a:effectRef idx="1">
            <a:schemeClr val="accent1"/>
          </a:effectRef>
          <a:fontRef idx="minor">
            <a:schemeClr val="tx1"/>
          </a:fontRef>
        </p:style>
      </p:cxnSp>
      <p:sp>
        <p:nvSpPr>
          <p:cNvPr id="32" name="テキスト ボックス 31">
            <a:extLst>
              <a:ext uri="{FF2B5EF4-FFF2-40B4-BE49-F238E27FC236}">
                <a16:creationId xmlns:a16="http://schemas.microsoft.com/office/drawing/2014/main" id="{B754BEB3-8A29-FD66-B130-30B20D2574E2}"/>
              </a:ext>
            </a:extLst>
          </p:cNvPr>
          <p:cNvSpPr txBox="1">
            <a:spLocks/>
          </p:cNvSpPr>
          <p:nvPr/>
        </p:nvSpPr>
        <p:spPr>
          <a:xfrm>
            <a:off x="533402" y="6161183"/>
            <a:ext cx="5583268"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上記の取組を実施することにより育成する生徒の資質能力を記載してください。</a:t>
            </a:r>
          </a:p>
        </p:txBody>
      </p:sp>
      <p:sp>
        <p:nvSpPr>
          <p:cNvPr id="35" name="正方形/長方形 34">
            <a:extLst>
              <a:ext uri="{FF2B5EF4-FFF2-40B4-BE49-F238E27FC236}">
                <a16:creationId xmlns:a16="http://schemas.microsoft.com/office/drawing/2014/main" id="{DAC89C1E-D77D-3D47-9F03-A7B82923E24B}"/>
              </a:ext>
            </a:extLst>
          </p:cNvPr>
          <p:cNvSpPr/>
          <p:nvPr/>
        </p:nvSpPr>
        <p:spPr>
          <a:xfrm>
            <a:off x="6248399" y="3086100"/>
            <a:ext cx="2721741" cy="1752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取組イメージ図</a:t>
            </a:r>
            <a:endParaRPr kumimoji="1" lang="en-US" altLang="ja-JP" dirty="0">
              <a:latin typeface="Meiryo UI" panose="020B0604030504040204" pitchFamily="50" charset="-128"/>
              <a:ea typeface="Meiryo UI" panose="020B0604030504040204" pitchFamily="50" charset="-128"/>
            </a:endParaRPr>
          </a:p>
          <a:p>
            <a:pPr algn="ctr"/>
            <a:r>
              <a:rPr kumimoji="1" lang="ja-JP" altLang="en-US" dirty="0">
                <a:latin typeface="Meiryo UI" panose="020B0604030504040204" pitchFamily="50" charset="-128"/>
                <a:ea typeface="Meiryo UI" panose="020B0604030504040204" pitchFamily="50" charset="-128"/>
              </a:rPr>
              <a:t>（具体的な取組③に関連する画像）</a:t>
            </a:r>
            <a:endParaRPr kumimoji="1" lang="en-US" altLang="ja-JP" dirty="0">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CF17C2E8-450A-392F-9AFC-85E8A4C4A5F0}"/>
              </a:ext>
            </a:extLst>
          </p:cNvPr>
          <p:cNvSpPr/>
          <p:nvPr/>
        </p:nvSpPr>
        <p:spPr>
          <a:xfrm>
            <a:off x="6248398" y="4952999"/>
            <a:ext cx="2721741" cy="1752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取組イメージ図</a:t>
            </a:r>
            <a:endParaRPr kumimoji="1" lang="en-US" altLang="ja-JP" dirty="0">
              <a:latin typeface="Meiryo UI" panose="020B0604030504040204" pitchFamily="50" charset="-128"/>
              <a:ea typeface="Meiryo UI" panose="020B0604030504040204" pitchFamily="50" charset="-128"/>
            </a:endParaRPr>
          </a:p>
          <a:p>
            <a:pPr algn="ctr"/>
            <a:r>
              <a:rPr kumimoji="1" lang="ja-JP" altLang="en-US" dirty="0">
                <a:latin typeface="Meiryo UI" panose="020B0604030504040204" pitchFamily="50" charset="-128"/>
                <a:ea typeface="Meiryo UI" panose="020B0604030504040204" pitchFamily="50" charset="-128"/>
              </a:rPr>
              <a:t>（具体的な取組③に関連する画像）</a:t>
            </a:r>
            <a:endParaRPr kumimoji="1" lang="en-US" altLang="ja-JP"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10935DF0-A3C2-44D7-B41A-6C291ABE1D8E}"/>
              </a:ext>
            </a:extLst>
          </p:cNvPr>
          <p:cNvSpPr txBox="1"/>
          <p:nvPr/>
        </p:nvSpPr>
        <p:spPr>
          <a:xfrm>
            <a:off x="1000937" y="5307825"/>
            <a:ext cx="4287868" cy="276999"/>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sz="1200" dirty="0">
                <a:latin typeface="Meiryo UI" panose="020B0604030504040204" pitchFamily="50" charset="-128"/>
                <a:ea typeface="Meiryo UI" panose="020B0604030504040204" pitchFamily="50" charset="-128"/>
              </a:rPr>
              <a:t>具体的な経費を記載（複数ある場合は複数記載）</a:t>
            </a:r>
          </a:p>
        </p:txBody>
      </p:sp>
      <p:sp>
        <p:nvSpPr>
          <p:cNvPr id="11" name="テキスト ボックス 10">
            <a:extLst>
              <a:ext uri="{FF2B5EF4-FFF2-40B4-BE49-F238E27FC236}">
                <a16:creationId xmlns:a16="http://schemas.microsoft.com/office/drawing/2014/main" id="{87DFE129-6266-33FE-0255-76409C2A6048}"/>
              </a:ext>
            </a:extLst>
          </p:cNvPr>
          <p:cNvSpPr txBox="1"/>
          <p:nvPr/>
        </p:nvSpPr>
        <p:spPr>
          <a:xfrm>
            <a:off x="948054" y="5014813"/>
            <a:ext cx="2487308" cy="307777"/>
          </a:xfrm>
          <a:prstGeom prst="rect">
            <a:avLst/>
          </a:prstGeom>
          <a:noFill/>
        </p:spPr>
        <p:txBody>
          <a:bodyPr wrap="square" rtlCol="0">
            <a:spAutoFit/>
          </a:bodyPr>
          <a:lstStyle/>
          <a:p>
            <a:r>
              <a:rPr kumimoji="1" lang="ja-JP" altLang="en-US" sz="1400" b="1" dirty="0">
                <a:latin typeface="Meiryo UI" panose="020B0604030504040204" pitchFamily="50" charset="-128"/>
                <a:ea typeface="Meiryo UI" panose="020B0604030504040204" pitchFamily="50" charset="-128"/>
              </a:rPr>
              <a:t>実施するために活用する経費</a:t>
            </a:r>
            <a:endParaRPr kumimoji="1" lang="en-US" altLang="ja-JP" sz="1400" b="1" dirty="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1EEF5796-5C9C-A0B8-39FB-DA39FE404852}"/>
              </a:ext>
            </a:extLst>
          </p:cNvPr>
          <p:cNvSpPr/>
          <p:nvPr/>
        </p:nvSpPr>
        <p:spPr>
          <a:xfrm>
            <a:off x="883203" y="1786040"/>
            <a:ext cx="4379245" cy="240066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dirty="0"/>
              <a:t>1</a:t>
            </a:r>
            <a:r>
              <a:rPr kumimoji="1" lang="ja-JP" altLang="en-US" dirty="0"/>
              <a:t>ページ目で記載した取組③の具体的な内容・詳細を記載してください。その際、これまでに購入した機器等の具体的な活用内容も記載してください。</a:t>
            </a:r>
            <a:endParaRPr kumimoji="1" lang="en-US" altLang="ja-JP" dirty="0"/>
          </a:p>
          <a:p>
            <a:r>
              <a:rPr kumimoji="1" lang="ja-JP" altLang="en-US" dirty="0"/>
              <a:t>写真等を右側へ掲載してください。</a:t>
            </a:r>
            <a:endParaRPr kumimoji="1" lang="en-US" altLang="ja-JP" dirty="0"/>
          </a:p>
          <a:p>
            <a:r>
              <a:rPr kumimoji="1" lang="en-US" altLang="ja-JP" dirty="0"/>
              <a:t>※</a:t>
            </a:r>
            <a:r>
              <a:rPr kumimoji="1" lang="ja-JP" altLang="en-US" dirty="0"/>
              <a:t>このシートは作成の際、削除してください</a:t>
            </a:r>
          </a:p>
        </p:txBody>
      </p:sp>
      <p:pic>
        <p:nvPicPr>
          <p:cNvPr id="17" name="グラフィックス 16" descr="インターネット 単色塗りつぶし">
            <a:extLst>
              <a:ext uri="{FF2B5EF4-FFF2-40B4-BE49-F238E27FC236}">
                <a16:creationId xmlns:a16="http://schemas.microsoft.com/office/drawing/2014/main" id="{91D30495-4963-A1C4-9CF9-E4C2E14CF50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52600" y="436137"/>
            <a:ext cx="560769" cy="560769"/>
          </a:xfrm>
          <a:prstGeom prst="rect">
            <a:avLst/>
          </a:prstGeom>
        </p:spPr>
      </p:pic>
      <p:pic>
        <p:nvPicPr>
          <p:cNvPr id="18" name="グラフィックス 17" descr="データベース 枠線">
            <a:extLst>
              <a:ext uri="{FF2B5EF4-FFF2-40B4-BE49-F238E27FC236}">
                <a16:creationId xmlns:a16="http://schemas.microsoft.com/office/drawing/2014/main" id="{A8D4B290-9714-F0E8-C3D5-88F33FC22A5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54404" y="412198"/>
            <a:ext cx="589571" cy="589571"/>
          </a:xfrm>
          <a:prstGeom prst="rect">
            <a:avLst/>
          </a:prstGeom>
        </p:spPr>
      </p:pic>
      <p:sp>
        <p:nvSpPr>
          <p:cNvPr id="19" name="テキスト ボックス 18">
            <a:extLst>
              <a:ext uri="{FF2B5EF4-FFF2-40B4-BE49-F238E27FC236}">
                <a16:creationId xmlns:a16="http://schemas.microsoft.com/office/drawing/2014/main" id="{69E03456-4A12-5718-15E5-7459BB24C27C}"/>
              </a:ext>
            </a:extLst>
          </p:cNvPr>
          <p:cNvSpPr txBox="1">
            <a:spLocks/>
          </p:cNvSpPr>
          <p:nvPr/>
        </p:nvSpPr>
        <p:spPr>
          <a:xfrm>
            <a:off x="108000" y="511314"/>
            <a:ext cx="954107"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rPr>
              <a:t>取組</a:t>
            </a:r>
            <a:r>
              <a:rPr kumimoji="1" lang="ja-JP" altLang="en-US" sz="2000"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③</a:t>
            </a:r>
            <a:endParaRPr kumimoji="1" lang="ja-JP" alt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D46D06DA-8773-DCCF-7A33-D2C4D050C9D2}"/>
              </a:ext>
            </a:extLst>
          </p:cNvPr>
          <p:cNvSpPr txBox="1">
            <a:spLocks/>
          </p:cNvSpPr>
          <p:nvPr/>
        </p:nvSpPr>
        <p:spPr>
          <a:xfrm>
            <a:off x="2458650" y="531852"/>
            <a:ext cx="5119928" cy="307777"/>
          </a:xfrm>
          <a:prstGeom prst="rect">
            <a:avLst/>
          </a:prstGeom>
          <a:noFill/>
        </p:spPr>
        <p:txBody>
          <a:bodyPr wrap="square" rtlCol="0">
            <a:spAutoFit/>
          </a:bodyPr>
          <a:lstStyle/>
          <a:p>
            <a:r>
              <a:rPr kumimoji="1" lang="en-US" altLang="ja-JP" sz="1400" b="1" dirty="0">
                <a:solidFill>
                  <a:schemeClr val="bg1"/>
                </a:solidFill>
                <a:latin typeface="Meiryo UI" panose="020B0604030504040204" pitchFamily="50" charset="-128"/>
                <a:ea typeface="Meiryo UI" panose="020B0604030504040204" pitchFamily="50" charset="-128"/>
              </a:rPr>
              <a:t>1</a:t>
            </a:r>
            <a:r>
              <a:rPr kumimoji="1" lang="ja-JP" altLang="en-US" sz="1400" b="1" dirty="0">
                <a:solidFill>
                  <a:schemeClr val="bg1"/>
                </a:solidFill>
                <a:latin typeface="Meiryo UI" panose="020B0604030504040204" pitchFamily="50" charset="-128"/>
                <a:ea typeface="Meiryo UI" panose="020B0604030504040204" pitchFamily="50" charset="-128"/>
              </a:rPr>
              <a:t>ページ目で記載した取組③と同じタイトルを記載してください。</a:t>
            </a:r>
          </a:p>
        </p:txBody>
      </p:sp>
    </p:spTree>
    <p:extLst>
      <p:ext uri="{BB962C8B-B14F-4D97-AF65-F5344CB8AC3E}">
        <p14:creationId xmlns:p14="http://schemas.microsoft.com/office/powerpoint/2010/main" val="98480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ホームベース 29">
            <a:extLst>
              <a:ext uri="{FF2B5EF4-FFF2-40B4-BE49-F238E27FC236}">
                <a16:creationId xmlns:a16="http://schemas.microsoft.com/office/drawing/2014/main" id="{F29C8914-EA18-5A65-A444-612292B53C7C}"/>
              </a:ext>
            </a:extLst>
          </p:cNvPr>
          <p:cNvSpPr>
            <a:spLocks noGrp="1" noRot="1" noMove="1" noResize="1" noEditPoints="1" noAdjustHandles="1" noChangeArrowheads="1" noChangeShapeType="1"/>
          </p:cNvSpPr>
          <p:nvPr/>
        </p:nvSpPr>
        <p:spPr>
          <a:xfrm>
            <a:off x="108000" y="338400"/>
            <a:ext cx="8928000" cy="576000"/>
          </a:xfrm>
          <a:prstGeom prst="homePlate">
            <a:avLst>
              <a:gd name="adj" fmla="val 31094"/>
            </a:avLst>
          </a:prstGeom>
          <a:solidFill>
            <a:srgbClr val="31489F"/>
          </a:solidFill>
          <a:ln>
            <a:noFill/>
          </a:ln>
          <a:scene3d>
            <a:camera prst="orthographicFront"/>
            <a:lightRig rig="threePt" dir="t"/>
          </a:scene3d>
          <a:sp3d/>
        </p:spPr>
        <p:style>
          <a:lnRef idx="2">
            <a:schemeClr val="accent1">
              <a:shade val="15000"/>
            </a:schemeClr>
          </a:lnRef>
          <a:fillRef idx="1">
            <a:schemeClr val="accent1"/>
          </a:fillRef>
          <a:effectRef idx="0">
            <a:schemeClr val="accent1"/>
          </a:effectRef>
          <a:fontRef idx="minor">
            <a:schemeClr val="lt1"/>
          </a:fontRef>
        </p:style>
        <p:txBody>
          <a:bodyPr rtlCol="0" anchor="ctr">
            <a:flatTx/>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FECA68E3-80F3-994F-9B00-81FE16361D79}"/>
              </a:ext>
            </a:extLst>
          </p:cNvPr>
          <p:cNvSpPr txBox="1">
            <a:spLocks noGrp="1" noRot="1" noMove="1" noResize="1" noEditPoints="1" noAdjustHandles="1" noChangeArrowheads="1" noChangeShapeType="1"/>
          </p:cNvSpPr>
          <p:nvPr/>
        </p:nvSpPr>
        <p:spPr>
          <a:xfrm>
            <a:off x="108000" y="435114"/>
            <a:ext cx="1723549"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年間指導計画</a:t>
            </a:r>
            <a:endParaRPr kumimoji="1" lang="ja-JP" alt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endParaRPr>
          </a:p>
        </p:txBody>
      </p:sp>
      <p:sp>
        <p:nvSpPr>
          <p:cNvPr id="10" name="テキスト プレースホルダー 1">
            <a:extLst>
              <a:ext uri="{FF2B5EF4-FFF2-40B4-BE49-F238E27FC236}">
                <a16:creationId xmlns:a16="http://schemas.microsoft.com/office/drawing/2014/main" id="{8B3117C1-E00C-AF43-7E61-09D7C12013F2}"/>
              </a:ext>
            </a:extLst>
          </p:cNvPr>
          <p:cNvSpPr txBox="1">
            <a:spLocks noGrp="1" noRot="1" noMove="1" noResize="1" noEditPoints="1" noAdjustHandles="1" noChangeArrowheads="1" noChangeShapeType="1"/>
          </p:cNvSpPr>
          <p:nvPr/>
        </p:nvSpPr>
        <p:spPr>
          <a:xfrm>
            <a:off x="108000" y="0"/>
            <a:ext cx="8928000"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noAutofit/>
          </a:bodyPr>
          <a:lstStyle>
            <a:lvl1pPr marL="0" indent="0" algn="l" defTabSz="1007943" rtl="0" eaLnBrk="1" latinLnBrk="0" hangingPunct="1">
              <a:lnSpc>
                <a:spcPct val="100000"/>
              </a:lnSpc>
              <a:spcBef>
                <a:spcPts val="0"/>
              </a:spcBef>
              <a:buFont typeface="Arial" panose="020B0604020202020204" pitchFamily="34" charset="0"/>
              <a:buNone/>
              <a:defRPr kumimoji="1" lang="ja-JP" altLang="en-US" sz="2400" b="1" kern="1200" baseline="0" smtClean="0">
                <a:solidFill>
                  <a:schemeClr val="tx2"/>
                </a:solidFill>
                <a:latin typeface="Meiryo UI" panose="020B0604030504040204" pitchFamily="50" charset="-128"/>
                <a:ea typeface="Meiryo UI" panose="020B0604030504040204" pitchFamily="50" charset="-128"/>
                <a:cs typeface="+mn-cs"/>
              </a:defRPr>
            </a:lvl1pPr>
            <a:lvl2pPr marL="457200"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2pPr>
            <a:lvl3pPr marL="6624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3pPr>
            <a:lvl4pPr marL="11196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4pPr>
            <a:lvl5pPr marL="1576814" indent="0" algn="l" defTabSz="1007943" rtl="0" eaLnBrk="1" latinLnBrk="0" hangingPunct="1">
              <a:lnSpc>
                <a:spcPct val="90000"/>
              </a:lnSpc>
              <a:spcBef>
                <a:spcPts val="551"/>
              </a:spcBef>
              <a:buFont typeface="Arial" panose="020B0604020202020204" pitchFamily="34" charset="0"/>
              <a:buNone/>
              <a:defRPr kumimoji="1" lang="ja-JP" altLang="en-US" sz="2400" kern="1200">
                <a:solidFill>
                  <a:schemeClr val="tx1"/>
                </a:solidFill>
                <a:latin typeface="Arial" panose="020B0604020202020204" pitchFamily="34" charset="0"/>
                <a:ea typeface="ＭＳ Ｐゴシック" panose="020B0600070205080204" pitchFamily="50" charset="-128"/>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a:lstStyle>
          <a:p>
            <a:pPr marL="0" marR="0" lvl="0" indent="0" algn="l" defTabSz="1007943"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srgbClr val="4E67C8"/>
                </a:solidFill>
                <a:effectLst/>
                <a:uLnTx/>
                <a:uFillTx/>
              </a:rPr>
              <a:t>３．令和８年度</a:t>
            </a:r>
            <a:r>
              <a:rPr kumimoji="1" lang="en-US" altLang="ja-JP" sz="2000" b="1" i="0" u="none" strike="noStrike" kern="1200" cap="none" spc="0" normalizeH="0" baseline="0" noProof="0" dirty="0">
                <a:ln>
                  <a:noFill/>
                </a:ln>
                <a:solidFill>
                  <a:srgbClr val="4E67C8"/>
                </a:solidFill>
                <a:effectLst/>
                <a:uLnTx/>
                <a:uFillTx/>
              </a:rPr>
              <a:t>DX</a:t>
            </a:r>
            <a:r>
              <a:rPr kumimoji="1" lang="ja-JP" altLang="en-US" sz="2000" b="1" i="0" u="none" strike="noStrike" kern="1200" cap="none" spc="0" normalizeH="0" baseline="0" noProof="0" dirty="0">
                <a:ln>
                  <a:noFill/>
                </a:ln>
                <a:solidFill>
                  <a:srgbClr val="4E67C8"/>
                </a:solidFill>
                <a:effectLst/>
                <a:uLnTx/>
                <a:uFillTx/>
              </a:rPr>
              <a:t>ハイスクール　年間指導計画</a:t>
            </a:r>
            <a:endParaRPr kumimoji="1" lang="en-US" altLang="ja-JP" sz="2000" b="1" i="0" u="none" strike="noStrike" kern="1200" cap="none" spc="0" normalizeH="0" baseline="0" noProof="0" dirty="0">
              <a:ln>
                <a:noFill/>
              </a:ln>
              <a:solidFill>
                <a:srgbClr val="4E67C8"/>
              </a:solidFill>
              <a:effectLst/>
              <a:uLnTx/>
              <a:uFillTx/>
            </a:endParaRPr>
          </a:p>
        </p:txBody>
      </p:sp>
      <p:sp>
        <p:nvSpPr>
          <p:cNvPr id="2" name="テキスト ボックス 1">
            <a:extLst>
              <a:ext uri="{FF2B5EF4-FFF2-40B4-BE49-F238E27FC236}">
                <a16:creationId xmlns:a16="http://schemas.microsoft.com/office/drawing/2014/main" id="{3E21B841-D5E1-69ED-F03D-4BB119364BDA}"/>
              </a:ext>
            </a:extLst>
          </p:cNvPr>
          <p:cNvSpPr txBox="1">
            <a:spLocks/>
          </p:cNvSpPr>
          <p:nvPr/>
        </p:nvSpPr>
        <p:spPr>
          <a:xfrm>
            <a:off x="3583346" y="438090"/>
            <a:ext cx="5179653"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400" dirty="0">
                <a:solidFill>
                  <a:prstClr val="white"/>
                </a:solidFill>
                <a:latin typeface="Meiryo UI" panose="020B0604030504040204" pitchFamily="50" charset="-128"/>
                <a:ea typeface="Meiryo UI" panose="020B0604030504040204" pitchFamily="50" charset="-128"/>
              </a:rPr>
              <a:t>第●学年　年間の取組計画</a:t>
            </a:r>
            <a:endParaRPr kumimoji="1" lang="ja-JP" altLang="en-US" sz="2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graphicFrame>
        <p:nvGraphicFramePr>
          <p:cNvPr id="3" name="表 2">
            <a:extLst>
              <a:ext uri="{FF2B5EF4-FFF2-40B4-BE49-F238E27FC236}">
                <a16:creationId xmlns:a16="http://schemas.microsoft.com/office/drawing/2014/main" id="{AF5D4031-7416-70F2-62B7-6CCB9FCFE4AE}"/>
              </a:ext>
            </a:extLst>
          </p:cNvPr>
          <p:cNvGraphicFramePr>
            <a:graphicFrameLocks noGrp="1"/>
          </p:cNvGraphicFramePr>
          <p:nvPr>
            <p:extLst>
              <p:ext uri="{D42A27DB-BD31-4B8C-83A1-F6EECF244321}">
                <p14:modId xmlns:p14="http://schemas.microsoft.com/office/powerpoint/2010/main" val="3862300488"/>
              </p:ext>
            </p:extLst>
          </p:nvPr>
        </p:nvGraphicFramePr>
        <p:xfrm>
          <a:off x="131674" y="989514"/>
          <a:ext cx="8852218" cy="5675930"/>
        </p:xfrm>
        <a:graphic>
          <a:graphicData uri="http://schemas.openxmlformats.org/drawingml/2006/table">
            <a:tbl>
              <a:tblPr firstRow="1" bandRow="1">
                <a:tableStyleId>{5C22544A-7EE6-4342-B048-85BDC9FD1C3A}</a:tableStyleId>
              </a:tblPr>
              <a:tblGrid>
                <a:gridCol w="775018">
                  <a:extLst>
                    <a:ext uri="{9D8B030D-6E8A-4147-A177-3AD203B41FA5}">
                      <a16:colId xmlns:a16="http://schemas.microsoft.com/office/drawing/2014/main" val="4230952472"/>
                    </a:ext>
                  </a:extLst>
                </a:gridCol>
                <a:gridCol w="2785096">
                  <a:extLst>
                    <a:ext uri="{9D8B030D-6E8A-4147-A177-3AD203B41FA5}">
                      <a16:colId xmlns:a16="http://schemas.microsoft.com/office/drawing/2014/main" val="4149280418"/>
                    </a:ext>
                  </a:extLst>
                </a:gridCol>
                <a:gridCol w="2646052">
                  <a:extLst>
                    <a:ext uri="{9D8B030D-6E8A-4147-A177-3AD203B41FA5}">
                      <a16:colId xmlns:a16="http://schemas.microsoft.com/office/drawing/2014/main" val="2146089068"/>
                    </a:ext>
                  </a:extLst>
                </a:gridCol>
                <a:gridCol w="2646052">
                  <a:extLst>
                    <a:ext uri="{9D8B030D-6E8A-4147-A177-3AD203B41FA5}">
                      <a16:colId xmlns:a16="http://schemas.microsoft.com/office/drawing/2014/main" val="2120584420"/>
                    </a:ext>
                  </a:extLst>
                </a:gridCol>
              </a:tblGrid>
              <a:tr h="458249">
                <a:tc>
                  <a:txBody>
                    <a:bodyPr/>
                    <a:lstStyle/>
                    <a:p>
                      <a:pPr algn="ctr"/>
                      <a:r>
                        <a:rPr kumimoji="1" lang="ja-JP" altLang="en-US" dirty="0">
                          <a:latin typeface="Meiryo UI" panose="020B0604030504040204" pitchFamily="50" charset="-128"/>
                          <a:ea typeface="Meiryo UI" panose="020B0604030504040204" pitchFamily="50" charset="-128"/>
                        </a:rPr>
                        <a:t>時期</a:t>
                      </a:r>
                    </a:p>
                  </a:txBody>
                  <a:tcPr/>
                </a:tc>
                <a:tc>
                  <a:txBody>
                    <a:bodyPr/>
                    <a:lstStyle/>
                    <a:p>
                      <a:pPr algn="ctr"/>
                      <a:r>
                        <a:rPr kumimoji="1" lang="ja-JP" altLang="en-US" dirty="0">
                          <a:latin typeface="Meiryo UI" panose="020B0604030504040204" pitchFamily="50" charset="-128"/>
                          <a:ea typeface="Meiryo UI" panose="020B0604030504040204" pitchFamily="50" charset="-128"/>
                        </a:rPr>
                        <a:t>取組</a:t>
                      </a:r>
                    </a:p>
                  </a:txBody>
                  <a:tcPr/>
                </a:tc>
                <a:tc>
                  <a:txBody>
                    <a:bodyPr/>
                    <a:lstStyle/>
                    <a:p>
                      <a:pPr algn="ctr"/>
                      <a:r>
                        <a:rPr kumimoji="1" lang="ja-JP" altLang="en-US" dirty="0">
                          <a:latin typeface="Meiryo UI"/>
                          <a:ea typeface="Meiryo UI"/>
                        </a:rPr>
                        <a:t>補助金を活用して</a:t>
                      </a:r>
                      <a:endParaRPr lang="ja-JP" altLang="en-US" dirty="0">
                        <a:latin typeface="Meiryo UI"/>
                        <a:ea typeface="Meiryo UI"/>
                      </a:endParaRPr>
                    </a:p>
                    <a:p>
                      <a:pPr lvl="0" algn="ctr">
                        <a:buNone/>
                      </a:pPr>
                      <a:r>
                        <a:rPr lang="ja-JP" altLang="en-US" dirty="0">
                          <a:latin typeface="Meiryo UI"/>
                          <a:ea typeface="Meiryo UI"/>
                        </a:rPr>
                        <a:t>実施する</a:t>
                      </a:r>
                      <a:r>
                        <a:rPr kumimoji="1" lang="ja-JP" altLang="en-US" dirty="0">
                          <a:latin typeface="Meiryo UI"/>
                          <a:ea typeface="Meiryo UI"/>
                        </a:rPr>
                        <a:t>内容</a:t>
                      </a:r>
                    </a:p>
                  </a:txBody>
                  <a:tcPr/>
                </a:tc>
                <a:tc>
                  <a:txBody>
                    <a:bodyPr/>
                    <a:lstStyle/>
                    <a:p>
                      <a:pPr algn="ctr"/>
                      <a:r>
                        <a:rPr kumimoji="1" lang="ja-JP" altLang="en-US" dirty="0">
                          <a:latin typeface="Meiryo UI"/>
                          <a:ea typeface="Meiryo UI"/>
                        </a:rPr>
                        <a:t>予想される成果</a:t>
                      </a:r>
                    </a:p>
                  </a:txBody>
                  <a:tcPr/>
                </a:tc>
                <a:extLst>
                  <a:ext uri="{0D108BD9-81ED-4DB2-BD59-A6C34878D82A}">
                    <a16:rowId xmlns:a16="http://schemas.microsoft.com/office/drawing/2014/main" val="2846351961"/>
                  </a:ext>
                </a:extLst>
              </a:tr>
              <a:tr h="3962437">
                <a:tc>
                  <a:txBody>
                    <a:bodyPr/>
                    <a:lstStyle/>
                    <a:p>
                      <a:pPr algn="r"/>
                      <a:r>
                        <a:rPr kumimoji="1" lang="ja-JP" altLang="en-US" dirty="0">
                          <a:latin typeface="Meiryo UI" panose="020B0604030504040204" pitchFamily="50" charset="-128"/>
                          <a:ea typeface="Meiryo UI" panose="020B0604030504040204" pitchFamily="50" charset="-128"/>
                        </a:rPr>
                        <a:t>●月</a:t>
                      </a:r>
                      <a:endParaRPr kumimoji="1" lang="en-US" altLang="ja-JP" dirty="0">
                        <a:latin typeface="Meiryo UI" panose="020B0604030504040204" pitchFamily="50" charset="-128"/>
                        <a:ea typeface="Meiryo UI" panose="020B0604030504040204" pitchFamily="50" charset="-128"/>
                      </a:endParaRPr>
                    </a:p>
                    <a:p>
                      <a:pPr algn="r"/>
                      <a:endParaRPr kumimoji="1" lang="en-US" altLang="ja-JP"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pPr marL="0" indent="0"/>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649296210"/>
                  </a:ext>
                </a:extLst>
              </a:tr>
              <a:tr h="1073413">
                <a:tc>
                  <a:txBody>
                    <a:bodyPr/>
                    <a:lstStyle/>
                    <a:p>
                      <a:pPr algn="r"/>
                      <a:r>
                        <a:rPr kumimoji="1" lang="ja-JP" altLang="en-US" dirty="0">
                          <a:latin typeface="Meiryo UI" panose="020B0604030504040204" pitchFamily="50" charset="-128"/>
                          <a:ea typeface="Meiryo UI" panose="020B0604030504040204" pitchFamily="50" charset="-128"/>
                        </a:rPr>
                        <a:t>年間</a:t>
                      </a:r>
                      <a:endParaRPr kumimoji="1" lang="en-US" altLang="ja-JP" dirty="0">
                        <a:latin typeface="Meiryo UI" panose="020B0604030504040204" pitchFamily="50" charset="-128"/>
                        <a:ea typeface="Meiryo UI" panose="020B0604030504040204" pitchFamily="50" charset="-128"/>
                      </a:endParaRPr>
                    </a:p>
                    <a:p>
                      <a:pPr algn="r"/>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lang="ja-JP" altLang="ja-JP" sz="1800" kern="1200" dirty="0">
                        <a:solidFill>
                          <a:schemeClr val="dk1"/>
                        </a:solidFill>
                        <a:effectLst/>
                        <a:latin typeface="Meiryo UI" panose="020B0604030504040204" pitchFamily="50" charset="-128"/>
                        <a:ea typeface="Meiryo UI" panose="020B0604030504040204" pitchFamily="50" charset="-128"/>
                        <a:cs typeface="+mn-cs"/>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601959826"/>
                  </a:ext>
                </a:extLst>
              </a:tr>
            </a:tbl>
          </a:graphicData>
        </a:graphic>
      </p:graphicFrame>
      <p:pic>
        <p:nvPicPr>
          <p:cNvPr id="9" name="グラフィックス 8" descr="ブログ 枠線">
            <a:extLst>
              <a:ext uri="{FF2B5EF4-FFF2-40B4-BE49-F238E27FC236}">
                <a16:creationId xmlns:a16="http://schemas.microsoft.com/office/drawing/2014/main" id="{E3BFCEF6-D940-26F9-A081-F435002B63DC}"/>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84073" y="323036"/>
            <a:ext cx="606727" cy="606727"/>
          </a:xfrm>
          <a:prstGeom prst="rect">
            <a:avLst/>
          </a:prstGeom>
        </p:spPr>
      </p:pic>
      <p:pic>
        <p:nvPicPr>
          <p:cNvPr id="14" name="グラフィックス 13" descr="接続 枠線">
            <a:extLst>
              <a:ext uri="{FF2B5EF4-FFF2-40B4-BE49-F238E27FC236}">
                <a16:creationId xmlns:a16="http://schemas.microsoft.com/office/drawing/2014/main" id="{FFB07957-5FF0-3885-B3AE-AF2D6D3FA2C3}"/>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703618" y="304800"/>
            <a:ext cx="606727" cy="606727"/>
          </a:xfrm>
          <a:prstGeom prst="rect">
            <a:avLst/>
          </a:prstGeom>
        </p:spPr>
      </p:pic>
      <p:sp>
        <p:nvSpPr>
          <p:cNvPr id="4" name="正方形/長方形 3">
            <a:extLst>
              <a:ext uri="{FF2B5EF4-FFF2-40B4-BE49-F238E27FC236}">
                <a16:creationId xmlns:a16="http://schemas.microsoft.com/office/drawing/2014/main" id="{17BCB1C3-6040-0A9A-321E-A0B2AE7FA44E}"/>
              </a:ext>
            </a:extLst>
          </p:cNvPr>
          <p:cNvSpPr/>
          <p:nvPr/>
        </p:nvSpPr>
        <p:spPr>
          <a:xfrm>
            <a:off x="2819400" y="2228667"/>
            <a:ext cx="4379245" cy="240066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dirty="0"/>
              <a:t>本事業に取り組んでいる学年すべてについて作成してください。（必要に応じて本スライドをコピーして作成してください。）</a:t>
            </a:r>
            <a:endParaRPr kumimoji="1" lang="en-US" altLang="ja-JP" dirty="0"/>
          </a:p>
          <a:p>
            <a:r>
              <a:rPr kumimoji="1" lang="en-US" altLang="ja-JP" dirty="0"/>
              <a:t>※</a:t>
            </a:r>
            <a:r>
              <a:rPr kumimoji="1" lang="ja-JP" altLang="en-US" dirty="0"/>
              <a:t>このシートは作成の際、削除してください</a:t>
            </a:r>
          </a:p>
        </p:txBody>
      </p:sp>
    </p:spTree>
    <p:extLst>
      <p:ext uri="{BB962C8B-B14F-4D97-AF65-F5344CB8AC3E}">
        <p14:creationId xmlns:p14="http://schemas.microsoft.com/office/powerpoint/2010/main" val="3080531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A4E67F-253F-EFA5-7D32-51A56A1B721D}"/>
            </a:ext>
          </a:extLst>
        </p:cNvPr>
        <p:cNvGrpSpPr/>
        <p:nvPr/>
      </p:nvGrpSpPr>
      <p:grpSpPr>
        <a:xfrm>
          <a:off x="0" y="0"/>
          <a:ext cx="0" cy="0"/>
          <a:chOff x="0" y="0"/>
          <a:chExt cx="0" cy="0"/>
        </a:xfrm>
      </p:grpSpPr>
      <p:sp>
        <p:nvSpPr>
          <p:cNvPr id="6" name="ホームベース 29">
            <a:extLst>
              <a:ext uri="{FF2B5EF4-FFF2-40B4-BE49-F238E27FC236}">
                <a16:creationId xmlns:a16="http://schemas.microsoft.com/office/drawing/2014/main" id="{766B6D62-A853-54C1-3BB2-CD7F76348EB8}"/>
              </a:ext>
            </a:extLst>
          </p:cNvPr>
          <p:cNvSpPr>
            <a:spLocks noGrp="1" noRot="1" noMove="1" noResize="1" noEditPoints="1" noAdjustHandles="1" noChangeArrowheads="1" noChangeShapeType="1"/>
          </p:cNvSpPr>
          <p:nvPr/>
        </p:nvSpPr>
        <p:spPr>
          <a:xfrm>
            <a:off x="108000" y="338400"/>
            <a:ext cx="8928000" cy="576000"/>
          </a:xfrm>
          <a:prstGeom prst="homePlate">
            <a:avLst>
              <a:gd name="adj" fmla="val 31094"/>
            </a:avLst>
          </a:prstGeom>
          <a:solidFill>
            <a:srgbClr val="31489F"/>
          </a:solidFill>
          <a:ln>
            <a:noFill/>
          </a:ln>
          <a:scene3d>
            <a:camera prst="orthographicFront"/>
            <a:lightRig rig="threePt" dir="t"/>
          </a:scene3d>
          <a:sp3d/>
        </p:spPr>
        <p:style>
          <a:lnRef idx="2">
            <a:schemeClr val="accent1">
              <a:shade val="15000"/>
            </a:schemeClr>
          </a:lnRef>
          <a:fillRef idx="1">
            <a:schemeClr val="accent1"/>
          </a:fillRef>
          <a:effectRef idx="0">
            <a:schemeClr val="accent1"/>
          </a:effectRef>
          <a:fontRef idx="minor">
            <a:schemeClr val="lt1"/>
          </a:fontRef>
        </p:style>
        <p:txBody>
          <a:bodyPr rtlCol="0" anchor="ctr">
            <a:flatTx/>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67F2F8B8-76CE-2743-7B81-95EDF8D90B0C}"/>
              </a:ext>
            </a:extLst>
          </p:cNvPr>
          <p:cNvSpPr txBox="1"/>
          <p:nvPr/>
        </p:nvSpPr>
        <p:spPr>
          <a:xfrm>
            <a:off x="108000" y="435114"/>
            <a:ext cx="1723549"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1"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年間指導計画</a:t>
            </a:r>
            <a:endParaRPr kumimoji="1" lang="ja-JP" alt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20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endParaRPr>
          </a:p>
        </p:txBody>
      </p:sp>
      <p:sp>
        <p:nvSpPr>
          <p:cNvPr id="10" name="テキスト プレースホルダー 1">
            <a:extLst>
              <a:ext uri="{FF2B5EF4-FFF2-40B4-BE49-F238E27FC236}">
                <a16:creationId xmlns:a16="http://schemas.microsoft.com/office/drawing/2014/main" id="{DC784DB6-28FE-6BB3-4E70-69E3DE5CB6D6}"/>
              </a:ext>
            </a:extLst>
          </p:cNvPr>
          <p:cNvSpPr txBox="1">
            <a:spLocks noGrp="1" noRot="1" noMove="1" noResize="1" noEditPoints="1" noAdjustHandles="1" noChangeArrowheads="1" noChangeShapeType="1"/>
          </p:cNvSpPr>
          <p:nvPr/>
        </p:nvSpPr>
        <p:spPr>
          <a:xfrm>
            <a:off x="108000" y="0"/>
            <a:ext cx="8928000"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nchorCtr="0">
            <a:noAutofit/>
          </a:bodyPr>
          <a:lstStyle>
            <a:lvl1pPr marL="0" indent="0" algn="l" defTabSz="1007943" rtl="0" eaLnBrk="1" latinLnBrk="0" hangingPunct="1">
              <a:lnSpc>
                <a:spcPct val="100000"/>
              </a:lnSpc>
              <a:spcBef>
                <a:spcPts val="0"/>
              </a:spcBef>
              <a:buFont typeface="Arial" panose="020B0604020202020204" pitchFamily="34" charset="0"/>
              <a:buNone/>
              <a:defRPr kumimoji="1" lang="ja-JP" altLang="en-US" sz="2400" b="1" kern="1200" baseline="0" smtClean="0">
                <a:solidFill>
                  <a:schemeClr val="tx2"/>
                </a:solidFill>
                <a:latin typeface="Meiryo UI" panose="020B0604030504040204" pitchFamily="50" charset="-128"/>
                <a:ea typeface="Meiryo UI" panose="020B0604030504040204" pitchFamily="50" charset="-128"/>
                <a:cs typeface="+mn-cs"/>
              </a:defRPr>
            </a:lvl1pPr>
            <a:lvl2pPr marL="457200"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2pPr>
            <a:lvl3pPr marL="6624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3pPr>
            <a:lvl4pPr marL="1119614" indent="0" algn="l" defTabSz="1007943" rtl="0" eaLnBrk="1" latinLnBrk="0" hangingPunct="1">
              <a:lnSpc>
                <a:spcPct val="90000"/>
              </a:lnSpc>
              <a:spcBef>
                <a:spcPts val="551"/>
              </a:spcBef>
              <a:buFont typeface="Arial" panose="020B0604020202020204" pitchFamily="34" charset="0"/>
              <a:buNone/>
              <a:defRPr kumimoji="1" lang="ja-JP" altLang="en-US" sz="2400" kern="1200" smtClean="0">
                <a:solidFill>
                  <a:schemeClr val="tx1"/>
                </a:solidFill>
                <a:latin typeface="Arial" panose="020B0604020202020204" pitchFamily="34" charset="0"/>
                <a:ea typeface="ＭＳ Ｐゴシック" panose="020B0600070205080204" pitchFamily="50" charset="-128"/>
                <a:cs typeface="+mn-cs"/>
              </a:defRPr>
            </a:lvl4pPr>
            <a:lvl5pPr marL="1576814" indent="0" algn="l" defTabSz="1007943" rtl="0" eaLnBrk="1" latinLnBrk="0" hangingPunct="1">
              <a:lnSpc>
                <a:spcPct val="90000"/>
              </a:lnSpc>
              <a:spcBef>
                <a:spcPts val="551"/>
              </a:spcBef>
              <a:buFont typeface="Arial" panose="020B0604020202020204" pitchFamily="34" charset="0"/>
              <a:buNone/>
              <a:defRPr kumimoji="1" lang="ja-JP" altLang="en-US" sz="2400" kern="1200">
                <a:solidFill>
                  <a:schemeClr val="tx1"/>
                </a:solidFill>
                <a:latin typeface="Arial" panose="020B0604020202020204" pitchFamily="34" charset="0"/>
                <a:ea typeface="ＭＳ Ｐゴシック" panose="020B0600070205080204" pitchFamily="50" charset="-128"/>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a:lstStyle>
          <a:p>
            <a:pPr marL="0" marR="0" lvl="0" indent="0" algn="l" defTabSz="1007943"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2000" b="1" i="0" u="none" strike="noStrike" kern="1200" cap="none" spc="0" normalizeH="0" baseline="0" noProof="0" dirty="0">
                <a:ln>
                  <a:noFill/>
                </a:ln>
                <a:solidFill>
                  <a:srgbClr val="4E67C8"/>
                </a:solidFill>
                <a:effectLst/>
                <a:uLnTx/>
                <a:uFillTx/>
              </a:rPr>
              <a:t>３．令和８年度</a:t>
            </a:r>
            <a:r>
              <a:rPr kumimoji="1" lang="en-US" altLang="ja-JP" sz="2000" b="1" i="0" u="none" strike="noStrike" kern="1200" cap="none" spc="0" normalizeH="0" baseline="0" noProof="0" dirty="0">
                <a:ln>
                  <a:noFill/>
                </a:ln>
                <a:solidFill>
                  <a:srgbClr val="4E67C8"/>
                </a:solidFill>
                <a:effectLst/>
                <a:uLnTx/>
                <a:uFillTx/>
              </a:rPr>
              <a:t>DX</a:t>
            </a:r>
            <a:r>
              <a:rPr kumimoji="1" lang="ja-JP" altLang="en-US" sz="2000" b="1" i="0" u="none" strike="noStrike" kern="1200" cap="none" spc="0" normalizeH="0" baseline="0" noProof="0" dirty="0">
                <a:ln>
                  <a:noFill/>
                </a:ln>
                <a:solidFill>
                  <a:srgbClr val="4E67C8"/>
                </a:solidFill>
                <a:effectLst/>
                <a:uLnTx/>
                <a:uFillTx/>
              </a:rPr>
              <a:t>ハイスクール　年間指導計画</a:t>
            </a:r>
            <a:endParaRPr kumimoji="1" lang="en-US" altLang="ja-JP" sz="2000" b="1" i="0" u="none" strike="noStrike" kern="1200" cap="none" spc="0" normalizeH="0" baseline="0" noProof="0" dirty="0">
              <a:ln>
                <a:noFill/>
              </a:ln>
              <a:solidFill>
                <a:srgbClr val="4E67C8"/>
              </a:solidFill>
              <a:effectLst/>
              <a:uLnTx/>
              <a:uFillTx/>
            </a:endParaRPr>
          </a:p>
        </p:txBody>
      </p:sp>
      <p:sp>
        <p:nvSpPr>
          <p:cNvPr id="2" name="テキスト ボックス 1">
            <a:extLst>
              <a:ext uri="{FF2B5EF4-FFF2-40B4-BE49-F238E27FC236}">
                <a16:creationId xmlns:a16="http://schemas.microsoft.com/office/drawing/2014/main" id="{9D7698B4-2E4D-44E2-8F57-97DA3EC1E411}"/>
              </a:ext>
            </a:extLst>
          </p:cNvPr>
          <p:cNvSpPr txBox="1">
            <a:spLocks/>
          </p:cNvSpPr>
          <p:nvPr/>
        </p:nvSpPr>
        <p:spPr>
          <a:xfrm>
            <a:off x="3583346" y="438090"/>
            <a:ext cx="5179653"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400" dirty="0">
                <a:solidFill>
                  <a:prstClr val="white"/>
                </a:solidFill>
                <a:latin typeface="Meiryo UI" panose="020B0604030504040204" pitchFamily="50" charset="-128"/>
                <a:ea typeface="Meiryo UI" panose="020B0604030504040204" pitchFamily="50" charset="-128"/>
              </a:rPr>
              <a:t>教職員の年間の取組計画</a:t>
            </a:r>
            <a:endParaRPr kumimoji="1" lang="ja-JP" altLang="en-US" sz="24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graphicFrame>
        <p:nvGraphicFramePr>
          <p:cNvPr id="3" name="表 2">
            <a:extLst>
              <a:ext uri="{FF2B5EF4-FFF2-40B4-BE49-F238E27FC236}">
                <a16:creationId xmlns:a16="http://schemas.microsoft.com/office/drawing/2014/main" id="{E53ABFE3-1400-11DF-A6D3-DF5D0384E11F}"/>
              </a:ext>
            </a:extLst>
          </p:cNvPr>
          <p:cNvGraphicFramePr>
            <a:graphicFrameLocks noGrp="1"/>
          </p:cNvGraphicFramePr>
          <p:nvPr>
            <p:extLst>
              <p:ext uri="{D42A27DB-BD31-4B8C-83A1-F6EECF244321}">
                <p14:modId xmlns:p14="http://schemas.microsoft.com/office/powerpoint/2010/main" val="1568656278"/>
              </p:ext>
            </p:extLst>
          </p:nvPr>
        </p:nvGraphicFramePr>
        <p:xfrm>
          <a:off x="131674" y="989514"/>
          <a:ext cx="8733392" cy="5675930"/>
        </p:xfrm>
        <a:graphic>
          <a:graphicData uri="http://schemas.openxmlformats.org/drawingml/2006/table">
            <a:tbl>
              <a:tblPr firstRow="1" bandRow="1">
                <a:tableStyleId>{5C22544A-7EE6-4342-B048-85BDC9FD1C3A}</a:tableStyleId>
              </a:tblPr>
              <a:tblGrid>
                <a:gridCol w="1090615">
                  <a:extLst>
                    <a:ext uri="{9D8B030D-6E8A-4147-A177-3AD203B41FA5}">
                      <a16:colId xmlns:a16="http://schemas.microsoft.com/office/drawing/2014/main" val="4230952472"/>
                    </a:ext>
                  </a:extLst>
                </a:gridCol>
                <a:gridCol w="3261220">
                  <a:extLst>
                    <a:ext uri="{9D8B030D-6E8A-4147-A177-3AD203B41FA5}">
                      <a16:colId xmlns:a16="http://schemas.microsoft.com/office/drawing/2014/main" val="4149280418"/>
                    </a:ext>
                  </a:extLst>
                </a:gridCol>
                <a:gridCol w="4381557">
                  <a:extLst>
                    <a:ext uri="{9D8B030D-6E8A-4147-A177-3AD203B41FA5}">
                      <a16:colId xmlns:a16="http://schemas.microsoft.com/office/drawing/2014/main" val="2146089068"/>
                    </a:ext>
                  </a:extLst>
                </a:gridCol>
              </a:tblGrid>
              <a:tr h="458249">
                <a:tc>
                  <a:txBody>
                    <a:bodyPr/>
                    <a:lstStyle/>
                    <a:p>
                      <a:pPr algn="ctr"/>
                      <a:r>
                        <a:rPr kumimoji="1" lang="ja-JP" altLang="en-US" dirty="0">
                          <a:latin typeface="Meiryo UI" panose="020B0604030504040204" pitchFamily="50" charset="-128"/>
                          <a:ea typeface="Meiryo UI" panose="020B0604030504040204" pitchFamily="50" charset="-128"/>
                        </a:rPr>
                        <a:t>時期</a:t>
                      </a:r>
                    </a:p>
                  </a:txBody>
                  <a:tcPr/>
                </a:tc>
                <a:tc>
                  <a:txBody>
                    <a:bodyPr/>
                    <a:lstStyle/>
                    <a:p>
                      <a:pPr algn="ctr"/>
                      <a:r>
                        <a:rPr kumimoji="1" lang="ja-JP" altLang="en-US" dirty="0">
                          <a:latin typeface="Meiryo UI" panose="020B0604030504040204" pitchFamily="50" charset="-128"/>
                          <a:ea typeface="Meiryo UI" panose="020B0604030504040204" pitchFamily="50" charset="-128"/>
                        </a:rPr>
                        <a:t>取組</a:t>
                      </a:r>
                    </a:p>
                  </a:txBody>
                  <a:tcPr/>
                </a:tc>
                <a:tc>
                  <a:txBody>
                    <a:bodyPr/>
                    <a:lstStyle/>
                    <a:p>
                      <a:pPr algn="ctr"/>
                      <a:r>
                        <a:rPr kumimoji="1" lang="ja-JP" altLang="en-US" dirty="0">
                          <a:latin typeface="Meiryo UI" panose="020B0604030504040204" pitchFamily="50" charset="-128"/>
                          <a:ea typeface="Meiryo UI" panose="020B0604030504040204" pitchFamily="50" charset="-128"/>
                        </a:rPr>
                        <a:t>補助金を活用して</a:t>
                      </a:r>
                      <a:endParaRPr kumimoji="1" lang="en-US" altLang="ja-JP" dirty="0">
                        <a:latin typeface="Meiryo UI" panose="020B0604030504040204" pitchFamily="50" charset="-128"/>
                        <a:ea typeface="Meiryo UI" panose="020B0604030504040204" pitchFamily="50" charset="-128"/>
                      </a:endParaRPr>
                    </a:p>
                    <a:p>
                      <a:pPr algn="ctr"/>
                      <a:r>
                        <a:rPr kumimoji="1" lang="ja-JP" altLang="en-US" dirty="0">
                          <a:latin typeface="Meiryo UI"/>
                          <a:ea typeface="Meiryo UI"/>
                        </a:rPr>
                        <a:t>実施する内容</a:t>
                      </a:r>
                    </a:p>
                  </a:txBody>
                  <a:tcPr/>
                </a:tc>
                <a:extLst>
                  <a:ext uri="{0D108BD9-81ED-4DB2-BD59-A6C34878D82A}">
                    <a16:rowId xmlns:a16="http://schemas.microsoft.com/office/drawing/2014/main" val="2846351961"/>
                  </a:ext>
                </a:extLst>
              </a:tr>
              <a:tr h="3962437">
                <a:tc>
                  <a:txBody>
                    <a:bodyPr/>
                    <a:lstStyle/>
                    <a:p>
                      <a:pPr algn="r"/>
                      <a:r>
                        <a:rPr kumimoji="1" lang="ja-JP" altLang="en-US" dirty="0">
                          <a:latin typeface="Meiryo UI" panose="020B0604030504040204" pitchFamily="50" charset="-128"/>
                          <a:ea typeface="Meiryo UI" panose="020B0604030504040204" pitchFamily="50" charset="-128"/>
                        </a:rPr>
                        <a:t>●月</a:t>
                      </a:r>
                      <a:endParaRPr kumimoji="1" lang="en-US" altLang="ja-JP"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649296210"/>
                  </a:ext>
                </a:extLst>
              </a:tr>
              <a:tr h="1073413">
                <a:tc>
                  <a:txBody>
                    <a:bodyPr/>
                    <a:lstStyle/>
                    <a:p>
                      <a:pPr algn="r"/>
                      <a:r>
                        <a:rPr kumimoji="1" lang="ja-JP" altLang="en-US" dirty="0">
                          <a:latin typeface="Meiryo UI" panose="020B0604030504040204" pitchFamily="50" charset="-128"/>
                          <a:ea typeface="Meiryo UI" panose="020B0604030504040204" pitchFamily="50" charset="-128"/>
                        </a:rPr>
                        <a:t>年間</a:t>
                      </a:r>
                    </a:p>
                  </a:txBody>
                  <a:tcPr/>
                </a:tc>
                <a:tc>
                  <a:txBody>
                    <a:bodyPr/>
                    <a:lstStyle/>
                    <a:p>
                      <a:endParaRPr lang="ja-JP" altLang="ja-JP" sz="1800" kern="1200" dirty="0">
                        <a:solidFill>
                          <a:schemeClr val="dk1"/>
                        </a:solidFill>
                        <a:effectLst/>
                        <a:latin typeface="Meiryo UI" panose="020B0604030504040204" pitchFamily="50" charset="-128"/>
                        <a:ea typeface="Meiryo UI" panose="020B0604030504040204" pitchFamily="50" charset="-128"/>
                        <a:cs typeface="+mn-cs"/>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601959826"/>
                  </a:ext>
                </a:extLst>
              </a:tr>
            </a:tbl>
          </a:graphicData>
        </a:graphic>
      </p:graphicFrame>
      <p:pic>
        <p:nvPicPr>
          <p:cNvPr id="9" name="グラフィックス 8" descr="ブログ 枠線">
            <a:extLst>
              <a:ext uri="{FF2B5EF4-FFF2-40B4-BE49-F238E27FC236}">
                <a16:creationId xmlns:a16="http://schemas.microsoft.com/office/drawing/2014/main" id="{9368AAF6-864E-3E07-A50E-36F067BAC271}"/>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84073" y="323036"/>
            <a:ext cx="606727" cy="606727"/>
          </a:xfrm>
          <a:prstGeom prst="rect">
            <a:avLst/>
          </a:prstGeom>
        </p:spPr>
      </p:pic>
      <p:pic>
        <p:nvPicPr>
          <p:cNvPr id="14" name="グラフィックス 13" descr="接続 枠線">
            <a:extLst>
              <a:ext uri="{FF2B5EF4-FFF2-40B4-BE49-F238E27FC236}">
                <a16:creationId xmlns:a16="http://schemas.microsoft.com/office/drawing/2014/main" id="{35F457E5-D678-A2ED-EC91-1A046F529E27}"/>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703618" y="304800"/>
            <a:ext cx="606727" cy="606727"/>
          </a:xfrm>
          <a:prstGeom prst="rect">
            <a:avLst/>
          </a:prstGeom>
        </p:spPr>
      </p:pic>
    </p:spTree>
    <p:extLst>
      <p:ext uri="{BB962C8B-B14F-4D97-AF65-F5344CB8AC3E}">
        <p14:creationId xmlns:p14="http://schemas.microsoft.com/office/powerpoint/2010/main" val="40709648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911</Words>
  <Application>Microsoft Office PowerPoint</Application>
  <PresentationFormat>画面に合わせる (4:3)</PresentationFormat>
  <Paragraphs>99</Paragraphs>
  <Slides>6</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Meiryo UI</vt:lpstr>
      <vt:lpstr>Aptos</vt:lpstr>
      <vt:lpstr>Arial</vt:lpstr>
      <vt:lpstr>Calibri</vt:lpstr>
      <vt:lpstr>Wingdings</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
  <cp:revision>218</cp:revision>
  <dcterms:created xsi:type="dcterms:W3CDTF">2012-08-24T00:53:15Z</dcterms:created>
  <dcterms:modified xsi:type="dcterms:W3CDTF">2026-01-15T10:32:35Z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2025-12-16T09:02:32Z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c65c7311-31a5-4a96-a627-99c418031a7e</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