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128" y="-29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71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927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17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66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25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88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045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72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40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22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53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32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33222"/>
              </p:ext>
            </p:extLst>
          </p:nvPr>
        </p:nvGraphicFramePr>
        <p:xfrm>
          <a:off x="764704" y="6553565"/>
          <a:ext cx="5760640" cy="2154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8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5902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確認できたら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☑してください。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確認項目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0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>
                          <a:solidFill>
                            <a:schemeClr val="tx1"/>
                          </a:solidFill>
                        </a:rPr>
                        <a:t>受給申請書に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記入もれはありません。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3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必要な添付書類（</a:t>
                      </a:r>
                      <a:r>
                        <a:rPr kumimoji="1" lang="ja-JP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Times New Roman" pitchFamily="18" charset="0"/>
                        </a:rPr>
                        <a:t>「</a:t>
                      </a:r>
                      <a:r>
                        <a:rPr kumimoji="1" lang="ja-JP" altLang="en-US" sz="9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Times New Roman" pitchFamily="18" charset="0"/>
                        </a:rPr>
                        <a:t>家計急変制度の申請手続きについて」の４ページ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に記載）を全て同封しました。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0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この封筒に切手を貼りました。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55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送付元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住所　（〒　　　　　　　　　　）　　　　　　　　　　　　　　　　　　　　　　　　　　　　　　　　　　　　　　　　　　　　　　　　　　　　　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氏名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1897087" y="3286520"/>
            <a:ext cx="800219" cy="33483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/>
              <a:t>（専攻科奨学給付金</a:t>
            </a:r>
            <a:endParaRPr kumimoji="1" lang="en-US" altLang="ja-JP" sz="2000" dirty="0"/>
          </a:p>
          <a:p>
            <a:r>
              <a:rPr lang="ja-JP" altLang="en-US" sz="2000" dirty="0"/>
              <a:t>　　　</a:t>
            </a:r>
            <a:r>
              <a:rPr kumimoji="1" lang="ja-JP" altLang="en-US" sz="2000" dirty="0"/>
              <a:t>（家計急変）申請書在中）　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476672" y="435626"/>
            <a:ext cx="1080120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700" dirty="0">
                <a:solidFill>
                  <a:schemeClr val="tx1"/>
                </a:solidFill>
              </a:rPr>
              <a:t>･</a:t>
            </a:r>
            <a:r>
              <a:rPr lang="en-US" altLang="ja-JP" sz="700" dirty="0">
                <a:solidFill>
                  <a:schemeClr val="tx1"/>
                </a:solidFill>
              </a:rPr>
              <a:t>180</a:t>
            </a:r>
            <a:r>
              <a:rPr lang="ja-JP" altLang="en-US" sz="700" dirty="0">
                <a:solidFill>
                  <a:schemeClr val="tx1"/>
                </a:solidFill>
              </a:rPr>
              <a:t>円分の</a:t>
            </a:r>
            <a:r>
              <a:rPr lang="ja-JP" altLang="en-US" sz="700">
                <a:solidFill>
                  <a:schemeClr val="tx1"/>
                </a:solidFill>
              </a:rPr>
              <a:t>切手を貼ってください</a:t>
            </a:r>
            <a:r>
              <a:rPr lang="ja-JP" altLang="en-US" sz="700" dirty="0">
                <a:solidFill>
                  <a:schemeClr val="tx1"/>
                </a:solidFill>
              </a:rPr>
              <a:t>。</a:t>
            </a:r>
            <a:endParaRPr lang="en-US" altLang="ja-JP" sz="700" dirty="0">
              <a:solidFill>
                <a:schemeClr val="tx1"/>
              </a:solidFill>
            </a:endParaRPr>
          </a:p>
          <a:p>
            <a:endParaRPr lang="en-US" altLang="ja-JP" sz="700" dirty="0">
              <a:solidFill>
                <a:schemeClr val="tx1"/>
              </a:solidFill>
            </a:endParaRPr>
          </a:p>
          <a:p>
            <a:r>
              <a:rPr kumimoji="1" lang="en-US" altLang="ja-JP" sz="700" dirty="0">
                <a:solidFill>
                  <a:schemeClr val="tx1"/>
                </a:solidFill>
              </a:rPr>
              <a:t>※</a:t>
            </a:r>
            <a:r>
              <a:rPr lang="ja-JP" altLang="en-US" sz="700" dirty="0">
                <a:solidFill>
                  <a:schemeClr val="tx1"/>
                </a:solidFill>
              </a:rPr>
              <a:t>特定記録、簡易書留等のオプションサービスをご利用の場合は、所定金額分の切手を貼り、郵送にてご申請ください。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645024" y="8657429"/>
            <a:ext cx="27651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奨学のための給付金（家計</a:t>
            </a:r>
            <a:r>
              <a:rPr lang="ja-JP" altLang="en-US" sz="1100" dirty="0"/>
              <a:t>急変</a:t>
            </a:r>
            <a:r>
              <a:rPr kumimoji="1" lang="ja-JP" altLang="en-US" sz="1100" dirty="0"/>
              <a:t>・専攻科）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C69956C-0DDD-4A4E-99EB-B816268FA533}"/>
              </a:ext>
            </a:extLst>
          </p:cNvPr>
          <p:cNvSpPr txBox="1"/>
          <p:nvPr/>
        </p:nvSpPr>
        <p:spPr>
          <a:xfrm>
            <a:off x="3717165" y="803456"/>
            <a:ext cx="553998" cy="53116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/>
              <a:t>大阪府私立奨学のための給付金</a:t>
            </a:r>
            <a:endParaRPr kumimoji="1" lang="ja-JP" altLang="en-US" sz="24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94C14BA-CA00-487E-8104-5211BD06F021}"/>
              </a:ext>
            </a:extLst>
          </p:cNvPr>
          <p:cNvSpPr txBox="1"/>
          <p:nvPr/>
        </p:nvSpPr>
        <p:spPr>
          <a:xfrm>
            <a:off x="3140836" y="4029008"/>
            <a:ext cx="553998" cy="244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/>
              <a:t>申請事務局</a:t>
            </a:r>
            <a:r>
              <a:rPr kumimoji="1" lang="ja-JP" altLang="en-US" sz="2400" dirty="0"/>
              <a:t>　宛　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398241-AB1A-42FE-A6C4-0EBD417B2138}"/>
              </a:ext>
            </a:extLst>
          </p:cNvPr>
          <p:cNvSpPr txBox="1"/>
          <p:nvPr/>
        </p:nvSpPr>
        <p:spPr>
          <a:xfrm>
            <a:off x="4443420" y="405478"/>
            <a:ext cx="3429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〒 ５６４－００５１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30F6F3D-DE35-4547-B292-8C12DBA0EE3F}"/>
              </a:ext>
            </a:extLst>
          </p:cNvPr>
          <p:cNvSpPr txBox="1"/>
          <p:nvPr/>
        </p:nvSpPr>
        <p:spPr>
          <a:xfrm>
            <a:off x="5445224" y="888884"/>
            <a:ext cx="712696" cy="54726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/>
              <a:t>大阪府吹田市豊津町</a:t>
            </a:r>
            <a:r>
              <a:rPr lang="en-US" altLang="ja-JP" dirty="0"/>
              <a:t>9-1</a:t>
            </a:r>
            <a:r>
              <a:rPr lang="ja-JP" altLang="en-US" dirty="0"/>
              <a:t>　</a:t>
            </a:r>
            <a:r>
              <a:rPr lang="en-US" altLang="ja-JP" dirty="0"/>
              <a:t>EDGE</a:t>
            </a:r>
            <a:r>
              <a:rPr lang="ja-JP" altLang="en-US" dirty="0"/>
              <a:t>江坂</a:t>
            </a:r>
            <a:r>
              <a:rPr kumimoji="1" lang="ja-JP" altLang="en-US" dirty="0"/>
              <a:t>　</a:t>
            </a:r>
          </a:p>
          <a:p>
            <a:r>
              <a:rPr lang="ja-JP" altLang="en-US" sz="1600" dirty="0"/>
              <a:t>　　　　　　　　　　　　　　　　　　　　　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78121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162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飴谷　優里</cp:lastModifiedBy>
  <cp:revision>18</cp:revision>
  <cp:lastPrinted>2022-05-13T01:28:48Z</cp:lastPrinted>
  <dcterms:created xsi:type="dcterms:W3CDTF">2014-05-14T13:18:36Z</dcterms:created>
  <dcterms:modified xsi:type="dcterms:W3CDTF">2026-06-29T03:07:54Z</dcterms:modified>
</cp:coreProperties>
</file>