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
  </p:notesMasterIdLst>
  <p:sldIdLst>
    <p:sldId id="256" r:id="rId2"/>
    <p:sldId id="257" r:id="rId3"/>
  </p:sldIdLst>
  <p:sldSz cx="7200900" cy="9721850"/>
  <p:notesSz cx="6807200" cy="9939338"/>
  <p:defaultTextStyle>
    <a:defPPr>
      <a:defRPr lang="ja-JP"/>
    </a:defPPr>
    <a:lvl1pPr marL="0" algn="l" defTabSz="946404" rtl="0" eaLnBrk="1" latinLnBrk="0" hangingPunct="1">
      <a:defRPr kumimoji="1" sz="1900" kern="1200">
        <a:solidFill>
          <a:schemeClr val="tx1"/>
        </a:solidFill>
        <a:latin typeface="+mn-lt"/>
        <a:ea typeface="+mn-ea"/>
        <a:cs typeface="+mn-cs"/>
      </a:defRPr>
    </a:lvl1pPr>
    <a:lvl2pPr marL="473202" algn="l" defTabSz="946404" rtl="0" eaLnBrk="1" latinLnBrk="0" hangingPunct="1">
      <a:defRPr kumimoji="1" sz="1900" kern="1200">
        <a:solidFill>
          <a:schemeClr val="tx1"/>
        </a:solidFill>
        <a:latin typeface="+mn-lt"/>
        <a:ea typeface="+mn-ea"/>
        <a:cs typeface="+mn-cs"/>
      </a:defRPr>
    </a:lvl2pPr>
    <a:lvl3pPr marL="946404" algn="l" defTabSz="946404" rtl="0" eaLnBrk="1" latinLnBrk="0" hangingPunct="1">
      <a:defRPr kumimoji="1" sz="1900" kern="1200">
        <a:solidFill>
          <a:schemeClr val="tx1"/>
        </a:solidFill>
        <a:latin typeface="+mn-lt"/>
        <a:ea typeface="+mn-ea"/>
        <a:cs typeface="+mn-cs"/>
      </a:defRPr>
    </a:lvl3pPr>
    <a:lvl4pPr marL="1419606" algn="l" defTabSz="946404" rtl="0" eaLnBrk="1" latinLnBrk="0" hangingPunct="1">
      <a:defRPr kumimoji="1" sz="1900" kern="1200">
        <a:solidFill>
          <a:schemeClr val="tx1"/>
        </a:solidFill>
        <a:latin typeface="+mn-lt"/>
        <a:ea typeface="+mn-ea"/>
        <a:cs typeface="+mn-cs"/>
      </a:defRPr>
    </a:lvl4pPr>
    <a:lvl5pPr marL="1892808" algn="l" defTabSz="946404" rtl="0" eaLnBrk="1" latinLnBrk="0" hangingPunct="1">
      <a:defRPr kumimoji="1" sz="1900" kern="1200">
        <a:solidFill>
          <a:schemeClr val="tx1"/>
        </a:solidFill>
        <a:latin typeface="+mn-lt"/>
        <a:ea typeface="+mn-ea"/>
        <a:cs typeface="+mn-cs"/>
      </a:defRPr>
    </a:lvl5pPr>
    <a:lvl6pPr marL="2366010" algn="l" defTabSz="946404" rtl="0" eaLnBrk="1" latinLnBrk="0" hangingPunct="1">
      <a:defRPr kumimoji="1" sz="1900" kern="1200">
        <a:solidFill>
          <a:schemeClr val="tx1"/>
        </a:solidFill>
        <a:latin typeface="+mn-lt"/>
        <a:ea typeface="+mn-ea"/>
        <a:cs typeface="+mn-cs"/>
      </a:defRPr>
    </a:lvl6pPr>
    <a:lvl7pPr marL="2839212" algn="l" defTabSz="946404" rtl="0" eaLnBrk="1" latinLnBrk="0" hangingPunct="1">
      <a:defRPr kumimoji="1" sz="1900" kern="1200">
        <a:solidFill>
          <a:schemeClr val="tx1"/>
        </a:solidFill>
        <a:latin typeface="+mn-lt"/>
        <a:ea typeface="+mn-ea"/>
        <a:cs typeface="+mn-cs"/>
      </a:defRPr>
    </a:lvl7pPr>
    <a:lvl8pPr marL="3312414" algn="l" defTabSz="946404" rtl="0" eaLnBrk="1" latinLnBrk="0" hangingPunct="1">
      <a:defRPr kumimoji="1" sz="1900" kern="1200">
        <a:solidFill>
          <a:schemeClr val="tx1"/>
        </a:solidFill>
        <a:latin typeface="+mn-lt"/>
        <a:ea typeface="+mn-ea"/>
        <a:cs typeface="+mn-cs"/>
      </a:defRPr>
    </a:lvl8pPr>
    <a:lvl9pPr marL="3785616" algn="l" defTabSz="946404" rtl="0" eaLnBrk="1" latinLnBrk="0" hangingPunct="1">
      <a:defRPr kumimoji="1" sz="19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055">
          <p15:clr>
            <a:srgbClr val="A4A3A4"/>
          </p15:clr>
        </p15:guide>
        <p15:guide id="2" pos="226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66"/>
    <a:srgbClr val="0000B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2224" autoAdjust="0"/>
    <p:restoredTop sz="98655" autoAdjust="0"/>
  </p:normalViewPr>
  <p:slideViewPr>
    <p:cSldViewPr snapToGrid="0">
      <p:cViewPr>
        <p:scale>
          <a:sx n="100" d="100"/>
          <a:sy n="100" d="100"/>
        </p:scale>
        <p:origin x="1714" y="-1411"/>
      </p:cViewPr>
      <p:guideLst>
        <p:guide orient="horz" pos="3055"/>
        <p:guide pos="2268"/>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1"/>
            <a:ext cx="2949787" cy="496967"/>
          </a:xfrm>
          <a:prstGeom prst="rect">
            <a:avLst/>
          </a:prstGeom>
        </p:spPr>
        <p:txBody>
          <a:bodyPr vert="horz" lIns="92229" tIns="46114" rIns="92229" bIns="46114"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5839" y="1"/>
            <a:ext cx="2949787" cy="496967"/>
          </a:xfrm>
          <a:prstGeom prst="rect">
            <a:avLst/>
          </a:prstGeom>
        </p:spPr>
        <p:txBody>
          <a:bodyPr vert="horz" lIns="92229" tIns="46114" rIns="92229" bIns="46114" rtlCol="0"/>
          <a:lstStyle>
            <a:lvl1pPr algn="r">
              <a:defRPr sz="1200"/>
            </a:lvl1pPr>
          </a:lstStyle>
          <a:p>
            <a:fld id="{53A585B8-3BC8-4533-85F5-B83566FEB325}" type="datetimeFigureOut">
              <a:rPr kumimoji="1" lang="ja-JP" altLang="en-US" smtClean="0"/>
              <a:pPr/>
              <a:t>2025/8/6</a:t>
            </a:fld>
            <a:endParaRPr kumimoji="1" lang="ja-JP" altLang="en-US"/>
          </a:p>
        </p:txBody>
      </p:sp>
      <p:sp>
        <p:nvSpPr>
          <p:cNvPr id="4" name="スライド イメージ プレースホルダー 3"/>
          <p:cNvSpPr>
            <a:spLocks noGrp="1" noRot="1" noChangeAspect="1"/>
          </p:cNvSpPr>
          <p:nvPr>
            <p:ph type="sldImg" idx="2"/>
          </p:nvPr>
        </p:nvSpPr>
        <p:spPr>
          <a:xfrm>
            <a:off x="2022475" y="744538"/>
            <a:ext cx="2762250" cy="3729037"/>
          </a:xfrm>
          <a:prstGeom prst="rect">
            <a:avLst/>
          </a:prstGeom>
          <a:noFill/>
          <a:ln w="12700">
            <a:solidFill>
              <a:prstClr val="black"/>
            </a:solidFill>
          </a:ln>
        </p:spPr>
        <p:txBody>
          <a:bodyPr vert="horz" lIns="92229" tIns="46114" rIns="92229" bIns="46114" rtlCol="0" anchor="ctr"/>
          <a:lstStyle/>
          <a:p>
            <a:endParaRPr lang="ja-JP" altLang="en-US"/>
          </a:p>
        </p:txBody>
      </p:sp>
      <p:sp>
        <p:nvSpPr>
          <p:cNvPr id="5" name="ノート プレースホルダー 4"/>
          <p:cNvSpPr>
            <a:spLocks noGrp="1"/>
          </p:cNvSpPr>
          <p:nvPr>
            <p:ph type="body" sz="quarter" idx="3"/>
          </p:nvPr>
        </p:nvSpPr>
        <p:spPr>
          <a:xfrm>
            <a:off x="680721" y="4721187"/>
            <a:ext cx="5445760" cy="4472702"/>
          </a:xfrm>
          <a:prstGeom prst="rect">
            <a:avLst/>
          </a:prstGeom>
        </p:spPr>
        <p:txBody>
          <a:bodyPr vert="horz" lIns="92229" tIns="46114" rIns="92229" bIns="46114"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1" y="9440647"/>
            <a:ext cx="2949787" cy="496967"/>
          </a:xfrm>
          <a:prstGeom prst="rect">
            <a:avLst/>
          </a:prstGeom>
        </p:spPr>
        <p:txBody>
          <a:bodyPr vert="horz" lIns="92229" tIns="46114" rIns="92229" bIns="46114"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5839" y="9440647"/>
            <a:ext cx="2949787" cy="496967"/>
          </a:xfrm>
          <a:prstGeom prst="rect">
            <a:avLst/>
          </a:prstGeom>
        </p:spPr>
        <p:txBody>
          <a:bodyPr vert="horz" lIns="92229" tIns="46114" rIns="92229" bIns="46114" rtlCol="0" anchor="b"/>
          <a:lstStyle>
            <a:lvl1pPr algn="r">
              <a:defRPr sz="1200"/>
            </a:lvl1pPr>
          </a:lstStyle>
          <a:p>
            <a:fld id="{8BD18E85-DE4D-483B-911A-DEFA6C3A4B57}" type="slidenum">
              <a:rPr kumimoji="1" lang="ja-JP" altLang="en-US" smtClean="0"/>
              <a:pPr/>
              <a:t>‹#›</a:t>
            </a:fld>
            <a:endParaRPr kumimoji="1" lang="ja-JP" altLang="en-US"/>
          </a:p>
        </p:txBody>
      </p:sp>
    </p:spTree>
    <p:extLst>
      <p:ext uri="{BB962C8B-B14F-4D97-AF65-F5344CB8AC3E}">
        <p14:creationId xmlns:p14="http://schemas.microsoft.com/office/powerpoint/2010/main" val="204470246"/>
      </p:ext>
    </p:extLst>
  </p:cSld>
  <p:clrMap bg1="lt1" tx1="dk1" bg2="lt2" tx2="dk2" accent1="accent1" accent2="accent2" accent3="accent3" accent4="accent4" accent5="accent5" accent6="accent6" hlink="hlink" folHlink="folHlink"/>
  <p:notesStyle>
    <a:lvl1pPr marL="0" algn="l" defTabSz="946404" rtl="0" eaLnBrk="1" latinLnBrk="0" hangingPunct="1">
      <a:defRPr kumimoji="1" sz="1200" kern="1200">
        <a:solidFill>
          <a:schemeClr val="tx1"/>
        </a:solidFill>
        <a:latin typeface="+mn-lt"/>
        <a:ea typeface="+mn-ea"/>
        <a:cs typeface="+mn-cs"/>
      </a:defRPr>
    </a:lvl1pPr>
    <a:lvl2pPr marL="473202" algn="l" defTabSz="946404" rtl="0" eaLnBrk="1" latinLnBrk="0" hangingPunct="1">
      <a:defRPr kumimoji="1" sz="1200" kern="1200">
        <a:solidFill>
          <a:schemeClr val="tx1"/>
        </a:solidFill>
        <a:latin typeface="+mn-lt"/>
        <a:ea typeface="+mn-ea"/>
        <a:cs typeface="+mn-cs"/>
      </a:defRPr>
    </a:lvl2pPr>
    <a:lvl3pPr marL="946404" algn="l" defTabSz="946404" rtl="0" eaLnBrk="1" latinLnBrk="0" hangingPunct="1">
      <a:defRPr kumimoji="1" sz="1200" kern="1200">
        <a:solidFill>
          <a:schemeClr val="tx1"/>
        </a:solidFill>
        <a:latin typeface="+mn-lt"/>
        <a:ea typeface="+mn-ea"/>
        <a:cs typeface="+mn-cs"/>
      </a:defRPr>
    </a:lvl3pPr>
    <a:lvl4pPr marL="1419606" algn="l" defTabSz="946404" rtl="0" eaLnBrk="1" latinLnBrk="0" hangingPunct="1">
      <a:defRPr kumimoji="1" sz="1200" kern="1200">
        <a:solidFill>
          <a:schemeClr val="tx1"/>
        </a:solidFill>
        <a:latin typeface="+mn-lt"/>
        <a:ea typeface="+mn-ea"/>
        <a:cs typeface="+mn-cs"/>
      </a:defRPr>
    </a:lvl4pPr>
    <a:lvl5pPr marL="1892808" algn="l" defTabSz="946404" rtl="0" eaLnBrk="1" latinLnBrk="0" hangingPunct="1">
      <a:defRPr kumimoji="1" sz="1200" kern="1200">
        <a:solidFill>
          <a:schemeClr val="tx1"/>
        </a:solidFill>
        <a:latin typeface="+mn-lt"/>
        <a:ea typeface="+mn-ea"/>
        <a:cs typeface="+mn-cs"/>
      </a:defRPr>
    </a:lvl5pPr>
    <a:lvl6pPr marL="2366010" algn="l" defTabSz="946404" rtl="0" eaLnBrk="1" latinLnBrk="0" hangingPunct="1">
      <a:defRPr kumimoji="1" sz="1200" kern="1200">
        <a:solidFill>
          <a:schemeClr val="tx1"/>
        </a:solidFill>
        <a:latin typeface="+mn-lt"/>
        <a:ea typeface="+mn-ea"/>
        <a:cs typeface="+mn-cs"/>
      </a:defRPr>
    </a:lvl6pPr>
    <a:lvl7pPr marL="2839212" algn="l" defTabSz="946404" rtl="0" eaLnBrk="1" latinLnBrk="0" hangingPunct="1">
      <a:defRPr kumimoji="1" sz="1200" kern="1200">
        <a:solidFill>
          <a:schemeClr val="tx1"/>
        </a:solidFill>
        <a:latin typeface="+mn-lt"/>
        <a:ea typeface="+mn-ea"/>
        <a:cs typeface="+mn-cs"/>
      </a:defRPr>
    </a:lvl7pPr>
    <a:lvl8pPr marL="3312414" algn="l" defTabSz="946404" rtl="0" eaLnBrk="1" latinLnBrk="0" hangingPunct="1">
      <a:defRPr kumimoji="1" sz="1200" kern="1200">
        <a:solidFill>
          <a:schemeClr val="tx1"/>
        </a:solidFill>
        <a:latin typeface="+mn-lt"/>
        <a:ea typeface="+mn-ea"/>
        <a:cs typeface="+mn-cs"/>
      </a:defRPr>
    </a:lvl8pPr>
    <a:lvl9pPr marL="3785616" algn="l" defTabSz="946404"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2022475" y="744538"/>
            <a:ext cx="2762250" cy="3729037"/>
          </a:xfrm>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8BD18E85-DE4D-483B-911A-DEFA6C3A4B57}" type="slidenum">
              <a:rPr kumimoji="1" lang="ja-JP" altLang="en-US" smtClean="0"/>
              <a:pPr/>
              <a:t>1</a:t>
            </a:fld>
            <a:endParaRPr kumimoji="1" lang="ja-JP" altLang="en-US"/>
          </a:p>
        </p:txBody>
      </p:sp>
    </p:spTree>
    <p:extLst>
      <p:ext uri="{BB962C8B-B14F-4D97-AF65-F5344CB8AC3E}">
        <p14:creationId xmlns:p14="http://schemas.microsoft.com/office/powerpoint/2010/main" val="102107179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540069" y="3020077"/>
            <a:ext cx="6120765" cy="2083896"/>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080135" y="5509048"/>
            <a:ext cx="5040630" cy="2484473"/>
          </a:xfrm>
        </p:spPr>
        <p:txBody>
          <a:bodyPr/>
          <a:lstStyle>
            <a:lvl1pPr marL="0" indent="0" algn="ctr">
              <a:buNone/>
              <a:defRPr>
                <a:solidFill>
                  <a:schemeClr val="tx1">
                    <a:tint val="75000"/>
                  </a:schemeClr>
                </a:solidFill>
              </a:defRPr>
            </a:lvl1pPr>
            <a:lvl2pPr marL="473202" indent="0" algn="ctr">
              <a:buNone/>
              <a:defRPr>
                <a:solidFill>
                  <a:schemeClr val="tx1">
                    <a:tint val="75000"/>
                  </a:schemeClr>
                </a:solidFill>
              </a:defRPr>
            </a:lvl2pPr>
            <a:lvl3pPr marL="946404" indent="0" algn="ctr">
              <a:buNone/>
              <a:defRPr>
                <a:solidFill>
                  <a:schemeClr val="tx1">
                    <a:tint val="75000"/>
                  </a:schemeClr>
                </a:solidFill>
              </a:defRPr>
            </a:lvl3pPr>
            <a:lvl4pPr marL="1419606" indent="0" algn="ctr">
              <a:buNone/>
              <a:defRPr>
                <a:solidFill>
                  <a:schemeClr val="tx1">
                    <a:tint val="75000"/>
                  </a:schemeClr>
                </a:solidFill>
              </a:defRPr>
            </a:lvl4pPr>
            <a:lvl5pPr marL="1892808" indent="0" algn="ctr">
              <a:buNone/>
              <a:defRPr>
                <a:solidFill>
                  <a:schemeClr val="tx1">
                    <a:tint val="75000"/>
                  </a:schemeClr>
                </a:solidFill>
              </a:defRPr>
            </a:lvl5pPr>
            <a:lvl6pPr marL="2366010" indent="0" algn="ctr">
              <a:buNone/>
              <a:defRPr>
                <a:solidFill>
                  <a:schemeClr val="tx1">
                    <a:tint val="75000"/>
                  </a:schemeClr>
                </a:solidFill>
              </a:defRPr>
            </a:lvl6pPr>
            <a:lvl7pPr marL="2839212" indent="0" algn="ctr">
              <a:buNone/>
              <a:defRPr>
                <a:solidFill>
                  <a:schemeClr val="tx1">
                    <a:tint val="75000"/>
                  </a:schemeClr>
                </a:solidFill>
              </a:defRPr>
            </a:lvl7pPr>
            <a:lvl8pPr marL="3312414" indent="0" algn="ctr">
              <a:buNone/>
              <a:defRPr>
                <a:solidFill>
                  <a:schemeClr val="tx1">
                    <a:tint val="75000"/>
                  </a:schemeClr>
                </a:solidFill>
              </a:defRPr>
            </a:lvl8pPr>
            <a:lvl9pPr marL="3785616"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5536ADC8-A862-49CE-91E8-F175F019BA8D}" type="datetime1">
              <a:rPr kumimoji="1" lang="ja-JP" altLang="en-US" smtClean="0"/>
              <a:t>2025/8/6</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4074EEB8-9896-4BFA-86EE-39DB9FEDAC71}" type="slidenum">
              <a:rPr kumimoji="1" lang="ja-JP" altLang="en-US" smtClean="0"/>
              <a:pPr/>
              <a:t>‹#›</a:t>
            </a:fld>
            <a:endParaRPr kumimoji="1" lang="ja-JP" altLang="en-US"/>
          </a:p>
        </p:txBody>
      </p:sp>
    </p:spTree>
    <p:extLst>
      <p:ext uri="{BB962C8B-B14F-4D97-AF65-F5344CB8AC3E}">
        <p14:creationId xmlns:p14="http://schemas.microsoft.com/office/powerpoint/2010/main" val="26020812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E076158E-7B14-44C7-B343-51FA9E54B9B6}" type="datetime1">
              <a:rPr kumimoji="1" lang="ja-JP" altLang="en-US" smtClean="0"/>
              <a:t>2025/8/6</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4074EEB8-9896-4BFA-86EE-39DB9FEDAC71}" type="slidenum">
              <a:rPr kumimoji="1" lang="ja-JP" altLang="en-US" smtClean="0"/>
              <a:pPr/>
              <a:t>‹#›</a:t>
            </a:fld>
            <a:endParaRPr kumimoji="1" lang="ja-JP" altLang="en-US"/>
          </a:p>
        </p:txBody>
      </p:sp>
    </p:spTree>
    <p:extLst>
      <p:ext uri="{BB962C8B-B14F-4D97-AF65-F5344CB8AC3E}">
        <p14:creationId xmlns:p14="http://schemas.microsoft.com/office/powerpoint/2010/main" val="198566315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3915489" y="519850"/>
            <a:ext cx="1215152" cy="11058605"/>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270035" y="519850"/>
            <a:ext cx="3525441" cy="11058605"/>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9C6011EE-AFB1-490B-A834-7486282DC93E}" type="datetime1">
              <a:rPr kumimoji="1" lang="ja-JP" altLang="en-US" smtClean="0"/>
              <a:t>2025/8/6</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4074EEB8-9896-4BFA-86EE-39DB9FEDAC71}" type="slidenum">
              <a:rPr kumimoji="1" lang="ja-JP" altLang="en-US" smtClean="0"/>
              <a:pPr/>
              <a:t>‹#›</a:t>
            </a:fld>
            <a:endParaRPr kumimoji="1" lang="ja-JP" altLang="en-US"/>
          </a:p>
        </p:txBody>
      </p:sp>
    </p:spTree>
    <p:extLst>
      <p:ext uri="{BB962C8B-B14F-4D97-AF65-F5344CB8AC3E}">
        <p14:creationId xmlns:p14="http://schemas.microsoft.com/office/powerpoint/2010/main" val="139201207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CD390AAE-84B1-414F-B3B4-DB4A43D1AA58}" type="datetime1">
              <a:rPr kumimoji="1" lang="ja-JP" altLang="en-US" smtClean="0"/>
              <a:t>2025/8/6</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4074EEB8-9896-4BFA-86EE-39DB9FEDAC71}" type="slidenum">
              <a:rPr kumimoji="1" lang="ja-JP" altLang="en-US" smtClean="0"/>
              <a:pPr/>
              <a:t>‹#›</a:t>
            </a:fld>
            <a:endParaRPr kumimoji="1" lang="ja-JP" altLang="en-US"/>
          </a:p>
        </p:txBody>
      </p:sp>
    </p:spTree>
    <p:extLst>
      <p:ext uri="{BB962C8B-B14F-4D97-AF65-F5344CB8AC3E}">
        <p14:creationId xmlns:p14="http://schemas.microsoft.com/office/powerpoint/2010/main" val="21977337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568823" y="6247189"/>
            <a:ext cx="6120765" cy="1930868"/>
          </a:xfrm>
        </p:spPr>
        <p:txBody>
          <a:bodyPr anchor="t"/>
          <a:lstStyle>
            <a:lvl1pPr algn="l">
              <a:defRPr sz="4100"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568823" y="4120536"/>
            <a:ext cx="6120765" cy="2126653"/>
          </a:xfrm>
        </p:spPr>
        <p:txBody>
          <a:bodyPr anchor="b"/>
          <a:lstStyle>
            <a:lvl1pPr marL="0" indent="0">
              <a:buNone/>
              <a:defRPr sz="2100">
                <a:solidFill>
                  <a:schemeClr val="tx1">
                    <a:tint val="75000"/>
                  </a:schemeClr>
                </a:solidFill>
              </a:defRPr>
            </a:lvl1pPr>
            <a:lvl2pPr marL="473202" indent="0">
              <a:buNone/>
              <a:defRPr sz="1900">
                <a:solidFill>
                  <a:schemeClr val="tx1">
                    <a:tint val="75000"/>
                  </a:schemeClr>
                </a:solidFill>
              </a:defRPr>
            </a:lvl2pPr>
            <a:lvl3pPr marL="946404" indent="0">
              <a:buNone/>
              <a:defRPr sz="1700">
                <a:solidFill>
                  <a:schemeClr val="tx1">
                    <a:tint val="75000"/>
                  </a:schemeClr>
                </a:solidFill>
              </a:defRPr>
            </a:lvl3pPr>
            <a:lvl4pPr marL="1419606" indent="0">
              <a:buNone/>
              <a:defRPr sz="1400">
                <a:solidFill>
                  <a:schemeClr val="tx1">
                    <a:tint val="75000"/>
                  </a:schemeClr>
                </a:solidFill>
              </a:defRPr>
            </a:lvl4pPr>
            <a:lvl5pPr marL="1892808" indent="0">
              <a:buNone/>
              <a:defRPr sz="1400">
                <a:solidFill>
                  <a:schemeClr val="tx1">
                    <a:tint val="75000"/>
                  </a:schemeClr>
                </a:solidFill>
              </a:defRPr>
            </a:lvl5pPr>
            <a:lvl6pPr marL="2366010" indent="0">
              <a:buNone/>
              <a:defRPr sz="1400">
                <a:solidFill>
                  <a:schemeClr val="tx1">
                    <a:tint val="75000"/>
                  </a:schemeClr>
                </a:solidFill>
              </a:defRPr>
            </a:lvl6pPr>
            <a:lvl7pPr marL="2839212" indent="0">
              <a:buNone/>
              <a:defRPr sz="1400">
                <a:solidFill>
                  <a:schemeClr val="tx1">
                    <a:tint val="75000"/>
                  </a:schemeClr>
                </a:solidFill>
              </a:defRPr>
            </a:lvl7pPr>
            <a:lvl8pPr marL="3312414" indent="0">
              <a:buNone/>
              <a:defRPr sz="1400">
                <a:solidFill>
                  <a:schemeClr val="tx1">
                    <a:tint val="75000"/>
                  </a:schemeClr>
                </a:solidFill>
              </a:defRPr>
            </a:lvl8pPr>
            <a:lvl9pPr marL="3785616" indent="0">
              <a:buNone/>
              <a:defRPr sz="14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518FD24E-D89C-4B16-BF12-24F97456E968}" type="datetime1">
              <a:rPr kumimoji="1" lang="ja-JP" altLang="en-US" smtClean="0"/>
              <a:t>2025/8/6</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4074EEB8-9896-4BFA-86EE-39DB9FEDAC71}" type="slidenum">
              <a:rPr kumimoji="1" lang="ja-JP" altLang="en-US" smtClean="0"/>
              <a:pPr/>
              <a:t>‹#›</a:t>
            </a:fld>
            <a:endParaRPr kumimoji="1" lang="ja-JP" altLang="en-US"/>
          </a:p>
        </p:txBody>
      </p:sp>
    </p:spTree>
    <p:extLst>
      <p:ext uri="{BB962C8B-B14F-4D97-AF65-F5344CB8AC3E}">
        <p14:creationId xmlns:p14="http://schemas.microsoft.com/office/powerpoint/2010/main" val="35531821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270034" y="3024576"/>
            <a:ext cx="2370296" cy="8553879"/>
          </a:xfrm>
        </p:spPr>
        <p:txBody>
          <a:bodyPr/>
          <a:lstStyle>
            <a:lvl1pPr>
              <a:defRPr sz="2900"/>
            </a:lvl1pPr>
            <a:lvl2pPr>
              <a:defRPr sz="2500"/>
            </a:lvl2pPr>
            <a:lvl3pPr>
              <a:defRPr sz="2100"/>
            </a:lvl3pPr>
            <a:lvl4pPr>
              <a:defRPr sz="1900"/>
            </a:lvl4pPr>
            <a:lvl5pPr>
              <a:defRPr sz="1900"/>
            </a:lvl5pPr>
            <a:lvl6pPr>
              <a:defRPr sz="1900"/>
            </a:lvl6pPr>
            <a:lvl7pPr>
              <a:defRPr sz="1900"/>
            </a:lvl7pPr>
            <a:lvl8pPr>
              <a:defRPr sz="1900"/>
            </a:lvl8pPr>
            <a:lvl9pPr>
              <a:defRPr sz="19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2760346" y="3024576"/>
            <a:ext cx="2370296" cy="8553879"/>
          </a:xfrm>
        </p:spPr>
        <p:txBody>
          <a:bodyPr/>
          <a:lstStyle>
            <a:lvl1pPr>
              <a:defRPr sz="2900"/>
            </a:lvl1pPr>
            <a:lvl2pPr>
              <a:defRPr sz="2500"/>
            </a:lvl2pPr>
            <a:lvl3pPr>
              <a:defRPr sz="2100"/>
            </a:lvl3pPr>
            <a:lvl4pPr>
              <a:defRPr sz="1900"/>
            </a:lvl4pPr>
            <a:lvl5pPr>
              <a:defRPr sz="1900"/>
            </a:lvl5pPr>
            <a:lvl6pPr>
              <a:defRPr sz="1900"/>
            </a:lvl6pPr>
            <a:lvl7pPr>
              <a:defRPr sz="1900"/>
            </a:lvl7pPr>
            <a:lvl8pPr>
              <a:defRPr sz="1900"/>
            </a:lvl8pPr>
            <a:lvl9pPr>
              <a:defRPr sz="19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8774D54C-F7AB-4815-A674-99438EB23AD8}" type="datetime1">
              <a:rPr kumimoji="1" lang="ja-JP" altLang="en-US" smtClean="0"/>
              <a:t>2025/8/6</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4074EEB8-9896-4BFA-86EE-39DB9FEDAC71}" type="slidenum">
              <a:rPr kumimoji="1" lang="ja-JP" altLang="en-US" smtClean="0"/>
              <a:pPr/>
              <a:t>‹#›</a:t>
            </a:fld>
            <a:endParaRPr kumimoji="1" lang="ja-JP" altLang="en-US"/>
          </a:p>
        </p:txBody>
      </p:sp>
    </p:spTree>
    <p:extLst>
      <p:ext uri="{BB962C8B-B14F-4D97-AF65-F5344CB8AC3E}">
        <p14:creationId xmlns:p14="http://schemas.microsoft.com/office/powerpoint/2010/main" val="14249247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360045" y="389325"/>
            <a:ext cx="6480810" cy="1620308"/>
          </a:xfrm>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360046" y="2176165"/>
            <a:ext cx="3181648" cy="906922"/>
          </a:xfrm>
        </p:spPr>
        <p:txBody>
          <a:bodyPr anchor="b"/>
          <a:lstStyle>
            <a:lvl1pPr marL="0" indent="0">
              <a:buNone/>
              <a:defRPr sz="2500" b="1"/>
            </a:lvl1pPr>
            <a:lvl2pPr marL="473202" indent="0">
              <a:buNone/>
              <a:defRPr sz="2100" b="1"/>
            </a:lvl2pPr>
            <a:lvl3pPr marL="946404" indent="0">
              <a:buNone/>
              <a:defRPr sz="1900" b="1"/>
            </a:lvl3pPr>
            <a:lvl4pPr marL="1419606" indent="0">
              <a:buNone/>
              <a:defRPr sz="1700" b="1"/>
            </a:lvl4pPr>
            <a:lvl5pPr marL="1892808" indent="0">
              <a:buNone/>
              <a:defRPr sz="1700" b="1"/>
            </a:lvl5pPr>
            <a:lvl6pPr marL="2366010" indent="0">
              <a:buNone/>
              <a:defRPr sz="1700" b="1"/>
            </a:lvl6pPr>
            <a:lvl7pPr marL="2839212" indent="0">
              <a:buNone/>
              <a:defRPr sz="1700" b="1"/>
            </a:lvl7pPr>
            <a:lvl8pPr marL="3312414" indent="0">
              <a:buNone/>
              <a:defRPr sz="1700" b="1"/>
            </a:lvl8pPr>
            <a:lvl9pPr marL="3785616" indent="0">
              <a:buNone/>
              <a:defRPr sz="17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360046" y="3083087"/>
            <a:ext cx="3181648" cy="5601316"/>
          </a:xfrm>
        </p:spPr>
        <p:txBody>
          <a:bodyPr/>
          <a:lstStyle>
            <a:lvl1pPr>
              <a:defRPr sz="2500"/>
            </a:lvl1pPr>
            <a:lvl2pPr>
              <a:defRPr sz="2100"/>
            </a:lvl2pPr>
            <a:lvl3pPr>
              <a:defRPr sz="1900"/>
            </a:lvl3pPr>
            <a:lvl4pPr>
              <a:defRPr sz="1700"/>
            </a:lvl4pPr>
            <a:lvl5pPr>
              <a:defRPr sz="1700"/>
            </a:lvl5pPr>
            <a:lvl6pPr>
              <a:defRPr sz="1700"/>
            </a:lvl6pPr>
            <a:lvl7pPr>
              <a:defRPr sz="1700"/>
            </a:lvl7pPr>
            <a:lvl8pPr>
              <a:defRPr sz="1700"/>
            </a:lvl8pPr>
            <a:lvl9pPr>
              <a:defRPr sz="17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3657958" y="2176165"/>
            <a:ext cx="3182898" cy="906922"/>
          </a:xfrm>
        </p:spPr>
        <p:txBody>
          <a:bodyPr anchor="b"/>
          <a:lstStyle>
            <a:lvl1pPr marL="0" indent="0">
              <a:buNone/>
              <a:defRPr sz="2500" b="1"/>
            </a:lvl1pPr>
            <a:lvl2pPr marL="473202" indent="0">
              <a:buNone/>
              <a:defRPr sz="2100" b="1"/>
            </a:lvl2pPr>
            <a:lvl3pPr marL="946404" indent="0">
              <a:buNone/>
              <a:defRPr sz="1900" b="1"/>
            </a:lvl3pPr>
            <a:lvl4pPr marL="1419606" indent="0">
              <a:buNone/>
              <a:defRPr sz="1700" b="1"/>
            </a:lvl4pPr>
            <a:lvl5pPr marL="1892808" indent="0">
              <a:buNone/>
              <a:defRPr sz="1700" b="1"/>
            </a:lvl5pPr>
            <a:lvl6pPr marL="2366010" indent="0">
              <a:buNone/>
              <a:defRPr sz="1700" b="1"/>
            </a:lvl6pPr>
            <a:lvl7pPr marL="2839212" indent="0">
              <a:buNone/>
              <a:defRPr sz="1700" b="1"/>
            </a:lvl7pPr>
            <a:lvl8pPr marL="3312414" indent="0">
              <a:buNone/>
              <a:defRPr sz="1700" b="1"/>
            </a:lvl8pPr>
            <a:lvl9pPr marL="3785616" indent="0">
              <a:buNone/>
              <a:defRPr sz="17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3657958" y="3083087"/>
            <a:ext cx="3182898" cy="5601316"/>
          </a:xfrm>
        </p:spPr>
        <p:txBody>
          <a:bodyPr/>
          <a:lstStyle>
            <a:lvl1pPr>
              <a:defRPr sz="2500"/>
            </a:lvl1pPr>
            <a:lvl2pPr>
              <a:defRPr sz="2100"/>
            </a:lvl2pPr>
            <a:lvl3pPr>
              <a:defRPr sz="1900"/>
            </a:lvl3pPr>
            <a:lvl4pPr>
              <a:defRPr sz="1700"/>
            </a:lvl4pPr>
            <a:lvl5pPr>
              <a:defRPr sz="1700"/>
            </a:lvl5pPr>
            <a:lvl6pPr>
              <a:defRPr sz="1700"/>
            </a:lvl6pPr>
            <a:lvl7pPr>
              <a:defRPr sz="1700"/>
            </a:lvl7pPr>
            <a:lvl8pPr>
              <a:defRPr sz="1700"/>
            </a:lvl8pPr>
            <a:lvl9pPr>
              <a:defRPr sz="17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5960E3F6-3066-49BE-BE76-604CECD05C09}" type="datetime1">
              <a:rPr kumimoji="1" lang="ja-JP" altLang="en-US" smtClean="0"/>
              <a:t>2025/8/6</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4074EEB8-9896-4BFA-86EE-39DB9FEDAC71}" type="slidenum">
              <a:rPr kumimoji="1" lang="ja-JP" altLang="en-US" smtClean="0"/>
              <a:pPr/>
              <a:t>‹#›</a:t>
            </a:fld>
            <a:endParaRPr kumimoji="1" lang="ja-JP" altLang="en-US"/>
          </a:p>
        </p:txBody>
      </p:sp>
    </p:spTree>
    <p:extLst>
      <p:ext uri="{BB962C8B-B14F-4D97-AF65-F5344CB8AC3E}">
        <p14:creationId xmlns:p14="http://schemas.microsoft.com/office/powerpoint/2010/main" val="36992597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BB52BFBF-EC6A-413B-A4A2-A4A6AD2F3604}" type="datetime1">
              <a:rPr kumimoji="1" lang="ja-JP" altLang="en-US" smtClean="0"/>
              <a:t>2025/8/6</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4074EEB8-9896-4BFA-86EE-39DB9FEDAC71}" type="slidenum">
              <a:rPr kumimoji="1" lang="ja-JP" altLang="en-US" smtClean="0"/>
              <a:pPr/>
              <a:t>‹#›</a:t>
            </a:fld>
            <a:endParaRPr kumimoji="1" lang="ja-JP" altLang="en-US"/>
          </a:p>
        </p:txBody>
      </p:sp>
    </p:spTree>
    <p:extLst>
      <p:ext uri="{BB962C8B-B14F-4D97-AF65-F5344CB8AC3E}">
        <p14:creationId xmlns:p14="http://schemas.microsoft.com/office/powerpoint/2010/main" val="150637867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B16624E4-C2DA-475A-8912-57663E8BC1DD}" type="datetime1">
              <a:rPr kumimoji="1" lang="ja-JP" altLang="en-US" smtClean="0"/>
              <a:t>2025/8/6</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4074EEB8-9896-4BFA-86EE-39DB9FEDAC71}" type="slidenum">
              <a:rPr kumimoji="1" lang="ja-JP" altLang="en-US" smtClean="0"/>
              <a:pPr/>
              <a:t>‹#›</a:t>
            </a:fld>
            <a:endParaRPr kumimoji="1" lang="ja-JP" altLang="en-US"/>
          </a:p>
        </p:txBody>
      </p:sp>
    </p:spTree>
    <p:extLst>
      <p:ext uri="{BB962C8B-B14F-4D97-AF65-F5344CB8AC3E}">
        <p14:creationId xmlns:p14="http://schemas.microsoft.com/office/powerpoint/2010/main" val="197828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360046" y="387074"/>
            <a:ext cx="2369047" cy="1647313"/>
          </a:xfrm>
        </p:spPr>
        <p:txBody>
          <a:bodyPr anchor="b"/>
          <a:lstStyle>
            <a:lvl1pPr algn="l">
              <a:defRPr sz="2100" b="1"/>
            </a:lvl1pPr>
          </a:lstStyle>
          <a:p>
            <a:r>
              <a:rPr kumimoji="1" lang="ja-JP" altLang="en-US"/>
              <a:t>マスター タイトルの書式設定</a:t>
            </a:r>
          </a:p>
        </p:txBody>
      </p:sp>
      <p:sp>
        <p:nvSpPr>
          <p:cNvPr id="3" name="コンテンツ プレースホルダー 2"/>
          <p:cNvSpPr>
            <a:spLocks noGrp="1"/>
          </p:cNvSpPr>
          <p:nvPr>
            <p:ph idx="1"/>
          </p:nvPr>
        </p:nvSpPr>
        <p:spPr>
          <a:xfrm>
            <a:off x="2815352" y="387075"/>
            <a:ext cx="4025504" cy="8297330"/>
          </a:xfrm>
        </p:spPr>
        <p:txBody>
          <a:bodyPr/>
          <a:lstStyle>
            <a:lvl1pPr>
              <a:defRPr sz="3300"/>
            </a:lvl1pPr>
            <a:lvl2pPr>
              <a:defRPr sz="2900"/>
            </a:lvl2pPr>
            <a:lvl3pPr>
              <a:defRPr sz="2500"/>
            </a:lvl3pPr>
            <a:lvl4pPr>
              <a:defRPr sz="2100"/>
            </a:lvl4pPr>
            <a:lvl5pPr>
              <a:defRPr sz="2100"/>
            </a:lvl5pPr>
            <a:lvl6pPr>
              <a:defRPr sz="2100"/>
            </a:lvl6pPr>
            <a:lvl7pPr>
              <a:defRPr sz="2100"/>
            </a:lvl7pPr>
            <a:lvl8pPr>
              <a:defRPr sz="2100"/>
            </a:lvl8pPr>
            <a:lvl9pPr>
              <a:defRPr sz="21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360046" y="2034388"/>
            <a:ext cx="2369047" cy="6650017"/>
          </a:xfrm>
        </p:spPr>
        <p:txBody>
          <a:bodyPr/>
          <a:lstStyle>
            <a:lvl1pPr marL="0" indent="0">
              <a:buNone/>
              <a:defRPr sz="1400"/>
            </a:lvl1pPr>
            <a:lvl2pPr marL="473202" indent="0">
              <a:buNone/>
              <a:defRPr sz="1200"/>
            </a:lvl2pPr>
            <a:lvl3pPr marL="946404" indent="0">
              <a:buNone/>
              <a:defRPr sz="1000"/>
            </a:lvl3pPr>
            <a:lvl4pPr marL="1419606" indent="0">
              <a:buNone/>
              <a:defRPr sz="900"/>
            </a:lvl4pPr>
            <a:lvl5pPr marL="1892808" indent="0">
              <a:buNone/>
              <a:defRPr sz="900"/>
            </a:lvl5pPr>
            <a:lvl6pPr marL="2366010" indent="0">
              <a:buNone/>
              <a:defRPr sz="900"/>
            </a:lvl6pPr>
            <a:lvl7pPr marL="2839212" indent="0">
              <a:buNone/>
              <a:defRPr sz="900"/>
            </a:lvl7pPr>
            <a:lvl8pPr marL="3312414" indent="0">
              <a:buNone/>
              <a:defRPr sz="900"/>
            </a:lvl8pPr>
            <a:lvl9pPr marL="3785616"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6379DDD7-FC76-4BD5-831D-9E95381A9CF8}" type="datetime1">
              <a:rPr kumimoji="1" lang="ja-JP" altLang="en-US" smtClean="0"/>
              <a:t>2025/8/6</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4074EEB8-9896-4BFA-86EE-39DB9FEDAC71}" type="slidenum">
              <a:rPr kumimoji="1" lang="ja-JP" altLang="en-US" smtClean="0"/>
              <a:pPr/>
              <a:t>‹#›</a:t>
            </a:fld>
            <a:endParaRPr kumimoji="1" lang="ja-JP" altLang="en-US"/>
          </a:p>
        </p:txBody>
      </p:sp>
    </p:spTree>
    <p:extLst>
      <p:ext uri="{BB962C8B-B14F-4D97-AF65-F5344CB8AC3E}">
        <p14:creationId xmlns:p14="http://schemas.microsoft.com/office/powerpoint/2010/main" val="35532350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411427" y="6805295"/>
            <a:ext cx="4320540" cy="803404"/>
          </a:xfrm>
        </p:spPr>
        <p:txBody>
          <a:bodyPr anchor="b"/>
          <a:lstStyle>
            <a:lvl1pPr algn="l">
              <a:defRPr sz="2100" b="1"/>
            </a:lvl1pPr>
          </a:lstStyle>
          <a:p>
            <a:r>
              <a:rPr kumimoji="1" lang="ja-JP" altLang="en-US"/>
              <a:t>マスター タイトルの書式設定</a:t>
            </a:r>
          </a:p>
        </p:txBody>
      </p:sp>
      <p:sp>
        <p:nvSpPr>
          <p:cNvPr id="3" name="図プレースホルダー 2"/>
          <p:cNvSpPr>
            <a:spLocks noGrp="1"/>
          </p:cNvSpPr>
          <p:nvPr>
            <p:ph type="pic" idx="1"/>
          </p:nvPr>
        </p:nvSpPr>
        <p:spPr>
          <a:xfrm>
            <a:off x="1411427" y="868666"/>
            <a:ext cx="4320540" cy="5833110"/>
          </a:xfrm>
        </p:spPr>
        <p:txBody>
          <a:bodyPr/>
          <a:lstStyle>
            <a:lvl1pPr marL="0" indent="0">
              <a:buNone/>
              <a:defRPr sz="3300"/>
            </a:lvl1pPr>
            <a:lvl2pPr marL="473202" indent="0">
              <a:buNone/>
              <a:defRPr sz="2900"/>
            </a:lvl2pPr>
            <a:lvl3pPr marL="946404" indent="0">
              <a:buNone/>
              <a:defRPr sz="2500"/>
            </a:lvl3pPr>
            <a:lvl4pPr marL="1419606" indent="0">
              <a:buNone/>
              <a:defRPr sz="2100"/>
            </a:lvl4pPr>
            <a:lvl5pPr marL="1892808" indent="0">
              <a:buNone/>
              <a:defRPr sz="2100"/>
            </a:lvl5pPr>
            <a:lvl6pPr marL="2366010" indent="0">
              <a:buNone/>
              <a:defRPr sz="2100"/>
            </a:lvl6pPr>
            <a:lvl7pPr marL="2839212" indent="0">
              <a:buNone/>
              <a:defRPr sz="2100"/>
            </a:lvl7pPr>
            <a:lvl8pPr marL="3312414" indent="0">
              <a:buNone/>
              <a:defRPr sz="2100"/>
            </a:lvl8pPr>
            <a:lvl9pPr marL="3785616" indent="0">
              <a:buNone/>
              <a:defRPr sz="2100"/>
            </a:lvl9pPr>
          </a:lstStyle>
          <a:p>
            <a:endParaRPr kumimoji="1" lang="ja-JP" altLang="en-US"/>
          </a:p>
        </p:txBody>
      </p:sp>
      <p:sp>
        <p:nvSpPr>
          <p:cNvPr id="4" name="テキスト プレースホルダー 3"/>
          <p:cNvSpPr>
            <a:spLocks noGrp="1"/>
          </p:cNvSpPr>
          <p:nvPr>
            <p:ph type="body" sz="half" idx="2"/>
          </p:nvPr>
        </p:nvSpPr>
        <p:spPr>
          <a:xfrm>
            <a:off x="1411427" y="7608700"/>
            <a:ext cx="4320540" cy="1140966"/>
          </a:xfrm>
        </p:spPr>
        <p:txBody>
          <a:bodyPr/>
          <a:lstStyle>
            <a:lvl1pPr marL="0" indent="0">
              <a:buNone/>
              <a:defRPr sz="1400"/>
            </a:lvl1pPr>
            <a:lvl2pPr marL="473202" indent="0">
              <a:buNone/>
              <a:defRPr sz="1200"/>
            </a:lvl2pPr>
            <a:lvl3pPr marL="946404" indent="0">
              <a:buNone/>
              <a:defRPr sz="1000"/>
            </a:lvl3pPr>
            <a:lvl4pPr marL="1419606" indent="0">
              <a:buNone/>
              <a:defRPr sz="900"/>
            </a:lvl4pPr>
            <a:lvl5pPr marL="1892808" indent="0">
              <a:buNone/>
              <a:defRPr sz="900"/>
            </a:lvl5pPr>
            <a:lvl6pPr marL="2366010" indent="0">
              <a:buNone/>
              <a:defRPr sz="900"/>
            </a:lvl6pPr>
            <a:lvl7pPr marL="2839212" indent="0">
              <a:buNone/>
              <a:defRPr sz="900"/>
            </a:lvl7pPr>
            <a:lvl8pPr marL="3312414" indent="0">
              <a:buNone/>
              <a:defRPr sz="900"/>
            </a:lvl8pPr>
            <a:lvl9pPr marL="3785616"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D0B93286-B587-45A6-B7B0-359FA6CF1C9E}" type="datetime1">
              <a:rPr kumimoji="1" lang="ja-JP" altLang="en-US" smtClean="0"/>
              <a:t>2025/8/6</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4074EEB8-9896-4BFA-86EE-39DB9FEDAC71}" type="slidenum">
              <a:rPr kumimoji="1" lang="ja-JP" altLang="en-US" smtClean="0"/>
              <a:pPr/>
              <a:t>‹#›</a:t>
            </a:fld>
            <a:endParaRPr kumimoji="1" lang="ja-JP" altLang="en-US"/>
          </a:p>
        </p:txBody>
      </p:sp>
    </p:spTree>
    <p:extLst>
      <p:ext uri="{BB962C8B-B14F-4D97-AF65-F5344CB8AC3E}">
        <p14:creationId xmlns:p14="http://schemas.microsoft.com/office/powerpoint/2010/main" val="61775225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360045" y="389325"/>
            <a:ext cx="6480810" cy="1620308"/>
          </a:xfrm>
          <a:prstGeom prst="rect">
            <a:avLst/>
          </a:prstGeom>
        </p:spPr>
        <p:txBody>
          <a:bodyPr vert="horz" lIns="94640" tIns="47320" rIns="94640" bIns="473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360045" y="2268434"/>
            <a:ext cx="6480810" cy="6415971"/>
          </a:xfrm>
          <a:prstGeom prst="rect">
            <a:avLst/>
          </a:prstGeom>
        </p:spPr>
        <p:txBody>
          <a:bodyPr vert="horz" lIns="94640" tIns="47320" rIns="94640" bIns="473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360045" y="9010716"/>
            <a:ext cx="1680210" cy="517598"/>
          </a:xfrm>
          <a:prstGeom prst="rect">
            <a:avLst/>
          </a:prstGeom>
        </p:spPr>
        <p:txBody>
          <a:bodyPr vert="horz" lIns="94640" tIns="47320" rIns="94640" bIns="47320" rtlCol="0" anchor="ctr"/>
          <a:lstStyle>
            <a:lvl1pPr algn="l">
              <a:defRPr sz="1200">
                <a:solidFill>
                  <a:schemeClr val="tx1">
                    <a:tint val="75000"/>
                  </a:schemeClr>
                </a:solidFill>
              </a:defRPr>
            </a:lvl1pPr>
          </a:lstStyle>
          <a:p>
            <a:fld id="{615A1D57-A37F-486E-AA20-8092CD3515A2}" type="datetime1">
              <a:rPr kumimoji="1" lang="ja-JP" altLang="en-US" smtClean="0"/>
              <a:t>2025/8/6</a:t>
            </a:fld>
            <a:endParaRPr kumimoji="1" lang="ja-JP" altLang="en-US"/>
          </a:p>
        </p:txBody>
      </p:sp>
      <p:sp>
        <p:nvSpPr>
          <p:cNvPr id="5" name="フッター プレースホルダー 4"/>
          <p:cNvSpPr>
            <a:spLocks noGrp="1"/>
          </p:cNvSpPr>
          <p:nvPr>
            <p:ph type="ftr" sz="quarter" idx="3"/>
          </p:nvPr>
        </p:nvSpPr>
        <p:spPr>
          <a:xfrm>
            <a:off x="2460309" y="9010716"/>
            <a:ext cx="2280285" cy="517598"/>
          </a:xfrm>
          <a:prstGeom prst="rect">
            <a:avLst/>
          </a:prstGeom>
        </p:spPr>
        <p:txBody>
          <a:bodyPr vert="horz" lIns="94640" tIns="47320" rIns="94640" bIns="473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5160645" y="9010716"/>
            <a:ext cx="1680210" cy="517598"/>
          </a:xfrm>
          <a:prstGeom prst="rect">
            <a:avLst/>
          </a:prstGeom>
        </p:spPr>
        <p:txBody>
          <a:bodyPr vert="horz" lIns="94640" tIns="47320" rIns="94640" bIns="47320" rtlCol="0" anchor="ctr"/>
          <a:lstStyle>
            <a:lvl1pPr algn="r">
              <a:defRPr sz="1200">
                <a:solidFill>
                  <a:schemeClr val="tx1">
                    <a:tint val="75000"/>
                  </a:schemeClr>
                </a:solidFill>
              </a:defRPr>
            </a:lvl1pPr>
          </a:lstStyle>
          <a:p>
            <a:fld id="{4074EEB8-9896-4BFA-86EE-39DB9FEDAC71}" type="slidenum">
              <a:rPr kumimoji="1" lang="ja-JP" altLang="en-US" smtClean="0"/>
              <a:pPr/>
              <a:t>‹#›</a:t>
            </a:fld>
            <a:endParaRPr kumimoji="1" lang="ja-JP" altLang="en-US"/>
          </a:p>
        </p:txBody>
      </p:sp>
    </p:spTree>
    <p:extLst>
      <p:ext uri="{BB962C8B-B14F-4D97-AF65-F5344CB8AC3E}">
        <p14:creationId xmlns:p14="http://schemas.microsoft.com/office/powerpoint/2010/main" val="236885404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ctr" defTabSz="946404" rtl="0" eaLnBrk="1" latinLnBrk="0" hangingPunct="1">
        <a:spcBef>
          <a:spcPct val="0"/>
        </a:spcBef>
        <a:buNone/>
        <a:defRPr kumimoji="1" sz="4600" kern="1200">
          <a:solidFill>
            <a:schemeClr val="tx1"/>
          </a:solidFill>
          <a:latin typeface="+mj-lt"/>
          <a:ea typeface="+mj-ea"/>
          <a:cs typeface="+mj-cs"/>
        </a:defRPr>
      </a:lvl1pPr>
    </p:titleStyle>
    <p:bodyStyle>
      <a:lvl1pPr marL="354902" indent="-354902" algn="l" defTabSz="946404" rtl="0" eaLnBrk="1" latinLnBrk="0" hangingPunct="1">
        <a:spcBef>
          <a:spcPct val="20000"/>
        </a:spcBef>
        <a:buFont typeface="Arial" pitchFamily="34" charset="0"/>
        <a:buChar char="•"/>
        <a:defRPr kumimoji="1" sz="3300" kern="1200">
          <a:solidFill>
            <a:schemeClr val="tx1"/>
          </a:solidFill>
          <a:latin typeface="+mn-lt"/>
          <a:ea typeface="+mn-ea"/>
          <a:cs typeface="+mn-cs"/>
        </a:defRPr>
      </a:lvl1pPr>
      <a:lvl2pPr marL="768953" indent="-295751" algn="l" defTabSz="946404" rtl="0" eaLnBrk="1" latinLnBrk="0" hangingPunct="1">
        <a:spcBef>
          <a:spcPct val="20000"/>
        </a:spcBef>
        <a:buFont typeface="Arial" pitchFamily="34" charset="0"/>
        <a:buChar char="–"/>
        <a:defRPr kumimoji="1" sz="2900" kern="1200">
          <a:solidFill>
            <a:schemeClr val="tx1"/>
          </a:solidFill>
          <a:latin typeface="+mn-lt"/>
          <a:ea typeface="+mn-ea"/>
          <a:cs typeface="+mn-cs"/>
        </a:defRPr>
      </a:lvl2pPr>
      <a:lvl3pPr marL="1183005" indent="-236601" algn="l" defTabSz="946404" rtl="0" eaLnBrk="1" latinLnBrk="0" hangingPunct="1">
        <a:spcBef>
          <a:spcPct val="20000"/>
        </a:spcBef>
        <a:buFont typeface="Arial" pitchFamily="34" charset="0"/>
        <a:buChar char="•"/>
        <a:defRPr kumimoji="1" sz="2500" kern="1200">
          <a:solidFill>
            <a:schemeClr val="tx1"/>
          </a:solidFill>
          <a:latin typeface="+mn-lt"/>
          <a:ea typeface="+mn-ea"/>
          <a:cs typeface="+mn-cs"/>
        </a:defRPr>
      </a:lvl3pPr>
      <a:lvl4pPr marL="1656207" indent="-236601" algn="l" defTabSz="946404" rtl="0" eaLnBrk="1" latinLnBrk="0" hangingPunct="1">
        <a:spcBef>
          <a:spcPct val="20000"/>
        </a:spcBef>
        <a:buFont typeface="Arial" pitchFamily="34" charset="0"/>
        <a:buChar char="–"/>
        <a:defRPr kumimoji="1" sz="2100" kern="1200">
          <a:solidFill>
            <a:schemeClr val="tx1"/>
          </a:solidFill>
          <a:latin typeface="+mn-lt"/>
          <a:ea typeface="+mn-ea"/>
          <a:cs typeface="+mn-cs"/>
        </a:defRPr>
      </a:lvl4pPr>
      <a:lvl5pPr marL="2129409" indent="-236601" algn="l" defTabSz="946404" rtl="0" eaLnBrk="1" latinLnBrk="0" hangingPunct="1">
        <a:spcBef>
          <a:spcPct val="20000"/>
        </a:spcBef>
        <a:buFont typeface="Arial" pitchFamily="34" charset="0"/>
        <a:buChar char="»"/>
        <a:defRPr kumimoji="1" sz="2100" kern="1200">
          <a:solidFill>
            <a:schemeClr val="tx1"/>
          </a:solidFill>
          <a:latin typeface="+mn-lt"/>
          <a:ea typeface="+mn-ea"/>
          <a:cs typeface="+mn-cs"/>
        </a:defRPr>
      </a:lvl5pPr>
      <a:lvl6pPr marL="2602611" indent="-236601" algn="l" defTabSz="946404" rtl="0" eaLnBrk="1" latinLnBrk="0" hangingPunct="1">
        <a:spcBef>
          <a:spcPct val="20000"/>
        </a:spcBef>
        <a:buFont typeface="Arial" pitchFamily="34" charset="0"/>
        <a:buChar char="•"/>
        <a:defRPr kumimoji="1" sz="2100" kern="1200">
          <a:solidFill>
            <a:schemeClr val="tx1"/>
          </a:solidFill>
          <a:latin typeface="+mn-lt"/>
          <a:ea typeface="+mn-ea"/>
          <a:cs typeface="+mn-cs"/>
        </a:defRPr>
      </a:lvl6pPr>
      <a:lvl7pPr marL="3075813" indent="-236601" algn="l" defTabSz="946404" rtl="0" eaLnBrk="1" latinLnBrk="0" hangingPunct="1">
        <a:spcBef>
          <a:spcPct val="20000"/>
        </a:spcBef>
        <a:buFont typeface="Arial" pitchFamily="34" charset="0"/>
        <a:buChar char="•"/>
        <a:defRPr kumimoji="1" sz="2100" kern="1200">
          <a:solidFill>
            <a:schemeClr val="tx1"/>
          </a:solidFill>
          <a:latin typeface="+mn-lt"/>
          <a:ea typeface="+mn-ea"/>
          <a:cs typeface="+mn-cs"/>
        </a:defRPr>
      </a:lvl7pPr>
      <a:lvl8pPr marL="3549015" indent="-236601" algn="l" defTabSz="946404" rtl="0" eaLnBrk="1" latinLnBrk="0" hangingPunct="1">
        <a:spcBef>
          <a:spcPct val="20000"/>
        </a:spcBef>
        <a:buFont typeface="Arial" pitchFamily="34" charset="0"/>
        <a:buChar char="•"/>
        <a:defRPr kumimoji="1" sz="2100" kern="1200">
          <a:solidFill>
            <a:schemeClr val="tx1"/>
          </a:solidFill>
          <a:latin typeface="+mn-lt"/>
          <a:ea typeface="+mn-ea"/>
          <a:cs typeface="+mn-cs"/>
        </a:defRPr>
      </a:lvl8pPr>
      <a:lvl9pPr marL="4022217" indent="-236601" algn="l" defTabSz="946404" rtl="0" eaLnBrk="1" latinLnBrk="0" hangingPunct="1">
        <a:spcBef>
          <a:spcPct val="20000"/>
        </a:spcBef>
        <a:buFont typeface="Arial" pitchFamily="34" charset="0"/>
        <a:buChar char="•"/>
        <a:defRPr kumimoji="1" sz="2100" kern="1200">
          <a:solidFill>
            <a:schemeClr val="tx1"/>
          </a:solidFill>
          <a:latin typeface="+mn-lt"/>
          <a:ea typeface="+mn-ea"/>
          <a:cs typeface="+mn-cs"/>
        </a:defRPr>
      </a:lvl9pPr>
    </p:bodyStyle>
    <p:otherStyle>
      <a:defPPr>
        <a:defRPr lang="ja-JP"/>
      </a:defPPr>
      <a:lvl1pPr marL="0" algn="l" defTabSz="946404" rtl="0" eaLnBrk="1" latinLnBrk="0" hangingPunct="1">
        <a:defRPr kumimoji="1" sz="1900" kern="1200">
          <a:solidFill>
            <a:schemeClr val="tx1"/>
          </a:solidFill>
          <a:latin typeface="+mn-lt"/>
          <a:ea typeface="+mn-ea"/>
          <a:cs typeface="+mn-cs"/>
        </a:defRPr>
      </a:lvl1pPr>
      <a:lvl2pPr marL="473202" algn="l" defTabSz="946404" rtl="0" eaLnBrk="1" latinLnBrk="0" hangingPunct="1">
        <a:defRPr kumimoji="1" sz="1900" kern="1200">
          <a:solidFill>
            <a:schemeClr val="tx1"/>
          </a:solidFill>
          <a:latin typeface="+mn-lt"/>
          <a:ea typeface="+mn-ea"/>
          <a:cs typeface="+mn-cs"/>
        </a:defRPr>
      </a:lvl2pPr>
      <a:lvl3pPr marL="946404" algn="l" defTabSz="946404" rtl="0" eaLnBrk="1" latinLnBrk="0" hangingPunct="1">
        <a:defRPr kumimoji="1" sz="1900" kern="1200">
          <a:solidFill>
            <a:schemeClr val="tx1"/>
          </a:solidFill>
          <a:latin typeface="+mn-lt"/>
          <a:ea typeface="+mn-ea"/>
          <a:cs typeface="+mn-cs"/>
        </a:defRPr>
      </a:lvl3pPr>
      <a:lvl4pPr marL="1419606" algn="l" defTabSz="946404" rtl="0" eaLnBrk="1" latinLnBrk="0" hangingPunct="1">
        <a:defRPr kumimoji="1" sz="1900" kern="1200">
          <a:solidFill>
            <a:schemeClr val="tx1"/>
          </a:solidFill>
          <a:latin typeface="+mn-lt"/>
          <a:ea typeface="+mn-ea"/>
          <a:cs typeface="+mn-cs"/>
        </a:defRPr>
      </a:lvl4pPr>
      <a:lvl5pPr marL="1892808" algn="l" defTabSz="946404" rtl="0" eaLnBrk="1" latinLnBrk="0" hangingPunct="1">
        <a:defRPr kumimoji="1" sz="1900" kern="1200">
          <a:solidFill>
            <a:schemeClr val="tx1"/>
          </a:solidFill>
          <a:latin typeface="+mn-lt"/>
          <a:ea typeface="+mn-ea"/>
          <a:cs typeface="+mn-cs"/>
        </a:defRPr>
      </a:lvl5pPr>
      <a:lvl6pPr marL="2366010" algn="l" defTabSz="946404" rtl="0" eaLnBrk="1" latinLnBrk="0" hangingPunct="1">
        <a:defRPr kumimoji="1" sz="1900" kern="1200">
          <a:solidFill>
            <a:schemeClr val="tx1"/>
          </a:solidFill>
          <a:latin typeface="+mn-lt"/>
          <a:ea typeface="+mn-ea"/>
          <a:cs typeface="+mn-cs"/>
        </a:defRPr>
      </a:lvl6pPr>
      <a:lvl7pPr marL="2839212" algn="l" defTabSz="946404" rtl="0" eaLnBrk="1" latinLnBrk="0" hangingPunct="1">
        <a:defRPr kumimoji="1" sz="1900" kern="1200">
          <a:solidFill>
            <a:schemeClr val="tx1"/>
          </a:solidFill>
          <a:latin typeface="+mn-lt"/>
          <a:ea typeface="+mn-ea"/>
          <a:cs typeface="+mn-cs"/>
        </a:defRPr>
      </a:lvl7pPr>
      <a:lvl8pPr marL="3312414" algn="l" defTabSz="946404" rtl="0" eaLnBrk="1" latinLnBrk="0" hangingPunct="1">
        <a:defRPr kumimoji="1" sz="1900" kern="1200">
          <a:solidFill>
            <a:schemeClr val="tx1"/>
          </a:solidFill>
          <a:latin typeface="+mn-lt"/>
          <a:ea typeface="+mn-ea"/>
          <a:cs typeface="+mn-cs"/>
        </a:defRPr>
      </a:lvl8pPr>
      <a:lvl9pPr marL="3785616" algn="l" defTabSz="946404" rtl="0" eaLnBrk="1" latinLnBrk="0" hangingPunct="1">
        <a:defRPr kumimoji="1" sz="19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gif"/><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ChangeArrowheads="1"/>
          </p:cNvSpPr>
          <p:nvPr/>
        </p:nvSpPr>
        <p:spPr bwMode="auto">
          <a:xfrm>
            <a:off x="265637" y="533511"/>
            <a:ext cx="6659208" cy="397879"/>
          </a:xfrm>
          <a:prstGeom prst="rect">
            <a:avLst/>
          </a:prstGeom>
          <a:noFill/>
          <a:ln w="79375" cmpd="dbl">
            <a:solidFill>
              <a:srgbClr val="000080"/>
            </a:solidFill>
            <a:miter lim="800000"/>
            <a:headEnd/>
            <a:tailEnd/>
          </a:ln>
          <a:extLst>
            <a:ext uri="{909E8E84-426E-40DD-AFC4-6F175D3DCCD1}">
              <a14:hiddenFill xmlns:a14="http://schemas.microsoft.com/office/drawing/2010/main">
                <a:solidFill>
                  <a:srgbClr val="FFFFFF"/>
                </a:solidFill>
              </a14:hiddenFill>
            </a:ext>
          </a:extLst>
        </p:spPr>
        <p:txBody>
          <a:bodyPr vert="horz" wrap="square" lIns="74295" tIns="8890" rIns="74295" bIns="8890" numCol="1" anchor="b" anchorCtr="1" compatLnSpc="1">
            <a:prstTxWarp prst="textNoShape">
              <a:avLst/>
            </a:prstTxWarp>
          </a:bodyPr>
          <a:lstStyle/>
          <a:p>
            <a:pPr lvl="0" algn="ctr"/>
            <a:r>
              <a:rPr lang="ja-JP" altLang="en-US" sz="1800" b="1" dirty="0">
                <a:latin typeface="メイリオ" pitchFamily="50" charset="-128"/>
                <a:ea typeface="メイリオ" pitchFamily="50" charset="-128"/>
                <a:cs typeface="メイリオ" pitchFamily="50" charset="-128"/>
              </a:rPr>
              <a:t>私立高等学校等奨学のための給付金受給申請手続きについて</a:t>
            </a:r>
            <a:endParaRPr lang="en-US" altLang="ja-JP" sz="2000" dirty="0">
              <a:latin typeface="メイリオ" pitchFamily="50" charset="-128"/>
              <a:ea typeface="メイリオ" pitchFamily="50" charset="-128"/>
              <a:cs typeface="メイリオ" pitchFamily="50" charset="-128"/>
            </a:endParaRPr>
          </a:p>
        </p:txBody>
      </p:sp>
      <p:grpSp>
        <p:nvGrpSpPr>
          <p:cNvPr id="13" name="グループ化 12"/>
          <p:cNvGrpSpPr/>
          <p:nvPr/>
        </p:nvGrpSpPr>
        <p:grpSpPr>
          <a:xfrm>
            <a:off x="265241" y="1016166"/>
            <a:ext cx="6660000" cy="390721"/>
            <a:chOff x="357468" y="1638698"/>
            <a:chExt cx="6768000" cy="376238"/>
          </a:xfrm>
        </p:grpSpPr>
        <p:sp>
          <p:nvSpPr>
            <p:cNvPr id="9" name="Line 6"/>
            <p:cNvSpPr>
              <a:spLocks noChangeShapeType="1"/>
            </p:cNvSpPr>
            <p:nvPr/>
          </p:nvSpPr>
          <p:spPr bwMode="auto">
            <a:xfrm>
              <a:off x="357468" y="1958425"/>
              <a:ext cx="6768000" cy="1273"/>
            </a:xfrm>
            <a:prstGeom prst="line">
              <a:avLst/>
            </a:prstGeom>
            <a:noFill/>
            <a:ln w="133350">
              <a:solidFill>
                <a:srgbClr val="000080"/>
              </a:solidFill>
              <a:round/>
              <a:headEnd/>
              <a:tailEnd/>
            </a:ln>
            <a:extLst>
              <a:ext uri="{909E8E84-426E-40DD-AFC4-6F175D3DCCD1}">
                <a14:hiddenFill xmlns:a14="http://schemas.microsoft.com/office/drawing/2010/main">
                  <a:noFill/>
                </a14:hiddenFill>
              </a:ext>
            </a:extLst>
          </p:spPr>
          <p:txBody>
            <a:bodyPr vert="horz" wrap="square" lIns="74295" tIns="8890" rIns="74295" bIns="8890" numCol="1" anchor="t" anchorCtr="0" compatLnSpc="1">
              <a:prstTxWarp prst="textNoShape">
                <a:avLst/>
              </a:prstTxWarp>
            </a:bodyPr>
            <a:lstStyle/>
            <a:p>
              <a:endParaRPr lang="ja-JP" altLang="en-US">
                <a:solidFill>
                  <a:schemeClr val="bg1"/>
                </a:solidFill>
                <a:latin typeface="Meiryo UI" panose="020B0604030504040204" pitchFamily="50" charset="-128"/>
                <a:ea typeface="Meiryo UI" panose="020B0604030504040204" pitchFamily="50" charset="-128"/>
              </a:endParaRPr>
            </a:p>
          </p:txBody>
        </p:sp>
        <p:sp>
          <p:nvSpPr>
            <p:cNvPr id="10" name="AutoShape 7"/>
            <p:cNvSpPr>
              <a:spLocks noChangeArrowheads="1"/>
            </p:cNvSpPr>
            <p:nvPr/>
          </p:nvSpPr>
          <p:spPr bwMode="auto">
            <a:xfrm>
              <a:off x="358942" y="1638698"/>
              <a:ext cx="1178579" cy="376238"/>
            </a:xfrm>
            <a:prstGeom prst="roundRect">
              <a:avLst>
                <a:gd name="adj" fmla="val 16667"/>
              </a:avLst>
            </a:pr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0" tIns="0" rIns="0" bIns="0"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lang="ja-JP" altLang="en-US" sz="1800" b="1" dirty="0">
                  <a:solidFill>
                    <a:schemeClr val="bg1"/>
                  </a:solidFill>
                  <a:latin typeface="Meiryo UI" panose="020B0604030504040204" pitchFamily="50" charset="-128"/>
                  <a:ea typeface="Meiryo UI" panose="020B0604030504040204" pitchFamily="50" charset="-128"/>
                  <a:cs typeface="ＭＳ Ｐゴシック" pitchFamily="50" charset="-128"/>
                </a:rPr>
                <a:t>制度概要</a:t>
              </a:r>
              <a:endParaRPr kumimoji="1" lang="ja-JP" sz="1800" b="1" i="0" u="none" strike="noStrike" cap="none" normalizeH="0" baseline="0" dirty="0">
                <a:ln>
                  <a:noFill/>
                </a:ln>
                <a:solidFill>
                  <a:schemeClr val="bg1"/>
                </a:solidFill>
                <a:effectLst/>
                <a:latin typeface="Meiryo UI" panose="020B0604030504040204" pitchFamily="50" charset="-128"/>
                <a:ea typeface="Meiryo UI" panose="020B0604030504040204" pitchFamily="50" charset="-128"/>
                <a:cs typeface="ＭＳ Ｐゴシック" pitchFamily="50" charset="-128"/>
              </a:endParaRPr>
            </a:p>
          </p:txBody>
        </p:sp>
      </p:grpSp>
      <p:sp>
        <p:nvSpPr>
          <p:cNvPr id="52" name="テキスト ボックス 51"/>
          <p:cNvSpPr txBox="1"/>
          <p:nvPr/>
        </p:nvSpPr>
        <p:spPr>
          <a:xfrm>
            <a:off x="-23926" y="1433113"/>
            <a:ext cx="7200900" cy="415498"/>
          </a:xfrm>
          <a:prstGeom prst="rect">
            <a:avLst/>
          </a:prstGeom>
          <a:noFill/>
        </p:spPr>
        <p:txBody>
          <a:bodyPr wrap="square" rtlCol="0">
            <a:spAutoFit/>
          </a:bodyPr>
          <a:lstStyle/>
          <a:p>
            <a:r>
              <a:rPr lang="ja-JP" altLang="en-US" sz="1050" dirty="0">
                <a:latin typeface="Meiryo UI" panose="020B0604030504040204" pitchFamily="50" charset="-128"/>
                <a:ea typeface="Meiryo UI" panose="020B0604030504040204" pitchFamily="50" charset="-128"/>
              </a:rPr>
              <a:t>　　　全ての意志ある生徒が安心して教育を受けられるよう、府内に在住する低所得者世帯の保護者等に対し、授業料以外</a:t>
            </a:r>
            <a:endParaRPr lang="en-US" altLang="ja-JP" sz="1050" dirty="0">
              <a:latin typeface="Meiryo UI" panose="020B0604030504040204" pitchFamily="50" charset="-128"/>
              <a:ea typeface="Meiryo UI" panose="020B0604030504040204" pitchFamily="50" charset="-128"/>
            </a:endParaRPr>
          </a:p>
          <a:p>
            <a:r>
              <a:rPr lang="ja-JP" altLang="en-US" sz="1050" dirty="0">
                <a:latin typeface="Meiryo UI" panose="020B0604030504040204" pitchFamily="50" charset="-128"/>
                <a:ea typeface="Meiryo UI" panose="020B0604030504040204" pitchFamily="50" charset="-128"/>
              </a:rPr>
              <a:t>　　　の教育費の経済的負担を軽減するために、奨学のための給付金を支給します。（返済の必要はありません。）</a:t>
            </a:r>
            <a:endParaRPr lang="en-US" altLang="ja-JP" sz="1050" dirty="0">
              <a:latin typeface="Meiryo UI" panose="020B0604030504040204" pitchFamily="50" charset="-128"/>
              <a:ea typeface="Meiryo UI" panose="020B0604030504040204" pitchFamily="50" charset="-128"/>
            </a:endParaRPr>
          </a:p>
        </p:txBody>
      </p:sp>
      <p:sp>
        <p:nvSpPr>
          <p:cNvPr id="33" name="テキスト ボックス 32"/>
          <p:cNvSpPr txBox="1"/>
          <p:nvPr/>
        </p:nvSpPr>
        <p:spPr>
          <a:xfrm>
            <a:off x="250571" y="2233455"/>
            <a:ext cx="6651906" cy="2256195"/>
          </a:xfrm>
          <a:prstGeom prst="rect">
            <a:avLst/>
          </a:prstGeom>
          <a:noFill/>
        </p:spPr>
        <p:txBody>
          <a:bodyPr wrap="square" rtlCol="0">
            <a:spAutoFit/>
          </a:bodyPr>
          <a:lstStyle>
            <a:defPPr>
              <a:defRPr lang="ja-JP"/>
            </a:defPPr>
            <a:lvl1pPr>
              <a:defRPr sz="1050">
                <a:latin typeface="+mj-ea"/>
                <a:ea typeface="+mj-ea"/>
              </a:defRPr>
            </a:lvl1pPr>
          </a:lstStyle>
          <a:p>
            <a:pPr>
              <a:lnSpc>
                <a:spcPct val="150000"/>
              </a:lnSpc>
            </a:pPr>
            <a:r>
              <a:rPr lang="ja-JP" altLang="en-US" sz="900" b="1" u="sng" dirty="0">
                <a:latin typeface="Meiryo UI" panose="020B0604030504040204" pitchFamily="50" charset="-128"/>
                <a:ea typeface="Meiryo UI" panose="020B0604030504040204" pitchFamily="50" charset="-128"/>
              </a:rPr>
              <a:t>令和</a:t>
            </a:r>
            <a:r>
              <a:rPr lang="ja-JP" altLang="en-US" sz="1400" b="1" u="sng" dirty="0">
                <a:latin typeface="Meiryo UI" panose="020B0604030504040204" pitchFamily="50" charset="-128"/>
                <a:ea typeface="Meiryo UI" panose="020B0604030504040204" pitchFamily="50" charset="-128"/>
              </a:rPr>
              <a:t>７</a:t>
            </a:r>
            <a:r>
              <a:rPr lang="ja-JP" altLang="en-US" sz="900" b="1" u="sng" dirty="0">
                <a:latin typeface="Meiryo UI" panose="020B0604030504040204" pitchFamily="50" charset="-128"/>
                <a:ea typeface="Meiryo UI" panose="020B0604030504040204" pitchFamily="50" charset="-128"/>
              </a:rPr>
              <a:t>年</a:t>
            </a:r>
            <a:r>
              <a:rPr lang="ja-JP" altLang="en-US" sz="1400" b="1" u="sng" dirty="0">
                <a:latin typeface="Meiryo UI" panose="020B0604030504040204" pitchFamily="50" charset="-128"/>
                <a:ea typeface="Meiryo UI" panose="020B0604030504040204" pitchFamily="50" charset="-128"/>
              </a:rPr>
              <a:t>７</a:t>
            </a:r>
            <a:r>
              <a:rPr lang="ja-JP" altLang="en-US" sz="900" b="1" u="sng" dirty="0">
                <a:latin typeface="Meiryo UI" panose="020B0604030504040204" pitchFamily="50" charset="-128"/>
                <a:ea typeface="Meiryo UI" panose="020B0604030504040204" pitchFamily="50" charset="-128"/>
              </a:rPr>
              <a:t>月</a:t>
            </a:r>
            <a:r>
              <a:rPr lang="ja-JP" altLang="en-US" sz="1400" b="1" u="sng" dirty="0">
                <a:latin typeface="Meiryo UI" panose="020B0604030504040204" pitchFamily="50" charset="-128"/>
                <a:ea typeface="Meiryo UI" panose="020B0604030504040204" pitchFamily="50" charset="-128"/>
              </a:rPr>
              <a:t>１</a:t>
            </a:r>
            <a:r>
              <a:rPr lang="ja-JP" altLang="en-US" sz="900" b="1" u="sng" dirty="0">
                <a:latin typeface="Meiryo UI" panose="020B0604030504040204" pitchFamily="50" charset="-128"/>
                <a:ea typeface="Meiryo UI" panose="020B0604030504040204" pitchFamily="50" charset="-128"/>
              </a:rPr>
              <a:t>日時点において、次の①～④の要件をすべて満たしている必要があります。</a:t>
            </a:r>
            <a:endParaRPr lang="ja-JP" altLang="ja-JP" sz="900" b="1" u="sng" dirty="0">
              <a:latin typeface="Meiryo UI" panose="020B0604030504040204" pitchFamily="50" charset="-128"/>
              <a:ea typeface="Meiryo UI" panose="020B0604030504040204" pitchFamily="50" charset="-128"/>
            </a:endParaRPr>
          </a:p>
          <a:p>
            <a:pPr>
              <a:lnSpc>
                <a:spcPct val="150000"/>
              </a:lnSpc>
            </a:pPr>
            <a:r>
              <a:rPr lang="ja-JP" altLang="ja-JP" sz="900" dirty="0">
                <a:latin typeface="Meiryo UI" panose="020B0604030504040204" pitchFamily="50" charset="-128"/>
                <a:ea typeface="Meiryo UI" panose="020B0604030504040204" pitchFamily="50" charset="-128"/>
              </a:rPr>
              <a:t>①　</a:t>
            </a:r>
            <a:r>
              <a:rPr lang="ja-JP" altLang="en-US" sz="900" dirty="0">
                <a:latin typeface="Meiryo UI" panose="020B0604030504040204" pitchFamily="50" charset="-128"/>
                <a:ea typeface="Meiryo UI" panose="020B0604030504040204" pitchFamily="50" charset="-128"/>
              </a:rPr>
              <a:t>以下のア～ウのいずれかの要件に該当すること</a:t>
            </a:r>
            <a:endParaRPr lang="en-US" altLang="ja-JP" sz="900" dirty="0">
              <a:latin typeface="Meiryo UI" panose="020B0604030504040204" pitchFamily="50" charset="-128"/>
              <a:ea typeface="Meiryo UI" panose="020B0604030504040204" pitchFamily="50" charset="-128"/>
            </a:endParaRPr>
          </a:p>
          <a:p>
            <a:pPr>
              <a:lnSpc>
                <a:spcPct val="150000"/>
              </a:lnSpc>
            </a:pPr>
            <a:r>
              <a:rPr lang="ja-JP" altLang="en-US" sz="900" dirty="0">
                <a:latin typeface="Meiryo UI" panose="020B0604030504040204" pitchFamily="50" charset="-128"/>
                <a:ea typeface="Meiryo UI" panose="020B0604030504040204" pitchFamily="50" charset="-128"/>
              </a:rPr>
              <a:t>ア　</a:t>
            </a:r>
            <a:r>
              <a:rPr lang="ja-JP" altLang="ja-JP" sz="900" u="sng" dirty="0">
                <a:latin typeface="Meiryo UI" panose="020B0604030504040204" pitchFamily="50" charset="-128"/>
                <a:ea typeface="Meiryo UI" panose="020B0604030504040204" pitchFamily="50" charset="-128"/>
              </a:rPr>
              <a:t>保護者</a:t>
            </a:r>
            <a:r>
              <a:rPr lang="ja-JP" altLang="en-US" sz="900" u="sng" dirty="0">
                <a:latin typeface="Meiryo UI" panose="020B0604030504040204" pitchFamily="50" charset="-128"/>
                <a:ea typeface="Meiryo UI" panose="020B0604030504040204" pitchFamily="50" charset="-128"/>
              </a:rPr>
              <a:t>等全員の令和７年度の</a:t>
            </a:r>
            <a:r>
              <a:rPr lang="ja-JP" altLang="en-US" sz="900" b="1" u="sng" dirty="0">
                <a:latin typeface="Meiryo UI" panose="020B0604030504040204" pitchFamily="50" charset="-128"/>
                <a:ea typeface="Meiryo UI" panose="020B0604030504040204" pitchFamily="50" charset="-128"/>
              </a:rPr>
              <a:t>市町村民税及び道府県民税の所得割</a:t>
            </a:r>
            <a:r>
              <a:rPr lang="ja-JP" altLang="en-US" sz="900" u="sng" dirty="0">
                <a:latin typeface="Meiryo UI" panose="020B0604030504040204" pitchFamily="50" charset="-128"/>
                <a:ea typeface="Meiryo UI" panose="020B0604030504040204" pitchFamily="50" charset="-128"/>
              </a:rPr>
              <a:t>（以下「所得割」という。）が、</a:t>
            </a:r>
            <a:endParaRPr lang="en-US" altLang="ja-JP" sz="900" u="sng" dirty="0">
              <a:latin typeface="Meiryo UI" panose="020B0604030504040204" pitchFamily="50" charset="-128"/>
              <a:ea typeface="Meiryo UI" panose="020B0604030504040204" pitchFamily="50" charset="-128"/>
            </a:endParaRPr>
          </a:p>
          <a:p>
            <a:pPr>
              <a:lnSpc>
                <a:spcPct val="150000"/>
              </a:lnSpc>
            </a:pPr>
            <a:r>
              <a:rPr lang="ja-JP" altLang="en-US" sz="900" dirty="0">
                <a:latin typeface="Meiryo UI" panose="020B0604030504040204" pitchFamily="50" charset="-128"/>
                <a:ea typeface="Meiryo UI" panose="020B0604030504040204" pitchFamily="50" charset="-128"/>
              </a:rPr>
              <a:t>　　 </a:t>
            </a:r>
            <a:r>
              <a:rPr lang="ja-JP" altLang="en-US" sz="900" b="1" u="sng" dirty="0">
                <a:latin typeface="Meiryo UI" panose="020B0604030504040204" pitchFamily="50" charset="-128"/>
                <a:ea typeface="Meiryo UI" panose="020B0604030504040204" pitchFamily="50" charset="-128"/>
              </a:rPr>
              <a:t>非課税の世帯</a:t>
            </a:r>
            <a:r>
              <a:rPr lang="ja-JP" altLang="en-US" sz="900" u="sng" dirty="0">
                <a:latin typeface="Meiryo UI" panose="020B0604030504040204" pitchFamily="50" charset="-128"/>
                <a:ea typeface="Meiryo UI" panose="020B0604030504040204" pitchFamily="50" charset="-128"/>
              </a:rPr>
              <a:t>であること</a:t>
            </a:r>
            <a:endParaRPr lang="en-US" altLang="ja-JP" sz="900" u="sng" dirty="0">
              <a:latin typeface="Meiryo UI" panose="020B0604030504040204" pitchFamily="50" charset="-128"/>
              <a:ea typeface="Meiryo UI" panose="020B0604030504040204" pitchFamily="50" charset="-128"/>
            </a:endParaRPr>
          </a:p>
          <a:p>
            <a:pPr>
              <a:lnSpc>
                <a:spcPct val="150000"/>
              </a:lnSpc>
            </a:pPr>
            <a:r>
              <a:rPr lang="ja-JP" altLang="en-US" sz="900" dirty="0">
                <a:latin typeface="Meiryo UI" panose="020B0604030504040204" pitchFamily="50" charset="-128"/>
                <a:ea typeface="Meiryo UI" panose="020B0604030504040204" pitchFamily="50" charset="-128"/>
              </a:rPr>
              <a:t>イ　</a:t>
            </a:r>
            <a:r>
              <a:rPr lang="ja-JP" altLang="en-US" sz="900" u="sng" dirty="0">
                <a:latin typeface="Meiryo UI" panose="020B0604030504040204" pitchFamily="50" charset="-128"/>
                <a:ea typeface="Meiryo UI" panose="020B0604030504040204" pitchFamily="50" charset="-128"/>
              </a:rPr>
              <a:t>令和７年度所得割額の合算額が、</a:t>
            </a:r>
            <a:r>
              <a:rPr lang="en-US" altLang="ja-JP" sz="900" u="sng" dirty="0">
                <a:latin typeface="Meiryo UI" panose="020B0604030504040204" pitchFamily="50" charset="-128"/>
                <a:ea typeface="Meiryo UI" panose="020B0604030504040204" pitchFamily="50" charset="-128"/>
              </a:rPr>
              <a:t>105,500</a:t>
            </a:r>
            <a:r>
              <a:rPr lang="ja-JP" altLang="en-US" sz="900" u="sng" dirty="0">
                <a:latin typeface="Meiryo UI" panose="020B0604030504040204" pitchFamily="50" charset="-128"/>
                <a:ea typeface="Meiryo UI" panose="020B0604030504040204" pitchFamily="50" charset="-128"/>
              </a:rPr>
              <a:t>円未満の世帯であること</a:t>
            </a:r>
            <a:endParaRPr lang="en-US" altLang="ja-JP" sz="900" u="sng" dirty="0">
              <a:latin typeface="Meiryo UI" panose="020B0604030504040204" pitchFamily="50" charset="-128"/>
              <a:ea typeface="Meiryo UI" panose="020B0604030504040204" pitchFamily="50" charset="-128"/>
            </a:endParaRPr>
          </a:p>
          <a:p>
            <a:pPr>
              <a:lnSpc>
                <a:spcPct val="150000"/>
              </a:lnSpc>
            </a:pPr>
            <a:r>
              <a:rPr lang="ja-JP" altLang="en-US" sz="900" dirty="0">
                <a:latin typeface="Meiryo UI" panose="020B0604030504040204" pitchFamily="50" charset="-128"/>
                <a:ea typeface="Meiryo UI" panose="020B0604030504040204" pitchFamily="50" charset="-128"/>
              </a:rPr>
              <a:t>ウ　</a:t>
            </a:r>
            <a:r>
              <a:rPr lang="ja-JP" altLang="en-US" sz="900" u="sng" dirty="0">
                <a:latin typeface="Meiryo UI" panose="020B0604030504040204" pitchFamily="50" charset="-128"/>
                <a:ea typeface="Meiryo UI" panose="020B0604030504040204" pitchFamily="50" charset="-128"/>
              </a:rPr>
              <a:t>令和７年度所得割額の合算額が、</a:t>
            </a:r>
            <a:r>
              <a:rPr lang="en-US" altLang="ja-JP" sz="900" u="sng" dirty="0">
                <a:latin typeface="Meiryo UI" panose="020B0604030504040204" pitchFamily="50" charset="-128"/>
                <a:ea typeface="Meiryo UI" panose="020B0604030504040204" pitchFamily="50" charset="-128"/>
              </a:rPr>
              <a:t>264,500</a:t>
            </a:r>
            <a:r>
              <a:rPr lang="ja-JP" altLang="en-US" sz="900" u="sng" dirty="0">
                <a:latin typeface="Meiryo UI" panose="020B0604030504040204" pitchFamily="50" charset="-128"/>
                <a:ea typeface="Meiryo UI" panose="020B0604030504040204" pitchFamily="50" charset="-128"/>
              </a:rPr>
              <a:t>円未満であり３人以上の子（生徒を含む）を扶養している世帯であること</a:t>
            </a:r>
            <a:endParaRPr lang="ja-JP" altLang="ja-JP" sz="900" u="sng" dirty="0">
              <a:latin typeface="Meiryo UI" panose="020B0604030504040204" pitchFamily="50" charset="-128"/>
              <a:ea typeface="Meiryo UI" panose="020B0604030504040204" pitchFamily="50" charset="-128"/>
            </a:endParaRPr>
          </a:p>
          <a:p>
            <a:pPr>
              <a:lnSpc>
                <a:spcPct val="150000"/>
              </a:lnSpc>
            </a:pPr>
            <a:r>
              <a:rPr lang="ja-JP" altLang="en-US" sz="900" dirty="0">
                <a:latin typeface="Meiryo UI" panose="020B0604030504040204" pitchFamily="50" charset="-128"/>
                <a:ea typeface="Meiryo UI" panose="020B0604030504040204" pitchFamily="50" charset="-128"/>
              </a:rPr>
              <a:t>②　</a:t>
            </a:r>
            <a:r>
              <a:rPr lang="ja-JP" altLang="ja-JP" sz="900" dirty="0">
                <a:latin typeface="Meiryo UI" panose="020B0604030504040204" pitchFamily="50" charset="-128"/>
                <a:ea typeface="Meiryo UI" panose="020B0604030504040204" pitchFamily="50" charset="-128"/>
              </a:rPr>
              <a:t>保護者</a:t>
            </a:r>
            <a:r>
              <a:rPr lang="ja-JP" altLang="en-US" sz="900" dirty="0">
                <a:latin typeface="Meiryo UI" panose="020B0604030504040204" pitchFamily="50" charset="-128"/>
                <a:ea typeface="Meiryo UI" panose="020B0604030504040204" pitchFamily="50" charset="-128"/>
              </a:rPr>
              <a:t>等全員</a:t>
            </a:r>
            <a:r>
              <a:rPr lang="ja-JP" altLang="ja-JP" sz="900" dirty="0">
                <a:latin typeface="Meiryo UI" panose="020B0604030504040204" pitchFamily="50" charset="-128"/>
                <a:ea typeface="Meiryo UI" panose="020B0604030504040204" pitchFamily="50" charset="-128"/>
              </a:rPr>
              <a:t>が、</a:t>
            </a:r>
            <a:r>
              <a:rPr lang="ja-JP" altLang="ja-JP" sz="900" b="1" u="sng" dirty="0">
                <a:latin typeface="Meiryo UI" panose="020B0604030504040204" pitchFamily="50" charset="-128"/>
                <a:ea typeface="Meiryo UI" panose="020B0604030504040204" pitchFamily="50" charset="-128"/>
              </a:rPr>
              <a:t>大阪府内に在住</a:t>
            </a:r>
            <a:r>
              <a:rPr lang="ja-JP" altLang="ja-JP" sz="900" dirty="0">
                <a:latin typeface="Meiryo UI" panose="020B0604030504040204" pitchFamily="50" charset="-128"/>
                <a:ea typeface="Meiryo UI" panose="020B0604030504040204" pitchFamily="50" charset="-128"/>
              </a:rPr>
              <a:t>していること</a:t>
            </a:r>
            <a:r>
              <a:rPr lang="ja-JP" altLang="en-US" sz="900" dirty="0">
                <a:latin typeface="Meiryo UI" panose="020B0604030504040204" pitchFamily="50" charset="-128"/>
                <a:ea typeface="Meiryo UI" panose="020B0604030504040204" pitchFamily="50" charset="-128"/>
              </a:rPr>
              <a:t>（</a:t>
            </a:r>
            <a:r>
              <a:rPr lang="en-US" altLang="ja-JP" sz="900" dirty="0">
                <a:latin typeface="Meiryo UI" panose="020B0604030504040204" pitchFamily="50" charset="-128"/>
                <a:ea typeface="Meiryo UI" panose="020B0604030504040204" pitchFamily="50" charset="-128"/>
              </a:rPr>
              <a:t>※</a:t>
            </a:r>
            <a:r>
              <a:rPr lang="ja-JP" altLang="en-US" sz="900" dirty="0">
                <a:latin typeface="Meiryo UI" panose="020B0604030504040204" pitchFamily="50" charset="-128"/>
                <a:ea typeface="Meiryo UI" panose="020B0604030504040204" pitchFamily="50" charset="-128"/>
              </a:rPr>
              <a:t>）</a:t>
            </a:r>
            <a:endParaRPr lang="en-US" altLang="ja-JP" sz="900" dirty="0">
              <a:latin typeface="Meiryo UI" panose="020B0604030504040204" pitchFamily="50" charset="-128"/>
              <a:ea typeface="Meiryo UI" panose="020B0604030504040204" pitchFamily="50" charset="-128"/>
            </a:endParaRPr>
          </a:p>
          <a:p>
            <a:pPr>
              <a:lnSpc>
                <a:spcPct val="150000"/>
              </a:lnSpc>
            </a:pPr>
            <a:r>
              <a:rPr lang="ja-JP" altLang="en-US" sz="900" dirty="0">
                <a:latin typeface="Meiryo UI" panose="020B0604030504040204" pitchFamily="50" charset="-128"/>
                <a:ea typeface="Meiryo UI" panose="020B0604030504040204" pitchFamily="50" charset="-128"/>
              </a:rPr>
              <a:t>③　生徒が、高等学校等修学支援事業補助金（専攻科の生徒への修学支援）の補助対象となる者であること</a:t>
            </a:r>
            <a:endParaRPr lang="en-US" altLang="ja-JP" sz="900" dirty="0">
              <a:latin typeface="Meiryo UI" panose="020B0604030504040204" pitchFamily="50" charset="-128"/>
              <a:ea typeface="Meiryo UI" panose="020B0604030504040204" pitchFamily="50" charset="-128"/>
            </a:endParaRPr>
          </a:p>
          <a:p>
            <a:pPr>
              <a:lnSpc>
                <a:spcPct val="150000"/>
              </a:lnSpc>
            </a:pPr>
            <a:r>
              <a:rPr lang="ja-JP" altLang="en-US" sz="900" dirty="0">
                <a:latin typeface="Meiryo UI" panose="020B0604030504040204" pitchFamily="50" charset="-128"/>
                <a:ea typeface="Meiryo UI" panose="020B0604030504040204" pitchFamily="50" charset="-128"/>
              </a:rPr>
              <a:t>④　生徒が、高等学校等専攻科に在学し、休学していないこと（令和８年３月１日までに復学した場合は給付対象と</a:t>
            </a:r>
            <a:endParaRPr lang="en-US" altLang="ja-JP" sz="900" dirty="0">
              <a:latin typeface="Meiryo UI" panose="020B0604030504040204" pitchFamily="50" charset="-128"/>
              <a:ea typeface="Meiryo UI" panose="020B0604030504040204" pitchFamily="50" charset="-128"/>
            </a:endParaRPr>
          </a:p>
          <a:p>
            <a:pPr>
              <a:lnSpc>
                <a:spcPct val="150000"/>
              </a:lnSpc>
            </a:pPr>
            <a:r>
              <a:rPr lang="ja-JP" altLang="en-US" sz="900" dirty="0">
                <a:latin typeface="Meiryo UI" panose="020B0604030504040204" pitchFamily="50" charset="-128"/>
                <a:ea typeface="Meiryo UI" panose="020B0604030504040204" pitchFamily="50" charset="-128"/>
              </a:rPr>
              <a:t>　　 なりますので、復学日までに大阪府（裏面問合せ先参照）にお問い合わせください。）</a:t>
            </a:r>
            <a:endParaRPr lang="en-US" altLang="ja-JP" sz="900" dirty="0">
              <a:latin typeface="Meiryo UI" panose="020B0604030504040204" pitchFamily="50" charset="-128"/>
              <a:ea typeface="Meiryo UI" panose="020B0604030504040204" pitchFamily="50" charset="-128"/>
            </a:endParaRPr>
          </a:p>
        </p:txBody>
      </p:sp>
      <p:sp>
        <p:nvSpPr>
          <p:cNvPr id="29" name="テキスト ボックス 28"/>
          <p:cNvSpPr txBox="1"/>
          <p:nvPr/>
        </p:nvSpPr>
        <p:spPr>
          <a:xfrm>
            <a:off x="1281813" y="180294"/>
            <a:ext cx="5814311" cy="338554"/>
          </a:xfrm>
          <a:prstGeom prst="rect">
            <a:avLst/>
          </a:prstGeom>
          <a:noFill/>
        </p:spPr>
        <p:txBody>
          <a:bodyPr wrap="square" rtlCol="0">
            <a:spAutoFit/>
          </a:bodyPr>
          <a:lstStyle/>
          <a:p>
            <a:r>
              <a:rPr lang="ja-JP" altLang="en-US" sz="1200" b="1" dirty="0">
                <a:latin typeface="Meiryo UI" panose="020B0604030504040204" pitchFamily="50" charset="-128"/>
                <a:ea typeface="Meiryo UI" panose="020B0604030504040204" pitchFamily="50" charset="-128"/>
              </a:rPr>
              <a:t>　</a:t>
            </a:r>
            <a:r>
              <a:rPr lang="en-US" altLang="ja-JP" sz="1600" b="1" dirty="0">
                <a:latin typeface="Meiryo UI" panose="020B0604030504040204" pitchFamily="50" charset="-128"/>
                <a:ea typeface="Meiryo UI" panose="020B0604030504040204" pitchFamily="50" charset="-128"/>
              </a:rPr>
              <a:t>【</a:t>
            </a:r>
            <a:r>
              <a:rPr lang="ja-JP" altLang="en-US" sz="1600" b="1" dirty="0">
                <a:latin typeface="Meiryo UI" panose="020B0604030504040204" pitchFamily="50" charset="-128"/>
                <a:ea typeface="Meiryo UI" panose="020B0604030504040204" pitchFamily="50" charset="-128"/>
              </a:rPr>
              <a:t>重要</a:t>
            </a:r>
            <a:r>
              <a:rPr lang="en-US" altLang="ja-JP" sz="1600" b="1" dirty="0">
                <a:latin typeface="Meiryo UI" panose="020B0604030504040204" pitchFamily="50" charset="-128"/>
                <a:ea typeface="Meiryo UI" panose="020B0604030504040204" pitchFamily="50" charset="-128"/>
              </a:rPr>
              <a:t>】</a:t>
            </a:r>
            <a:r>
              <a:rPr lang="ja-JP" altLang="en-US" sz="1600" b="1" dirty="0">
                <a:latin typeface="Meiryo UI" panose="020B0604030504040204" pitchFamily="50" charset="-128"/>
                <a:ea typeface="Meiryo UI" panose="020B0604030504040204" pitchFamily="50" charset="-128"/>
              </a:rPr>
              <a:t>　</a:t>
            </a:r>
            <a:r>
              <a:rPr lang="ja-JP" altLang="en-US" sz="1200" b="1" dirty="0">
                <a:latin typeface="Meiryo UI" panose="020B0604030504040204" pitchFamily="50" charset="-128"/>
                <a:ea typeface="Meiryo UI" panose="020B0604030504040204" pitchFamily="50" charset="-128"/>
              </a:rPr>
              <a:t>このお知らせは、必ず保護者に渡してください。　　　　　　　　</a:t>
            </a:r>
            <a:r>
              <a:rPr lang="ja-JP" altLang="en-US" sz="1200" dirty="0">
                <a:latin typeface="Meiryo UI" panose="020B0604030504040204" pitchFamily="50" charset="-128"/>
                <a:ea typeface="Meiryo UI" panose="020B0604030504040204" pitchFamily="50" charset="-128"/>
              </a:rPr>
              <a:t>（令和７年度）</a:t>
            </a:r>
            <a:endParaRPr kumimoji="1" lang="ja-JP" altLang="en-US" sz="1000" u="sng" dirty="0">
              <a:latin typeface="Meiryo UI" panose="020B0604030504040204" pitchFamily="50" charset="-128"/>
              <a:ea typeface="Meiryo UI" panose="020B0604030504040204" pitchFamily="50" charset="-128"/>
            </a:endParaRPr>
          </a:p>
        </p:txBody>
      </p:sp>
      <p:grpSp>
        <p:nvGrpSpPr>
          <p:cNvPr id="31" name="グループ化 30"/>
          <p:cNvGrpSpPr/>
          <p:nvPr/>
        </p:nvGrpSpPr>
        <p:grpSpPr>
          <a:xfrm>
            <a:off x="194682" y="4999306"/>
            <a:ext cx="6659152" cy="366963"/>
            <a:chOff x="350366" y="1670230"/>
            <a:chExt cx="6840000" cy="353360"/>
          </a:xfrm>
        </p:grpSpPr>
        <p:sp>
          <p:nvSpPr>
            <p:cNvPr id="32" name="Line 6"/>
            <p:cNvSpPr>
              <a:spLocks noChangeShapeType="1"/>
            </p:cNvSpPr>
            <p:nvPr/>
          </p:nvSpPr>
          <p:spPr bwMode="auto">
            <a:xfrm>
              <a:off x="350366" y="1960196"/>
              <a:ext cx="6840000" cy="0"/>
            </a:xfrm>
            <a:prstGeom prst="line">
              <a:avLst/>
            </a:prstGeom>
            <a:noFill/>
            <a:ln w="133350">
              <a:solidFill>
                <a:srgbClr val="000080"/>
              </a:solidFill>
              <a:round/>
              <a:headEnd/>
              <a:tailEnd/>
            </a:ln>
            <a:extLst>
              <a:ext uri="{909E8E84-426E-40DD-AFC4-6F175D3DCCD1}">
                <a14:hiddenFill xmlns:a14="http://schemas.microsoft.com/office/drawing/2010/main">
                  <a:noFill/>
                </a14:hiddenFill>
              </a:ext>
            </a:extLst>
          </p:spPr>
          <p:txBody>
            <a:bodyPr vert="horz" wrap="square" lIns="74295" tIns="8890" rIns="74295" bIns="8890" numCol="1" anchor="t" anchorCtr="0" compatLnSpc="1">
              <a:prstTxWarp prst="textNoShape">
                <a:avLst/>
              </a:prstTxWarp>
            </a:bodyPr>
            <a:lstStyle/>
            <a:p>
              <a:endParaRPr lang="ja-JP" altLang="en-US">
                <a:solidFill>
                  <a:schemeClr val="bg1"/>
                </a:solidFill>
                <a:latin typeface="Meiryo UI" panose="020B0604030504040204" pitchFamily="50" charset="-128"/>
                <a:ea typeface="Meiryo UI" panose="020B0604030504040204" pitchFamily="50" charset="-128"/>
              </a:endParaRPr>
            </a:p>
          </p:txBody>
        </p:sp>
        <p:sp>
          <p:nvSpPr>
            <p:cNvPr id="39" name="AutoShape 7"/>
            <p:cNvSpPr>
              <a:spLocks noChangeArrowheads="1"/>
            </p:cNvSpPr>
            <p:nvPr/>
          </p:nvSpPr>
          <p:spPr bwMode="auto">
            <a:xfrm>
              <a:off x="350366" y="1670230"/>
              <a:ext cx="1192758" cy="353360"/>
            </a:xfrm>
            <a:prstGeom prst="roundRect">
              <a:avLst>
                <a:gd name="adj" fmla="val 16667"/>
              </a:avLst>
            </a:pr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0" tIns="0" rIns="0" bIns="0"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lang="ja-JP" altLang="en-US" sz="1800" b="1" dirty="0">
                  <a:solidFill>
                    <a:schemeClr val="bg1"/>
                  </a:solidFill>
                  <a:latin typeface="Meiryo UI" panose="020B0604030504040204" pitchFamily="50" charset="-128"/>
                  <a:ea typeface="Meiryo UI" panose="020B0604030504040204" pitchFamily="50" charset="-128"/>
                  <a:cs typeface="ＭＳ Ｐゴシック" pitchFamily="50" charset="-128"/>
                </a:rPr>
                <a:t>給付金額</a:t>
              </a:r>
              <a:endParaRPr kumimoji="1" lang="ja-JP" sz="1800" b="1" i="0" u="none" strike="noStrike" cap="none" normalizeH="0" baseline="0" dirty="0">
                <a:ln>
                  <a:noFill/>
                </a:ln>
                <a:solidFill>
                  <a:schemeClr val="bg1"/>
                </a:solidFill>
                <a:effectLst/>
                <a:latin typeface="Meiryo UI" panose="020B0604030504040204" pitchFamily="50" charset="-128"/>
                <a:ea typeface="Meiryo UI" panose="020B0604030504040204" pitchFamily="50" charset="-128"/>
                <a:cs typeface="ＭＳ Ｐゴシック" pitchFamily="50" charset="-128"/>
              </a:endParaRPr>
            </a:p>
          </p:txBody>
        </p:sp>
      </p:grpSp>
      <p:sp>
        <p:nvSpPr>
          <p:cNvPr id="2" name="正方形/長方形 1"/>
          <p:cNvSpPr/>
          <p:nvPr/>
        </p:nvSpPr>
        <p:spPr>
          <a:xfrm>
            <a:off x="1960913" y="-81256"/>
            <a:ext cx="5135212" cy="45026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kumimoji="1" lang="en-US" altLang="ja-JP" sz="1600" b="1" dirty="0">
                <a:solidFill>
                  <a:schemeClr val="tx1"/>
                </a:solidFill>
                <a:latin typeface="Meiryo UI" panose="020B0604030504040204" pitchFamily="50" charset="-128"/>
                <a:ea typeface="Meiryo UI" panose="020B0604030504040204" pitchFamily="50" charset="-128"/>
              </a:rPr>
              <a:t>【</a:t>
            </a:r>
            <a:r>
              <a:rPr kumimoji="1" lang="ja-JP" altLang="en-US" sz="1600" b="1" dirty="0">
                <a:solidFill>
                  <a:schemeClr val="tx1"/>
                </a:solidFill>
                <a:latin typeface="Meiryo UI" panose="020B0604030504040204" pitchFamily="50" charset="-128"/>
                <a:ea typeface="Meiryo UI" panose="020B0604030504040204" pitchFamily="50" charset="-128"/>
              </a:rPr>
              <a:t>大阪府認可校以外の</a:t>
            </a:r>
            <a:r>
              <a:rPr lang="ja-JP" altLang="en-US" sz="1600" b="1" dirty="0">
                <a:solidFill>
                  <a:schemeClr val="tx1"/>
                </a:solidFill>
                <a:latin typeface="Meiryo UI" panose="020B0604030504040204" pitchFamily="50" charset="-128"/>
                <a:ea typeface="Meiryo UI" panose="020B0604030504040204" pitchFamily="50" charset="-128"/>
              </a:rPr>
              <a:t>高等学校</a:t>
            </a:r>
            <a:r>
              <a:rPr kumimoji="1" lang="ja-JP" altLang="en-US" sz="1600" b="1" dirty="0">
                <a:solidFill>
                  <a:schemeClr val="tx1"/>
                </a:solidFill>
                <a:latin typeface="Meiryo UI" panose="020B0604030504040204" pitchFamily="50" charset="-128"/>
                <a:ea typeface="Meiryo UI" panose="020B0604030504040204" pitchFamily="50" charset="-128"/>
              </a:rPr>
              <a:t>等専攻科用・通常制度</a:t>
            </a:r>
            <a:r>
              <a:rPr kumimoji="1" lang="en-US" altLang="ja-JP" sz="1600" b="1" dirty="0">
                <a:solidFill>
                  <a:schemeClr val="tx1"/>
                </a:solidFill>
                <a:latin typeface="Meiryo UI" panose="020B0604030504040204" pitchFamily="50" charset="-128"/>
                <a:ea typeface="Meiryo UI" panose="020B0604030504040204" pitchFamily="50" charset="-128"/>
              </a:rPr>
              <a:t>】</a:t>
            </a:r>
            <a:endParaRPr kumimoji="1" lang="ja-JP" altLang="en-US" sz="1600" b="1" dirty="0">
              <a:solidFill>
                <a:schemeClr val="tx1"/>
              </a:solidFill>
              <a:latin typeface="Meiryo UI" panose="020B0604030504040204" pitchFamily="50" charset="-128"/>
              <a:ea typeface="Meiryo UI" panose="020B0604030504040204" pitchFamily="50" charset="-128"/>
            </a:endParaRPr>
          </a:p>
        </p:txBody>
      </p:sp>
      <p:grpSp>
        <p:nvGrpSpPr>
          <p:cNvPr id="41" name="グループ化 40"/>
          <p:cNvGrpSpPr/>
          <p:nvPr/>
        </p:nvGrpSpPr>
        <p:grpSpPr>
          <a:xfrm>
            <a:off x="217692" y="6653963"/>
            <a:ext cx="6660000" cy="390721"/>
            <a:chOff x="351788" y="1022698"/>
            <a:chExt cx="6534423" cy="376238"/>
          </a:xfrm>
        </p:grpSpPr>
        <p:sp>
          <p:nvSpPr>
            <p:cNvPr id="43" name="Line 6"/>
            <p:cNvSpPr>
              <a:spLocks noChangeShapeType="1"/>
            </p:cNvSpPr>
            <p:nvPr/>
          </p:nvSpPr>
          <p:spPr bwMode="auto">
            <a:xfrm>
              <a:off x="351788" y="1334866"/>
              <a:ext cx="6534423" cy="1273"/>
            </a:xfrm>
            <a:prstGeom prst="line">
              <a:avLst/>
            </a:prstGeom>
            <a:noFill/>
            <a:ln w="133350">
              <a:solidFill>
                <a:srgbClr val="000080"/>
              </a:solidFill>
              <a:round/>
              <a:headEnd/>
              <a:tailEnd/>
            </a:ln>
            <a:extLst>
              <a:ext uri="{909E8E84-426E-40DD-AFC4-6F175D3DCCD1}">
                <a14:hiddenFill xmlns:a14="http://schemas.microsoft.com/office/drawing/2010/main">
                  <a:noFill/>
                </a14:hiddenFill>
              </a:ext>
            </a:extLst>
          </p:spPr>
          <p:txBody>
            <a:bodyPr vert="horz" wrap="square" lIns="74295" tIns="8890" rIns="74295" bIns="8890" numCol="1" anchor="t" anchorCtr="0" compatLnSpc="1">
              <a:prstTxWarp prst="textNoShape">
                <a:avLst/>
              </a:prstTxWarp>
            </a:bodyPr>
            <a:lstStyle/>
            <a:p>
              <a:endParaRPr lang="ja-JP" altLang="en-US">
                <a:latin typeface="Meiryo UI" panose="020B0604030504040204" pitchFamily="50" charset="-128"/>
                <a:ea typeface="Meiryo UI" panose="020B0604030504040204" pitchFamily="50" charset="-128"/>
              </a:endParaRPr>
            </a:p>
          </p:txBody>
        </p:sp>
        <p:sp>
          <p:nvSpPr>
            <p:cNvPr id="44" name="AutoShape 7"/>
            <p:cNvSpPr>
              <a:spLocks noChangeArrowheads="1"/>
            </p:cNvSpPr>
            <p:nvPr/>
          </p:nvSpPr>
          <p:spPr bwMode="auto">
            <a:xfrm>
              <a:off x="354301" y="1022698"/>
              <a:ext cx="1147403" cy="376238"/>
            </a:xfrm>
            <a:prstGeom prst="roundRect">
              <a:avLst>
                <a:gd name="adj" fmla="val 16667"/>
              </a:avLst>
            </a:pr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0" tIns="0" rIns="0" bIns="0"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lang="ja-JP" altLang="en-US" sz="1800" b="1" dirty="0">
                  <a:solidFill>
                    <a:schemeClr val="bg1"/>
                  </a:solidFill>
                  <a:latin typeface="Meiryo UI" panose="020B0604030504040204" pitchFamily="50" charset="-128"/>
                  <a:ea typeface="Meiryo UI" panose="020B0604030504040204" pitchFamily="50" charset="-128"/>
                  <a:cs typeface="ＭＳ Ｐゴシック" pitchFamily="50" charset="-128"/>
                </a:rPr>
                <a:t>申請期限</a:t>
              </a:r>
              <a:endParaRPr kumimoji="1" lang="ja-JP" sz="1800" b="1" i="0" u="none" strike="noStrike" cap="none" normalizeH="0" baseline="0" dirty="0">
                <a:ln>
                  <a:noFill/>
                </a:ln>
                <a:solidFill>
                  <a:schemeClr val="bg1"/>
                </a:solidFill>
                <a:effectLst/>
                <a:latin typeface="Meiryo UI" panose="020B0604030504040204" pitchFamily="50" charset="-128"/>
                <a:ea typeface="Meiryo UI" panose="020B0604030504040204" pitchFamily="50" charset="-128"/>
                <a:cs typeface="ＭＳ Ｐゴシック" pitchFamily="50" charset="-128"/>
              </a:endParaRPr>
            </a:p>
          </p:txBody>
        </p:sp>
      </p:grpSp>
      <p:sp>
        <p:nvSpPr>
          <p:cNvPr id="58" name="テキスト ボックス 57"/>
          <p:cNvSpPr txBox="1"/>
          <p:nvPr/>
        </p:nvSpPr>
        <p:spPr>
          <a:xfrm>
            <a:off x="227807" y="4651243"/>
            <a:ext cx="6345779" cy="369332"/>
          </a:xfrm>
          <a:prstGeom prst="rect">
            <a:avLst/>
          </a:prstGeom>
          <a:noFill/>
        </p:spPr>
        <p:txBody>
          <a:bodyPr wrap="square" rtlCol="0">
            <a:spAutoFit/>
          </a:bodyPr>
          <a:lstStyle>
            <a:defPPr>
              <a:defRPr lang="ja-JP"/>
            </a:defPPr>
            <a:lvl1pPr marL="0" algn="l" defTabSz="946404" rtl="0" eaLnBrk="1" latinLnBrk="0" hangingPunct="1">
              <a:defRPr kumimoji="1" sz="1900" kern="1200">
                <a:solidFill>
                  <a:schemeClr val="tx1"/>
                </a:solidFill>
                <a:latin typeface="+mn-lt"/>
                <a:ea typeface="+mn-ea"/>
                <a:cs typeface="+mn-cs"/>
              </a:defRPr>
            </a:lvl1pPr>
            <a:lvl2pPr marL="473202" algn="l" defTabSz="946404" rtl="0" eaLnBrk="1" latinLnBrk="0" hangingPunct="1">
              <a:defRPr kumimoji="1" sz="1900" kern="1200">
                <a:solidFill>
                  <a:schemeClr val="tx1"/>
                </a:solidFill>
                <a:latin typeface="+mn-lt"/>
                <a:ea typeface="+mn-ea"/>
                <a:cs typeface="+mn-cs"/>
              </a:defRPr>
            </a:lvl2pPr>
            <a:lvl3pPr marL="946404" algn="l" defTabSz="946404" rtl="0" eaLnBrk="1" latinLnBrk="0" hangingPunct="1">
              <a:defRPr kumimoji="1" sz="1900" kern="1200">
                <a:solidFill>
                  <a:schemeClr val="tx1"/>
                </a:solidFill>
                <a:latin typeface="+mn-lt"/>
                <a:ea typeface="+mn-ea"/>
                <a:cs typeface="+mn-cs"/>
              </a:defRPr>
            </a:lvl3pPr>
            <a:lvl4pPr marL="1419606" algn="l" defTabSz="946404" rtl="0" eaLnBrk="1" latinLnBrk="0" hangingPunct="1">
              <a:defRPr kumimoji="1" sz="1900" kern="1200">
                <a:solidFill>
                  <a:schemeClr val="tx1"/>
                </a:solidFill>
                <a:latin typeface="+mn-lt"/>
                <a:ea typeface="+mn-ea"/>
                <a:cs typeface="+mn-cs"/>
              </a:defRPr>
            </a:lvl4pPr>
            <a:lvl5pPr marL="1892808" algn="l" defTabSz="946404" rtl="0" eaLnBrk="1" latinLnBrk="0" hangingPunct="1">
              <a:defRPr kumimoji="1" sz="1900" kern="1200">
                <a:solidFill>
                  <a:schemeClr val="tx1"/>
                </a:solidFill>
                <a:latin typeface="+mn-lt"/>
                <a:ea typeface="+mn-ea"/>
                <a:cs typeface="+mn-cs"/>
              </a:defRPr>
            </a:lvl5pPr>
            <a:lvl6pPr marL="2366010" algn="l" defTabSz="946404" rtl="0" eaLnBrk="1" latinLnBrk="0" hangingPunct="1">
              <a:defRPr kumimoji="1" sz="1900" kern="1200">
                <a:solidFill>
                  <a:schemeClr val="tx1"/>
                </a:solidFill>
                <a:latin typeface="+mn-lt"/>
                <a:ea typeface="+mn-ea"/>
                <a:cs typeface="+mn-cs"/>
              </a:defRPr>
            </a:lvl6pPr>
            <a:lvl7pPr marL="2839212" algn="l" defTabSz="946404" rtl="0" eaLnBrk="1" latinLnBrk="0" hangingPunct="1">
              <a:defRPr kumimoji="1" sz="1900" kern="1200">
                <a:solidFill>
                  <a:schemeClr val="tx1"/>
                </a:solidFill>
                <a:latin typeface="+mn-lt"/>
                <a:ea typeface="+mn-ea"/>
                <a:cs typeface="+mn-cs"/>
              </a:defRPr>
            </a:lvl7pPr>
            <a:lvl8pPr marL="3312414" algn="l" defTabSz="946404" rtl="0" eaLnBrk="1" latinLnBrk="0" hangingPunct="1">
              <a:defRPr kumimoji="1" sz="1900" kern="1200">
                <a:solidFill>
                  <a:schemeClr val="tx1"/>
                </a:solidFill>
                <a:latin typeface="+mn-lt"/>
                <a:ea typeface="+mn-ea"/>
                <a:cs typeface="+mn-cs"/>
              </a:defRPr>
            </a:lvl8pPr>
            <a:lvl9pPr marL="3785616" algn="l" defTabSz="946404" rtl="0" eaLnBrk="1" latinLnBrk="0" hangingPunct="1">
              <a:defRPr kumimoji="1" sz="1900" kern="1200">
                <a:solidFill>
                  <a:schemeClr val="tx1"/>
                </a:solidFill>
                <a:latin typeface="+mn-lt"/>
                <a:ea typeface="+mn-ea"/>
                <a:cs typeface="+mn-cs"/>
              </a:defRPr>
            </a:lvl9pPr>
          </a:lstStyle>
          <a:p>
            <a:r>
              <a:rPr kumimoji="1" lang="en-US" altLang="ja-JP" sz="900" dirty="0">
                <a:latin typeface="Meiryo UI" panose="020B0604030504040204" pitchFamily="50" charset="-128"/>
                <a:ea typeface="Meiryo UI" panose="020B0604030504040204" pitchFamily="50" charset="-128"/>
              </a:rPr>
              <a:t>※</a:t>
            </a:r>
            <a:r>
              <a:rPr kumimoji="1" lang="ja-JP" altLang="en-US" sz="900" dirty="0">
                <a:latin typeface="Meiryo UI" panose="020B0604030504040204" pitchFamily="50" charset="-128"/>
                <a:ea typeface="Meiryo UI" panose="020B0604030504040204" pitchFamily="50" charset="-128"/>
              </a:rPr>
              <a:t>　　保護者等のいずれか一方が他の都道府県に</a:t>
            </a:r>
            <a:r>
              <a:rPr lang="ja-JP" altLang="en-US" sz="900" dirty="0">
                <a:latin typeface="Meiryo UI" panose="020B0604030504040204" pitchFamily="50" charset="-128"/>
                <a:ea typeface="Meiryo UI" panose="020B0604030504040204" pitchFamily="50" charset="-128"/>
              </a:rPr>
              <a:t>在住</a:t>
            </a:r>
            <a:r>
              <a:rPr kumimoji="1" lang="ja-JP" altLang="en-US" sz="900" dirty="0">
                <a:latin typeface="Meiryo UI" panose="020B0604030504040204" pitchFamily="50" charset="-128"/>
                <a:ea typeface="Meiryo UI" panose="020B0604030504040204" pitchFamily="50" charset="-128"/>
              </a:rPr>
              <a:t>している場合は、生活の本拠が</a:t>
            </a:r>
            <a:r>
              <a:rPr lang="ja-JP" altLang="en-US" sz="900" dirty="0">
                <a:latin typeface="Meiryo UI" panose="020B0604030504040204" pitchFamily="50" charset="-128"/>
                <a:ea typeface="Meiryo UI" panose="020B0604030504040204" pitchFamily="50" charset="-128"/>
              </a:rPr>
              <a:t>大阪府内</a:t>
            </a:r>
            <a:r>
              <a:rPr kumimoji="1" lang="ja-JP" altLang="en-US" sz="900" dirty="0">
                <a:latin typeface="Meiryo UI" panose="020B0604030504040204" pitchFamily="50" charset="-128"/>
                <a:ea typeface="Meiryo UI" panose="020B0604030504040204" pitchFamily="50" charset="-128"/>
              </a:rPr>
              <a:t>に</a:t>
            </a:r>
            <a:r>
              <a:rPr lang="ja-JP" altLang="en-US" sz="900" dirty="0">
                <a:latin typeface="Meiryo UI" panose="020B0604030504040204" pitchFamily="50" charset="-128"/>
                <a:ea typeface="Meiryo UI" panose="020B0604030504040204" pitchFamily="50" charset="-128"/>
              </a:rPr>
              <a:t>ある世帯で</a:t>
            </a:r>
            <a:r>
              <a:rPr kumimoji="1" lang="ja-JP" altLang="en-US" sz="900" dirty="0">
                <a:latin typeface="Meiryo UI" panose="020B0604030504040204" pitchFamily="50" charset="-128"/>
                <a:ea typeface="Meiryo UI" panose="020B0604030504040204" pitchFamily="50" charset="-128"/>
              </a:rPr>
              <a:t>、かつ、</a:t>
            </a:r>
            <a:br>
              <a:rPr kumimoji="1" lang="en-US" altLang="ja-JP" sz="900" dirty="0">
                <a:latin typeface="Meiryo UI" panose="020B0604030504040204" pitchFamily="50" charset="-128"/>
                <a:ea typeface="Meiryo UI" panose="020B0604030504040204" pitchFamily="50" charset="-128"/>
              </a:rPr>
            </a:br>
            <a:r>
              <a:rPr kumimoji="1" lang="ja-JP" altLang="en-US" sz="900" dirty="0">
                <a:latin typeface="Meiryo UI" panose="020B0604030504040204" pitchFamily="50" charset="-128"/>
                <a:ea typeface="Meiryo UI" panose="020B0604030504040204" pitchFamily="50" charset="-128"/>
              </a:rPr>
              <a:t>　　他の都道府県に対し奨学のための給付金を申請しない場合</a:t>
            </a:r>
            <a:r>
              <a:rPr lang="ja-JP" altLang="en-US" sz="900" dirty="0">
                <a:latin typeface="Meiryo UI" panose="020B0604030504040204" pitchFamily="50" charset="-128"/>
                <a:ea typeface="Meiryo UI" panose="020B0604030504040204" pitchFamily="50" charset="-128"/>
              </a:rPr>
              <a:t>に限り</a:t>
            </a:r>
            <a:r>
              <a:rPr kumimoji="1" lang="ja-JP" altLang="en-US" sz="900" dirty="0">
                <a:latin typeface="Meiryo UI" panose="020B0604030504040204" pitchFamily="50" charset="-128"/>
                <a:ea typeface="Meiryo UI" panose="020B0604030504040204" pitchFamily="50" charset="-128"/>
              </a:rPr>
              <a:t>、申請できます。</a:t>
            </a:r>
          </a:p>
        </p:txBody>
      </p:sp>
      <p:grpSp>
        <p:nvGrpSpPr>
          <p:cNvPr id="6" name="グループ化 5"/>
          <p:cNvGrpSpPr/>
          <p:nvPr/>
        </p:nvGrpSpPr>
        <p:grpSpPr>
          <a:xfrm>
            <a:off x="265241" y="1896970"/>
            <a:ext cx="6660000" cy="390721"/>
            <a:chOff x="265241" y="1755514"/>
            <a:chExt cx="6660000" cy="390721"/>
          </a:xfrm>
        </p:grpSpPr>
        <p:sp>
          <p:nvSpPr>
            <p:cNvPr id="59" name="Line 6"/>
            <p:cNvSpPr>
              <a:spLocks noChangeShapeType="1"/>
            </p:cNvSpPr>
            <p:nvPr/>
          </p:nvSpPr>
          <p:spPr bwMode="auto">
            <a:xfrm>
              <a:off x="265241" y="2103786"/>
              <a:ext cx="6660000" cy="1322"/>
            </a:xfrm>
            <a:prstGeom prst="line">
              <a:avLst/>
            </a:prstGeom>
            <a:noFill/>
            <a:ln w="133350">
              <a:solidFill>
                <a:srgbClr val="000080"/>
              </a:solidFill>
              <a:round/>
              <a:headEnd/>
              <a:tailEnd/>
            </a:ln>
            <a:extLst>
              <a:ext uri="{909E8E84-426E-40DD-AFC4-6F175D3DCCD1}">
                <a14:hiddenFill xmlns:a14="http://schemas.microsoft.com/office/drawing/2010/main">
                  <a:noFill/>
                </a14:hiddenFill>
              </a:ext>
            </a:extLst>
          </p:spPr>
          <p:txBody>
            <a:bodyPr vert="horz" wrap="square" lIns="74295" tIns="8890" rIns="74295" bIns="8890" numCol="1" anchor="t" anchorCtr="0" compatLnSpc="1">
              <a:prstTxWarp prst="textNoShape">
                <a:avLst/>
              </a:prstTxWarp>
            </a:bodyPr>
            <a:lstStyle/>
            <a:p>
              <a:endParaRPr lang="ja-JP" altLang="en-US" dirty="0">
                <a:latin typeface="Meiryo UI" panose="020B0604030504040204" pitchFamily="50" charset="-128"/>
                <a:ea typeface="Meiryo UI" panose="020B0604030504040204" pitchFamily="50" charset="-128"/>
              </a:endParaRPr>
            </a:p>
          </p:txBody>
        </p:sp>
        <p:sp>
          <p:nvSpPr>
            <p:cNvPr id="60" name="AutoShape 7"/>
            <p:cNvSpPr>
              <a:spLocks noChangeArrowheads="1"/>
            </p:cNvSpPr>
            <p:nvPr/>
          </p:nvSpPr>
          <p:spPr bwMode="auto">
            <a:xfrm>
              <a:off x="265241" y="1755514"/>
              <a:ext cx="1167062" cy="390721"/>
            </a:xfrm>
            <a:prstGeom prst="roundRect">
              <a:avLst>
                <a:gd name="adj" fmla="val 16667"/>
              </a:avLst>
            </a:pr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0" tIns="0" rIns="0" bIns="0"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lang="ja-JP" altLang="en-US" sz="1800" b="1" dirty="0">
                  <a:solidFill>
                    <a:schemeClr val="bg1"/>
                  </a:solidFill>
                  <a:latin typeface="Arial" pitchFamily="34" charset="0"/>
                  <a:ea typeface="ＭＳ Ｐゴシック" pitchFamily="50" charset="-128"/>
                  <a:cs typeface="ＭＳ Ｐゴシック" pitchFamily="50" charset="-128"/>
                </a:rPr>
                <a:t>要　　　件</a:t>
              </a:r>
              <a:endParaRPr kumimoji="1" lang="ja-JP" sz="1800" b="1" i="0" u="none" strike="noStrike" cap="none" normalizeH="0" baseline="0" dirty="0">
                <a:ln>
                  <a:noFill/>
                </a:ln>
                <a:solidFill>
                  <a:schemeClr val="bg1"/>
                </a:solidFill>
                <a:effectLst/>
                <a:latin typeface="Arial" pitchFamily="34" charset="0"/>
                <a:ea typeface="ＭＳ Ｐゴシック" pitchFamily="50" charset="-128"/>
                <a:cs typeface="ＭＳ Ｐゴシック" pitchFamily="50" charset="-128"/>
              </a:endParaRPr>
            </a:p>
          </p:txBody>
        </p:sp>
      </p:grpSp>
      <p:pic>
        <p:nvPicPr>
          <p:cNvPr id="5" name="図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7150" y="48214"/>
            <a:ext cx="1285875" cy="459632"/>
          </a:xfrm>
          <a:prstGeom prst="rect">
            <a:avLst/>
          </a:prstGeom>
        </p:spPr>
      </p:pic>
      <p:sp>
        <p:nvSpPr>
          <p:cNvPr id="46" name="テキスト ボックス 45"/>
          <p:cNvSpPr txBox="1"/>
          <p:nvPr/>
        </p:nvSpPr>
        <p:spPr>
          <a:xfrm>
            <a:off x="217692" y="7103891"/>
            <a:ext cx="7545862" cy="307777"/>
          </a:xfrm>
          <a:prstGeom prst="rect">
            <a:avLst/>
          </a:prstGeom>
          <a:noFill/>
          <a:ln cmpd="thickThin">
            <a:noFill/>
          </a:ln>
        </p:spPr>
        <p:txBody>
          <a:bodyPr wrap="square" rtlCol="0">
            <a:spAutoFit/>
          </a:bodyPr>
          <a:lstStyle/>
          <a:p>
            <a:r>
              <a:rPr lang="ja-JP" altLang="en-US" sz="1400" b="1" dirty="0">
                <a:latin typeface="Meiryo UI" panose="020B0604030504040204" pitchFamily="50" charset="-128"/>
                <a:ea typeface="Meiryo UI" panose="020B0604030504040204" pitchFamily="50" charset="-128"/>
              </a:rPr>
              <a:t>令和７年</a:t>
            </a:r>
            <a:r>
              <a:rPr lang="en-US" altLang="ja-JP" sz="1400" b="1" dirty="0">
                <a:latin typeface="Meiryo UI" panose="020B0604030504040204" pitchFamily="50" charset="-128"/>
                <a:ea typeface="Meiryo UI" panose="020B0604030504040204" pitchFamily="50" charset="-128"/>
              </a:rPr>
              <a:t>10</a:t>
            </a:r>
            <a:r>
              <a:rPr lang="ja-JP" altLang="en-US" sz="1400" b="1" dirty="0">
                <a:latin typeface="Meiryo UI" panose="020B0604030504040204" pitchFamily="50" charset="-128"/>
                <a:ea typeface="Meiryo UI" panose="020B0604030504040204" pitchFamily="50" charset="-128"/>
              </a:rPr>
              <a:t>月</a:t>
            </a:r>
            <a:r>
              <a:rPr lang="en-US" altLang="ja-JP" sz="1400" b="1" dirty="0">
                <a:latin typeface="Meiryo UI" panose="020B0604030504040204" pitchFamily="50" charset="-128"/>
                <a:ea typeface="Meiryo UI" panose="020B0604030504040204" pitchFamily="50" charset="-128"/>
              </a:rPr>
              <a:t>31</a:t>
            </a:r>
            <a:r>
              <a:rPr lang="ja-JP" altLang="en-US" sz="1400" b="1" dirty="0">
                <a:latin typeface="Meiryo UI" panose="020B0604030504040204" pitchFamily="50" charset="-128"/>
                <a:ea typeface="Meiryo UI" panose="020B0604030504040204" pitchFamily="50" charset="-128"/>
              </a:rPr>
              <a:t>日（金曜日）</a:t>
            </a:r>
            <a:r>
              <a:rPr lang="en-US" altLang="ja-JP" sz="1400" dirty="0">
                <a:latin typeface="Meiryo UI" panose="020B0604030504040204" pitchFamily="50" charset="-128"/>
                <a:ea typeface="Meiryo UI" panose="020B0604030504040204" pitchFamily="50" charset="-128"/>
              </a:rPr>
              <a:t>【</a:t>
            </a:r>
            <a:r>
              <a:rPr lang="ja-JP" altLang="en-US" sz="1400" dirty="0">
                <a:latin typeface="Meiryo UI" panose="020B0604030504040204" pitchFamily="50" charset="-128"/>
                <a:ea typeface="Meiryo UI" panose="020B0604030504040204" pitchFamily="50" charset="-128"/>
              </a:rPr>
              <a:t>消印有効</a:t>
            </a:r>
            <a:r>
              <a:rPr lang="en-US" altLang="ja-JP" sz="1400" dirty="0">
                <a:latin typeface="Meiryo UI" panose="020B0604030504040204" pitchFamily="50" charset="-128"/>
                <a:ea typeface="Meiryo UI" panose="020B0604030504040204" pitchFamily="50" charset="-128"/>
              </a:rPr>
              <a:t>】</a:t>
            </a:r>
          </a:p>
        </p:txBody>
      </p:sp>
      <p:sp>
        <p:nvSpPr>
          <p:cNvPr id="48" name="テキスト ボックス 49"/>
          <p:cNvSpPr txBox="1"/>
          <p:nvPr/>
        </p:nvSpPr>
        <p:spPr>
          <a:xfrm>
            <a:off x="265241" y="7388807"/>
            <a:ext cx="6563693" cy="400110"/>
          </a:xfrm>
          <a:prstGeom prst="rect">
            <a:avLst/>
          </a:prstGeom>
          <a:noFill/>
        </p:spPr>
        <p:txBody>
          <a:bodyPr wrap="square" rtlCol="0">
            <a:spAutoFit/>
          </a:bodyPr>
          <a:lstStyle>
            <a:defPPr>
              <a:defRPr lang="ja-JP"/>
            </a:defPPr>
            <a:lvl1pPr marL="0" algn="l" defTabSz="946404" rtl="0" eaLnBrk="1" latinLnBrk="0" hangingPunct="1">
              <a:defRPr kumimoji="1" sz="1900" kern="1200">
                <a:solidFill>
                  <a:schemeClr val="tx1"/>
                </a:solidFill>
                <a:latin typeface="+mn-lt"/>
                <a:ea typeface="+mn-ea"/>
                <a:cs typeface="+mn-cs"/>
              </a:defRPr>
            </a:lvl1pPr>
            <a:lvl2pPr marL="473202" algn="l" defTabSz="946404" rtl="0" eaLnBrk="1" latinLnBrk="0" hangingPunct="1">
              <a:defRPr kumimoji="1" sz="1900" kern="1200">
                <a:solidFill>
                  <a:schemeClr val="tx1"/>
                </a:solidFill>
                <a:latin typeface="+mn-lt"/>
                <a:ea typeface="+mn-ea"/>
                <a:cs typeface="+mn-cs"/>
              </a:defRPr>
            </a:lvl2pPr>
            <a:lvl3pPr marL="946404" algn="l" defTabSz="946404" rtl="0" eaLnBrk="1" latinLnBrk="0" hangingPunct="1">
              <a:defRPr kumimoji="1" sz="1900" kern="1200">
                <a:solidFill>
                  <a:schemeClr val="tx1"/>
                </a:solidFill>
                <a:latin typeface="+mn-lt"/>
                <a:ea typeface="+mn-ea"/>
                <a:cs typeface="+mn-cs"/>
              </a:defRPr>
            </a:lvl3pPr>
            <a:lvl4pPr marL="1419606" algn="l" defTabSz="946404" rtl="0" eaLnBrk="1" latinLnBrk="0" hangingPunct="1">
              <a:defRPr kumimoji="1" sz="1900" kern="1200">
                <a:solidFill>
                  <a:schemeClr val="tx1"/>
                </a:solidFill>
                <a:latin typeface="+mn-lt"/>
                <a:ea typeface="+mn-ea"/>
                <a:cs typeface="+mn-cs"/>
              </a:defRPr>
            </a:lvl4pPr>
            <a:lvl5pPr marL="1892808" algn="l" defTabSz="946404" rtl="0" eaLnBrk="1" latinLnBrk="0" hangingPunct="1">
              <a:defRPr kumimoji="1" sz="1900" kern="1200">
                <a:solidFill>
                  <a:schemeClr val="tx1"/>
                </a:solidFill>
                <a:latin typeface="+mn-lt"/>
                <a:ea typeface="+mn-ea"/>
                <a:cs typeface="+mn-cs"/>
              </a:defRPr>
            </a:lvl5pPr>
            <a:lvl6pPr marL="2366010" algn="l" defTabSz="946404" rtl="0" eaLnBrk="1" latinLnBrk="0" hangingPunct="1">
              <a:defRPr kumimoji="1" sz="1900" kern="1200">
                <a:solidFill>
                  <a:schemeClr val="tx1"/>
                </a:solidFill>
                <a:latin typeface="+mn-lt"/>
                <a:ea typeface="+mn-ea"/>
                <a:cs typeface="+mn-cs"/>
              </a:defRPr>
            </a:lvl6pPr>
            <a:lvl7pPr marL="2839212" algn="l" defTabSz="946404" rtl="0" eaLnBrk="1" latinLnBrk="0" hangingPunct="1">
              <a:defRPr kumimoji="1" sz="1900" kern="1200">
                <a:solidFill>
                  <a:schemeClr val="tx1"/>
                </a:solidFill>
                <a:latin typeface="+mn-lt"/>
                <a:ea typeface="+mn-ea"/>
                <a:cs typeface="+mn-cs"/>
              </a:defRPr>
            </a:lvl7pPr>
            <a:lvl8pPr marL="3312414" algn="l" defTabSz="946404" rtl="0" eaLnBrk="1" latinLnBrk="0" hangingPunct="1">
              <a:defRPr kumimoji="1" sz="1900" kern="1200">
                <a:solidFill>
                  <a:schemeClr val="tx1"/>
                </a:solidFill>
                <a:latin typeface="+mn-lt"/>
                <a:ea typeface="+mn-ea"/>
                <a:cs typeface="+mn-cs"/>
              </a:defRPr>
            </a:lvl8pPr>
            <a:lvl9pPr marL="3785616" algn="l" defTabSz="946404" rtl="0" eaLnBrk="1" latinLnBrk="0" hangingPunct="1">
              <a:defRPr kumimoji="1" sz="1900" kern="1200">
                <a:solidFill>
                  <a:schemeClr val="tx1"/>
                </a:solidFill>
                <a:latin typeface="+mn-lt"/>
                <a:ea typeface="+mn-ea"/>
                <a:cs typeface="+mn-cs"/>
              </a:defRPr>
            </a:lvl9pPr>
          </a:lstStyle>
          <a:p>
            <a:r>
              <a:rPr kumimoji="1" lang="en-US" altLang="ja-JP" sz="1000" b="1" u="sng" dirty="0">
                <a:latin typeface="Meiryo UI" panose="020B0604030504040204" pitchFamily="50" charset="-128"/>
                <a:ea typeface="Meiryo UI" panose="020B0604030504040204" pitchFamily="50" charset="-128"/>
              </a:rPr>
              <a:t>※</a:t>
            </a:r>
            <a:r>
              <a:rPr lang="ja-JP" altLang="en-US" sz="1000" b="1" u="sng" dirty="0">
                <a:latin typeface="Meiryo UI" panose="020B0604030504040204" pitchFamily="50" charset="-128"/>
                <a:ea typeface="Meiryo UI" panose="020B0604030504040204" pitchFamily="50" charset="-128"/>
              </a:rPr>
              <a:t>郵便の消印日付が令和７年</a:t>
            </a:r>
            <a:r>
              <a:rPr lang="en-US" altLang="ja-JP" sz="1000" b="1" u="sng" dirty="0">
                <a:latin typeface="Meiryo UI" panose="020B0604030504040204" pitchFamily="50" charset="-128"/>
                <a:ea typeface="Meiryo UI" panose="020B0604030504040204" pitchFamily="50" charset="-128"/>
              </a:rPr>
              <a:t>11</a:t>
            </a:r>
            <a:r>
              <a:rPr lang="ja-JP" altLang="en-US" sz="1000" b="1" u="sng" dirty="0">
                <a:latin typeface="Meiryo UI" panose="020B0604030504040204" pitchFamily="50" charset="-128"/>
                <a:ea typeface="Meiryo UI" panose="020B0604030504040204" pitchFamily="50" charset="-128"/>
              </a:rPr>
              <a:t>月１日以降の場合</a:t>
            </a:r>
            <a:r>
              <a:rPr kumimoji="1" lang="ja-JP" altLang="en-US" sz="1000" b="1" u="sng" dirty="0">
                <a:latin typeface="Meiryo UI" panose="020B0604030504040204" pitchFamily="50" charset="-128"/>
                <a:ea typeface="Meiryo UI" panose="020B0604030504040204" pitchFamily="50" charset="-128"/>
              </a:rPr>
              <a:t>、給付金を受け取ることができませんので、ご注意ください</a:t>
            </a:r>
            <a:r>
              <a:rPr lang="ja-JP" altLang="en-US" sz="1000" b="1" u="sng" dirty="0">
                <a:latin typeface="Meiryo UI" panose="020B0604030504040204" pitchFamily="50" charset="-128"/>
                <a:ea typeface="Meiryo UI" panose="020B0604030504040204" pitchFamily="50" charset="-128"/>
              </a:rPr>
              <a:t>。</a:t>
            </a:r>
            <a:endParaRPr lang="en-US" altLang="ja-JP" sz="1000" b="1" u="sng" dirty="0">
              <a:latin typeface="Meiryo UI" panose="020B0604030504040204" pitchFamily="50" charset="-128"/>
              <a:ea typeface="Meiryo UI" panose="020B0604030504040204" pitchFamily="50" charset="-128"/>
            </a:endParaRPr>
          </a:p>
          <a:p>
            <a:r>
              <a:rPr lang="en-US" altLang="ja-JP" sz="1000" b="1" u="sng" dirty="0">
                <a:latin typeface="Meiryo UI" panose="020B0604030504040204" pitchFamily="50" charset="-128"/>
                <a:ea typeface="Meiryo UI" panose="020B0604030504040204" pitchFamily="50" charset="-128"/>
              </a:rPr>
              <a:t>※10</a:t>
            </a:r>
            <a:r>
              <a:rPr lang="ja-JP" altLang="en-US" sz="1000" b="1" u="sng" dirty="0">
                <a:latin typeface="Meiryo UI" panose="020B0604030504040204" pitchFamily="50" charset="-128"/>
                <a:ea typeface="Meiryo UI" panose="020B0604030504040204" pitchFamily="50" charset="-128"/>
              </a:rPr>
              <a:t>月</a:t>
            </a:r>
            <a:r>
              <a:rPr lang="en-US" altLang="ja-JP" sz="1000" b="1" u="sng" dirty="0">
                <a:latin typeface="Meiryo UI" panose="020B0604030504040204" pitchFamily="50" charset="-128"/>
                <a:ea typeface="Meiryo UI" panose="020B0604030504040204" pitchFamily="50" charset="-128"/>
              </a:rPr>
              <a:t>31</a:t>
            </a:r>
            <a:r>
              <a:rPr lang="ja-JP" altLang="en-US" sz="1000" b="1" u="sng" dirty="0">
                <a:latin typeface="Meiryo UI" panose="020B0604030504040204" pitchFamily="50" charset="-128"/>
                <a:ea typeface="Meiryo UI" panose="020B0604030504040204" pitchFamily="50" charset="-128"/>
              </a:rPr>
              <a:t>日に発送する場合は、必ず郵便局で</a:t>
            </a:r>
            <a:r>
              <a:rPr lang="en-US" altLang="ja-JP" sz="1000" b="1" u="sng" dirty="0">
                <a:latin typeface="Meiryo UI" panose="020B0604030504040204" pitchFamily="50" charset="-128"/>
                <a:ea typeface="Meiryo UI" panose="020B0604030504040204" pitchFamily="50" charset="-128"/>
              </a:rPr>
              <a:t>10</a:t>
            </a:r>
            <a:r>
              <a:rPr lang="ja-JP" altLang="en-US" sz="1000" b="1" u="sng" dirty="0">
                <a:latin typeface="Meiryo UI" panose="020B0604030504040204" pitchFamily="50" charset="-128"/>
                <a:ea typeface="Meiryo UI" panose="020B0604030504040204" pitchFamily="50" charset="-128"/>
              </a:rPr>
              <a:t>月</a:t>
            </a:r>
            <a:r>
              <a:rPr lang="en-US" altLang="ja-JP" sz="1000" b="1" u="sng" dirty="0">
                <a:latin typeface="Meiryo UI" panose="020B0604030504040204" pitchFamily="50" charset="-128"/>
                <a:ea typeface="Meiryo UI" panose="020B0604030504040204" pitchFamily="50" charset="-128"/>
              </a:rPr>
              <a:t>31</a:t>
            </a:r>
            <a:r>
              <a:rPr lang="ja-JP" altLang="en-US" sz="1000" b="1" u="sng" dirty="0">
                <a:latin typeface="Meiryo UI" panose="020B0604030504040204" pitchFamily="50" charset="-128"/>
                <a:ea typeface="Meiryo UI" panose="020B0604030504040204" pitchFamily="50" charset="-128"/>
              </a:rPr>
              <a:t>日の消印を受けてください。　</a:t>
            </a:r>
            <a:endParaRPr kumimoji="1" lang="en-US" altLang="ja-JP" sz="1000" b="1" u="sng" dirty="0">
              <a:latin typeface="Meiryo UI" panose="020B0604030504040204" pitchFamily="50" charset="-128"/>
              <a:ea typeface="Meiryo UI" panose="020B0604030504040204" pitchFamily="50" charset="-128"/>
            </a:endParaRPr>
          </a:p>
        </p:txBody>
      </p:sp>
      <p:grpSp>
        <p:nvGrpSpPr>
          <p:cNvPr id="51" name="グループ化 50"/>
          <p:cNvGrpSpPr/>
          <p:nvPr/>
        </p:nvGrpSpPr>
        <p:grpSpPr>
          <a:xfrm>
            <a:off x="217692" y="7863402"/>
            <a:ext cx="6658127" cy="351449"/>
            <a:chOff x="281279" y="1596921"/>
            <a:chExt cx="6658127" cy="346656"/>
          </a:xfrm>
        </p:grpSpPr>
        <p:sp>
          <p:nvSpPr>
            <p:cNvPr id="55" name="Line 6"/>
            <p:cNvSpPr>
              <a:spLocks noChangeShapeType="1"/>
            </p:cNvSpPr>
            <p:nvPr/>
          </p:nvSpPr>
          <p:spPr bwMode="auto">
            <a:xfrm>
              <a:off x="281279" y="1883214"/>
              <a:ext cx="6658127" cy="0"/>
            </a:xfrm>
            <a:prstGeom prst="line">
              <a:avLst/>
            </a:prstGeom>
            <a:noFill/>
            <a:ln w="133350">
              <a:solidFill>
                <a:srgbClr val="000080"/>
              </a:solidFill>
              <a:round/>
              <a:headEnd/>
              <a:tailEnd/>
            </a:ln>
            <a:extLst>
              <a:ext uri="{909E8E84-426E-40DD-AFC4-6F175D3DCCD1}">
                <a14:hiddenFill xmlns:a14="http://schemas.microsoft.com/office/drawing/2010/main">
                  <a:noFill/>
                </a14:hiddenFill>
              </a:ext>
            </a:extLst>
          </p:spPr>
          <p:txBody>
            <a:bodyPr vert="horz" wrap="square" lIns="74295" tIns="8890" rIns="74295" bIns="8890" numCol="1" anchor="t" anchorCtr="0" compatLnSpc="1">
              <a:prstTxWarp prst="textNoShape">
                <a:avLst/>
              </a:prstTxWarp>
            </a:bodyPr>
            <a:lstStyle/>
            <a:p>
              <a:endParaRPr lang="ja-JP" altLang="en-US"/>
            </a:p>
          </p:txBody>
        </p:sp>
        <p:sp>
          <p:nvSpPr>
            <p:cNvPr id="56" name="AutoShape 7"/>
            <p:cNvSpPr>
              <a:spLocks noChangeArrowheads="1"/>
            </p:cNvSpPr>
            <p:nvPr/>
          </p:nvSpPr>
          <p:spPr bwMode="auto">
            <a:xfrm>
              <a:off x="283395" y="1596921"/>
              <a:ext cx="1178579" cy="346656"/>
            </a:xfrm>
            <a:prstGeom prst="roundRect">
              <a:avLst>
                <a:gd name="adj" fmla="val 16667"/>
              </a:avLst>
            </a:pr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0" tIns="0" rIns="0" bIns="0"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lang="ja-JP" altLang="en-US" sz="1800" b="1" dirty="0">
                  <a:solidFill>
                    <a:schemeClr val="bg1"/>
                  </a:solidFill>
                  <a:latin typeface="Meiryo UI" panose="020B0604030504040204" pitchFamily="50" charset="-128"/>
                  <a:ea typeface="Meiryo UI" panose="020B0604030504040204" pitchFamily="50" charset="-128"/>
                  <a:cs typeface="ＭＳ Ｐゴシック" pitchFamily="50" charset="-128"/>
                </a:rPr>
                <a:t>送付先</a:t>
              </a:r>
              <a:endParaRPr kumimoji="1" lang="ja-JP" sz="1800" b="1" i="0" u="none" strike="noStrike" cap="none" normalizeH="0" baseline="0" dirty="0">
                <a:ln>
                  <a:noFill/>
                </a:ln>
                <a:solidFill>
                  <a:schemeClr val="bg1"/>
                </a:solidFill>
                <a:effectLst/>
                <a:latin typeface="Meiryo UI" panose="020B0604030504040204" pitchFamily="50" charset="-128"/>
                <a:ea typeface="Meiryo UI" panose="020B0604030504040204" pitchFamily="50" charset="-128"/>
                <a:cs typeface="ＭＳ Ｐゴシック" pitchFamily="50" charset="-128"/>
              </a:endParaRPr>
            </a:p>
          </p:txBody>
        </p:sp>
      </p:grpSp>
      <p:grpSp>
        <p:nvGrpSpPr>
          <p:cNvPr id="57" name="グループ化 56"/>
          <p:cNvGrpSpPr/>
          <p:nvPr/>
        </p:nvGrpSpPr>
        <p:grpSpPr>
          <a:xfrm>
            <a:off x="217692" y="8295600"/>
            <a:ext cx="6749568" cy="1338625"/>
            <a:chOff x="524246" y="7863652"/>
            <a:chExt cx="6515949" cy="819605"/>
          </a:xfrm>
        </p:grpSpPr>
        <p:sp>
          <p:nvSpPr>
            <p:cNvPr id="61" name="Text Box 4"/>
            <p:cNvSpPr txBox="1">
              <a:spLocks noChangeArrowheads="1"/>
            </p:cNvSpPr>
            <p:nvPr/>
          </p:nvSpPr>
          <p:spPr bwMode="auto">
            <a:xfrm>
              <a:off x="524246" y="7863652"/>
              <a:ext cx="6453408" cy="375628"/>
            </a:xfrm>
            <a:prstGeom prst="rect">
              <a:avLst/>
            </a:prstGeom>
            <a:noFill/>
            <a:ln>
              <a:noFill/>
            </a:ln>
          </p:spPr>
          <p:txBody>
            <a:bodyPr vert="horz" wrap="square" lIns="74295" tIns="8890" rIns="74295" bIns="8890" numCol="1" anchor="t" anchorCtr="0" compatLnSpc="1">
              <a:prstTxWarp prst="textNoShape">
                <a:avLst/>
              </a:prstTxWarp>
            </a:bodyPr>
            <a:lstStyle/>
            <a:p>
              <a:pPr fontAlgn="base">
                <a:lnSpc>
                  <a:spcPct val="96000"/>
                </a:lnSpc>
                <a:spcBef>
                  <a:spcPct val="0"/>
                </a:spcBef>
                <a:spcAft>
                  <a:spcPct val="0"/>
                </a:spcAft>
              </a:pPr>
              <a:r>
                <a:rPr lang="ja-JP" altLang="en-US" sz="1200" b="1" dirty="0">
                  <a:latin typeface="Meiryo UI" panose="020B0604030504040204" pitchFamily="50" charset="-128"/>
                  <a:ea typeface="Meiryo UI" panose="020B0604030504040204" pitchFamily="50" charset="-128"/>
                  <a:cs typeface="ＭＳ Ｐゴシック" pitchFamily="50" charset="-128"/>
                </a:rPr>
                <a:t>下記の送付先に、受給申請書と添付書類を郵送で提出してください。</a:t>
              </a:r>
              <a:endParaRPr lang="en-US" altLang="ja-JP" sz="1100" b="1" dirty="0">
                <a:latin typeface="Meiryo UI" panose="020B0604030504040204" pitchFamily="50" charset="-128"/>
                <a:ea typeface="Meiryo UI" panose="020B0604030504040204" pitchFamily="50" charset="-128"/>
                <a:cs typeface="ＭＳ Ｐゴシック" pitchFamily="50" charset="-128"/>
              </a:endParaRPr>
            </a:p>
            <a:p>
              <a:pPr fontAlgn="base">
                <a:lnSpc>
                  <a:spcPct val="96000"/>
                </a:lnSpc>
                <a:spcBef>
                  <a:spcPct val="0"/>
                </a:spcBef>
                <a:spcAft>
                  <a:spcPct val="0"/>
                </a:spcAft>
              </a:pPr>
              <a:r>
                <a:rPr lang="ja-JP" altLang="en-US" sz="1200" b="1" dirty="0">
                  <a:latin typeface="Meiryo UI" panose="020B0604030504040204" pitchFamily="50" charset="-128"/>
                  <a:ea typeface="Meiryo UI" panose="020B0604030504040204" pitchFamily="50" charset="-128"/>
                  <a:cs typeface="ＭＳ Ｐゴシック" pitchFamily="50" charset="-128"/>
                </a:rPr>
                <a:t>〒</a:t>
              </a:r>
              <a:r>
                <a:rPr lang="en-US" altLang="ja-JP" sz="1200" b="1" dirty="0">
                  <a:latin typeface="Meiryo UI" panose="020B0604030504040204" pitchFamily="50" charset="-128"/>
                  <a:ea typeface="Meiryo UI" panose="020B0604030504040204" pitchFamily="50" charset="-128"/>
                  <a:cs typeface="ＭＳ Ｐゴシック" pitchFamily="50" charset="-128"/>
                </a:rPr>
                <a:t>540</a:t>
              </a:r>
              <a:r>
                <a:rPr lang="en-US" altLang="zh-TW" sz="1200" b="1" dirty="0">
                  <a:latin typeface="Meiryo UI" panose="020B0604030504040204" pitchFamily="50" charset="-128"/>
                  <a:ea typeface="Meiryo UI" panose="020B0604030504040204" pitchFamily="50" charset="-128"/>
                  <a:cs typeface="ＭＳ Ｐゴシック" pitchFamily="50" charset="-128"/>
                </a:rPr>
                <a:t>-</a:t>
              </a:r>
              <a:r>
                <a:rPr lang="en-US" altLang="ja-JP" sz="1200" b="1" dirty="0">
                  <a:latin typeface="Meiryo UI" panose="020B0604030504040204" pitchFamily="50" charset="-128"/>
                  <a:ea typeface="Meiryo UI" panose="020B0604030504040204" pitchFamily="50" charset="-128"/>
                  <a:cs typeface="ＭＳ Ｐゴシック" pitchFamily="50" charset="-128"/>
                </a:rPr>
                <a:t>8570</a:t>
              </a:r>
              <a:r>
                <a:rPr lang="ja-JP" altLang="en-US" sz="1200" b="1" dirty="0">
                  <a:latin typeface="Meiryo UI" panose="020B0604030504040204" pitchFamily="50" charset="-128"/>
                  <a:ea typeface="Meiryo UI" panose="020B0604030504040204" pitchFamily="50" charset="-128"/>
                  <a:cs typeface="ＭＳ Ｐゴシック" pitchFamily="50" charset="-128"/>
                </a:rPr>
                <a:t>　　大阪市中央区大手前３</a:t>
              </a:r>
              <a:r>
                <a:rPr lang="en-US" altLang="ja-JP" sz="1200" b="1" dirty="0">
                  <a:latin typeface="Meiryo UI" panose="020B0604030504040204" pitchFamily="50" charset="-128"/>
                  <a:ea typeface="Meiryo UI" panose="020B0604030504040204" pitchFamily="50" charset="-128"/>
                  <a:cs typeface="ＭＳ Ｐゴシック" pitchFamily="50" charset="-128"/>
                </a:rPr>
                <a:t>-</a:t>
              </a:r>
              <a:r>
                <a:rPr lang="ja-JP" altLang="en-US" sz="1200" b="1" dirty="0">
                  <a:latin typeface="Meiryo UI" panose="020B0604030504040204" pitchFamily="50" charset="-128"/>
                  <a:ea typeface="Meiryo UI" panose="020B0604030504040204" pitchFamily="50" charset="-128"/>
                  <a:cs typeface="ＭＳ Ｐゴシック" pitchFamily="50" charset="-128"/>
                </a:rPr>
                <a:t>１</a:t>
              </a:r>
              <a:r>
                <a:rPr lang="en-US" altLang="ja-JP" sz="1200" b="1" dirty="0">
                  <a:latin typeface="Meiryo UI" panose="020B0604030504040204" pitchFamily="50" charset="-128"/>
                  <a:ea typeface="Meiryo UI" panose="020B0604030504040204" pitchFamily="50" charset="-128"/>
                  <a:cs typeface="ＭＳ Ｐゴシック" pitchFamily="50" charset="-128"/>
                </a:rPr>
                <a:t>-</a:t>
              </a:r>
              <a:r>
                <a:rPr lang="ja-JP" altLang="en-US" sz="1200" b="1" dirty="0">
                  <a:latin typeface="Meiryo UI" panose="020B0604030504040204" pitchFamily="50" charset="-128"/>
                  <a:ea typeface="Meiryo UI" panose="020B0604030504040204" pitchFamily="50" charset="-128"/>
                  <a:cs typeface="ＭＳ Ｐゴシック" pitchFamily="50" charset="-128"/>
                </a:rPr>
                <a:t>４３　大阪府庁新別館南館９階</a:t>
              </a:r>
              <a:endParaRPr lang="en-US" altLang="ja-JP" sz="1200" b="1" dirty="0">
                <a:latin typeface="Meiryo UI" panose="020B0604030504040204" pitchFamily="50" charset="-128"/>
                <a:ea typeface="Meiryo UI" panose="020B0604030504040204" pitchFamily="50" charset="-128"/>
                <a:cs typeface="ＭＳ Ｐゴシック" pitchFamily="50" charset="-128"/>
              </a:endParaRPr>
            </a:p>
            <a:p>
              <a:pPr fontAlgn="base">
                <a:lnSpc>
                  <a:spcPct val="96000"/>
                </a:lnSpc>
                <a:spcBef>
                  <a:spcPct val="0"/>
                </a:spcBef>
                <a:spcAft>
                  <a:spcPct val="0"/>
                </a:spcAft>
              </a:pPr>
              <a:r>
                <a:rPr lang="ja-JP" altLang="en-US" sz="1200" b="1" dirty="0">
                  <a:latin typeface="Meiryo UI" panose="020B0604030504040204" pitchFamily="50" charset="-128"/>
                  <a:ea typeface="Meiryo UI" panose="020B0604030504040204" pitchFamily="50" charset="-128"/>
                  <a:cs typeface="ＭＳ Ｐゴシック" pitchFamily="50" charset="-128"/>
                </a:rPr>
                <a:t>　　　　　　　　 　大阪府教育庁　私学課　奨学のための給付金担当　宛</a:t>
              </a:r>
            </a:p>
          </p:txBody>
        </p:sp>
        <p:sp>
          <p:nvSpPr>
            <p:cNvPr id="62" name="テキスト ボックス 61"/>
            <p:cNvSpPr txBox="1"/>
            <p:nvPr/>
          </p:nvSpPr>
          <p:spPr>
            <a:xfrm>
              <a:off x="649663" y="8225170"/>
              <a:ext cx="6390532" cy="150755"/>
            </a:xfrm>
            <a:prstGeom prst="rect">
              <a:avLst/>
            </a:prstGeom>
            <a:noFill/>
          </p:spPr>
          <p:txBody>
            <a:bodyPr wrap="square" rtlCol="0">
              <a:spAutoFit/>
            </a:bodyPr>
            <a:lstStyle>
              <a:defPPr>
                <a:defRPr lang="ja-JP"/>
              </a:defPPr>
              <a:lvl1pPr marL="0" algn="l" defTabSz="946404" rtl="0" eaLnBrk="1" latinLnBrk="0" hangingPunct="1">
                <a:defRPr kumimoji="1" sz="1900" kern="1200">
                  <a:solidFill>
                    <a:schemeClr val="tx1"/>
                  </a:solidFill>
                  <a:latin typeface="+mn-lt"/>
                  <a:ea typeface="+mn-ea"/>
                  <a:cs typeface="+mn-cs"/>
                </a:defRPr>
              </a:lvl1pPr>
              <a:lvl2pPr marL="473202" algn="l" defTabSz="946404" rtl="0" eaLnBrk="1" latinLnBrk="0" hangingPunct="1">
                <a:defRPr kumimoji="1" sz="1900" kern="1200">
                  <a:solidFill>
                    <a:schemeClr val="tx1"/>
                  </a:solidFill>
                  <a:latin typeface="+mn-lt"/>
                  <a:ea typeface="+mn-ea"/>
                  <a:cs typeface="+mn-cs"/>
                </a:defRPr>
              </a:lvl2pPr>
              <a:lvl3pPr marL="946404" algn="l" defTabSz="946404" rtl="0" eaLnBrk="1" latinLnBrk="0" hangingPunct="1">
                <a:defRPr kumimoji="1" sz="1900" kern="1200">
                  <a:solidFill>
                    <a:schemeClr val="tx1"/>
                  </a:solidFill>
                  <a:latin typeface="+mn-lt"/>
                  <a:ea typeface="+mn-ea"/>
                  <a:cs typeface="+mn-cs"/>
                </a:defRPr>
              </a:lvl3pPr>
              <a:lvl4pPr marL="1419606" algn="l" defTabSz="946404" rtl="0" eaLnBrk="1" latinLnBrk="0" hangingPunct="1">
                <a:defRPr kumimoji="1" sz="1900" kern="1200">
                  <a:solidFill>
                    <a:schemeClr val="tx1"/>
                  </a:solidFill>
                  <a:latin typeface="+mn-lt"/>
                  <a:ea typeface="+mn-ea"/>
                  <a:cs typeface="+mn-cs"/>
                </a:defRPr>
              </a:lvl4pPr>
              <a:lvl5pPr marL="1892808" algn="l" defTabSz="946404" rtl="0" eaLnBrk="1" latinLnBrk="0" hangingPunct="1">
                <a:defRPr kumimoji="1" sz="1900" kern="1200">
                  <a:solidFill>
                    <a:schemeClr val="tx1"/>
                  </a:solidFill>
                  <a:latin typeface="+mn-lt"/>
                  <a:ea typeface="+mn-ea"/>
                  <a:cs typeface="+mn-cs"/>
                </a:defRPr>
              </a:lvl5pPr>
              <a:lvl6pPr marL="2366010" algn="l" defTabSz="946404" rtl="0" eaLnBrk="1" latinLnBrk="0" hangingPunct="1">
                <a:defRPr kumimoji="1" sz="1900" kern="1200">
                  <a:solidFill>
                    <a:schemeClr val="tx1"/>
                  </a:solidFill>
                  <a:latin typeface="+mn-lt"/>
                  <a:ea typeface="+mn-ea"/>
                  <a:cs typeface="+mn-cs"/>
                </a:defRPr>
              </a:lvl6pPr>
              <a:lvl7pPr marL="2839212" algn="l" defTabSz="946404" rtl="0" eaLnBrk="1" latinLnBrk="0" hangingPunct="1">
                <a:defRPr kumimoji="1" sz="1900" kern="1200">
                  <a:solidFill>
                    <a:schemeClr val="tx1"/>
                  </a:solidFill>
                  <a:latin typeface="+mn-lt"/>
                  <a:ea typeface="+mn-ea"/>
                  <a:cs typeface="+mn-cs"/>
                </a:defRPr>
              </a:lvl7pPr>
              <a:lvl8pPr marL="3312414" algn="l" defTabSz="946404" rtl="0" eaLnBrk="1" latinLnBrk="0" hangingPunct="1">
                <a:defRPr kumimoji="1" sz="1900" kern="1200">
                  <a:solidFill>
                    <a:schemeClr val="tx1"/>
                  </a:solidFill>
                  <a:latin typeface="+mn-lt"/>
                  <a:ea typeface="+mn-ea"/>
                  <a:cs typeface="+mn-cs"/>
                </a:defRPr>
              </a:lvl8pPr>
              <a:lvl9pPr marL="3785616" algn="l" defTabSz="946404" rtl="0" eaLnBrk="1" latinLnBrk="0" hangingPunct="1">
                <a:defRPr kumimoji="1" sz="1900" kern="1200">
                  <a:solidFill>
                    <a:schemeClr val="tx1"/>
                  </a:solidFill>
                  <a:latin typeface="+mn-lt"/>
                  <a:ea typeface="+mn-ea"/>
                  <a:cs typeface="+mn-cs"/>
                </a:defRPr>
              </a:lvl9pPr>
            </a:lstStyle>
            <a:p>
              <a:r>
                <a:rPr kumimoji="1" lang="en-US" altLang="ja-JP" sz="1000" dirty="0">
                  <a:latin typeface="Meiryo UI" panose="020B0604030504040204" pitchFamily="50" charset="-128"/>
                  <a:ea typeface="Meiryo UI" panose="020B0604030504040204" pitchFamily="50" charset="-128"/>
                </a:rPr>
                <a:t>※</a:t>
              </a:r>
              <a:r>
                <a:rPr kumimoji="1" lang="ja-JP" altLang="en-US" sz="1000" dirty="0">
                  <a:latin typeface="Meiryo UI" panose="020B0604030504040204" pitchFamily="50" charset="-128"/>
                  <a:ea typeface="Meiryo UI" panose="020B0604030504040204" pitchFamily="50" charset="-128"/>
                </a:rPr>
                <a:t>　</a:t>
              </a:r>
              <a:r>
                <a:rPr lang="ja-JP" altLang="en-US" sz="1000" u="sng" dirty="0">
                  <a:latin typeface="Meiryo UI" panose="020B0604030504040204" pitchFamily="50" charset="-128"/>
                  <a:ea typeface="Meiryo UI" panose="020B0604030504040204" pitchFamily="50" charset="-128"/>
                </a:rPr>
                <a:t>普通郵便の場合、追跡確認はできません。また、</a:t>
              </a:r>
              <a:r>
                <a:rPr lang="ja-JP" altLang="en-US" sz="1000" b="1" u="sng" dirty="0">
                  <a:latin typeface="Meiryo UI" panose="020B0604030504040204" pitchFamily="50" charset="-128"/>
                  <a:ea typeface="Meiryo UI" panose="020B0604030504040204" pitchFamily="50" charset="-128"/>
                </a:rPr>
                <a:t>電話問合せによる到達確認にも対応できません。</a:t>
              </a:r>
              <a:endParaRPr lang="ja-JP" altLang="en-US" sz="1000" b="1" u="sng" dirty="0">
                <a:effectLst/>
                <a:latin typeface="Meiryo UI" panose="020B0604030504040204" pitchFamily="50" charset="-128"/>
                <a:ea typeface="Meiryo UI" panose="020B0604030504040204" pitchFamily="50" charset="-128"/>
              </a:endParaRPr>
            </a:p>
          </p:txBody>
        </p:sp>
        <p:sp>
          <p:nvSpPr>
            <p:cNvPr id="63" name="テキスト ボックス 62"/>
            <p:cNvSpPr txBox="1"/>
            <p:nvPr/>
          </p:nvSpPr>
          <p:spPr>
            <a:xfrm>
              <a:off x="649663" y="8438280"/>
              <a:ext cx="6319460" cy="244977"/>
            </a:xfrm>
            <a:prstGeom prst="rect">
              <a:avLst/>
            </a:prstGeom>
            <a:noFill/>
          </p:spPr>
          <p:txBody>
            <a:bodyPr wrap="square" rtlCol="0">
              <a:spAutoFit/>
            </a:bodyPr>
            <a:lstStyle>
              <a:defPPr>
                <a:defRPr lang="ja-JP"/>
              </a:defPPr>
              <a:lvl1pPr marL="0" algn="l" defTabSz="946404" rtl="0" eaLnBrk="1" latinLnBrk="0" hangingPunct="1">
                <a:defRPr kumimoji="1" sz="1900" kern="1200">
                  <a:solidFill>
                    <a:schemeClr val="tx1"/>
                  </a:solidFill>
                  <a:latin typeface="+mn-lt"/>
                  <a:ea typeface="+mn-ea"/>
                  <a:cs typeface="+mn-cs"/>
                </a:defRPr>
              </a:lvl1pPr>
              <a:lvl2pPr marL="473202" algn="l" defTabSz="946404" rtl="0" eaLnBrk="1" latinLnBrk="0" hangingPunct="1">
                <a:defRPr kumimoji="1" sz="1900" kern="1200">
                  <a:solidFill>
                    <a:schemeClr val="tx1"/>
                  </a:solidFill>
                  <a:latin typeface="+mn-lt"/>
                  <a:ea typeface="+mn-ea"/>
                  <a:cs typeface="+mn-cs"/>
                </a:defRPr>
              </a:lvl2pPr>
              <a:lvl3pPr marL="946404" algn="l" defTabSz="946404" rtl="0" eaLnBrk="1" latinLnBrk="0" hangingPunct="1">
                <a:defRPr kumimoji="1" sz="1900" kern="1200">
                  <a:solidFill>
                    <a:schemeClr val="tx1"/>
                  </a:solidFill>
                  <a:latin typeface="+mn-lt"/>
                  <a:ea typeface="+mn-ea"/>
                  <a:cs typeface="+mn-cs"/>
                </a:defRPr>
              </a:lvl3pPr>
              <a:lvl4pPr marL="1419606" algn="l" defTabSz="946404" rtl="0" eaLnBrk="1" latinLnBrk="0" hangingPunct="1">
                <a:defRPr kumimoji="1" sz="1900" kern="1200">
                  <a:solidFill>
                    <a:schemeClr val="tx1"/>
                  </a:solidFill>
                  <a:latin typeface="+mn-lt"/>
                  <a:ea typeface="+mn-ea"/>
                  <a:cs typeface="+mn-cs"/>
                </a:defRPr>
              </a:lvl4pPr>
              <a:lvl5pPr marL="1892808" algn="l" defTabSz="946404" rtl="0" eaLnBrk="1" latinLnBrk="0" hangingPunct="1">
                <a:defRPr kumimoji="1" sz="1900" kern="1200">
                  <a:solidFill>
                    <a:schemeClr val="tx1"/>
                  </a:solidFill>
                  <a:latin typeface="+mn-lt"/>
                  <a:ea typeface="+mn-ea"/>
                  <a:cs typeface="+mn-cs"/>
                </a:defRPr>
              </a:lvl5pPr>
              <a:lvl6pPr marL="2366010" algn="l" defTabSz="946404" rtl="0" eaLnBrk="1" latinLnBrk="0" hangingPunct="1">
                <a:defRPr kumimoji="1" sz="1900" kern="1200">
                  <a:solidFill>
                    <a:schemeClr val="tx1"/>
                  </a:solidFill>
                  <a:latin typeface="+mn-lt"/>
                  <a:ea typeface="+mn-ea"/>
                  <a:cs typeface="+mn-cs"/>
                </a:defRPr>
              </a:lvl6pPr>
              <a:lvl7pPr marL="2839212" algn="l" defTabSz="946404" rtl="0" eaLnBrk="1" latinLnBrk="0" hangingPunct="1">
                <a:defRPr kumimoji="1" sz="1900" kern="1200">
                  <a:solidFill>
                    <a:schemeClr val="tx1"/>
                  </a:solidFill>
                  <a:latin typeface="+mn-lt"/>
                  <a:ea typeface="+mn-ea"/>
                  <a:cs typeface="+mn-cs"/>
                </a:defRPr>
              </a:lvl7pPr>
              <a:lvl8pPr marL="3312414" algn="l" defTabSz="946404" rtl="0" eaLnBrk="1" latinLnBrk="0" hangingPunct="1">
                <a:defRPr kumimoji="1" sz="1900" kern="1200">
                  <a:solidFill>
                    <a:schemeClr val="tx1"/>
                  </a:solidFill>
                  <a:latin typeface="+mn-lt"/>
                  <a:ea typeface="+mn-ea"/>
                  <a:cs typeface="+mn-cs"/>
                </a:defRPr>
              </a:lvl8pPr>
              <a:lvl9pPr marL="3785616" algn="l" defTabSz="946404" rtl="0" eaLnBrk="1" latinLnBrk="0" hangingPunct="1">
                <a:defRPr kumimoji="1" sz="1900" kern="1200">
                  <a:solidFill>
                    <a:schemeClr val="tx1"/>
                  </a:solidFill>
                  <a:latin typeface="+mn-lt"/>
                  <a:ea typeface="+mn-ea"/>
                  <a:cs typeface="+mn-cs"/>
                </a:defRPr>
              </a:lvl9pPr>
            </a:lstStyle>
            <a:p>
              <a:r>
                <a:rPr kumimoji="1" lang="en-US" altLang="ja-JP" sz="1000" dirty="0">
                  <a:latin typeface="Meiryo UI" panose="020B0604030504040204" pitchFamily="50" charset="-128"/>
                  <a:ea typeface="Meiryo UI" panose="020B0604030504040204" pitchFamily="50" charset="-128"/>
                </a:rPr>
                <a:t>※</a:t>
              </a:r>
              <a:r>
                <a:rPr kumimoji="1" lang="ja-JP" altLang="en-US" sz="1000" dirty="0">
                  <a:latin typeface="Meiryo UI" panose="020B0604030504040204" pitchFamily="50" charset="-128"/>
                  <a:ea typeface="Meiryo UI" panose="020B0604030504040204" pitchFamily="50" charset="-128"/>
                </a:rPr>
                <a:t>　</a:t>
              </a:r>
              <a:r>
                <a:rPr lang="ja-JP" altLang="en-US" sz="1000" dirty="0">
                  <a:latin typeface="Meiryo UI" panose="020B0604030504040204" pitchFamily="50" charset="-128"/>
                  <a:ea typeface="Meiryo UI" panose="020B0604030504040204" pitchFamily="50" charset="-128"/>
                </a:rPr>
                <a:t>郵便事故等が心配な方は、特定記録や簡易書留による郵便をご利用ください。</a:t>
              </a:r>
              <a:endParaRPr lang="en-US" altLang="ja-JP" sz="1000" dirty="0">
                <a:latin typeface="Meiryo UI" panose="020B0604030504040204" pitchFamily="50" charset="-128"/>
                <a:ea typeface="Meiryo UI" panose="020B0604030504040204" pitchFamily="50" charset="-128"/>
              </a:endParaRPr>
            </a:p>
            <a:p>
              <a:r>
                <a:rPr lang="ja-JP" altLang="en-US" sz="1000" dirty="0">
                  <a:latin typeface="Meiryo UI" panose="020B0604030504040204" pitchFamily="50" charset="-128"/>
                  <a:ea typeface="Meiryo UI" panose="020B0604030504040204" pitchFamily="50" charset="-128"/>
                </a:rPr>
                <a:t>　（郵便局</a:t>
              </a:r>
              <a:r>
                <a:rPr lang="en-US" altLang="ja-JP" sz="1000" dirty="0">
                  <a:latin typeface="Meiryo UI" panose="020B0604030504040204" pitchFamily="50" charset="-128"/>
                  <a:ea typeface="Meiryo UI" panose="020B0604030504040204" pitchFamily="50" charset="-128"/>
                </a:rPr>
                <a:t>HP</a:t>
              </a:r>
              <a:r>
                <a:rPr lang="ja-JP" altLang="en-US" sz="1000" dirty="0">
                  <a:latin typeface="Meiryo UI" panose="020B0604030504040204" pitchFamily="50" charset="-128"/>
                  <a:ea typeface="Meiryo UI" panose="020B0604030504040204" pitchFamily="50" charset="-128"/>
                </a:rPr>
                <a:t>等において到達までの追跡が可能です。）</a:t>
              </a:r>
              <a:endParaRPr lang="ja-JP" altLang="en-US" sz="1000" dirty="0">
                <a:effectLst/>
                <a:latin typeface="Meiryo UI" panose="020B0604030504040204" pitchFamily="50" charset="-128"/>
                <a:ea typeface="Meiryo UI" panose="020B0604030504040204" pitchFamily="50" charset="-128"/>
              </a:endParaRPr>
            </a:p>
          </p:txBody>
        </p:sp>
      </p:grpSp>
      <p:sp>
        <p:nvSpPr>
          <p:cNvPr id="76" name="Rectangle 8"/>
          <p:cNvSpPr>
            <a:spLocks noChangeArrowheads="1"/>
          </p:cNvSpPr>
          <p:nvPr/>
        </p:nvSpPr>
        <p:spPr bwMode="auto">
          <a:xfrm>
            <a:off x="3990623" y="6699989"/>
            <a:ext cx="3711186" cy="2920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marL="0" marR="0" lvl="0" indent="0" algn="just" defTabSz="914400" rtl="0" eaLnBrk="1" fontAlgn="base" latinLnBrk="0" hangingPunct="1">
              <a:lnSpc>
                <a:spcPct val="100000"/>
              </a:lnSpc>
              <a:spcBef>
                <a:spcPct val="0"/>
              </a:spcBef>
              <a:spcAft>
                <a:spcPct val="0"/>
              </a:spcAft>
              <a:buClrTx/>
              <a:buSzTx/>
              <a:buFontTx/>
              <a:buNone/>
              <a:tabLst/>
            </a:pPr>
            <a:r>
              <a:rPr lang="ja-JP" altLang="en-US" sz="1100" b="1" dirty="0">
                <a:latin typeface="Meiryo UI" panose="020B0604030504040204" pitchFamily="50" charset="-128"/>
                <a:ea typeface="Meiryo UI" panose="020B0604030504040204" pitchFamily="50" charset="-128"/>
                <a:cs typeface="ＭＳ Ｐゴシック" pitchFamily="50" charset="-128"/>
              </a:rPr>
              <a:t>申請書類等は、必ず期限内に提出してください。</a:t>
            </a:r>
            <a:endParaRPr kumimoji="1" lang="ja-JP" sz="1800" b="0" i="0" u="none" cap="none" normalizeH="0" dirty="0">
              <a:ln>
                <a:noFill/>
              </a:ln>
              <a:solidFill>
                <a:schemeClr val="tx1"/>
              </a:solidFill>
              <a:effectLst/>
              <a:latin typeface="Meiryo UI" panose="020B0604030504040204" pitchFamily="50" charset="-128"/>
              <a:ea typeface="Meiryo UI" panose="020B0604030504040204" pitchFamily="50" charset="-128"/>
              <a:cs typeface="ＭＳ Ｐゴシック" pitchFamily="50" charset="-128"/>
            </a:endParaRPr>
          </a:p>
        </p:txBody>
      </p:sp>
      <p:graphicFrame>
        <p:nvGraphicFramePr>
          <p:cNvPr id="45" name="表 44">
            <a:extLst>
              <a:ext uri="{FF2B5EF4-FFF2-40B4-BE49-F238E27FC236}">
                <a16:creationId xmlns:a16="http://schemas.microsoft.com/office/drawing/2014/main" id="{63FAF89D-59ED-4CEB-B2B8-340E43518256}"/>
              </a:ext>
            </a:extLst>
          </p:cNvPr>
          <p:cNvGraphicFramePr>
            <a:graphicFrameLocks noGrp="1"/>
          </p:cNvGraphicFramePr>
          <p:nvPr>
            <p:extLst>
              <p:ext uri="{D42A27DB-BD31-4B8C-83A1-F6EECF244321}">
                <p14:modId xmlns:p14="http://schemas.microsoft.com/office/powerpoint/2010/main" val="3756717754"/>
              </p:ext>
            </p:extLst>
          </p:nvPr>
        </p:nvGraphicFramePr>
        <p:xfrm>
          <a:off x="90613" y="5472309"/>
          <a:ext cx="7019673" cy="1144848"/>
        </p:xfrm>
        <a:graphic>
          <a:graphicData uri="http://schemas.openxmlformats.org/drawingml/2006/table">
            <a:tbl>
              <a:tblPr/>
              <a:tblGrid>
                <a:gridCol w="327759">
                  <a:extLst>
                    <a:ext uri="{9D8B030D-6E8A-4147-A177-3AD203B41FA5}">
                      <a16:colId xmlns:a16="http://schemas.microsoft.com/office/drawing/2014/main" val="1523702441"/>
                    </a:ext>
                  </a:extLst>
                </a:gridCol>
                <a:gridCol w="5905500">
                  <a:extLst>
                    <a:ext uri="{9D8B030D-6E8A-4147-A177-3AD203B41FA5}">
                      <a16:colId xmlns:a16="http://schemas.microsoft.com/office/drawing/2014/main" val="719879935"/>
                    </a:ext>
                  </a:extLst>
                </a:gridCol>
                <a:gridCol w="786414">
                  <a:extLst>
                    <a:ext uri="{9D8B030D-6E8A-4147-A177-3AD203B41FA5}">
                      <a16:colId xmlns:a16="http://schemas.microsoft.com/office/drawing/2014/main" val="1656711072"/>
                    </a:ext>
                  </a:extLst>
                </a:gridCol>
              </a:tblGrid>
              <a:tr h="182960">
                <a:tc>
                  <a:txBody>
                    <a:bodyPr/>
                    <a:lstStyle/>
                    <a:p>
                      <a:pPr algn="ctr" fontAlgn="ctr"/>
                      <a:r>
                        <a:rPr lang="ja-JP" altLang="en-US" sz="1000" b="1" i="0" u="none" strike="noStrike" dirty="0">
                          <a:solidFill>
                            <a:srgbClr val="000000"/>
                          </a:solidFill>
                          <a:effectLst/>
                          <a:latin typeface="Meiryo UI" panose="020B0604030504040204" pitchFamily="50" charset="-128"/>
                          <a:ea typeface="Meiryo UI" panose="020B0604030504040204" pitchFamily="50" charset="-128"/>
                        </a:rPr>
                        <a:t>区分</a:t>
                      </a:r>
                    </a:p>
                  </a:txBody>
                  <a:tcPr marL="7134" marR="7134" marT="7134"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fontAlgn="ctr"/>
                      <a:r>
                        <a:rPr lang="ja-JP" altLang="en-US" sz="1000" b="1" i="0" u="none" strike="noStrike" dirty="0">
                          <a:solidFill>
                            <a:srgbClr val="000000"/>
                          </a:solidFill>
                          <a:effectLst/>
                          <a:latin typeface="Meiryo UI" panose="020B0604030504040204" pitchFamily="50" charset="-128"/>
                          <a:ea typeface="Meiryo UI" panose="020B0604030504040204" pitchFamily="50" charset="-128"/>
                        </a:rPr>
                        <a:t>対象生徒</a:t>
                      </a:r>
                    </a:p>
                  </a:txBody>
                  <a:tcPr marL="7134" marR="7134" marT="7134"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fontAlgn="ctr"/>
                      <a:r>
                        <a:rPr lang="zh-TW" altLang="en-US" sz="1000" b="1" i="0" u="none" strike="noStrike" dirty="0">
                          <a:solidFill>
                            <a:srgbClr val="000000"/>
                          </a:solidFill>
                          <a:effectLst/>
                          <a:latin typeface="Meiryo UI" panose="020B0604030504040204" pitchFamily="50" charset="-128"/>
                          <a:ea typeface="Meiryo UI" panose="020B0604030504040204" pitchFamily="50" charset="-128"/>
                        </a:rPr>
                        <a:t>給付金額</a:t>
                      </a:r>
                      <a:endParaRPr lang="en-US" altLang="zh-TW" sz="1000" b="1" i="0" u="none" strike="noStrike" dirty="0">
                        <a:solidFill>
                          <a:srgbClr val="000000"/>
                        </a:solidFill>
                        <a:effectLst/>
                        <a:latin typeface="Meiryo UI" panose="020B0604030504040204" pitchFamily="50" charset="-128"/>
                        <a:ea typeface="Meiryo UI" panose="020B0604030504040204" pitchFamily="50" charset="-128"/>
                      </a:endParaRPr>
                    </a:p>
                  </a:txBody>
                  <a:tcPr marL="7134" marR="7134" marT="7134"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775084036"/>
                  </a:ext>
                </a:extLst>
              </a:tr>
              <a:tr h="335575">
                <a:tc>
                  <a:txBody>
                    <a:bodyPr/>
                    <a:lstStyle/>
                    <a:p>
                      <a:pPr algn="ctr" fontAlgn="ctr"/>
                      <a:r>
                        <a:rPr lang="ja-JP" altLang="en-US" sz="1000" b="1" i="0" u="none" strike="noStrike" dirty="0">
                          <a:solidFill>
                            <a:srgbClr val="000000"/>
                          </a:solidFill>
                          <a:effectLst/>
                          <a:latin typeface="Meiryo UI" panose="020B0604030504040204" pitchFamily="50" charset="-128"/>
                          <a:ea typeface="Meiryo UI" panose="020B0604030504040204" pitchFamily="50" charset="-128"/>
                        </a:rPr>
                        <a:t>ア</a:t>
                      </a:r>
                    </a:p>
                  </a:txBody>
                  <a:tcPr marL="7134" marR="7134" marT="7134"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l" fontAlgn="ctr"/>
                      <a:r>
                        <a:rPr lang="ja-JP" altLang="en-US" sz="1000" b="1" i="0" u="none" strike="noStrike" dirty="0">
                          <a:solidFill>
                            <a:srgbClr val="000000"/>
                          </a:solidFill>
                          <a:effectLst/>
                          <a:latin typeface="Meiryo UI" panose="020B0604030504040204" pitchFamily="50" charset="-128"/>
                          <a:ea typeface="Meiryo UI" panose="020B0604030504040204" pitchFamily="50" charset="-128"/>
                        </a:rPr>
                        <a:t>保護者等全員の令和７年度の道府県民税及び市町村民税の所得割が非課税の世帯</a:t>
                      </a:r>
                    </a:p>
                  </a:txBody>
                  <a:tcPr marL="7134" marR="7134" marT="7134"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fontAlgn="ctr"/>
                      <a:r>
                        <a:rPr lang="en-US" altLang="ja-JP" sz="1000" b="1" i="0" u="none" strike="noStrike" dirty="0">
                          <a:solidFill>
                            <a:srgbClr val="000000"/>
                          </a:solidFill>
                          <a:effectLst/>
                          <a:latin typeface="Meiryo UI" panose="020B0604030504040204" pitchFamily="50" charset="-128"/>
                          <a:ea typeface="Meiryo UI" panose="020B0604030504040204" pitchFamily="50" charset="-128"/>
                        </a:rPr>
                        <a:t>52,100</a:t>
                      </a:r>
                      <a:r>
                        <a:rPr lang="ja-JP" altLang="en-US" sz="1000" b="1" i="0" u="none" strike="noStrike" dirty="0">
                          <a:solidFill>
                            <a:srgbClr val="000000"/>
                          </a:solidFill>
                          <a:effectLst/>
                          <a:latin typeface="Meiryo UI" panose="020B0604030504040204" pitchFamily="50" charset="-128"/>
                          <a:ea typeface="Meiryo UI" panose="020B0604030504040204" pitchFamily="50" charset="-128"/>
                        </a:rPr>
                        <a:t>円</a:t>
                      </a:r>
                    </a:p>
                  </a:txBody>
                  <a:tcPr marL="7134" marR="7134" marT="7134"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81711414"/>
                  </a:ext>
                </a:extLst>
              </a:tr>
              <a:tr h="307758">
                <a:tc>
                  <a:txBody>
                    <a:bodyPr/>
                    <a:lstStyle/>
                    <a:p>
                      <a:pPr algn="ctr" fontAlgn="ctr"/>
                      <a:r>
                        <a:rPr lang="ja-JP" altLang="en-US" sz="1000" b="1" i="0" u="none" strike="noStrike" dirty="0">
                          <a:solidFill>
                            <a:srgbClr val="000000"/>
                          </a:solidFill>
                          <a:effectLst/>
                          <a:latin typeface="Meiryo UI" panose="020B0604030504040204" pitchFamily="50" charset="-128"/>
                          <a:ea typeface="Meiryo UI" panose="020B0604030504040204" pitchFamily="50" charset="-128"/>
                        </a:rPr>
                        <a:t>イ</a:t>
                      </a:r>
                    </a:p>
                  </a:txBody>
                  <a:tcPr marL="7134" marR="7134" marT="7134"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l" fontAlgn="ctr"/>
                      <a:r>
                        <a:rPr lang="ja-JP" altLang="en-US" sz="1000" b="1" i="0" u="none" strike="noStrike" dirty="0">
                          <a:solidFill>
                            <a:srgbClr val="000000"/>
                          </a:solidFill>
                          <a:effectLst/>
                          <a:latin typeface="Meiryo UI" panose="020B0604030504040204" pitchFamily="50" charset="-128"/>
                          <a:ea typeface="Meiryo UI" panose="020B0604030504040204" pitchFamily="50" charset="-128"/>
                        </a:rPr>
                        <a:t>令和７年度所得割額の合算額が</a:t>
                      </a:r>
                      <a:r>
                        <a:rPr lang="en-US" altLang="ja-JP" sz="1000" b="1" i="0" u="none" strike="noStrike" dirty="0">
                          <a:solidFill>
                            <a:srgbClr val="000000"/>
                          </a:solidFill>
                          <a:effectLst/>
                          <a:latin typeface="Meiryo UI" panose="020B0604030504040204" pitchFamily="50" charset="-128"/>
                          <a:ea typeface="Meiryo UI" panose="020B0604030504040204" pitchFamily="50" charset="-128"/>
                        </a:rPr>
                        <a:t>105,500</a:t>
                      </a:r>
                      <a:r>
                        <a:rPr lang="ja-JP" altLang="en-US" sz="1000" b="1" i="0" u="none" strike="noStrike" dirty="0">
                          <a:solidFill>
                            <a:srgbClr val="000000"/>
                          </a:solidFill>
                          <a:effectLst/>
                          <a:latin typeface="Meiryo UI" panose="020B0604030504040204" pitchFamily="50" charset="-128"/>
                          <a:ea typeface="Meiryo UI" panose="020B0604030504040204" pitchFamily="50" charset="-128"/>
                        </a:rPr>
                        <a:t>円未満である世帯</a:t>
                      </a:r>
                    </a:p>
                  </a:txBody>
                  <a:tcPr marL="7134" marR="7134" marT="7134"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rowSpan="2">
                  <a:txBody>
                    <a:bodyPr/>
                    <a:lstStyle/>
                    <a:p>
                      <a:pPr algn="ctr" fontAlgn="ctr"/>
                      <a:r>
                        <a:rPr lang="en-US" altLang="ja-JP" sz="1000" b="1" i="0" u="none" strike="noStrike">
                          <a:solidFill>
                            <a:srgbClr val="000000"/>
                          </a:solidFill>
                          <a:effectLst/>
                          <a:latin typeface="Meiryo UI" panose="020B0604030504040204" pitchFamily="50" charset="-128"/>
                          <a:ea typeface="Meiryo UI" panose="020B0604030504040204" pitchFamily="50" charset="-128"/>
                        </a:rPr>
                        <a:t>10,420</a:t>
                      </a:r>
                      <a:r>
                        <a:rPr lang="ja-JP" altLang="en-US" sz="1000" b="1" i="0" u="none" strike="noStrike">
                          <a:solidFill>
                            <a:srgbClr val="000000"/>
                          </a:solidFill>
                          <a:effectLst/>
                          <a:latin typeface="Meiryo UI" panose="020B0604030504040204" pitchFamily="50" charset="-128"/>
                          <a:ea typeface="Meiryo UI" panose="020B0604030504040204" pitchFamily="50" charset="-128"/>
                        </a:rPr>
                        <a:t>円</a:t>
                      </a:r>
                    </a:p>
                  </a:txBody>
                  <a:tcPr marL="7134" marR="7134" marT="7134"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226233707"/>
                  </a:ext>
                </a:extLst>
              </a:tr>
              <a:tr h="318555">
                <a:tc>
                  <a:txBody>
                    <a:bodyPr/>
                    <a:lstStyle/>
                    <a:p>
                      <a:pPr algn="ctr" fontAlgn="ctr"/>
                      <a:r>
                        <a:rPr lang="ja-JP" altLang="en-US" sz="1000" b="1" i="0" u="none" strike="noStrike" dirty="0">
                          <a:solidFill>
                            <a:srgbClr val="000000"/>
                          </a:solidFill>
                          <a:effectLst/>
                          <a:latin typeface="Meiryo UI" panose="020B0604030504040204" pitchFamily="50" charset="-128"/>
                          <a:ea typeface="Meiryo UI" panose="020B0604030504040204" pitchFamily="50" charset="-128"/>
                        </a:rPr>
                        <a:t>ウ</a:t>
                      </a:r>
                    </a:p>
                  </a:txBody>
                  <a:tcPr marL="7134" marR="7134" marT="7134"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l" fontAlgn="ctr"/>
                      <a:r>
                        <a:rPr lang="ja-JP" altLang="en-US" sz="1000" b="1" i="0" u="none" strike="noStrike" dirty="0">
                          <a:solidFill>
                            <a:srgbClr val="000000"/>
                          </a:solidFill>
                          <a:effectLst/>
                          <a:latin typeface="Meiryo UI" panose="020B0604030504040204" pitchFamily="50" charset="-128"/>
                          <a:ea typeface="Meiryo UI" panose="020B0604030504040204" pitchFamily="50" charset="-128"/>
                        </a:rPr>
                        <a:t>令和７年度所得割額の合算額が</a:t>
                      </a:r>
                      <a:r>
                        <a:rPr lang="en-US" altLang="ja-JP" sz="1000" b="1" i="0" u="none" strike="noStrike" dirty="0">
                          <a:solidFill>
                            <a:srgbClr val="000000"/>
                          </a:solidFill>
                          <a:effectLst/>
                          <a:latin typeface="Meiryo UI" panose="020B0604030504040204" pitchFamily="50" charset="-128"/>
                          <a:ea typeface="Meiryo UI" panose="020B0604030504040204" pitchFamily="50" charset="-128"/>
                        </a:rPr>
                        <a:t>264,500</a:t>
                      </a:r>
                      <a:r>
                        <a:rPr lang="ja-JP" altLang="en-US" sz="1000" b="1" i="0" u="none" strike="noStrike" dirty="0">
                          <a:solidFill>
                            <a:srgbClr val="000000"/>
                          </a:solidFill>
                          <a:effectLst/>
                          <a:latin typeface="Meiryo UI" panose="020B0604030504040204" pitchFamily="50" charset="-128"/>
                          <a:ea typeface="Meiryo UI" panose="020B0604030504040204" pitchFamily="50" charset="-128"/>
                        </a:rPr>
                        <a:t>円未満であり３人以上の子（生徒を含む）を扶養している世帯</a:t>
                      </a:r>
                    </a:p>
                  </a:txBody>
                  <a:tcPr marL="7134" marR="7134" marT="7134"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vMerge="1">
                  <a:txBody>
                    <a:bodyPr/>
                    <a:lstStyle/>
                    <a:p>
                      <a:endParaRPr kumimoji="1" lang="ja-JP" altLang="en-US"/>
                    </a:p>
                  </a:txBody>
                  <a:tcPr/>
                </a:tc>
                <a:extLst>
                  <a:ext uri="{0D108BD9-81ED-4DB2-BD59-A6C34878D82A}">
                    <a16:rowId xmlns:a16="http://schemas.microsoft.com/office/drawing/2014/main" val="393378471"/>
                  </a:ext>
                </a:extLst>
              </a:tr>
            </a:tbl>
          </a:graphicData>
        </a:graphic>
      </p:graphicFrame>
    </p:spTree>
    <p:extLst>
      <p:ext uri="{BB962C8B-B14F-4D97-AF65-F5344CB8AC3E}">
        <p14:creationId xmlns:p14="http://schemas.microsoft.com/office/powerpoint/2010/main" val="79460756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 name="Line 6"/>
          <p:cNvSpPr>
            <a:spLocks noChangeShapeType="1"/>
          </p:cNvSpPr>
          <p:nvPr/>
        </p:nvSpPr>
        <p:spPr bwMode="auto">
          <a:xfrm>
            <a:off x="269369" y="342150"/>
            <a:ext cx="6658537" cy="1322"/>
          </a:xfrm>
          <a:prstGeom prst="line">
            <a:avLst/>
          </a:prstGeom>
          <a:noFill/>
          <a:ln w="133350">
            <a:solidFill>
              <a:srgbClr val="000080"/>
            </a:solidFill>
            <a:round/>
            <a:headEnd/>
            <a:tailEnd/>
          </a:ln>
          <a:extLst>
            <a:ext uri="{909E8E84-426E-40DD-AFC4-6F175D3DCCD1}">
              <a14:hiddenFill xmlns:a14="http://schemas.microsoft.com/office/drawing/2010/main">
                <a:noFill/>
              </a14:hiddenFill>
            </a:ext>
          </a:extLst>
        </p:spPr>
        <p:txBody>
          <a:bodyPr vert="horz" wrap="square" lIns="74295" tIns="8890" rIns="74295" bIns="8890" numCol="1" anchor="t" anchorCtr="0" compatLnSpc="1">
            <a:prstTxWarp prst="textNoShape">
              <a:avLst/>
            </a:prstTxWarp>
          </a:bodyPr>
          <a:lstStyle/>
          <a:p>
            <a:endParaRPr lang="ja-JP" altLang="en-US"/>
          </a:p>
        </p:txBody>
      </p:sp>
      <p:sp>
        <p:nvSpPr>
          <p:cNvPr id="59" name="AutoShape 7"/>
          <p:cNvSpPr>
            <a:spLocks noChangeArrowheads="1"/>
          </p:cNvSpPr>
          <p:nvPr/>
        </p:nvSpPr>
        <p:spPr bwMode="auto">
          <a:xfrm>
            <a:off x="268600" y="7674"/>
            <a:ext cx="2154127" cy="390721"/>
          </a:xfrm>
          <a:prstGeom prst="roundRect">
            <a:avLst>
              <a:gd name="adj" fmla="val 16667"/>
            </a:avLst>
          </a:pr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0" tIns="0" rIns="0" bIns="0"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lang="ja-JP" altLang="en-US" sz="1800" b="1" dirty="0">
                <a:solidFill>
                  <a:schemeClr val="bg1"/>
                </a:solidFill>
                <a:latin typeface="Meiryo UI" panose="020B0604030504040204" pitchFamily="50" charset="-128"/>
                <a:ea typeface="Meiryo UI" panose="020B0604030504040204" pitchFamily="50" charset="-128"/>
                <a:cs typeface="ＭＳ Ｐゴシック" pitchFamily="50" charset="-128"/>
              </a:rPr>
              <a:t>申請に必要な書類</a:t>
            </a:r>
            <a:endParaRPr kumimoji="1" lang="ja-JP" sz="1800" b="1" i="0" u="none" strike="noStrike" cap="none" normalizeH="0" baseline="0" dirty="0">
              <a:ln>
                <a:noFill/>
              </a:ln>
              <a:solidFill>
                <a:schemeClr val="bg1"/>
              </a:solidFill>
              <a:effectLst/>
              <a:latin typeface="Meiryo UI" panose="020B0604030504040204" pitchFamily="50" charset="-128"/>
              <a:ea typeface="Meiryo UI" panose="020B0604030504040204" pitchFamily="50" charset="-128"/>
              <a:cs typeface="ＭＳ Ｐゴシック" pitchFamily="50" charset="-128"/>
            </a:endParaRPr>
          </a:p>
        </p:txBody>
      </p:sp>
      <p:sp>
        <p:nvSpPr>
          <p:cNvPr id="5" name="テキスト ボックス 4"/>
          <p:cNvSpPr txBox="1"/>
          <p:nvPr/>
        </p:nvSpPr>
        <p:spPr>
          <a:xfrm>
            <a:off x="335424" y="408742"/>
            <a:ext cx="6146203" cy="423193"/>
          </a:xfrm>
          <a:prstGeom prst="rect">
            <a:avLst/>
          </a:prstGeom>
          <a:noFill/>
          <a:ln>
            <a:noFill/>
          </a:ln>
        </p:spPr>
        <p:txBody>
          <a:bodyPr wrap="square" rtlCol="0">
            <a:spAutoFit/>
          </a:bodyPr>
          <a:lstStyle/>
          <a:p>
            <a:r>
              <a:rPr kumimoji="1" lang="ja-JP" altLang="en-US" sz="1050" dirty="0">
                <a:latin typeface="Meiryo UI" panose="020B0604030504040204" pitchFamily="50" charset="-128"/>
                <a:ea typeface="Meiryo UI" panose="020B0604030504040204" pitchFamily="50" charset="-128"/>
              </a:rPr>
              <a:t>支給を受けようとする保護者等は、下記の書類を</a:t>
            </a:r>
            <a:r>
              <a:rPr lang="ja-JP" altLang="en-US" sz="1050" dirty="0">
                <a:latin typeface="Meiryo UI" panose="020B0604030504040204" pitchFamily="50" charset="-128"/>
                <a:ea typeface="Meiryo UI" panose="020B0604030504040204" pitchFamily="50" charset="-128"/>
              </a:rPr>
              <a:t>大阪府</a:t>
            </a:r>
            <a:r>
              <a:rPr kumimoji="1" lang="ja-JP" altLang="en-US" sz="1050" dirty="0">
                <a:latin typeface="Meiryo UI" panose="020B0604030504040204" pitchFamily="50" charset="-128"/>
                <a:ea typeface="Meiryo UI" panose="020B0604030504040204" pitchFamily="50" charset="-128"/>
              </a:rPr>
              <a:t>の定める期日までに提出してください。</a:t>
            </a:r>
            <a:endParaRPr kumimoji="1" lang="en-US" altLang="ja-JP" sz="1050" dirty="0">
              <a:latin typeface="Meiryo UI" panose="020B0604030504040204" pitchFamily="50" charset="-128"/>
              <a:ea typeface="Meiryo UI" panose="020B0604030504040204" pitchFamily="50" charset="-128"/>
            </a:endParaRPr>
          </a:p>
          <a:p>
            <a:endParaRPr kumimoji="1" lang="ja-JP" altLang="en-US" sz="1100" u="sng" dirty="0">
              <a:latin typeface="Meiryo UI" panose="020B0604030504040204" pitchFamily="50" charset="-128"/>
              <a:ea typeface="Meiryo UI" panose="020B0604030504040204" pitchFamily="50" charset="-128"/>
            </a:endParaRPr>
          </a:p>
        </p:txBody>
      </p:sp>
      <p:graphicFrame>
        <p:nvGraphicFramePr>
          <p:cNvPr id="7" name="表 6"/>
          <p:cNvGraphicFramePr>
            <a:graphicFrameLocks noGrp="1"/>
          </p:cNvGraphicFramePr>
          <p:nvPr>
            <p:extLst>
              <p:ext uri="{D42A27DB-BD31-4B8C-83A1-F6EECF244321}">
                <p14:modId xmlns:p14="http://schemas.microsoft.com/office/powerpoint/2010/main" val="4031117169"/>
              </p:ext>
            </p:extLst>
          </p:nvPr>
        </p:nvGraphicFramePr>
        <p:xfrm>
          <a:off x="283706" y="655944"/>
          <a:ext cx="6620030" cy="5655286"/>
        </p:xfrm>
        <a:graphic>
          <a:graphicData uri="http://schemas.openxmlformats.org/drawingml/2006/table">
            <a:tbl>
              <a:tblPr firstRow="1" bandRow="1">
                <a:tableStyleId>{5940675A-B579-460E-94D1-54222C63F5DA}</a:tableStyleId>
              </a:tblPr>
              <a:tblGrid>
                <a:gridCol w="6620030">
                  <a:extLst>
                    <a:ext uri="{9D8B030D-6E8A-4147-A177-3AD203B41FA5}">
                      <a16:colId xmlns:a16="http://schemas.microsoft.com/office/drawing/2014/main" val="162498856"/>
                    </a:ext>
                  </a:extLst>
                </a:gridCol>
              </a:tblGrid>
              <a:tr h="359258">
                <a:tc>
                  <a:txBody>
                    <a:bodyPr/>
                    <a:lstStyle/>
                    <a:p>
                      <a:pPr algn="ctr"/>
                      <a:r>
                        <a:rPr kumimoji="1" lang="ja-JP" altLang="en-US" sz="1800" dirty="0">
                          <a:solidFill>
                            <a:schemeClr val="tx1"/>
                          </a:solidFill>
                          <a:latin typeface="Meiryo UI" panose="020B0604030504040204" pitchFamily="50" charset="-128"/>
                          <a:ea typeface="Meiryo UI" panose="020B0604030504040204" pitchFamily="50" charset="-128"/>
                        </a:rPr>
                        <a:t>提出書類</a:t>
                      </a:r>
                    </a:p>
                  </a:txBody>
                  <a:tcPr anchor="ctr"/>
                </a:tc>
                <a:extLst>
                  <a:ext uri="{0D108BD9-81ED-4DB2-BD59-A6C34878D82A}">
                    <a16:rowId xmlns:a16="http://schemas.microsoft.com/office/drawing/2014/main" val="2927359137"/>
                  </a:ext>
                </a:extLst>
              </a:tr>
              <a:tr h="766355">
                <a:tc>
                  <a:txBody>
                    <a:bodyPr/>
                    <a:lstStyle/>
                    <a:p>
                      <a:pPr>
                        <a:lnSpc>
                          <a:spcPts val="1900"/>
                        </a:lnSpc>
                      </a:pPr>
                      <a:r>
                        <a:rPr lang="ja-JP" altLang="en-US" sz="1200" b="1" dirty="0">
                          <a:solidFill>
                            <a:schemeClr val="tx1"/>
                          </a:solidFill>
                          <a:latin typeface="Meiryo UI" panose="020B0604030504040204" pitchFamily="50" charset="-128"/>
                          <a:ea typeface="Meiryo UI" panose="020B0604030504040204" pitchFamily="50" charset="-128"/>
                        </a:rPr>
                        <a:t>（１）　奨学のための給付金　受給申請書（様式第１号の４）</a:t>
                      </a:r>
                      <a:r>
                        <a:rPr lang="ja-JP" altLang="en-US" sz="1200" dirty="0">
                          <a:solidFill>
                            <a:schemeClr val="tx1"/>
                          </a:solidFill>
                          <a:latin typeface="Meiryo UI" panose="020B0604030504040204" pitchFamily="50" charset="-128"/>
                          <a:ea typeface="Meiryo UI" panose="020B0604030504040204" pitchFamily="50" charset="-128"/>
                        </a:rPr>
                        <a:t>　</a:t>
                      </a:r>
                      <a:endParaRPr lang="en-US" altLang="ja-JP" sz="1200" dirty="0">
                        <a:solidFill>
                          <a:schemeClr val="tx1"/>
                        </a:solidFill>
                        <a:latin typeface="Meiryo UI" panose="020B0604030504040204" pitchFamily="50" charset="-128"/>
                        <a:ea typeface="Meiryo UI" panose="020B0604030504040204" pitchFamily="50" charset="-128"/>
                      </a:endParaRPr>
                    </a:p>
                    <a:p>
                      <a:pPr>
                        <a:lnSpc>
                          <a:spcPts val="1900"/>
                        </a:lnSpc>
                      </a:pPr>
                      <a:r>
                        <a:rPr lang="en-US" altLang="ja-JP" sz="1000" dirty="0">
                          <a:solidFill>
                            <a:schemeClr val="tx1"/>
                          </a:solidFill>
                          <a:latin typeface="Meiryo UI" panose="020B0604030504040204" pitchFamily="50" charset="-128"/>
                          <a:ea typeface="Meiryo UI" panose="020B0604030504040204" pitchFamily="50" charset="-128"/>
                        </a:rPr>
                        <a:t>※</a:t>
                      </a:r>
                      <a:r>
                        <a:rPr lang="ja-JP" altLang="en-US" sz="1000" dirty="0">
                          <a:solidFill>
                            <a:schemeClr val="tx1"/>
                          </a:solidFill>
                          <a:latin typeface="Meiryo UI" panose="020B0604030504040204" pitchFamily="50" charset="-128"/>
                          <a:ea typeface="Meiryo UI" panose="020B0604030504040204" pitchFamily="50" charset="-128"/>
                        </a:rPr>
                        <a:t>受給申請書の提出後に、申請者の変更（例：離婚・死別等による生計維持者の変更）、申請者の住所や連絡先の変更が</a:t>
                      </a:r>
                      <a:endParaRPr lang="en-US" altLang="ja-JP" sz="1000" dirty="0">
                        <a:solidFill>
                          <a:schemeClr val="tx1"/>
                        </a:solidFill>
                        <a:latin typeface="Meiryo UI" panose="020B0604030504040204" pitchFamily="50" charset="-128"/>
                        <a:ea typeface="Meiryo UI" panose="020B0604030504040204" pitchFamily="50" charset="-128"/>
                      </a:endParaRPr>
                    </a:p>
                    <a:p>
                      <a:pPr>
                        <a:lnSpc>
                          <a:spcPts val="1900"/>
                        </a:lnSpc>
                      </a:pPr>
                      <a:r>
                        <a:rPr lang="en-US" altLang="ja-JP" sz="1000" dirty="0">
                          <a:solidFill>
                            <a:schemeClr val="tx1"/>
                          </a:solidFill>
                          <a:latin typeface="Meiryo UI" panose="020B0604030504040204" pitchFamily="50" charset="-128"/>
                          <a:ea typeface="Meiryo UI" panose="020B0604030504040204" pitchFamily="50" charset="-128"/>
                        </a:rPr>
                        <a:t>    </a:t>
                      </a:r>
                      <a:r>
                        <a:rPr lang="ja-JP" altLang="en-US" sz="1000" dirty="0">
                          <a:solidFill>
                            <a:schemeClr val="tx1"/>
                          </a:solidFill>
                          <a:latin typeface="Meiryo UI" panose="020B0604030504040204" pitchFamily="50" charset="-128"/>
                          <a:ea typeface="Meiryo UI" panose="020B0604030504040204" pitchFamily="50" charset="-128"/>
                        </a:rPr>
                        <a:t>あった場合、大阪府ホームページから申請事項変更届（様式第２号）の用紙を印刷し、大阪府に提出してください。</a:t>
                      </a:r>
                      <a:endParaRPr lang="en-US" altLang="ja-JP" sz="1000" dirty="0">
                        <a:solidFill>
                          <a:schemeClr val="tx1"/>
                        </a:solidFill>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1917234934"/>
                  </a:ext>
                </a:extLst>
              </a:tr>
              <a:tr h="1785261">
                <a:tc>
                  <a:txBody>
                    <a:bodyPr/>
                    <a:lstStyle/>
                    <a:p>
                      <a:pPr>
                        <a:lnSpc>
                          <a:spcPts val="1900"/>
                        </a:lnSpc>
                        <a:spcBef>
                          <a:spcPts val="300"/>
                        </a:spcBef>
                      </a:pPr>
                      <a:r>
                        <a:rPr lang="ja-JP" altLang="en-US" sz="1200" b="1" dirty="0">
                          <a:solidFill>
                            <a:schemeClr val="tx1"/>
                          </a:solidFill>
                          <a:latin typeface="Meiryo UI" panose="020B0604030504040204" pitchFamily="50" charset="-128"/>
                          <a:ea typeface="Meiryo UI" panose="020B0604030504040204" pitchFamily="50" charset="-128"/>
                        </a:rPr>
                        <a:t>（２）　保護者等全員の課税証明書等</a:t>
                      </a:r>
                      <a:r>
                        <a:rPr lang="ja-JP" altLang="en-US" sz="1200" dirty="0">
                          <a:solidFill>
                            <a:schemeClr val="tx1"/>
                          </a:solidFill>
                          <a:latin typeface="Meiryo UI" panose="020B0604030504040204" pitchFamily="50" charset="-128"/>
                          <a:ea typeface="Meiryo UI" panose="020B0604030504040204" pitchFamily="50" charset="-128"/>
                        </a:rPr>
                        <a:t>　</a:t>
                      </a:r>
                      <a:r>
                        <a:rPr lang="en-US" altLang="ja-JP" sz="1000" dirty="0">
                          <a:solidFill>
                            <a:schemeClr val="tx1"/>
                          </a:solidFill>
                          <a:latin typeface="Meiryo UI" panose="020B0604030504040204" pitchFamily="50" charset="-128"/>
                          <a:ea typeface="Meiryo UI" panose="020B0604030504040204" pitchFamily="50" charset="-128"/>
                        </a:rPr>
                        <a:t>※</a:t>
                      </a:r>
                      <a:r>
                        <a:rPr lang="ja-JP" altLang="en-US" sz="1000" dirty="0">
                          <a:solidFill>
                            <a:schemeClr val="tx1"/>
                          </a:solidFill>
                          <a:latin typeface="Meiryo UI" panose="020B0604030504040204" pitchFamily="50" charset="-128"/>
                          <a:ea typeface="Meiryo UI" panose="020B0604030504040204" pitchFamily="50" charset="-128"/>
                        </a:rPr>
                        <a:t>下記の書類のいずれか（</a:t>
                      </a:r>
                      <a:r>
                        <a:rPr lang="ja-JP" altLang="en-US" sz="1000" b="1" dirty="0">
                          <a:solidFill>
                            <a:schemeClr val="tx1"/>
                          </a:solidFill>
                          <a:latin typeface="Meiryo UI" panose="020B0604030504040204" pitchFamily="50" charset="-128"/>
                          <a:ea typeface="Meiryo UI" panose="020B0604030504040204" pitchFamily="50" charset="-128"/>
                        </a:rPr>
                        <a:t>令和７年度のもの</a:t>
                      </a:r>
                      <a:r>
                        <a:rPr lang="ja-JP" altLang="en-US" sz="1000" dirty="0">
                          <a:solidFill>
                            <a:schemeClr val="tx1"/>
                          </a:solidFill>
                          <a:latin typeface="Meiryo UI" panose="020B0604030504040204" pitchFamily="50" charset="-128"/>
                          <a:ea typeface="Meiryo UI" panose="020B0604030504040204" pitchFamily="50" charset="-128"/>
                        </a:rPr>
                        <a:t>）をご提出ください。</a:t>
                      </a:r>
                      <a:endParaRPr lang="en-US" altLang="ja-JP" sz="1000" dirty="0">
                        <a:solidFill>
                          <a:schemeClr val="tx1"/>
                        </a:solidFill>
                        <a:latin typeface="Meiryo UI" panose="020B0604030504040204" pitchFamily="50" charset="-128"/>
                        <a:ea typeface="Meiryo UI" panose="020B0604030504040204" pitchFamily="50" charset="-128"/>
                      </a:endParaRPr>
                    </a:p>
                    <a:p>
                      <a:pPr>
                        <a:lnSpc>
                          <a:spcPts val="1900"/>
                        </a:lnSpc>
                      </a:pPr>
                      <a:r>
                        <a:rPr lang="ja-JP" altLang="en-US" sz="1000" dirty="0">
                          <a:solidFill>
                            <a:schemeClr val="tx1"/>
                          </a:solidFill>
                          <a:latin typeface="Meiryo UI" panose="020B0604030504040204" pitchFamily="50" charset="-128"/>
                          <a:ea typeface="Meiryo UI" panose="020B0604030504040204" pitchFamily="50" charset="-128"/>
                        </a:rPr>
                        <a:t>　</a:t>
                      </a:r>
                      <a:r>
                        <a:rPr lang="ja-JP" altLang="en-US" sz="1000" baseline="0" dirty="0">
                          <a:solidFill>
                            <a:schemeClr val="tx1"/>
                          </a:solidFill>
                          <a:latin typeface="Meiryo UI" panose="020B0604030504040204" pitchFamily="50" charset="-128"/>
                          <a:ea typeface="Meiryo UI" panose="020B0604030504040204" pitchFamily="50" charset="-128"/>
                        </a:rPr>
                        <a:t> </a:t>
                      </a:r>
                      <a:r>
                        <a:rPr lang="ja-JP" altLang="en-US" sz="1000" dirty="0">
                          <a:solidFill>
                            <a:schemeClr val="tx1"/>
                          </a:solidFill>
                          <a:latin typeface="Meiryo UI" panose="020B0604030504040204" pitchFamily="50" charset="-128"/>
                          <a:ea typeface="Meiryo UI" panose="020B0604030504040204" pitchFamily="50" charset="-128"/>
                        </a:rPr>
                        <a:t>●市（町村）民税・道府県民税課税証明書または非課税証明書の</a:t>
                      </a:r>
                      <a:r>
                        <a:rPr lang="ja-JP" altLang="en-US" sz="1000" b="1" u="sng" dirty="0">
                          <a:solidFill>
                            <a:schemeClr val="tx1"/>
                          </a:solidFill>
                          <a:latin typeface="Meiryo UI" panose="020B0604030504040204" pitchFamily="50" charset="-128"/>
                          <a:ea typeface="Meiryo UI" panose="020B0604030504040204" pitchFamily="50" charset="-128"/>
                        </a:rPr>
                        <a:t>原本</a:t>
                      </a:r>
                      <a:endParaRPr lang="en-US" altLang="ja-JP" sz="1000" b="1" u="sng" dirty="0">
                        <a:solidFill>
                          <a:schemeClr val="tx1"/>
                        </a:solidFill>
                        <a:latin typeface="Meiryo UI" panose="020B0604030504040204" pitchFamily="50" charset="-128"/>
                        <a:ea typeface="Meiryo UI" panose="020B0604030504040204" pitchFamily="50" charset="-128"/>
                      </a:endParaRPr>
                    </a:p>
                    <a:p>
                      <a:pPr>
                        <a:lnSpc>
                          <a:spcPts val="1900"/>
                        </a:lnSpc>
                      </a:pPr>
                      <a:r>
                        <a:rPr lang="ja-JP" altLang="en-US" sz="1000" dirty="0">
                          <a:solidFill>
                            <a:schemeClr val="tx1"/>
                          </a:solidFill>
                          <a:latin typeface="Meiryo UI" panose="020B0604030504040204" pitchFamily="50" charset="-128"/>
                          <a:ea typeface="Meiryo UI" panose="020B0604030504040204" pitchFamily="50" charset="-128"/>
                        </a:rPr>
                        <a:t>　</a:t>
                      </a:r>
                      <a:r>
                        <a:rPr lang="ja-JP" altLang="en-US" sz="1000" baseline="0" dirty="0">
                          <a:solidFill>
                            <a:schemeClr val="tx1"/>
                          </a:solidFill>
                          <a:latin typeface="Meiryo UI" panose="020B0604030504040204" pitchFamily="50" charset="-128"/>
                          <a:ea typeface="Meiryo UI" panose="020B0604030504040204" pitchFamily="50" charset="-128"/>
                        </a:rPr>
                        <a:t> </a:t>
                      </a:r>
                      <a:r>
                        <a:rPr lang="ja-JP" altLang="en-US" sz="1000" dirty="0">
                          <a:solidFill>
                            <a:schemeClr val="tx1"/>
                          </a:solidFill>
                          <a:latin typeface="Meiryo UI" panose="020B0604030504040204" pitchFamily="50" charset="-128"/>
                          <a:ea typeface="Meiryo UI" panose="020B0604030504040204" pitchFamily="50" charset="-128"/>
                        </a:rPr>
                        <a:t>●</a:t>
                      </a:r>
                      <a:r>
                        <a:rPr kumimoji="1" lang="ja-JP" altLang="en-US" sz="1000" kern="1200" dirty="0">
                          <a:solidFill>
                            <a:schemeClr val="tx1"/>
                          </a:solidFill>
                          <a:latin typeface="Meiryo UI" panose="020B0604030504040204" pitchFamily="50" charset="-128"/>
                          <a:ea typeface="Meiryo UI" panose="020B0604030504040204" pitchFamily="50" charset="-128"/>
                          <a:cs typeface="+mn-cs"/>
                        </a:rPr>
                        <a:t>市（町村）民税・道府県民税</a:t>
                      </a:r>
                      <a:r>
                        <a:rPr lang="ja-JP" altLang="en-US" sz="1000" dirty="0">
                          <a:solidFill>
                            <a:schemeClr val="tx1"/>
                          </a:solidFill>
                          <a:latin typeface="Meiryo UI" panose="020B0604030504040204" pitchFamily="50" charset="-128"/>
                          <a:ea typeface="Meiryo UI" panose="020B0604030504040204" pitchFamily="50" charset="-128"/>
                        </a:rPr>
                        <a:t>非課税通知書の写し</a:t>
                      </a:r>
                      <a:endParaRPr lang="en-US" altLang="ja-JP" sz="1000" dirty="0">
                        <a:solidFill>
                          <a:schemeClr val="tx1"/>
                        </a:solidFill>
                        <a:latin typeface="Meiryo UI" panose="020B0604030504040204" pitchFamily="50" charset="-128"/>
                        <a:ea typeface="Meiryo UI" panose="020B0604030504040204" pitchFamily="50" charset="-128"/>
                      </a:endParaRPr>
                    </a:p>
                    <a:p>
                      <a:pPr>
                        <a:lnSpc>
                          <a:spcPts val="1900"/>
                        </a:lnSpc>
                      </a:pPr>
                      <a:r>
                        <a:rPr lang="ja-JP" altLang="en-US" sz="1000" dirty="0">
                          <a:solidFill>
                            <a:schemeClr val="tx1"/>
                          </a:solidFill>
                          <a:latin typeface="Meiryo UI" panose="020B0604030504040204" pitchFamily="50" charset="-128"/>
                          <a:ea typeface="Meiryo UI" panose="020B0604030504040204" pitchFamily="50" charset="-128"/>
                        </a:rPr>
                        <a:t>　</a:t>
                      </a:r>
                      <a:r>
                        <a:rPr lang="ja-JP" altLang="en-US" sz="1000" baseline="0" dirty="0">
                          <a:solidFill>
                            <a:schemeClr val="tx1"/>
                          </a:solidFill>
                          <a:latin typeface="Meiryo UI" panose="020B0604030504040204" pitchFamily="50" charset="-128"/>
                          <a:ea typeface="Meiryo UI" panose="020B0604030504040204" pitchFamily="50" charset="-128"/>
                        </a:rPr>
                        <a:t> ●市（町村）民税・道府県民税特別徴収税額の決定通知書の写し</a:t>
                      </a:r>
                      <a:endParaRPr lang="en-US" altLang="ja-JP" sz="1000" dirty="0">
                        <a:solidFill>
                          <a:schemeClr val="tx1"/>
                        </a:solidFill>
                        <a:latin typeface="Meiryo UI" panose="020B0604030504040204" pitchFamily="50" charset="-128"/>
                        <a:ea typeface="Meiryo UI" panose="020B0604030504040204" pitchFamily="50" charset="-128"/>
                      </a:endParaRPr>
                    </a:p>
                    <a:p>
                      <a:pPr>
                        <a:lnSpc>
                          <a:spcPts val="1900"/>
                        </a:lnSpc>
                      </a:pPr>
                      <a:r>
                        <a:rPr lang="ja-JP" altLang="en-US" sz="1000" dirty="0">
                          <a:solidFill>
                            <a:schemeClr val="tx1"/>
                          </a:solidFill>
                          <a:latin typeface="Meiryo UI" panose="020B0604030504040204" pitchFamily="50" charset="-128"/>
                          <a:ea typeface="Meiryo UI" panose="020B0604030504040204" pitchFamily="50" charset="-128"/>
                        </a:rPr>
                        <a:t>　 ●生活保護受給証明書の</a:t>
                      </a:r>
                      <a:r>
                        <a:rPr lang="ja-JP" altLang="en-US" sz="1000" b="1" u="sng" dirty="0">
                          <a:solidFill>
                            <a:schemeClr val="tx1"/>
                          </a:solidFill>
                          <a:latin typeface="Meiryo UI" panose="020B0604030504040204" pitchFamily="50" charset="-128"/>
                          <a:ea typeface="Meiryo UI" panose="020B0604030504040204" pitchFamily="50" charset="-128"/>
                        </a:rPr>
                        <a:t>原本</a:t>
                      </a:r>
                      <a:endParaRPr lang="en-US" altLang="ja-JP" sz="1000" b="1" u="sng" dirty="0">
                        <a:solidFill>
                          <a:schemeClr val="tx1"/>
                        </a:solidFill>
                        <a:latin typeface="Meiryo UI" panose="020B0604030504040204" pitchFamily="50" charset="-128"/>
                        <a:ea typeface="Meiryo UI" panose="020B0604030504040204" pitchFamily="50" charset="-128"/>
                      </a:endParaRPr>
                    </a:p>
                    <a:p>
                      <a:pPr>
                        <a:lnSpc>
                          <a:spcPts val="1900"/>
                        </a:lnSpc>
                      </a:pPr>
                      <a:r>
                        <a:rPr lang="ja-JP" altLang="en-US" sz="1000" b="1" u="none" dirty="0">
                          <a:solidFill>
                            <a:schemeClr val="tx1"/>
                          </a:solidFill>
                          <a:latin typeface="Meiryo UI" panose="020B0604030504040204" pitchFamily="50" charset="-128"/>
                          <a:ea typeface="Meiryo UI" panose="020B0604030504040204" pitchFamily="50" charset="-128"/>
                        </a:rPr>
                        <a:t>　　</a:t>
                      </a:r>
                      <a:r>
                        <a:rPr lang="ja-JP" altLang="en-US" sz="1000" dirty="0">
                          <a:solidFill>
                            <a:schemeClr val="tx1"/>
                          </a:solidFill>
                          <a:latin typeface="Meiryo UI" panose="020B0604030504040204" pitchFamily="50" charset="-128"/>
                          <a:ea typeface="Meiryo UI" panose="020B0604030504040204" pitchFamily="50" charset="-128"/>
                        </a:rPr>
                        <a:t>（令和７年１月１日で生活扶助の受給があるもの、かつ、世帯全員の氏名・生年月日・受給期間が記載されたもの）</a:t>
                      </a:r>
                      <a:endParaRPr lang="en-US" altLang="ja-JP" sz="1000" dirty="0">
                        <a:solidFill>
                          <a:schemeClr val="tx1"/>
                        </a:solidFill>
                        <a:latin typeface="Meiryo UI" panose="020B0604030504040204" pitchFamily="50" charset="-128"/>
                        <a:ea typeface="Meiryo UI" panose="020B0604030504040204" pitchFamily="50" charset="-128"/>
                      </a:endParaRPr>
                    </a:p>
                    <a:p>
                      <a:pPr>
                        <a:lnSpc>
                          <a:spcPts val="1900"/>
                        </a:lnSpc>
                      </a:pPr>
                      <a:r>
                        <a:rPr lang="en-US" altLang="ja-JP" sz="1000" dirty="0">
                          <a:solidFill>
                            <a:schemeClr val="tx1"/>
                          </a:solidFill>
                          <a:latin typeface="Meiryo UI" panose="020B0604030504040204" pitchFamily="50" charset="-128"/>
                          <a:ea typeface="Meiryo UI" panose="020B0604030504040204" pitchFamily="50" charset="-128"/>
                        </a:rPr>
                        <a:t>※</a:t>
                      </a:r>
                      <a:r>
                        <a:rPr lang="ja-JP" altLang="en-US" sz="1000" dirty="0">
                          <a:solidFill>
                            <a:schemeClr val="tx1"/>
                          </a:solidFill>
                          <a:latin typeface="Meiryo UI" panose="020B0604030504040204" pitchFamily="50" charset="-128"/>
                          <a:ea typeface="Meiryo UI" panose="020B0604030504040204" pitchFamily="50" charset="-128"/>
                        </a:rPr>
                        <a:t>配偶者控除を受けている場合であっても、控除対象配偶者の課税証明書等は必要です。</a:t>
                      </a:r>
                      <a:endParaRPr lang="en-US" altLang="ja-JP" sz="1000" dirty="0">
                        <a:solidFill>
                          <a:schemeClr val="tx1"/>
                        </a:solidFill>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4207449698"/>
                  </a:ext>
                </a:extLst>
              </a:tr>
              <a:tr h="546660">
                <a:tc>
                  <a:txBody>
                    <a:bodyPr/>
                    <a:lstStyle/>
                    <a:p>
                      <a:pPr>
                        <a:lnSpc>
                          <a:spcPts val="1900"/>
                        </a:lnSpc>
                        <a:spcBef>
                          <a:spcPts val="300"/>
                        </a:spcBef>
                      </a:pPr>
                      <a:r>
                        <a:rPr kumimoji="1" lang="ja-JP" altLang="en-US" sz="1200" b="1" kern="1200" dirty="0">
                          <a:solidFill>
                            <a:schemeClr val="tx1"/>
                          </a:solidFill>
                          <a:latin typeface="Meiryo UI" panose="020B0604030504040204" pitchFamily="50" charset="-128"/>
                          <a:ea typeface="Meiryo UI" panose="020B0604030504040204" pitchFamily="50" charset="-128"/>
                          <a:cs typeface="+mn-cs"/>
                        </a:rPr>
                        <a:t>（３）　生徒本人の令和</a:t>
                      </a:r>
                      <a:r>
                        <a:rPr kumimoji="1" lang="ja-JP" altLang="en-US" sz="1600" b="1" kern="1200" dirty="0">
                          <a:solidFill>
                            <a:schemeClr val="tx1"/>
                          </a:solidFill>
                          <a:latin typeface="Meiryo UI" panose="020B0604030504040204" pitchFamily="50" charset="-128"/>
                          <a:ea typeface="Meiryo UI" panose="020B0604030504040204" pitchFamily="50" charset="-128"/>
                          <a:cs typeface="+mn-cs"/>
                        </a:rPr>
                        <a:t>７</a:t>
                      </a:r>
                      <a:r>
                        <a:rPr kumimoji="1" lang="ja-JP" altLang="en-US" sz="1200" b="1" kern="1200" dirty="0">
                          <a:solidFill>
                            <a:schemeClr val="tx1"/>
                          </a:solidFill>
                          <a:latin typeface="Meiryo UI" panose="020B0604030504040204" pitchFamily="50" charset="-128"/>
                          <a:ea typeface="Meiryo UI" panose="020B0604030504040204" pitchFamily="50" charset="-128"/>
                          <a:cs typeface="+mn-cs"/>
                        </a:rPr>
                        <a:t>年</a:t>
                      </a:r>
                      <a:r>
                        <a:rPr kumimoji="1" lang="ja-JP" altLang="en-US" sz="1600" b="1" kern="1200" dirty="0">
                          <a:solidFill>
                            <a:schemeClr val="tx1"/>
                          </a:solidFill>
                          <a:latin typeface="Meiryo UI" panose="020B0604030504040204" pitchFamily="50" charset="-128"/>
                          <a:ea typeface="Meiryo UI" panose="020B0604030504040204" pitchFamily="50" charset="-128"/>
                          <a:cs typeface="+mn-cs"/>
                        </a:rPr>
                        <a:t>７</a:t>
                      </a:r>
                      <a:r>
                        <a:rPr kumimoji="1" lang="ja-JP" altLang="en-US" sz="1200" b="1" kern="1200" dirty="0">
                          <a:solidFill>
                            <a:schemeClr val="tx1"/>
                          </a:solidFill>
                          <a:latin typeface="Meiryo UI" panose="020B0604030504040204" pitchFamily="50" charset="-128"/>
                          <a:ea typeface="Meiryo UI" panose="020B0604030504040204" pitchFamily="50" charset="-128"/>
                          <a:cs typeface="+mn-cs"/>
                        </a:rPr>
                        <a:t>月</a:t>
                      </a:r>
                      <a:r>
                        <a:rPr kumimoji="1" lang="ja-JP" altLang="en-US" sz="1600" b="1" kern="1200" dirty="0">
                          <a:solidFill>
                            <a:schemeClr val="tx1"/>
                          </a:solidFill>
                          <a:latin typeface="Meiryo UI" panose="020B0604030504040204" pitchFamily="50" charset="-128"/>
                          <a:ea typeface="Meiryo UI" panose="020B0604030504040204" pitchFamily="50" charset="-128"/>
                          <a:cs typeface="+mn-cs"/>
                        </a:rPr>
                        <a:t>１</a:t>
                      </a:r>
                      <a:r>
                        <a:rPr kumimoji="1" lang="ja-JP" altLang="en-US" sz="1200" b="1" kern="1200" dirty="0">
                          <a:solidFill>
                            <a:schemeClr val="tx1"/>
                          </a:solidFill>
                          <a:latin typeface="Meiryo UI" panose="020B0604030504040204" pitchFamily="50" charset="-128"/>
                          <a:ea typeface="Meiryo UI" panose="020B0604030504040204" pitchFamily="50" charset="-128"/>
                          <a:cs typeface="+mn-cs"/>
                        </a:rPr>
                        <a:t>日時点の在学を証明する書類</a:t>
                      </a:r>
                      <a:endParaRPr kumimoji="1" lang="en-US" altLang="ja-JP" sz="1200" b="1" kern="1200" dirty="0">
                        <a:solidFill>
                          <a:schemeClr val="tx1"/>
                        </a:solidFill>
                        <a:latin typeface="Meiryo UI" panose="020B0604030504040204" pitchFamily="50" charset="-128"/>
                        <a:ea typeface="Meiryo UI" panose="020B0604030504040204" pitchFamily="50" charset="-128"/>
                        <a:cs typeface="+mn-cs"/>
                      </a:endParaRPr>
                    </a:p>
                    <a:p>
                      <a:pPr>
                        <a:lnSpc>
                          <a:spcPts val="1900"/>
                        </a:lnSpc>
                      </a:pPr>
                      <a:r>
                        <a:rPr kumimoji="1" lang="en-US" altLang="ja-JP" sz="1000" kern="1200" dirty="0">
                          <a:solidFill>
                            <a:schemeClr val="tx1"/>
                          </a:solidFill>
                          <a:latin typeface="Meiryo UI" panose="020B0604030504040204" pitchFamily="50" charset="-128"/>
                          <a:ea typeface="Meiryo UI" panose="020B0604030504040204" pitchFamily="50" charset="-128"/>
                          <a:cs typeface="+mn-cs"/>
                        </a:rPr>
                        <a:t>※</a:t>
                      </a:r>
                      <a:r>
                        <a:rPr kumimoji="1" lang="ja-JP" altLang="en-US" sz="1000" kern="1200" dirty="0">
                          <a:solidFill>
                            <a:schemeClr val="tx1"/>
                          </a:solidFill>
                          <a:latin typeface="Meiryo UI" panose="020B0604030504040204" pitchFamily="50" charset="-128"/>
                          <a:ea typeface="Meiryo UI" panose="020B0604030504040204" pitchFamily="50" charset="-128"/>
                          <a:cs typeface="+mn-cs"/>
                        </a:rPr>
                        <a:t>受給申請書の３ページ下段に、学校長の証明を受ける場合、在学証明書は省略できます。</a:t>
                      </a:r>
                      <a:endParaRPr kumimoji="1" lang="en-US" altLang="ja-JP" sz="1000" kern="1200" dirty="0">
                        <a:solidFill>
                          <a:schemeClr val="tx1"/>
                        </a:solidFill>
                        <a:latin typeface="Meiryo UI" panose="020B0604030504040204" pitchFamily="50" charset="-128"/>
                        <a:ea typeface="Meiryo UI" panose="020B0604030504040204" pitchFamily="50" charset="-128"/>
                        <a:cs typeface="+mn-cs"/>
                      </a:endParaRPr>
                    </a:p>
                  </a:txBody>
                  <a:tcPr/>
                </a:tc>
                <a:extLst>
                  <a:ext uri="{0D108BD9-81ED-4DB2-BD59-A6C34878D82A}">
                    <a16:rowId xmlns:a16="http://schemas.microsoft.com/office/drawing/2014/main" val="3715972590"/>
                  </a:ext>
                </a:extLst>
              </a:tr>
              <a:tr h="530221">
                <a:tc>
                  <a:txBody>
                    <a:bodyPr/>
                    <a:lstStyle/>
                    <a:p>
                      <a:pPr marL="0" marR="0" lvl="0" indent="0" algn="l" defTabSz="946404" rtl="0" eaLnBrk="1" fontAlgn="auto" latinLnBrk="0" hangingPunct="1">
                        <a:lnSpc>
                          <a:spcPts val="1900"/>
                        </a:lnSpc>
                        <a:spcBef>
                          <a:spcPts val="300"/>
                        </a:spcBef>
                        <a:spcAft>
                          <a:spcPts val="0"/>
                        </a:spcAft>
                        <a:buClrTx/>
                        <a:buSzTx/>
                        <a:buFontTx/>
                        <a:buNone/>
                        <a:tabLst/>
                        <a:defRPr/>
                      </a:pPr>
                      <a:r>
                        <a:rPr kumimoji="1" lang="ja-JP" altLang="en-US" sz="1200" b="1"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（４）　個人対象要件証明書（様式第３号の１）</a:t>
                      </a:r>
                      <a:endParaRPr kumimoji="1" lang="en-US" altLang="ja-JP" sz="1200" b="1"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p>
                      <a:pPr marL="0" marR="0" lvl="0" indent="0" algn="l" defTabSz="946404" rtl="0" eaLnBrk="1" fontAlgn="auto" latinLnBrk="0" hangingPunct="1">
                        <a:lnSpc>
                          <a:spcPts val="1900"/>
                        </a:lnSpc>
                        <a:spcBef>
                          <a:spcPts val="0"/>
                        </a:spcBef>
                        <a:spcAft>
                          <a:spcPts val="0"/>
                        </a:spcAft>
                        <a:buClrTx/>
                        <a:buSzTx/>
                        <a:buFontTx/>
                        <a:buNone/>
                        <a:tabLst/>
                        <a:defRPr/>
                      </a:pPr>
                      <a:r>
                        <a:rPr kumimoji="1" lang="en-US" altLang="ja-JP" sz="10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a:t>
                      </a:r>
                      <a:r>
                        <a:rPr kumimoji="1" lang="ja-JP" altLang="en-US" sz="10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在学する学校が記入、証明したもの</a:t>
                      </a:r>
                      <a:endParaRPr kumimoji="1" lang="en-US" altLang="ja-JP" sz="1000" kern="1200" dirty="0">
                        <a:solidFill>
                          <a:schemeClr val="tx1"/>
                        </a:solidFill>
                        <a:latin typeface="Meiryo UI" panose="020B0604030504040204" pitchFamily="50" charset="-128"/>
                        <a:ea typeface="Meiryo UI" panose="020B0604030504040204" pitchFamily="50" charset="-128"/>
                        <a:cs typeface="+mn-cs"/>
                      </a:endParaRPr>
                    </a:p>
                  </a:txBody>
                  <a:tcPr/>
                </a:tc>
                <a:extLst>
                  <a:ext uri="{0D108BD9-81ED-4DB2-BD59-A6C34878D82A}">
                    <a16:rowId xmlns:a16="http://schemas.microsoft.com/office/drawing/2014/main" val="798816693"/>
                  </a:ext>
                </a:extLst>
              </a:tr>
              <a:tr h="551882">
                <a:tc>
                  <a:txBody>
                    <a:bodyPr/>
                    <a:lstStyle/>
                    <a:p>
                      <a:pPr marL="0" marR="0" lvl="0" indent="0" algn="l" defTabSz="946404" rtl="0" eaLnBrk="1" fontAlgn="auto" latinLnBrk="0" hangingPunct="1">
                        <a:lnSpc>
                          <a:spcPts val="1900"/>
                        </a:lnSpc>
                        <a:spcBef>
                          <a:spcPts val="0"/>
                        </a:spcBef>
                        <a:spcAft>
                          <a:spcPts val="0"/>
                        </a:spcAft>
                        <a:buClrTx/>
                        <a:buSzTx/>
                        <a:buFontTx/>
                        <a:buNone/>
                        <a:tabLst/>
                        <a:defRPr/>
                      </a:pPr>
                      <a:r>
                        <a:rPr kumimoji="1" lang="ja-JP" altLang="en-US" sz="1200" b="1" kern="1200" dirty="0">
                          <a:solidFill>
                            <a:schemeClr val="tx1"/>
                          </a:solidFill>
                          <a:latin typeface="Meiryo UI" panose="020B0604030504040204" pitchFamily="50" charset="-128"/>
                          <a:ea typeface="Meiryo UI" panose="020B0604030504040204" pitchFamily="50" charset="-128"/>
                          <a:cs typeface="+mn-cs"/>
                        </a:rPr>
                        <a:t>（５）給付金振込先口座の通帳等の写し</a:t>
                      </a:r>
                      <a:endParaRPr kumimoji="1" lang="en-US" altLang="ja-JP" sz="1200" b="0" kern="1200" dirty="0">
                        <a:solidFill>
                          <a:schemeClr val="tx1"/>
                        </a:solidFill>
                        <a:latin typeface="Meiryo UI" panose="020B0604030504040204" pitchFamily="50" charset="-128"/>
                        <a:ea typeface="Meiryo UI" panose="020B0604030504040204" pitchFamily="50" charset="-128"/>
                        <a:cs typeface="+mn-cs"/>
                      </a:endParaRPr>
                    </a:p>
                    <a:p>
                      <a:pPr marL="0" marR="0" lvl="0" indent="0" algn="l" defTabSz="946404" rtl="0" eaLnBrk="1" fontAlgn="auto" latinLnBrk="0" hangingPunct="1">
                        <a:lnSpc>
                          <a:spcPts val="1900"/>
                        </a:lnSpc>
                        <a:spcBef>
                          <a:spcPts val="0"/>
                        </a:spcBef>
                        <a:spcAft>
                          <a:spcPts val="0"/>
                        </a:spcAft>
                        <a:buClrTx/>
                        <a:buSzTx/>
                        <a:buFontTx/>
                        <a:buNone/>
                        <a:tabLst/>
                        <a:defRPr/>
                      </a:pPr>
                      <a:r>
                        <a:rPr kumimoji="1" lang="en-US" altLang="ja-JP" sz="1050" b="0" kern="1200" dirty="0">
                          <a:solidFill>
                            <a:schemeClr val="tx1"/>
                          </a:solidFill>
                          <a:latin typeface="Meiryo UI" panose="020B0604030504040204" pitchFamily="50" charset="-128"/>
                          <a:ea typeface="Meiryo UI" panose="020B0604030504040204" pitchFamily="50" charset="-128"/>
                          <a:cs typeface="+mn-cs"/>
                        </a:rPr>
                        <a:t>※</a:t>
                      </a:r>
                      <a:r>
                        <a:rPr kumimoji="1" lang="ja-JP" altLang="en-US" sz="1050" b="0" kern="1200" dirty="0">
                          <a:solidFill>
                            <a:schemeClr val="tx1"/>
                          </a:solidFill>
                          <a:latin typeface="Meiryo UI" panose="020B0604030504040204" pitchFamily="50" charset="-128"/>
                          <a:ea typeface="Meiryo UI" panose="020B0604030504040204" pitchFamily="50" charset="-128"/>
                          <a:cs typeface="+mn-cs"/>
                        </a:rPr>
                        <a:t>金融機関名、支店名、口座番号、口座名義人が分かるページの写し（ネットバンキング可）を提出してください。</a:t>
                      </a:r>
                      <a:endParaRPr kumimoji="1" lang="en-US" altLang="ja-JP" sz="1050" b="0" kern="1200" dirty="0">
                        <a:solidFill>
                          <a:schemeClr val="tx1"/>
                        </a:solidFill>
                        <a:latin typeface="Meiryo UI" panose="020B0604030504040204" pitchFamily="50" charset="-128"/>
                        <a:ea typeface="Meiryo UI" panose="020B0604030504040204" pitchFamily="50" charset="-128"/>
                        <a:cs typeface="+mn-cs"/>
                      </a:endParaRPr>
                    </a:p>
                  </a:txBody>
                  <a:tcPr/>
                </a:tc>
                <a:extLst>
                  <a:ext uri="{0D108BD9-81ED-4DB2-BD59-A6C34878D82A}">
                    <a16:rowId xmlns:a16="http://schemas.microsoft.com/office/drawing/2014/main" val="446638999"/>
                  </a:ext>
                </a:extLst>
              </a:tr>
              <a:tr h="1086573">
                <a:tc>
                  <a:txBody>
                    <a:bodyPr/>
                    <a:lstStyle/>
                    <a:p>
                      <a:pPr>
                        <a:lnSpc>
                          <a:spcPts val="1900"/>
                        </a:lnSpc>
                        <a:spcBef>
                          <a:spcPts val="300"/>
                        </a:spcBef>
                      </a:pPr>
                      <a:r>
                        <a:rPr lang="ja-JP" altLang="en-US" sz="1200" b="1" dirty="0">
                          <a:solidFill>
                            <a:schemeClr val="tx1"/>
                          </a:solidFill>
                          <a:latin typeface="Meiryo UI" panose="020B0604030504040204" pitchFamily="50" charset="-128"/>
                          <a:ea typeface="Meiryo UI" panose="020B0604030504040204" pitchFamily="50" charset="-128"/>
                        </a:rPr>
                        <a:t>（６）　住民票　</a:t>
                      </a:r>
                      <a:endParaRPr lang="en-US" altLang="ja-JP" sz="1200" b="1" dirty="0">
                        <a:solidFill>
                          <a:schemeClr val="tx1"/>
                        </a:solidFill>
                        <a:latin typeface="Meiryo UI" panose="020B0604030504040204" pitchFamily="50" charset="-128"/>
                        <a:ea typeface="Meiryo UI" panose="020B0604030504040204" pitchFamily="50" charset="-128"/>
                      </a:endParaRPr>
                    </a:p>
                    <a:p>
                      <a:pPr>
                        <a:lnSpc>
                          <a:spcPts val="1900"/>
                        </a:lnSpc>
                        <a:spcBef>
                          <a:spcPts val="300"/>
                        </a:spcBef>
                      </a:pPr>
                      <a:r>
                        <a:rPr lang="en-US" altLang="ja-JP" sz="1000" dirty="0">
                          <a:solidFill>
                            <a:schemeClr val="tx1"/>
                          </a:solidFill>
                          <a:latin typeface="Meiryo UI" panose="020B0604030504040204" pitchFamily="50" charset="-128"/>
                          <a:ea typeface="Meiryo UI" panose="020B0604030504040204" pitchFamily="50" charset="-128"/>
                        </a:rPr>
                        <a:t>※</a:t>
                      </a:r>
                      <a:r>
                        <a:rPr lang="ja-JP" altLang="en-US" sz="1000" dirty="0">
                          <a:solidFill>
                            <a:schemeClr val="tx1"/>
                          </a:solidFill>
                          <a:latin typeface="Meiryo UI" panose="020B0604030504040204" pitchFamily="50" charset="-128"/>
                          <a:ea typeface="Meiryo UI" panose="020B0604030504040204" pitchFamily="50" charset="-128"/>
                        </a:rPr>
                        <a:t>下記のいずれかに該当する場合に提出してください。</a:t>
                      </a:r>
                      <a:endParaRPr lang="en-US" altLang="ja-JP" sz="1000" dirty="0">
                        <a:solidFill>
                          <a:schemeClr val="tx1"/>
                        </a:solidFill>
                        <a:latin typeface="Meiryo UI" panose="020B0604030504040204" pitchFamily="50" charset="-128"/>
                        <a:ea typeface="Meiryo UI" panose="020B0604030504040204" pitchFamily="50" charset="-128"/>
                      </a:endParaRPr>
                    </a:p>
                    <a:p>
                      <a:pPr>
                        <a:lnSpc>
                          <a:spcPts val="1900"/>
                        </a:lnSpc>
                      </a:pPr>
                      <a:r>
                        <a:rPr lang="ja-JP" altLang="en-US" sz="1000" dirty="0">
                          <a:solidFill>
                            <a:schemeClr val="tx1"/>
                          </a:solidFill>
                          <a:latin typeface="Meiryo UI" panose="020B0604030504040204" pitchFamily="50" charset="-128"/>
                          <a:ea typeface="Meiryo UI" panose="020B0604030504040204" pitchFamily="50" charset="-128"/>
                        </a:rPr>
                        <a:t>　 ●住民税の課税額等を証明する書類の発行者が大阪府以外の市町村である場合</a:t>
                      </a:r>
                      <a:endParaRPr lang="en-US" altLang="ja-JP" sz="1000" dirty="0">
                        <a:solidFill>
                          <a:schemeClr val="tx1"/>
                        </a:solidFill>
                        <a:latin typeface="Meiryo UI" panose="020B0604030504040204" pitchFamily="50" charset="-128"/>
                        <a:ea typeface="Meiryo UI" panose="020B0604030504040204" pitchFamily="50" charset="-128"/>
                      </a:endParaRPr>
                    </a:p>
                    <a:p>
                      <a:pPr>
                        <a:lnSpc>
                          <a:spcPts val="1900"/>
                        </a:lnSpc>
                      </a:pPr>
                      <a:r>
                        <a:rPr lang="ja-JP" altLang="en-US" sz="1000" dirty="0">
                          <a:solidFill>
                            <a:schemeClr val="tx1"/>
                          </a:solidFill>
                          <a:latin typeface="Meiryo UI" panose="020B0604030504040204" pitchFamily="50" charset="-128"/>
                          <a:ea typeface="Meiryo UI" panose="020B0604030504040204" pitchFamily="50" charset="-128"/>
                        </a:rPr>
                        <a:t>　 ●</a:t>
                      </a:r>
                      <a:r>
                        <a:rPr lang="ja-JP" altLang="en-US" sz="1000" b="1" dirty="0">
                          <a:solidFill>
                            <a:schemeClr val="tx1"/>
                          </a:solidFill>
                          <a:latin typeface="Meiryo UI" panose="020B0604030504040204" pitchFamily="50" charset="-128"/>
                          <a:ea typeface="Meiryo UI" panose="020B0604030504040204" pitchFamily="50" charset="-128"/>
                        </a:rPr>
                        <a:t>令和７年７月１日時点</a:t>
                      </a:r>
                      <a:r>
                        <a:rPr lang="ja-JP" altLang="en-US" sz="1000" dirty="0">
                          <a:solidFill>
                            <a:schemeClr val="tx1"/>
                          </a:solidFill>
                          <a:latin typeface="Meiryo UI" panose="020B0604030504040204" pitchFamily="50" charset="-128"/>
                          <a:ea typeface="Meiryo UI" panose="020B0604030504040204" pitchFamily="50" charset="-128"/>
                        </a:rPr>
                        <a:t>で大阪府内に在住しているが、令和７年１月１日時点では他府県に住所を有していた場合</a:t>
                      </a:r>
                      <a:endParaRPr lang="en-US" altLang="ja-JP" sz="1000" dirty="0">
                        <a:solidFill>
                          <a:schemeClr val="tx1"/>
                        </a:solidFill>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2929326301"/>
                  </a:ext>
                </a:extLst>
              </a:tr>
            </a:tbl>
          </a:graphicData>
        </a:graphic>
      </p:graphicFrame>
      <p:grpSp>
        <p:nvGrpSpPr>
          <p:cNvPr id="31" name="グループ化 30"/>
          <p:cNvGrpSpPr/>
          <p:nvPr/>
        </p:nvGrpSpPr>
        <p:grpSpPr>
          <a:xfrm>
            <a:off x="283706" y="7750100"/>
            <a:ext cx="6661348" cy="390721"/>
            <a:chOff x="303765" y="1057271"/>
            <a:chExt cx="6661348" cy="376238"/>
          </a:xfrm>
        </p:grpSpPr>
        <p:sp>
          <p:nvSpPr>
            <p:cNvPr id="32" name="Line 6"/>
            <p:cNvSpPr>
              <a:spLocks noChangeShapeType="1"/>
            </p:cNvSpPr>
            <p:nvPr/>
          </p:nvSpPr>
          <p:spPr bwMode="auto">
            <a:xfrm>
              <a:off x="305113" y="1369387"/>
              <a:ext cx="6660000" cy="1273"/>
            </a:xfrm>
            <a:prstGeom prst="line">
              <a:avLst/>
            </a:prstGeom>
            <a:noFill/>
            <a:ln w="133350">
              <a:solidFill>
                <a:srgbClr val="000080"/>
              </a:solidFill>
              <a:round/>
              <a:headEnd/>
              <a:tailEnd/>
            </a:ln>
            <a:extLst>
              <a:ext uri="{909E8E84-426E-40DD-AFC4-6F175D3DCCD1}">
                <a14:hiddenFill xmlns:a14="http://schemas.microsoft.com/office/drawing/2010/main">
                  <a:noFill/>
                </a14:hiddenFill>
              </a:ext>
            </a:extLst>
          </p:spPr>
          <p:txBody>
            <a:bodyPr vert="horz" wrap="square" lIns="74295" tIns="8890" rIns="74295" bIns="8890" numCol="1" anchor="t" anchorCtr="0" compatLnSpc="1">
              <a:prstTxWarp prst="textNoShape">
                <a:avLst/>
              </a:prstTxWarp>
            </a:bodyPr>
            <a:lstStyle/>
            <a:p>
              <a:endParaRPr lang="ja-JP" altLang="en-US"/>
            </a:p>
          </p:txBody>
        </p:sp>
        <p:sp>
          <p:nvSpPr>
            <p:cNvPr id="33" name="AutoShape 7"/>
            <p:cNvSpPr>
              <a:spLocks noChangeArrowheads="1"/>
            </p:cNvSpPr>
            <p:nvPr/>
          </p:nvSpPr>
          <p:spPr bwMode="auto">
            <a:xfrm>
              <a:off x="303765" y="1057271"/>
              <a:ext cx="2549561" cy="376238"/>
            </a:xfrm>
            <a:prstGeom prst="roundRect">
              <a:avLst>
                <a:gd name="adj" fmla="val 16667"/>
              </a:avLst>
            </a:pr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0" tIns="0" rIns="0" bIns="0"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lang="ja-JP" altLang="en-US" sz="1800" b="1" dirty="0">
                  <a:solidFill>
                    <a:schemeClr val="bg1"/>
                  </a:solidFill>
                  <a:latin typeface="Meiryo UI" panose="020B0604030504040204" pitchFamily="50" charset="-128"/>
                  <a:ea typeface="Meiryo UI" panose="020B0604030504040204" pitchFamily="50" charset="-128"/>
                  <a:cs typeface="ＭＳ Ｐゴシック" pitchFamily="50" charset="-128"/>
                </a:rPr>
                <a:t>制度に関する問合せ先</a:t>
              </a:r>
              <a:endParaRPr kumimoji="1" lang="ja-JP" sz="1800" b="1" i="0" u="none" strike="noStrike" cap="none" normalizeH="0" baseline="0" dirty="0">
                <a:ln>
                  <a:noFill/>
                </a:ln>
                <a:solidFill>
                  <a:schemeClr val="bg1"/>
                </a:solidFill>
                <a:effectLst/>
                <a:latin typeface="Meiryo UI" panose="020B0604030504040204" pitchFamily="50" charset="-128"/>
                <a:ea typeface="Meiryo UI" panose="020B0604030504040204" pitchFamily="50" charset="-128"/>
                <a:cs typeface="ＭＳ Ｐゴシック" pitchFamily="50" charset="-128"/>
              </a:endParaRPr>
            </a:p>
          </p:txBody>
        </p:sp>
      </p:grpSp>
      <p:sp>
        <p:nvSpPr>
          <p:cNvPr id="34" name="Text Box 4"/>
          <p:cNvSpPr txBox="1">
            <a:spLocks noChangeArrowheads="1"/>
          </p:cNvSpPr>
          <p:nvPr/>
        </p:nvSpPr>
        <p:spPr bwMode="auto">
          <a:xfrm>
            <a:off x="183712" y="8187701"/>
            <a:ext cx="7067264" cy="1447274"/>
          </a:xfrm>
          <a:prstGeom prst="rect">
            <a:avLst/>
          </a:prstGeom>
          <a:noFill/>
          <a:ln>
            <a:noFill/>
          </a:ln>
        </p:spPr>
        <p:txBody>
          <a:bodyPr vert="horz" wrap="square" lIns="74295" tIns="8890" rIns="74295" bIns="8890" numCol="1" anchor="t" anchorCtr="0" compatLnSpc="1">
            <a:prstTxWarp prst="textNoShape">
              <a:avLst/>
            </a:prstTxWarp>
          </a:bodyPr>
          <a:lstStyle/>
          <a:p>
            <a:pPr fontAlgn="base">
              <a:lnSpc>
                <a:spcPct val="150000"/>
              </a:lnSpc>
              <a:spcBef>
                <a:spcPct val="0"/>
              </a:spcBef>
              <a:spcAft>
                <a:spcPct val="0"/>
              </a:spcAft>
            </a:pPr>
            <a:r>
              <a:rPr lang="ja-JP" altLang="en-US" sz="1000" dirty="0">
                <a:latin typeface="Meiryo UI" panose="020B0604030504040204" pitchFamily="50" charset="-128"/>
                <a:ea typeface="Meiryo UI" panose="020B0604030504040204" pitchFamily="50" charset="-128"/>
                <a:cs typeface="ＭＳ Ｐゴシック" pitchFamily="50" charset="-128"/>
              </a:rPr>
              <a:t>●教育庁 私学課　奨学のための給付金担当　</a:t>
            </a:r>
            <a:endParaRPr lang="en-US" altLang="ja-JP" sz="1000" dirty="0">
              <a:latin typeface="Meiryo UI" panose="020B0604030504040204" pitchFamily="50" charset="-128"/>
              <a:ea typeface="Meiryo UI" panose="020B0604030504040204" pitchFamily="50" charset="-128"/>
              <a:cs typeface="ＭＳ Ｐゴシック" pitchFamily="50" charset="-128"/>
            </a:endParaRPr>
          </a:p>
          <a:p>
            <a:pPr fontAlgn="base">
              <a:lnSpc>
                <a:spcPct val="150000"/>
              </a:lnSpc>
              <a:spcBef>
                <a:spcPct val="0"/>
              </a:spcBef>
              <a:spcAft>
                <a:spcPct val="0"/>
              </a:spcAft>
            </a:pPr>
            <a:r>
              <a:rPr lang="ja-JP" altLang="en-US" sz="1000" dirty="0">
                <a:latin typeface="Meiryo UI" panose="020B0604030504040204" pitchFamily="50" charset="-128"/>
                <a:ea typeface="Meiryo UI" panose="020B0604030504040204" pitchFamily="50" charset="-128"/>
                <a:cs typeface="ＭＳ Ｐゴシック" pitchFamily="50" charset="-128"/>
              </a:rPr>
              <a:t>　　電話</a:t>
            </a:r>
            <a:r>
              <a:rPr lang="zh-TW" altLang="en-US" sz="1000" dirty="0">
                <a:latin typeface="Meiryo UI" panose="020B0604030504040204" pitchFamily="50" charset="-128"/>
                <a:ea typeface="Meiryo UI" panose="020B0604030504040204" pitchFamily="50" charset="-128"/>
                <a:cs typeface="ＭＳ Ｐゴシック" pitchFamily="50" charset="-128"/>
              </a:rPr>
              <a:t>：</a:t>
            </a:r>
            <a:r>
              <a:rPr lang="en-US" altLang="ja-JP" sz="1000" dirty="0">
                <a:latin typeface="Meiryo UI" panose="020B0604030504040204" pitchFamily="50" charset="-128"/>
                <a:ea typeface="Meiryo UI" panose="020B0604030504040204" pitchFamily="50" charset="-128"/>
                <a:cs typeface="ＭＳ Ｐゴシック" pitchFamily="50" charset="-128"/>
              </a:rPr>
              <a:t>06</a:t>
            </a:r>
            <a:r>
              <a:rPr lang="ja-JP" altLang="en-US" sz="1000" dirty="0">
                <a:latin typeface="Meiryo UI" panose="020B0604030504040204" pitchFamily="50" charset="-128"/>
                <a:ea typeface="Meiryo UI" panose="020B0604030504040204" pitchFamily="50" charset="-128"/>
                <a:cs typeface="ＭＳ Ｐゴシック" pitchFamily="50" charset="-128"/>
              </a:rPr>
              <a:t>－</a:t>
            </a:r>
            <a:r>
              <a:rPr lang="en-US" altLang="ja-JP" sz="1000" dirty="0">
                <a:latin typeface="Meiryo UI" panose="020B0604030504040204" pitchFamily="50" charset="-128"/>
                <a:ea typeface="Meiryo UI" panose="020B0604030504040204" pitchFamily="50" charset="-128"/>
                <a:cs typeface="ＭＳ Ｐゴシック" pitchFamily="50" charset="-128"/>
              </a:rPr>
              <a:t>6941</a:t>
            </a:r>
            <a:r>
              <a:rPr lang="ja-JP" altLang="en-US" sz="1000" dirty="0">
                <a:latin typeface="Meiryo UI" panose="020B0604030504040204" pitchFamily="50" charset="-128"/>
                <a:ea typeface="Meiryo UI" panose="020B0604030504040204" pitchFamily="50" charset="-128"/>
                <a:cs typeface="ＭＳ Ｐゴシック" pitchFamily="50" charset="-128"/>
              </a:rPr>
              <a:t>－</a:t>
            </a:r>
            <a:r>
              <a:rPr lang="en-US" altLang="ja-JP" sz="1000" dirty="0">
                <a:latin typeface="Meiryo UI" panose="020B0604030504040204" pitchFamily="50" charset="-128"/>
                <a:ea typeface="Meiryo UI" panose="020B0604030504040204" pitchFamily="50" charset="-128"/>
                <a:cs typeface="ＭＳ Ｐゴシック" pitchFamily="50" charset="-128"/>
              </a:rPr>
              <a:t>0351</a:t>
            </a:r>
            <a:r>
              <a:rPr lang="ja-JP" altLang="en-US" sz="1000" dirty="0">
                <a:latin typeface="Meiryo UI" panose="020B0604030504040204" pitchFamily="50" charset="-128"/>
                <a:ea typeface="Meiryo UI" panose="020B0604030504040204" pitchFamily="50" charset="-128"/>
                <a:cs typeface="ＭＳ Ｐゴシック" pitchFamily="50" charset="-128"/>
              </a:rPr>
              <a:t>（代）</a:t>
            </a:r>
            <a:r>
              <a:rPr lang="zh-TW" altLang="en-US" sz="1000" dirty="0">
                <a:latin typeface="Meiryo UI" panose="020B0604030504040204" pitchFamily="50" charset="-128"/>
                <a:ea typeface="Meiryo UI" panose="020B0604030504040204" pitchFamily="50" charset="-128"/>
                <a:cs typeface="ＭＳ Ｐゴシック" pitchFamily="50" charset="-128"/>
              </a:rPr>
              <a:t>　</a:t>
            </a:r>
            <a:r>
              <a:rPr lang="ja-JP" altLang="en-US" sz="1000" dirty="0">
                <a:latin typeface="Meiryo UI" panose="020B0604030504040204" pitchFamily="50" charset="-128"/>
                <a:ea typeface="Meiryo UI" panose="020B0604030504040204" pitchFamily="50" charset="-128"/>
                <a:cs typeface="ＭＳ Ｐゴシック" pitchFamily="50" charset="-128"/>
              </a:rPr>
              <a:t>  ＦＡＸ</a:t>
            </a:r>
            <a:r>
              <a:rPr lang="zh-TW" altLang="en-US" sz="1000" dirty="0">
                <a:latin typeface="Meiryo UI" panose="020B0604030504040204" pitchFamily="50" charset="-128"/>
                <a:ea typeface="Meiryo UI" panose="020B0604030504040204" pitchFamily="50" charset="-128"/>
                <a:cs typeface="ＭＳ Ｐゴシック" pitchFamily="50" charset="-128"/>
              </a:rPr>
              <a:t>：</a:t>
            </a:r>
            <a:r>
              <a:rPr lang="en-US" altLang="ja-JP" sz="1000" dirty="0">
                <a:latin typeface="Meiryo UI" panose="020B0604030504040204" pitchFamily="50" charset="-128"/>
                <a:ea typeface="Meiryo UI" panose="020B0604030504040204" pitchFamily="50" charset="-128"/>
                <a:cs typeface="ＭＳ Ｐゴシック" pitchFamily="50" charset="-128"/>
              </a:rPr>
              <a:t>06</a:t>
            </a:r>
            <a:r>
              <a:rPr lang="ja-JP" altLang="en-US" sz="1000" dirty="0">
                <a:latin typeface="Meiryo UI" panose="020B0604030504040204" pitchFamily="50" charset="-128"/>
                <a:ea typeface="Meiryo UI" panose="020B0604030504040204" pitchFamily="50" charset="-128"/>
                <a:cs typeface="ＭＳ Ｐゴシック" pitchFamily="50" charset="-128"/>
              </a:rPr>
              <a:t>－</a:t>
            </a:r>
            <a:r>
              <a:rPr lang="en-US" altLang="ja-JP" sz="1000" dirty="0">
                <a:latin typeface="Meiryo UI" panose="020B0604030504040204" pitchFamily="50" charset="-128"/>
                <a:ea typeface="Meiryo UI" panose="020B0604030504040204" pitchFamily="50" charset="-128"/>
                <a:cs typeface="ＭＳ Ｐゴシック" pitchFamily="50" charset="-128"/>
              </a:rPr>
              <a:t>6210</a:t>
            </a:r>
            <a:r>
              <a:rPr lang="ja-JP" altLang="en-US" sz="1000" dirty="0">
                <a:latin typeface="Meiryo UI" panose="020B0604030504040204" pitchFamily="50" charset="-128"/>
                <a:ea typeface="Meiryo UI" panose="020B0604030504040204" pitchFamily="50" charset="-128"/>
                <a:cs typeface="ＭＳ Ｐゴシック" pitchFamily="50" charset="-128"/>
              </a:rPr>
              <a:t>－</a:t>
            </a:r>
            <a:r>
              <a:rPr lang="en-US" altLang="ja-JP" sz="1000" dirty="0">
                <a:latin typeface="Meiryo UI" panose="020B0604030504040204" pitchFamily="50" charset="-128"/>
                <a:ea typeface="Meiryo UI" panose="020B0604030504040204" pitchFamily="50" charset="-128"/>
                <a:cs typeface="ＭＳ Ｐゴシック" pitchFamily="50" charset="-128"/>
              </a:rPr>
              <a:t>9276</a:t>
            </a:r>
          </a:p>
          <a:p>
            <a:pPr fontAlgn="base">
              <a:lnSpc>
                <a:spcPct val="150000"/>
              </a:lnSpc>
              <a:spcBef>
                <a:spcPct val="0"/>
              </a:spcBef>
              <a:spcAft>
                <a:spcPct val="0"/>
              </a:spcAft>
            </a:pPr>
            <a:r>
              <a:rPr lang="ja-JP" altLang="en-US" sz="1000" dirty="0">
                <a:latin typeface="Meiryo UI" panose="020B0604030504040204" pitchFamily="50" charset="-128"/>
                <a:ea typeface="Meiryo UI" panose="020B0604030504040204" pitchFamily="50" charset="-128"/>
                <a:cs typeface="ＭＳ Ｐゴシック" pitchFamily="50" charset="-128"/>
              </a:rPr>
              <a:t>　 〒</a:t>
            </a:r>
            <a:r>
              <a:rPr lang="en-US" altLang="ja-JP" sz="1000" dirty="0">
                <a:latin typeface="Meiryo UI" panose="020B0604030504040204" pitchFamily="50" charset="-128"/>
                <a:ea typeface="Meiryo UI" panose="020B0604030504040204" pitchFamily="50" charset="-128"/>
                <a:cs typeface="ＭＳ Ｐゴシック" pitchFamily="50" charset="-128"/>
              </a:rPr>
              <a:t>540-8570</a:t>
            </a:r>
            <a:r>
              <a:rPr lang="ja-JP" altLang="en-US" sz="1000" dirty="0">
                <a:latin typeface="Meiryo UI" panose="020B0604030504040204" pitchFamily="50" charset="-128"/>
                <a:ea typeface="Meiryo UI" panose="020B0604030504040204" pitchFamily="50" charset="-128"/>
                <a:cs typeface="ＭＳ Ｐゴシック" pitchFamily="50" charset="-128"/>
              </a:rPr>
              <a:t>　大阪市中央区大手前３－１－４３　 大阪府庁新別館南館９階</a:t>
            </a:r>
            <a:endParaRPr lang="en-US" altLang="ja-JP" sz="1000" b="1" u="sng" dirty="0">
              <a:latin typeface="Meiryo UI" panose="020B0604030504040204" pitchFamily="50" charset="-128"/>
              <a:ea typeface="Meiryo UI" panose="020B0604030504040204" pitchFamily="50" charset="-128"/>
              <a:cs typeface="ＭＳ Ｐゴシック" pitchFamily="50" charset="-128"/>
            </a:endParaRPr>
          </a:p>
          <a:p>
            <a:pPr fontAlgn="base">
              <a:lnSpc>
                <a:spcPct val="150000"/>
              </a:lnSpc>
              <a:spcBef>
                <a:spcPct val="0"/>
              </a:spcBef>
              <a:spcAft>
                <a:spcPct val="0"/>
              </a:spcAft>
            </a:pPr>
            <a:r>
              <a:rPr lang="ja-JP" altLang="en-US" sz="1000" dirty="0">
                <a:latin typeface="Meiryo UI" panose="020B0604030504040204" pitchFamily="50" charset="-128"/>
                <a:ea typeface="Meiryo UI" panose="020B0604030504040204" pitchFamily="50" charset="-128"/>
                <a:cs typeface="ＭＳ Ｐゴシック" pitchFamily="50" charset="-128"/>
              </a:rPr>
              <a:t>●大阪府ホームページ「大阪府私立高等学校等奨学のための給付金（専攻科の生徒向け）について」</a:t>
            </a:r>
            <a:endParaRPr lang="en-US" altLang="ja-JP" sz="1000" dirty="0">
              <a:latin typeface="Meiryo UI" panose="020B0604030504040204" pitchFamily="50" charset="-128"/>
              <a:ea typeface="Meiryo UI" panose="020B0604030504040204" pitchFamily="50" charset="-128"/>
              <a:cs typeface="ＭＳ Ｐゴシック" pitchFamily="50" charset="-128"/>
            </a:endParaRPr>
          </a:p>
          <a:p>
            <a:pPr fontAlgn="base">
              <a:lnSpc>
                <a:spcPct val="150000"/>
              </a:lnSpc>
              <a:spcBef>
                <a:spcPct val="0"/>
              </a:spcBef>
              <a:spcAft>
                <a:spcPct val="0"/>
              </a:spcAft>
            </a:pPr>
            <a:r>
              <a:rPr lang="ja-JP" altLang="en-US" sz="1000" dirty="0">
                <a:latin typeface="Meiryo UI" panose="020B0604030504040204" pitchFamily="50" charset="-128"/>
                <a:ea typeface="Meiryo UI" panose="020B0604030504040204" pitchFamily="50" charset="-128"/>
                <a:cs typeface="ＭＳ Ｐゴシック" pitchFamily="50" charset="-128"/>
              </a:rPr>
              <a:t>　 </a:t>
            </a:r>
            <a:r>
              <a:rPr lang="en-US" altLang="ja-JP" sz="1000" dirty="0">
                <a:latin typeface="Meiryo UI" panose="020B0604030504040204" pitchFamily="50" charset="-128"/>
                <a:ea typeface="Meiryo UI" panose="020B0604030504040204" pitchFamily="50" charset="-128"/>
                <a:cs typeface="ＭＳ Ｐゴシック" pitchFamily="50" charset="-128"/>
              </a:rPr>
              <a:t>https://www.pref.osaka.lg.jp/shigaku/shigakumushouka/senkoka_kyufukin.html</a:t>
            </a:r>
          </a:p>
          <a:p>
            <a:pPr fontAlgn="base">
              <a:lnSpc>
                <a:spcPct val="150000"/>
              </a:lnSpc>
              <a:spcBef>
                <a:spcPct val="0"/>
              </a:spcBef>
              <a:spcAft>
                <a:spcPct val="0"/>
              </a:spcAft>
            </a:pPr>
            <a:r>
              <a:rPr lang="ja-JP" altLang="en-US" sz="1000" dirty="0">
                <a:latin typeface="Meiryo UI" panose="020B0604030504040204" pitchFamily="50" charset="-128"/>
                <a:ea typeface="Meiryo UI" panose="020B0604030504040204" pitchFamily="50" charset="-128"/>
                <a:cs typeface="ＭＳ Ｐゴシック" pitchFamily="50" charset="-128"/>
              </a:rPr>
              <a:t>　　　　　　　　　　　　　　　　　　　　　　　　　　　　　　　　　　　　　　　　　　　　　　　　</a:t>
            </a:r>
            <a:r>
              <a:rPr lang="ja-JP" altLang="en-US" sz="700" dirty="0">
                <a:latin typeface="Meiryo UI" panose="020B0604030504040204" pitchFamily="50" charset="-128"/>
                <a:ea typeface="Meiryo UI" panose="020B0604030504040204" pitchFamily="50" charset="-128"/>
                <a:cs typeface="ＭＳ Ｐゴシック" pitchFamily="50" charset="-128"/>
              </a:rPr>
              <a:t>携帯、スマートフォンからはこちら</a:t>
            </a:r>
            <a:r>
              <a:rPr lang="ja-JP" altLang="en-US" sz="1000" dirty="0">
                <a:latin typeface="Meiryo UI" panose="020B0604030504040204" pitchFamily="50" charset="-128"/>
                <a:ea typeface="Meiryo UI" panose="020B0604030504040204" pitchFamily="50" charset="-128"/>
                <a:cs typeface="ＭＳ Ｐゴシック" pitchFamily="50" charset="-128"/>
              </a:rPr>
              <a:t>→</a:t>
            </a:r>
            <a:endParaRPr lang="en-US" altLang="ja-JP" sz="800" dirty="0">
              <a:latin typeface="Meiryo UI" panose="020B0604030504040204" pitchFamily="50" charset="-128"/>
              <a:ea typeface="Meiryo UI" panose="020B0604030504040204" pitchFamily="50" charset="-128"/>
              <a:cs typeface="ＭＳ Ｐゴシック" pitchFamily="50" charset="-128"/>
            </a:endParaRPr>
          </a:p>
        </p:txBody>
      </p:sp>
      <p:sp>
        <p:nvSpPr>
          <p:cNvPr id="35" name="テキスト ボックス 34"/>
          <p:cNvSpPr txBox="1"/>
          <p:nvPr/>
        </p:nvSpPr>
        <p:spPr>
          <a:xfrm>
            <a:off x="335424" y="6188047"/>
            <a:ext cx="6630961" cy="502702"/>
          </a:xfrm>
          <a:prstGeom prst="rect">
            <a:avLst/>
          </a:prstGeom>
          <a:noFill/>
          <a:ln>
            <a:noFill/>
          </a:ln>
        </p:spPr>
        <p:txBody>
          <a:bodyPr wrap="square" rtlCol="0">
            <a:spAutoFit/>
          </a:bodyPr>
          <a:lstStyle/>
          <a:p>
            <a:pPr>
              <a:lnSpc>
                <a:spcPts val="1000"/>
              </a:lnSpc>
            </a:pPr>
            <a:endParaRPr lang="en-US" altLang="ja-JP" sz="900" dirty="0">
              <a:latin typeface="Meiryo UI" panose="020B0604030504040204" pitchFamily="50" charset="-128"/>
              <a:ea typeface="Meiryo UI" panose="020B0604030504040204" pitchFamily="50" charset="-128"/>
            </a:endParaRPr>
          </a:p>
          <a:p>
            <a:pPr>
              <a:lnSpc>
                <a:spcPts val="1000"/>
              </a:lnSpc>
            </a:pPr>
            <a:r>
              <a:rPr lang="en-US" altLang="ja-JP" sz="900" dirty="0">
                <a:latin typeface="Meiryo UI" panose="020B0604030504040204" pitchFamily="50" charset="-128"/>
                <a:ea typeface="Meiryo UI" panose="020B0604030504040204" pitchFamily="50" charset="-128"/>
              </a:rPr>
              <a:t>※</a:t>
            </a:r>
            <a:r>
              <a:rPr lang="ja-JP" altLang="en-US" sz="900" dirty="0">
                <a:latin typeface="Meiryo UI" panose="020B0604030504040204" pitchFamily="50" charset="-128"/>
                <a:ea typeface="Meiryo UI" panose="020B0604030504040204" pitchFamily="50" charset="-128"/>
              </a:rPr>
              <a:t>保護者等全員の課税額を証明する書類が提出できない場合（例：海外単身赴任の場合等）、 給付金を受け取ることができません</a:t>
            </a:r>
            <a:r>
              <a:rPr lang="ja-JP" altLang="en-US" sz="1000" dirty="0">
                <a:latin typeface="Meiryo UI" panose="020B0604030504040204" pitchFamily="50" charset="-128"/>
                <a:ea typeface="Meiryo UI" panose="020B0604030504040204" pitchFamily="50" charset="-128"/>
              </a:rPr>
              <a:t>。</a:t>
            </a:r>
            <a:endParaRPr lang="en-US" altLang="ja-JP" sz="1000" dirty="0">
              <a:latin typeface="Meiryo UI" panose="020B0604030504040204" pitchFamily="50" charset="-128"/>
              <a:ea typeface="Meiryo UI" panose="020B0604030504040204" pitchFamily="50" charset="-128"/>
            </a:endParaRPr>
          </a:p>
          <a:p>
            <a:pPr algn="ctr"/>
            <a:endParaRPr kumimoji="1" lang="ja-JP" altLang="en-US" sz="900" dirty="0">
              <a:latin typeface="Meiryo UI" panose="020B0604030504040204" pitchFamily="50" charset="-128"/>
              <a:ea typeface="Meiryo UI" panose="020B0604030504040204" pitchFamily="50" charset="-128"/>
            </a:endParaRPr>
          </a:p>
        </p:txBody>
      </p:sp>
      <p:pic>
        <p:nvPicPr>
          <p:cNvPr id="36" name="図 3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654869" y="8394925"/>
            <a:ext cx="1248867" cy="1248867"/>
          </a:xfrm>
          <a:prstGeom prst="rect">
            <a:avLst/>
          </a:prstGeom>
          <a:ln>
            <a:solidFill>
              <a:schemeClr val="tx1"/>
            </a:solidFill>
          </a:ln>
        </p:spPr>
      </p:pic>
      <p:grpSp>
        <p:nvGrpSpPr>
          <p:cNvPr id="12" name="グループ化 18">
            <a:extLst>
              <a:ext uri="{FF2B5EF4-FFF2-40B4-BE49-F238E27FC236}">
                <a16:creationId xmlns:a16="http://schemas.microsoft.com/office/drawing/2014/main" id="{FA96F30E-EEC9-450F-B832-C4440E98C946}"/>
              </a:ext>
            </a:extLst>
          </p:cNvPr>
          <p:cNvGrpSpPr/>
          <p:nvPr/>
        </p:nvGrpSpPr>
        <p:grpSpPr>
          <a:xfrm>
            <a:off x="263721" y="6516353"/>
            <a:ext cx="6660000" cy="374036"/>
            <a:chOff x="269877" y="1939924"/>
            <a:chExt cx="6660000" cy="346654"/>
          </a:xfrm>
        </p:grpSpPr>
        <p:sp>
          <p:nvSpPr>
            <p:cNvPr id="13" name="Line 6">
              <a:extLst>
                <a:ext uri="{FF2B5EF4-FFF2-40B4-BE49-F238E27FC236}">
                  <a16:creationId xmlns:a16="http://schemas.microsoft.com/office/drawing/2014/main" id="{37AC254A-A485-4F8F-B703-3BFA99A663C0}"/>
                </a:ext>
              </a:extLst>
            </p:cNvPr>
            <p:cNvSpPr>
              <a:spLocks noChangeShapeType="1"/>
            </p:cNvSpPr>
            <p:nvPr/>
          </p:nvSpPr>
          <p:spPr bwMode="auto">
            <a:xfrm>
              <a:off x="269877" y="2227693"/>
              <a:ext cx="6660000" cy="0"/>
            </a:xfrm>
            <a:prstGeom prst="line">
              <a:avLst/>
            </a:prstGeom>
            <a:noFill/>
            <a:ln w="133350">
              <a:solidFill>
                <a:srgbClr val="000080"/>
              </a:solidFill>
              <a:round/>
              <a:headEnd/>
              <a:tailEnd/>
            </a:ln>
            <a:extLst>
              <a:ext uri="{909E8E84-426E-40DD-AFC4-6F175D3DCCD1}">
                <a14:hiddenFill xmlns:a14="http://schemas.microsoft.com/office/drawing/2010/main">
                  <a:noFill/>
                </a14:hiddenFill>
              </a:ext>
            </a:extLst>
          </p:spPr>
          <p:txBody>
            <a:bodyPr vert="horz" wrap="square" lIns="74295" tIns="8890" rIns="74295" bIns="8890" numCol="1" anchor="t" anchorCtr="0" compatLnSpc="1">
              <a:prstTxWarp prst="textNoShape">
                <a:avLst/>
              </a:prstTxWarp>
            </a:bodyPr>
            <a:lstStyle/>
            <a:p>
              <a:endParaRPr lang="ja-JP" altLang="en-US"/>
            </a:p>
          </p:txBody>
        </p:sp>
        <p:sp>
          <p:nvSpPr>
            <p:cNvPr id="14" name="AutoShape 7">
              <a:extLst>
                <a:ext uri="{FF2B5EF4-FFF2-40B4-BE49-F238E27FC236}">
                  <a16:creationId xmlns:a16="http://schemas.microsoft.com/office/drawing/2014/main" id="{5742EB0B-D06E-4B73-9D5F-B9EACF77E64C}"/>
                </a:ext>
              </a:extLst>
            </p:cNvPr>
            <p:cNvSpPr>
              <a:spLocks noChangeArrowheads="1"/>
            </p:cNvSpPr>
            <p:nvPr/>
          </p:nvSpPr>
          <p:spPr bwMode="auto">
            <a:xfrm>
              <a:off x="269877" y="1939924"/>
              <a:ext cx="2412349" cy="346654"/>
            </a:xfrm>
            <a:prstGeom prst="roundRect">
              <a:avLst>
                <a:gd name="adj" fmla="val 16667"/>
              </a:avLst>
            </a:prstGeom>
            <a:solidFill>
              <a:srgbClr val="00008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0" tIns="0" rIns="0" bIns="0"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800" b="1" i="0" u="none" strike="noStrike" cap="none" normalizeH="0" baseline="0" dirty="0">
                  <a:ln>
                    <a:noFill/>
                  </a:ln>
                  <a:solidFill>
                    <a:schemeClr val="bg1"/>
                  </a:solidFill>
                  <a:effectLst/>
                  <a:latin typeface="Meiryo UI" panose="020B0604030504040204" pitchFamily="50" charset="-128"/>
                  <a:ea typeface="Meiryo UI" panose="020B0604030504040204" pitchFamily="50" charset="-128"/>
                  <a:cs typeface="ＭＳ Ｐゴシック" pitchFamily="50" charset="-128"/>
                </a:rPr>
                <a:t>給付金の支給の流れ</a:t>
              </a:r>
              <a:endParaRPr kumimoji="1" lang="ja-JP" sz="1800" b="1" i="0" u="none" strike="noStrike" cap="none" normalizeH="0" baseline="0" dirty="0">
                <a:ln>
                  <a:noFill/>
                </a:ln>
                <a:solidFill>
                  <a:schemeClr val="bg1"/>
                </a:solidFill>
                <a:effectLst/>
                <a:latin typeface="Meiryo UI" panose="020B0604030504040204" pitchFamily="50" charset="-128"/>
                <a:ea typeface="Meiryo UI" panose="020B0604030504040204" pitchFamily="50" charset="-128"/>
                <a:cs typeface="ＭＳ Ｐゴシック" pitchFamily="50" charset="-128"/>
              </a:endParaRPr>
            </a:p>
          </p:txBody>
        </p:sp>
      </p:grpSp>
      <p:grpSp>
        <p:nvGrpSpPr>
          <p:cNvPr id="15" name="グループ化 14">
            <a:extLst>
              <a:ext uri="{FF2B5EF4-FFF2-40B4-BE49-F238E27FC236}">
                <a16:creationId xmlns:a16="http://schemas.microsoft.com/office/drawing/2014/main" id="{96EB6A90-65BA-43E3-A788-3C0732983D93}"/>
              </a:ext>
            </a:extLst>
          </p:cNvPr>
          <p:cNvGrpSpPr/>
          <p:nvPr/>
        </p:nvGrpSpPr>
        <p:grpSpPr>
          <a:xfrm>
            <a:off x="-26818" y="6952424"/>
            <a:ext cx="6563693" cy="750796"/>
            <a:chOff x="-55702" y="6264038"/>
            <a:chExt cx="7206545" cy="666043"/>
          </a:xfrm>
        </p:grpSpPr>
        <p:sp>
          <p:nvSpPr>
            <p:cNvPr id="16" name="右矢印吹き出し 79">
              <a:extLst>
                <a:ext uri="{FF2B5EF4-FFF2-40B4-BE49-F238E27FC236}">
                  <a16:creationId xmlns:a16="http://schemas.microsoft.com/office/drawing/2014/main" id="{45B8C6FA-4F37-4847-A513-81042CFE98A1}"/>
                </a:ext>
              </a:extLst>
            </p:cNvPr>
            <p:cNvSpPr/>
            <p:nvPr/>
          </p:nvSpPr>
          <p:spPr>
            <a:xfrm>
              <a:off x="1943228" y="6264038"/>
              <a:ext cx="1949445" cy="452663"/>
            </a:xfrm>
            <a:prstGeom prst="rightArrowCallout">
              <a:avLst>
                <a:gd name="adj1" fmla="val 18355"/>
                <a:gd name="adj2" fmla="val 32475"/>
                <a:gd name="adj3" fmla="val 20432"/>
                <a:gd name="adj4" fmla="val 81291"/>
              </a:avLst>
            </a:prstGeom>
            <a:solidFill>
              <a:schemeClr val="bg1">
                <a:alpha val="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900" dirty="0">
                  <a:solidFill>
                    <a:schemeClr val="tx1"/>
                  </a:solidFill>
                  <a:latin typeface="Meiryo UI" panose="020B0604030504040204" pitchFamily="50" charset="-128"/>
                  <a:ea typeface="Meiryo UI" panose="020B0604030504040204" pitchFamily="50" charset="-128"/>
                </a:rPr>
                <a:t>受給資格の</a:t>
              </a:r>
              <a:r>
                <a:rPr lang="ja-JP" altLang="en-US" sz="900" dirty="0">
                  <a:solidFill>
                    <a:schemeClr val="tx1"/>
                  </a:solidFill>
                  <a:latin typeface="Meiryo UI" panose="020B0604030504040204" pitchFamily="50" charset="-128"/>
                  <a:ea typeface="Meiryo UI" panose="020B0604030504040204" pitchFamily="50" charset="-128"/>
                </a:rPr>
                <a:t>確認</a:t>
              </a:r>
              <a:endParaRPr lang="en-US" altLang="ja-JP" sz="900" dirty="0">
                <a:solidFill>
                  <a:schemeClr val="tx1"/>
                </a:solidFill>
                <a:latin typeface="Meiryo UI" panose="020B0604030504040204" pitchFamily="50" charset="-128"/>
                <a:ea typeface="Meiryo UI" panose="020B0604030504040204" pitchFamily="50" charset="-128"/>
              </a:endParaRPr>
            </a:p>
            <a:p>
              <a:pPr algn="ctr"/>
              <a:r>
                <a:rPr kumimoji="1" lang="ja-JP" altLang="en-US" sz="800" dirty="0">
                  <a:solidFill>
                    <a:schemeClr val="tx1"/>
                  </a:solidFill>
                  <a:latin typeface="Meiryo UI" panose="020B0604030504040204" pitchFamily="50" charset="-128"/>
                  <a:ea typeface="Meiryo UI" panose="020B0604030504040204" pitchFamily="50" charset="-128"/>
                </a:rPr>
                <a:t>（書類の不備等がある場合</a:t>
              </a:r>
              <a:r>
                <a:rPr lang="ja-JP" altLang="en-US" sz="800" dirty="0">
                  <a:solidFill>
                    <a:schemeClr val="tx1"/>
                  </a:solidFill>
                  <a:latin typeface="Meiryo UI" panose="020B0604030504040204" pitchFamily="50" charset="-128"/>
                  <a:ea typeface="Meiryo UI" panose="020B0604030504040204" pitchFamily="50" charset="-128"/>
                </a:rPr>
                <a:t>は、</a:t>
              </a:r>
              <a:endParaRPr lang="en-US" altLang="ja-JP" sz="800" dirty="0">
                <a:solidFill>
                  <a:schemeClr val="tx1"/>
                </a:solidFill>
                <a:latin typeface="Meiryo UI" panose="020B0604030504040204" pitchFamily="50" charset="-128"/>
                <a:ea typeface="Meiryo UI" panose="020B0604030504040204" pitchFamily="50" charset="-128"/>
              </a:endParaRPr>
            </a:p>
            <a:p>
              <a:pPr algn="ctr"/>
              <a:r>
                <a:rPr lang="ja-JP" altLang="en-US" sz="800" dirty="0">
                  <a:solidFill>
                    <a:schemeClr val="tx1"/>
                  </a:solidFill>
                  <a:latin typeface="Meiryo UI" panose="020B0604030504040204" pitchFamily="50" charset="-128"/>
                  <a:ea typeface="Meiryo UI" panose="020B0604030504040204" pitchFamily="50" charset="-128"/>
                </a:rPr>
                <a:t>府から確認の連絡をします</a:t>
              </a:r>
              <a:r>
                <a:rPr kumimoji="1" lang="ja-JP" altLang="en-US" sz="800" dirty="0">
                  <a:solidFill>
                    <a:schemeClr val="tx1"/>
                  </a:solidFill>
                  <a:latin typeface="Meiryo UI" panose="020B0604030504040204" pitchFamily="50" charset="-128"/>
                  <a:ea typeface="Meiryo UI" panose="020B0604030504040204" pitchFamily="50" charset="-128"/>
                </a:rPr>
                <a:t>）</a:t>
              </a:r>
              <a:endParaRPr kumimoji="1" lang="en-US" altLang="ja-JP" sz="800" dirty="0">
                <a:solidFill>
                  <a:schemeClr val="tx1"/>
                </a:solidFill>
                <a:latin typeface="Meiryo UI" panose="020B0604030504040204" pitchFamily="50" charset="-128"/>
                <a:ea typeface="Meiryo UI" panose="020B0604030504040204" pitchFamily="50" charset="-128"/>
              </a:endParaRPr>
            </a:p>
          </p:txBody>
        </p:sp>
        <p:sp>
          <p:nvSpPr>
            <p:cNvPr id="17" name="右矢印吹き出し 80">
              <a:extLst>
                <a:ext uri="{FF2B5EF4-FFF2-40B4-BE49-F238E27FC236}">
                  <a16:creationId xmlns:a16="http://schemas.microsoft.com/office/drawing/2014/main" id="{57FA6BF1-A8C9-4EAE-BF32-E35CFE56A980}"/>
                </a:ext>
              </a:extLst>
            </p:cNvPr>
            <p:cNvSpPr/>
            <p:nvPr/>
          </p:nvSpPr>
          <p:spPr>
            <a:xfrm>
              <a:off x="3926823" y="6270436"/>
              <a:ext cx="1760420" cy="452663"/>
            </a:xfrm>
            <a:prstGeom prst="rightArrowCallout">
              <a:avLst>
                <a:gd name="adj1" fmla="val 18355"/>
                <a:gd name="adj2" fmla="val 32475"/>
                <a:gd name="adj3" fmla="val 20432"/>
                <a:gd name="adj4" fmla="val 81291"/>
              </a:avLst>
            </a:prstGeom>
            <a:solidFill>
              <a:schemeClr val="bg1">
                <a:alpha val="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900" dirty="0">
                  <a:solidFill>
                    <a:schemeClr val="tx1"/>
                  </a:solidFill>
                  <a:latin typeface="Meiryo UI" panose="020B0604030504040204" pitchFamily="50" charset="-128"/>
                  <a:ea typeface="Meiryo UI" panose="020B0604030504040204" pitchFamily="50" charset="-128"/>
                </a:rPr>
                <a:t>受給資格認定及び</a:t>
              </a:r>
              <a:endParaRPr lang="en-US" altLang="ja-JP" sz="900" dirty="0">
                <a:solidFill>
                  <a:schemeClr val="tx1"/>
                </a:solidFill>
                <a:latin typeface="Meiryo UI" panose="020B0604030504040204" pitchFamily="50" charset="-128"/>
                <a:ea typeface="Meiryo UI" panose="020B0604030504040204" pitchFamily="50" charset="-128"/>
              </a:endParaRPr>
            </a:p>
            <a:p>
              <a:pPr algn="ctr"/>
              <a:r>
                <a:rPr lang="ja-JP" altLang="en-US" sz="900" dirty="0">
                  <a:solidFill>
                    <a:schemeClr val="tx1"/>
                  </a:solidFill>
                  <a:latin typeface="Meiryo UI" panose="020B0604030504040204" pitchFamily="50" charset="-128"/>
                  <a:ea typeface="Meiryo UI" panose="020B0604030504040204" pitchFamily="50" charset="-128"/>
                </a:rPr>
                <a:t>支給金額の決定・通知</a:t>
              </a:r>
              <a:endParaRPr lang="en-US" altLang="ja-JP" sz="900" dirty="0">
                <a:solidFill>
                  <a:schemeClr val="tx1"/>
                </a:solidFill>
                <a:latin typeface="Meiryo UI" panose="020B0604030504040204" pitchFamily="50" charset="-128"/>
                <a:ea typeface="Meiryo UI" panose="020B0604030504040204" pitchFamily="50" charset="-128"/>
              </a:endParaRPr>
            </a:p>
          </p:txBody>
        </p:sp>
        <p:sp>
          <p:nvSpPr>
            <p:cNvPr id="18" name="正方形/長方形 17">
              <a:extLst>
                <a:ext uri="{FF2B5EF4-FFF2-40B4-BE49-F238E27FC236}">
                  <a16:creationId xmlns:a16="http://schemas.microsoft.com/office/drawing/2014/main" id="{1AD0438B-5BF1-424B-9EB1-F21182E56F5F}"/>
                </a:ext>
              </a:extLst>
            </p:cNvPr>
            <p:cNvSpPr/>
            <p:nvPr/>
          </p:nvSpPr>
          <p:spPr>
            <a:xfrm>
              <a:off x="5723262" y="6264296"/>
              <a:ext cx="946923" cy="458803"/>
            </a:xfrm>
            <a:prstGeom prst="rect">
              <a:avLst/>
            </a:prstGeom>
            <a:solidFill>
              <a:schemeClr val="tx1">
                <a:alpha val="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900" dirty="0">
                  <a:solidFill>
                    <a:schemeClr val="tx1"/>
                  </a:solidFill>
                  <a:latin typeface="Meiryo UI" panose="020B0604030504040204" pitchFamily="50" charset="-128"/>
                  <a:ea typeface="Meiryo UI" panose="020B0604030504040204" pitchFamily="50" charset="-128"/>
                </a:rPr>
                <a:t>保護者等の</a:t>
              </a:r>
              <a:endParaRPr lang="en-US" altLang="ja-JP" sz="900" dirty="0">
                <a:solidFill>
                  <a:schemeClr val="tx1"/>
                </a:solidFill>
                <a:latin typeface="Meiryo UI" panose="020B0604030504040204" pitchFamily="50" charset="-128"/>
                <a:ea typeface="Meiryo UI" panose="020B0604030504040204" pitchFamily="50" charset="-128"/>
              </a:endParaRPr>
            </a:p>
            <a:p>
              <a:pPr algn="ctr"/>
              <a:r>
                <a:rPr lang="ja-JP" altLang="en-US" sz="900" dirty="0">
                  <a:solidFill>
                    <a:schemeClr val="tx1"/>
                  </a:solidFill>
                  <a:latin typeface="Meiryo UI" panose="020B0604030504040204" pitchFamily="50" charset="-128"/>
                  <a:ea typeface="Meiryo UI" panose="020B0604030504040204" pitchFamily="50" charset="-128"/>
                </a:rPr>
                <a:t>口座へ振込</a:t>
              </a:r>
            </a:p>
          </p:txBody>
        </p:sp>
        <p:sp>
          <p:nvSpPr>
            <p:cNvPr id="19" name="右矢印吹き出し 82">
              <a:extLst>
                <a:ext uri="{FF2B5EF4-FFF2-40B4-BE49-F238E27FC236}">
                  <a16:creationId xmlns:a16="http://schemas.microsoft.com/office/drawing/2014/main" id="{4B929A74-63A0-4C92-BAAC-6C581B9F3873}"/>
                </a:ext>
              </a:extLst>
            </p:cNvPr>
            <p:cNvSpPr/>
            <p:nvPr/>
          </p:nvSpPr>
          <p:spPr>
            <a:xfrm>
              <a:off x="515872" y="6264296"/>
              <a:ext cx="1427356" cy="458803"/>
            </a:xfrm>
            <a:prstGeom prst="rightArrowCallout">
              <a:avLst>
                <a:gd name="adj1" fmla="val 18355"/>
                <a:gd name="adj2" fmla="val 30738"/>
                <a:gd name="adj3" fmla="val 20432"/>
                <a:gd name="adj4" fmla="val 82141"/>
              </a:avLst>
            </a:prstGeom>
            <a:solidFill>
              <a:schemeClr val="bg1">
                <a:alpha val="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900" dirty="0">
                  <a:solidFill>
                    <a:schemeClr val="tx1"/>
                  </a:solidFill>
                  <a:latin typeface="Meiryo UI" panose="020B0604030504040204" pitchFamily="50" charset="-128"/>
                  <a:ea typeface="Meiryo UI" panose="020B0604030504040204" pitchFamily="50" charset="-128"/>
                </a:rPr>
                <a:t>受給</a:t>
              </a:r>
              <a:r>
                <a:rPr lang="ja-JP" altLang="en-US" sz="900" dirty="0">
                  <a:solidFill>
                    <a:schemeClr val="tx1"/>
                  </a:solidFill>
                  <a:latin typeface="Meiryo UI" panose="020B0604030504040204" pitchFamily="50" charset="-128"/>
                  <a:ea typeface="Meiryo UI" panose="020B0604030504040204" pitchFamily="50" charset="-128"/>
                </a:rPr>
                <a:t>申請書を</a:t>
              </a:r>
              <a:endParaRPr lang="en-US" altLang="ja-JP" sz="900" dirty="0">
                <a:solidFill>
                  <a:schemeClr val="tx1"/>
                </a:solidFill>
                <a:latin typeface="Meiryo UI" panose="020B0604030504040204" pitchFamily="50" charset="-128"/>
                <a:ea typeface="Meiryo UI" panose="020B0604030504040204" pitchFamily="50" charset="-128"/>
              </a:endParaRPr>
            </a:p>
            <a:p>
              <a:pPr algn="ctr"/>
              <a:r>
                <a:rPr lang="ja-JP" altLang="en-US" sz="900" dirty="0">
                  <a:solidFill>
                    <a:schemeClr val="tx1"/>
                  </a:solidFill>
                  <a:latin typeface="Meiryo UI" panose="020B0604030504040204" pitchFamily="50" charset="-128"/>
                  <a:ea typeface="Meiryo UI" panose="020B0604030504040204" pitchFamily="50" charset="-128"/>
                </a:rPr>
                <a:t>府に郵送</a:t>
              </a:r>
              <a:endParaRPr lang="en-US" altLang="ja-JP" sz="900" dirty="0">
                <a:solidFill>
                  <a:schemeClr val="tx1"/>
                </a:solidFill>
                <a:latin typeface="Meiryo UI" panose="020B0604030504040204" pitchFamily="50" charset="-128"/>
                <a:ea typeface="Meiryo UI" panose="020B0604030504040204" pitchFamily="50" charset="-128"/>
              </a:endParaRPr>
            </a:p>
          </p:txBody>
        </p:sp>
        <p:sp>
          <p:nvSpPr>
            <p:cNvPr id="20" name="テキスト ボックス 19">
              <a:extLst>
                <a:ext uri="{FF2B5EF4-FFF2-40B4-BE49-F238E27FC236}">
                  <a16:creationId xmlns:a16="http://schemas.microsoft.com/office/drawing/2014/main" id="{A715B2F4-4571-4542-BCF2-3746AE919079}"/>
                </a:ext>
              </a:extLst>
            </p:cNvPr>
            <p:cNvSpPr txBox="1"/>
            <p:nvPr/>
          </p:nvSpPr>
          <p:spPr>
            <a:xfrm>
              <a:off x="-55702" y="6711654"/>
              <a:ext cx="2412349" cy="218426"/>
            </a:xfrm>
            <a:prstGeom prst="rect">
              <a:avLst/>
            </a:prstGeom>
            <a:noFill/>
          </p:spPr>
          <p:txBody>
            <a:bodyPr wrap="square" rtlCol="0">
              <a:spAutoFit/>
            </a:bodyPr>
            <a:lstStyle/>
            <a:p>
              <a:pPr algn="ctr"/>
              <a:r>
                <a:rPr lang="ja-JP" altLang="en-US" sz="1000" dirty="0">
                  <a:latin typeface="Meiryo UI" panose="020B0604030504040204" pitchFamily="50" charset="-128"/>
                  <a:ea typeface="Meiryo UI" panose="020B0604030504040204" pitchFamily="50" charset="-128"/>
                </a:rPr>
                <a:t>（９</a:t>
              </a:r>
              <a:r>
                <a:rPr lang="en-US" altLang="ja-JP" sz="1000" dirty="0">
                  <a:latin typeface="Meiryo UI" panose="020B0604030504040204" pitchFamily="50" charset="-128"/>
                  <a:ea typeface="Meiryo UI" panose="020B0604030504040204" pitchFamily="50" charset="-128"/>
                </a:rPr>
                <a:t>/</a:t>
              </a:r>
              <a:r>
                <a:rPr lang="ja-JP" altLang="en-US" sz="1000" dirty="0">
                  <a:latin typeface="Meiryo UI" panose="020B0604030504040204" pitchFamily="50" charset="-128"/>
                  <a:ea typeface="Meiryo UI" panose="020B0604030504040204" pitchFamily="50" charset="-128"/>
                </a:rPr>
                <a:t>１～</a:t>
              </a:r>
              <a:r>
                <a:rPr lang="en-US" altLang="ja-JP" sz="1000" dirty="0">
                  <a:latin typeface="Meiryo UI" panose="020B0604030504040204" pitchFamily="50" charset="-128"/>
                  <a:ea typeface="Meiryo UI" panose="020B0604030504040204" pitchFamily="50" charset="-128"/>
                </a:rPr>
                <a:t>10/31</a:t>
              </a:r>
              <a:r>
                <a:rPr lang="ja-JP" altLang="en-US" sz="1000" dirty="0">
                  <a:latin typeface="Meiryo UI" panose="020B0604030504040204" pitchFamily="50" charset="-128"/>
                  <a:ea typeface="Meiryo UI" panose="020B0604030504040204" pitchFamily="50" charset="-128"/>
                </a:rPr>
                <a:t>の消印有効）</a:t>
              </a:r>
            </a:p>
          </p:txBody>
        </p:sp>
        <p:sp>
          <p:nvSpPr>
            <p:cNvPr id="21" name="テキスト ボックス 20">
              <a:extLst>
                <a:ext uri="{FF2B5EF4-FFF2-40B4-BE49-F238E27FC236}">
                  <a16:creationId xmlns:a16="http://schemas.microsoft.com/office/drawing/2014/main" id="{4923704F-C4A8-42DF-9E95-BABCEFFC22E3}"/>
                </a:ext>
              </a:extLst>
            </p:cNvPr>
            <p:cNvSpPr txBox="1"/>
            <p:nvPr/>
          </p:nvSpPr>
          <p:spPr>
            <a:xfrm>
              <a:off x="4055165" y="6701457"/>
              <a:ext cx="1121030" cy="164876"/>
            </a:xfrm>
            <a:prstGeom prst="rect">
              <a:avLst/>
            </a:prstGeom>
            <a:noFill/>
          </p:spPr>
          <p:txBody>
            <a:bodyPr wrap="square" rtlCol="0">
              <a:spAutoFit/>
            </a:bodyPr>
            <a:lstStyle/>
            <a:p>
              <a:pPr algn="ctr"/>
              <a:r>
                <a:rPr lang="ja-JP" altLang="en-US" sz="1000" dirty="0">
                  <a:latin typeface="Meiryo UI" panose="020B0604030504040204" pitchFamily="50" charset="-128"/>
                  <a:ea typeface="Meiryo UI" panose="020B0604030504040204" pitchFamily="50" charset="-128"/>
                </a:rPr>
                <a:t>（</a:t>
              </a:r>
              <a:r>
                <a:rPr lang="en-US" altLang="ja-JP" sz="1000" dirty="0">
                  <a:latin typeface="Meiryo UI" panose="020B0604030504040204" pitchFamily="50" charset="-128"/>
                  <a:ea typeface="Meiryo UI" panose="020B0604030504040204" pitchFamily="50" charset="-128"/>
                </a:rPr>
                <a:t>12</a:t>
              </a:r>
              <a:r>
                <a:rPr lang="ja-JP" altLang="en-US" sz="1000" dirty="0">
                  <a:latin typeface="Meiryo UI" panose="020B0604030504040204" pitchFamily="50" charset="-128"/>
                  <a:ea typeface="Meiryo UI" panose="020B0604030504040204" pitchFamily="50" charset="-128"/>
                </a:rPr>
                <a:t>月頃）</a:t>
              </a:r>
            </a:p>
          </p:txBody>
        </p:sp>
        <p:sp>
          <p:nvSpPr>
            <p:cNvPr id="22" name="テキスト ボックス 21">
              <a:extLst>
                <a:ext uri="{FF2B5EF4-FFF2-40B4-BE49-F238E27FC236}">
                  <a16:creationId xmlns:a16="http://schemas.microsoft.com/office/drawing/2014/main" id="{CC0392BD-A9C5-4EC3-98A7-B874FA1CDB5F}"/>
                </a:ext>
              </a:extLst>
            </p:cNvPr>
            <p:cNvSpPr txBox="1"/>
            <p:nvPr/>
          </p:nvSpPr>
          <p:spPr>
            <a:xfrm>
              <a:off x="2093553" y="6711654"/>
              <a:ext cx="1230991" cy="218427"/>
            </a:xfrm>
            <a:prstGeom prst="rect">
              <a:avLst/>
            </a:prstGeom>
            <a:noFill/>
          </p:spPr>
          <p:txBody>
            <a:bodyPr wrap="square" rtlCol="0">
              <a:spAutoFit/>
            </a:bodyPr>
            <a:lstStyle/>
            <a:p>
              <a:pPr algn="ctr"/>
              <a:r>
                <a:rPr lang="ja-JP" altLang="en-US" sz="1000" dirty="0">
                  <a:latin typeface="Meiryo UI" panose="020B0604030504040204" pitchFamily="50" charset="-128"/>
                  <a:ea typeface="Meiryo UI" panose="020B0604030504040204" pitchFamily="50" charset="-128"/>
                </a:rPr>
                <a:t>（９月～</a:t>
              </a:r>
              <a:r>
                <a:rPr lang="en-US" altLang="ja-JP" sz="1000" dirty="0">
                  <a:latin typeface="Meiryo UI" panose="020B0604030504040204" pitchFamily="50" charset="-128"/>
                  <a:ea typeface="Meiryo UI" panose="020B0604030504040204" pitchFamily="50" charset="-128"/>
                </a:rPr>
                <a:t>12</a:t>
              </a:r>
              <a:r>
                <a:rPr lang="ja-JP" altLang="en-US" sz="1000" dirty="0">
                  <a:latin typeface="Meiryo UI" panose="020B0604030504040204" pitchFamily="50" charset="-128"/>
                  <a:ea typeface="Meiryo UI" panose="020B0604030504040204" pitchFamily="50" charset="-128"/>
                </a:rPr>
                <a:t>月）</a:t>
              </a:r>
            </a:p>
          </p:txBody>
        </p:sp>
        <p:sp>
          <p:nvSpPr>
            <p:cNvPr id="23" name="テキスト ボックス 22">
              <a:extLst>
                <a:ext uri="{FF2B5EF4-FFF2-40B4-BE49-F238E27FC236}">
                  <a16:creationId xmlns:a16="http://schemas.microsoft.com/office/drawing/2014/main" id="{E5859272-488C-421F-B45D-05E5A5D39FB2}"/>
                </a:ext>
              </a:extLst>
            </p:cNvPr>
            <p:cNvSpPr txBox="1"/>
            <p:nvPr/>
          </p:nvSpPr>
          <p:spPr>
            <a:xfrm>
              <a:off x="5273988" y="6710917"/>
              <a:ext cx="1876855" cy="218427"/>
            </a:xfrm>
            <a:prstGeom prst="rect">
              <a:avLst/>
            </a:prstGeom>
            <a:noFill/>
          </p:spPr>
          <p:txBody>
            <a:bodyPr wrap="square" rtlCol="0">
              <a:spAutoFit/>
            </a:bodyPr>
            <a:lstStyle/>
            <a:p>
              <a:pPr algn="ctr"/>
              <a:r>
                <a:rPr lang="ja-JP" altLang="en-US" sz="1000" dirty="0">
                  <a:latin typeface="Meiryo UI" panose="020B0604030504040204" pitchFamily="50" charset="-128"/>
                  <a:ea typeface="Meiryo UI" panose="020B0604030504040204" pitchFamily="50" charset="-128"/>
                </a:rPr>
                <a:t>（令和８年１月頃の予定）</a:t>
              </a:r>
            </a:p>
          </p:txBody>
        </p:sp>
      </p:grpSp>
    </p:spTree>
    <p:extLst>
      <p:ext uri="{BB962C8B-B14F-4D97-AF65-F5344CB8AC3E}">
        <p14:creationId xmlns:p14="http://schemas.microsoft.com/office/powerpoint/2010/main" val="421637544"/>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noFill/>
      </a:spPr>
      <a:bodyPr rtlCol="0" anchor="ctr"/>
      <a:lstStyle>
        <a:defPPr algn="ctr">
          <a:defRPr kumimoji="1" sz="1400" b="1" dirty="0" smtClean="0">
            <a:solidFill>
              <a:schemeClr val="tx1"/>
            </a:solidFill>
          </a:defRPr>
        </a:defPPr>
      </a:lstStyle>
      <a:style>
        <a:lnRef idx="2">
          <a:schemeClr val="accent1">
            <a:shade val="50000"/>
          </a:schemeClr>
        </a:lnRef>
        <a:fillRef idx="1">
          <a:schemeClr val="accent1"/>
        </a:fillRef>
        <a:effectRef idx="0">
          <a:schemeClr val="accent1"/>
        </a:effectRef>
        <a:fontRef idx="minor">
          <a:schemeClr val="lt1"/>
        </a:fontRef>
      </a:style>
    </a:spDef>
    <a:txDef>
      <a:spPr>
        <a:solidFill>
          <a:schemeClr val="bg1"/>
        </a:solidFill>
      </a:spPr>
      <a:bodyPr wrap="square" rtlCol="0">
        <a:spAutoFit/>
      </a:bodyPr>
      <a:lstStyle>
        <a:defPPr algn="ctr">
          <a:defRPr kumimoji="1" sz="1000" dirty="0" smtClean="0"/>
        </a:defPPr>
      </a:lstStyle>
    </a:txDef>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9556</TotalTime>
  <Words>1346</Words>
  <Application>Microsoft Office PowerPoint</Application>
  <PresentationFormat>ユーザー設定</PresentationFormat>
  <Paragraphs>89</Paragraphs>
  <Slides>2</Slides>
  <Notes>1</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2</vt:i4>
      </vt:variant>
    </vt:vector>
  </HeadingPairs>
  <TitlesOfParts>
    <vt:vector size="7" baseType="lpstr">
      <vt:lpstr>Meiryo UI</vt:lpstr>
      <vt:lpstr>メイリオ</vt:lpstr>
      <vt:lpstr>Arial</vt:lpstr>
      <vt:lpstr>Calibri</vt:lpstr>
      <vt:lpstr>Office ​​テーマ</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石上　瑠美依</dc:creator>
  <cp:lastModifiedBy>飴谷　優里</cp:lastModifiedBy>
  <cp:revision>140</cp:revision>
  <cp:lastPrinted>2025-08-06T04:24:46Z</cp:lastPrinted>
  <dcterms:created xsi:type="dcterms:W3CDTF">2011-06-02T09:47:25Z</dcterms:created>
  <dcterms:modified xsi:type="dcterms:W3CDTF">2025-08-06T08:35:18Z</dcterms:modified>
</cp:coreProperties>
</file>