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86" y="-7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9716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7927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170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669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2250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8883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7045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7726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740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228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537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D849D-F197-4E8E-8D68-DACD6657C189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78BF37-6216-4547-BE42-96AD1D307E5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5321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627192"/>
              </p:ext>
            </p:extLst>
          </p:nvPr>
        </p:nvGraphicFramePr>
        <p:xfrm>
          <a:off x="764704" y="6660232"/>
          <a:ext cx="5544616" cy="1997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9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48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7618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</a:rPr>
                        <a:t>確認できたら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</a:rPr>
                        <a:t>☑してください。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確認項目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6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>
                          <a:solidFill>
                            <a:schemeClr val="tx1"/>
                          </a:solidFill>
                        </a:rPr>
                        <a:t>受給申請書に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記入もれはありません。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68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必要な添付書類（リーフレット裏面に記載）を全て同封しました。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68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この封筒に切手を貼りました。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89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</a:rPr>
                        <a:t>送付元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住所　（〒　　　　　　　　　　）　　　　　　　　　　　　　　　　　　　　　　　　　　　　　　　　　　　　　　　　　　　　　　　　　　　　　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</a:rPr>
                        <a:t>氏名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en-US" altLang="ja-JP" sz="9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2130815" y="2620446"/>
            <a:ext cx="492443" cy="39244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2000" dirty="0"/>
              <a:t>（専攻科奨学給付金申請書在中）　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32656" y="251520"/>
            <a:ext cx="1080120" cy="158417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700" dirty="0">
                <a:solidFill>
                  <a:schemeClr val="tx1"/>
                </a:solidFill>
              </a:rPr>
              <a:t>･</a:t>
            </a:r>
            <a:r>
              <a:rPr lang="en-US" altLang="ja-JP" sz="700" dirty="0">
                <a:solidFill>
                  <a:schemeClr val="tx1"/>
                </a:solidFill>
              </a:rPr>
              <a:t>180</a:t>
            </a:r>
            <a:r>
              <a:rPr lang="ja-JP" altLang="en-US" sz="700" dirty="0">
                <a:solidFill>
                  <a:schemeClr val="tx1"/>
                </a:solidFill>
              </a:rPr>
              <a:t>円分の切手を貼ってください。</a:t>
            </a:r>
            <a:endParaRPr lang="en-US" altLang="ja-JP" sz="700" dirty="0">
              <a:solidFill>
                <a:schemeClr val="tx1"/>
              </a:solidFill>
            </a:endParaRPr>
          </a:p>
          <a:p>
            <a:endParaRPr lang="en-US" altLang="ja-JP" sz="700" dirty="0">
              <a:solidFill>
                <a:schemeClr val="tx1"/>
              </a:solidFill>
            </a:endParaRPr>
          </a:p>
          <a:p>
            <a:r>
              <a:rPr kumimoji="1" lang="en-US" altLang="ja-JP" sz="700" dirty="0">
                <a:solidFill>
                  <a:schemeClr val="tx1"/>
                </a:solidFill>
              </a:rPr>
              <a:t>※</a:t>
            </a:r>
            <a:r>
              <a:rPr lang="ja-JP" altLang="en-US" sz="700" dirty="0">
                <a:solidFill>
                  <a:schemeClr val="tx1"/>
                </a:solidFill>
              </a:rPr>
              <a:t>特定記録、簡易書留等のオプションサービスをご利用の場合は、所定金額分の切手を貼り、</a:t>
            </a:r>
            <a:r>
              <a:rPr lang="ja-JP" altLang="en-US" sz="700">
                <a:solidFill>
                  <a:schemeClr val="tx1"/>
                </a:solidFill>
              </a:rPr>
              <a:t>郵送にて申請してください</a:t>
            </a:r>
            <a:r>
              <a:rPr lang="ja-JP" altLang="en-US" sz="700" dirty="0">
                <a:solidFill>
                  <a:schemeClr val="tx1"/>
                </a:solidFill>
              </a:rPr>
              <a:t>。</a:t>
            </a:r>
            <a:endParaRPr kumimoji="1" lang="ja-JP" altLang="en-US" sz="700" dirty="0">
              <a:solidFill>
                <a:schemeClr val="tx1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961857" y="8657429"/>
            <a:ext cx="24482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/>
              <a:t>奨学のための給付金（通常・専攻科）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3C8FC07-AD89-4187-BB61-8044571A6F2D}"/>
              </a:ext>
            </a:extLst>
          </p:cNvPr>
          <p:cNvSpPr txBox="1"/>
          <p:nvPr/>
        </p:nvSpPr>
        <p:spPr>
          <a:xfrm>
            <a:off x="4594820" y="179512"/>
            <a:ext cx="3429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dirty="0"/>
              <a:t>〒 ５６４－００５１</a:t>
            </a:r>
            <a:endParaRPr kumimoji="1" lang="ja-JP" altLang="en-US" dirty="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BCF21D4-BC85-4AC8-BD2F-8662BE1B0A0E}"/>
              </a:ext>
            </a:extLst>
          </p:cNvPr>
          <p:cNvSpPr txBox="1"/>
          <p:nvPr/>
        </p:nvSpPr>
        <p:spPr>
          <a:xfrm>
            <a:off x="5569202" y="891121"/>
            <a:ext cx="712696" cy="547260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dirty="0"/>
              <a:t>大阪府吹田市豊津町</a:t>
            </a:r>
            <a:r>
              <a:rPr lang="en-US" altLang="ja-JP" dirty="0"/>
              <a:t>9-1</a:t>
            </a:r>
            <a:r>
              <a:rPr lang="ja-JP" altLang="en-US" dirty="0"/>
              <a:t>　</a:t>
            </a:r>
            <a:r>
              <a:rPr lang="en-US" altLang="ja-JP" dirty="0"/>
              <a:t>EDGE</a:t>
            </a:r>
            <a:r>
              <a:rPr lang="ja-JP" altLang="en-US" dirty="0"/>
              <a:t>江坂</a:t>
            </a:r>
            <a:r>
              <a:rPr kumimoji="1" lang="ja-JP" altLang="en-US" dirty="0"/>
              <a:t>　</a:t>
            </a:r>
          </a:p>
          <a:p>
            <a:r>
              <a:rPr lang="ja-JP" altLang="en-US" sz="1600" dirty="0"/>
              <a:t>　　　　　　　　　　　　　　　　　　　　　</a:t>
            </a:r>
            <a:endParaRPr kumimoji="1" lang="ja-JP" altLang="en-US" sz="1600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B70DE59D-C578-4903-AD05-3A57C0DA97EC}"/>
              </a:ext>
            </a:extLst>
          </p:cNvPr>
          <p:cNvSpPr txBox="1"/>
          <p:nvPr/>
        </p:nvSpPr>
        <p:spPr>
          <a:xfrm>
            <a:off x="3717165" y="803456"/>
            <a:ext cx="553998" cy="531164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400" dirty="0"/>
              <a:t>大阪府私立奨学のための給付金</a:t>
            </a:r>
            <a:endParaRPr kumimoji="1" lang="ja-JP" altLang="en-US" sz="2400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0A60F6C1-93C3-4E58-8CBE-8296DBF26E69}"/>
              </a:ext>
            </a:extLst>
          </p:cNvPr>
          <p:cNvSpPr txBox="1"/>
          <p:nvPr/>
        </p:nvSpPr>
        <p:spPr>
          <a:xfrm>
            <a:off x="3140836" y="4029008"/>
            <a:ext cx="553998" cy="244827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2400" dirty="0"/>
              <a:t>申請事務局</a:t>
            </a:r>
            <a:r>
              <a:rPr kumimoji="1" lang="ja-JP" altLang="en-US" sz="2400" dirty="0"/>
              <a:t>　宛　</a:t>
            </a:r>
          </a:p>
        </p:txBody>
      </p:sp>
    </p:spTree>
    <p:extLst>
      <p:ext uri="{BB962C8B-B14F-4D97-AF65-F5344CB8AC3E}">
        <p14:creationId xmlns:p14="http://schemas.microsoft.com/office/powerpoint/2010/main" val="37812199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144</Words>
  <Application>Microsoft Office PowerPoint</Application>
  <PresentationFormat>画面に合わせる (4:3)</PresentationFormat>
  <Paragraphs>24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cp:lastModifiedBy>石塚　芙紀</cp:lastModifiedBy>
  <cp:revision>15</cp:revision>
  <cp:lastPrinted>2022-05-13T01:26:48Z</cp:lastPrinted>
  <dcterms:created xsi:type="dcterms:W3CDTF">2014-05-14T13:18:36Z</dcterms:created>
  <dcterms:modified xsi:type="dcterms:W3CDTF">2026-06-25T08:23:52Z</dcterms:modified>
</cp:coreProperties>
</file>