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28" y="-30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9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17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5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88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04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2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40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22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53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D849D-F197-4E8E-8D68-DACD6657C189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32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4786978" y="186581"/>
            <a:ext cx="1975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〒 ５６４－００５１</a:t>
            </a:r>
            <a:endParaRPr kumimoji="1" lang="ja-JP" altLang="en-US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893548"/>
              </p:ext>
            </p:extLst>
          </p:nvPr>
        </p:nvGraphicFramePr>
        <p:xfrm>
          <a:off x="692696" y="6561524"/>
          <a:ext cx="5688632" cy="212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39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確認できたら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☑してください。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確認項目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受給申請書に記入もれはありません。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4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必要な添付書類（</a:t>
                      </a:r>
                      <a:r>
                        <a:rPr kumimoji="1" lang="ja-JP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Times New Roman" pitchFamily="18" charset="0"/>
                        </a:rPr>
                        <a:t>「</a:t>
                      </a:r>
                      <a:r>
                        <a:rPr kumimoji="1" lang="ja-JP" altLang="en-US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Times New Roman" pitchFamily="18" charset="0"/>
                        </a:rPr>
                        <a:t>家計急変制度の申請手続きについて」の４ページに記載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）を全て同封しました。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3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この封筒に切手を貼りました。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4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送付元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住所　（〒　　　　　　　　　　）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氏名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1564697" y="1484437"/>
            <a:ext cx="861774" cy="42844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/>
              <a:t>（</a:t>
            </a:r>
            <a:r>
              <a:rPr kumimoji="1" lang="ja-JP" altLang="en-US" sz="2400" u="sng" dirty="0"/>
              <a:t>家計急変世帯への支援</a:t>
            </a:r>
            <a:r>
              <a:rPr kumimoji="1" lang="ja-JP" altLang="en-US" sz="2000" dirty="0"/>
              <a:t>　</a:t>
            </a:r>
            <a:endParaRPr kumimoji="1" lang="en-US" altLang="ja-JP" sz="2000" dirty="0"/>
          </a:p>
          <a:p>
            <a:r>
              <a:rPr lang="ja-JP" altLang="en-US" sz="2000" dirty="0"/>
              <a:t>　　　　　　　　　　　　　　　　</a:t>
            </a:r>
            <a:r>
              <a:rPr kumimoji="1" lang="ja-JP" altLang="en-US" sz="2000" dirty="0"/>
              <a:t>申請書在中）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32656" y="251520"/>
            <a:ext cx="108012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･</a:t>
            </a:r>
            <a:r>
              <a:rPr lang="en-US" altLang="ja-JP" sz="700" dirty="0">
                <a:solidFill>
                  <a:schemeClr val="tx1"/>
                </a:solidFill>
              </a:rPr>
              <a:t>180</a:t>
            </a:r>
            <a:r>
              <a:rPr lang="ja-JP" altLang="en-US" sz="700" dirty="0">
                <a:solidFill>
                  <a:schemeClr val="tx1"/>
                </a:solidFill>
              </a:rPr>
              <a:t>円分の切手を貼ってください。</a:t>
            </a:r>
            <a:endParaRPr lang="en-US" altLang="ja-JP" sz="700" dirty="0">
              <a:solidFill>
                <a:schemeClr val="tx1"/>
              </a:solidFill>
            </a:endParaRPr>
          </a:p>
          <a:p>
            <a:endParaRPr lang="en-US" altLang="ja-JP" sz="700" dirty="0">
              <a:solidFill>
                <a:schemeClr val="tx1"/>
              </a:solidFill>
            </a:endParaRPr>
          </a:p>
          <a:p>
            <a:r>
              <a:rPr kumimoji="1"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特定記録、簡易書留等のオプションサービスをご利用の場合は、所定金額分の切手を貼り、</a:t>
            </a:r>
            <a:r>
              <a:rPr lang="ja-JP" altLang="en-US" sz="700">
                <a:solidFill>
                  <a:schemeClr val="tx1"/>
                </a:solidFill>
              </a:rPr>
              <a:t>郵送にて申請してください</a:t>
            </a:r>
            <a:r>
              <a:rPr lang="ja-JP" altLang="en-US" sz="700" dirty="0">
                <a:solidFill>
                  <a:schemeClr val="tx1"/>
                </a:solidFill>
              </a:rPr>
              <a:t>。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8D295E-45B0-4F25-AD35-7870E20D99B9}"/>
              </a:ext>
            </a:extLst>
          </p:cNvPr>
          <p:cNvSpPr txBox="1"/>
          <p:nvPr/>
        </p:nvSpPr>
        <p:spPr>
          <a:xfrm>
            <a:off x="3994164" y="8672663"/>
            <a:ext cx="40132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奨学のための給付金（家計急変・高校）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AFE63B6-984C-4FC4-9E38-646BBBDDD53D}"/>
              </a:ext>
            </a:extLst>
          </p:cNvPr>
          <p:cNvSpPr txBox="1"/>
          <p:nvPr/>
        </p:nvSpPr>
        <p:spPr>
          <a:xfrm>
            <a:off x="5517232" y="890371"/>
            <a:ext cx="712696" cy="5472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大阪府吹田市豊津町</a:t>
            </a:r>
            <a:r>
              <a:rPr lang="en-US" altLang="ja-JP" dirty="0"/>
              <a:t>9-1</a:t>
            </a:r>
            <a:r>
              <a:rPr lang="ja-JP" altLang="en-US" dirty="0"/>
              <a:t>　</a:t>
            </a:r>
            <a:r>
              <a:rPr lang="en-US" altLang="ja-JP" dirty="0"/>
              <a:t>EDGE</a:t>
            </a:r>
            <a:r>
              <a:rPr lang="ja-JP" altLang="en-US" dirty="0"/>
              <a:t>江坂</a:t>
            </a:r>
            <a:r>
              <a:rPr kumimoji="1" lang="ja-JP" altLang="en-US" dirty="0"/>
              <a:t>　</a:t>
            </a:r>
          </a:p>
          <a:p>
            <a:r>
              <a:rPr lang="ja-JP" altLang="en-US" sz="1600" dirty="0"/>
              <a:t>　　　　　　　　　　　　　　　　　　　　　</a:t>
            </a:r>
            <a:endParaRPr kumimoji="1" lang="ja-JP" altLang="en-US" sz="1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E85060E-6A32-43AF-B91F-DEF16D22288F}"/>
              </a:ext>
            </a:extLst>
          </p:cNvPr>
          <p:cNvSpPr txBox="1"/>
          <p:nvPr/>
        </p:nvSpPr>
        <p:spPr>
          <a:xfrm>
            <a:off x="3717165" y="803456"/>
            <a:ext cx="553998" cy="53116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大阪府私立奨学のための給付金</a:t>
            </a:r>
            <a:endParaRPr kumimoji="1" lang="ja-JP" altLang="en-US" sz="2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B932507-E994-45DA-B393-CBC91F74E102}"/>
              </a:ext>
            </a:extLst>
          </p:cNvPr>
          <p:cNvSpPr txBox="1"/>
          <p:nvPr/>
        </p:nvSpPr>
        <p:spPr>
          <a:xfrm>
            <a:off x="3140836" y="4029008"/>
            <a:ext cx="553998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申請事務局</a:t>
            </a:r>
            <a:r>
              <a:rPr kumimoji="1" lang="ja-JP" altLang="en-US" sz="2400" dirty="0"/>
              <a:t>　宛　</a:t>
            </a:r>
          </a:p>
        </p:txBody>
      </p:sp>
    </p:spTree>
    <p:extLst>
      <p:ext uri="{BB962C8B-B14F-4D97-AF65-F5344CB8AC3E}">
        <p14:creationId xmlns:p14="http://schemas.microsoft.com/office/powerpoint/2010/main" val="378121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173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上田　真一</dc:creator>
  <cp:lastModifiedBy>飴谷　優里</cp:lastModifiedBy>
  <cp:revision>13</cp:revision>
  <cp:lastPrinted>2020-06-02T04:22:07Z</cp:lastPrinted>
  <dcterms:created xsi:type="dcterms:W3CDTF">2014-05-14T13:18:36Z</dcterms:created>
  <dcterms:modified xsi:type="dcterms:W3CDTF">2026-06-29T03:07:56Z</dcterms:modified>
</cp:coreProperties>
</file>