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72" r:id="rId1"/>
  </p:sldMasterIdLst>
  <p:notesMasterIdLst>
    <p:notesMasterId r:id="rId5"/>
  </p:notesMasterIdLst>
  <p:sldIdLst>
    <p:sldId id="292" r:id="rId2"/>
    <p:sldId id="298" r:id="rId3"/>
    <p:sldId id="297" r:id="rId4"/>
  </p:sldIdLst>
  <p:sldSz cx="12801600" cy="9601200" type="A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作成者"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D2884"/>
    <a:srgbClr val="1B552C"/>
    <a:srgbClr val="DAEDEF"/>
    <a:srgbClr val="0066FF"/>
    <a:srgbClr val="A0AEB0"/>
    <a:srgbClr val="F4DAA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5956" autoAdjust="0"/>
    <p:restoredTop sz="94660"/>
  </p:normalViewPr>
  <p:slideViewPr>
    <p:cSldViewPr snapToGrid="0">
      <p:cViewPr varScale="1">
        <p:scale>
          <a:sx n="45" d="100"/>
          <a:sy n="45" d="100"/>
        </p:scale>
        <p:origin x="1756" y="6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869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8693"/>
          </a:xfrm>
          <a:prstGeom prst="rect">
            <a:avLst/>
          </a:prstGeom>
        </p:spPr>
        <p:txBody>
          <a:bodyPr vert="horz" lIns="91440" tIns="45720" rIns="91440" bIns="45720" rtlCol="0"/>
          <a:lstStyle>
            <a:lvl1pPr algn="r">
              <a:defRPr sz="1200"/>
            </a:lvl1pPr>
          </a:lstStyle>
          <a:p>
            <a:fld id="{8774C6E1-FE71-44B4-AAA0-9987356469C0}" type="datetimeFigureOut">
              <a:rPr kumimoji="1" lang="ja-JP" altLang="en-US" smtClean="0"/>
              <a:t>2024/6/4</a:t>
            </a:fld>
            <a:endParaRPr kumimoji="1" lang="ja-JP" altLang="en-US"/>
          </a:p>
        </p:txBody>
      </p:sp>
      <p:sp>
        <p:nvSpPr>
          <p:cNvPr id="4" name="スライド イメージ プレースホルダー 3"/>
          <p:cNvSpPr>
            <a:spLocks noGrp="1" noRot="1" noChangeAspect="1"/>
          </p:cNvSpPr>
          <p:nvPr>
            <p:ph type="sldImg" idx="2"/>
          </p:nvPr>
        </p:nvSpPr>
        <p:spPr>
          <a:xfrm>
            <a:off x="1168400" y="1243013"/>
            <a:ext cx="447040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83307"/>
            <a:ext cx="5445760" cy="3913614"/>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647"/>
            <a:ext cx="2949787" cy="498692"/>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7"/>
            <a:ext cx="2949787" cy="498692"/>
          </a:xfrm>
          <a:prstGeom prst="rect">
            <a:avLst/>
          </a:prstGeom>
        </p:spPr>
        <p:txBody>
          <a:bodyPr vert="horz" lIns="91440" tIns="45720" rIns="91440" bIns="45720" rtlCol="0" anchor="b"/>
          <a:lstStyle>
            <a:lvl1pPr algn="r">
              <a:defRPr sz="1200"/>
            </a:lvl1pPr>
          </a:lstStyle>
          <a:p>
            <a:fld id="{950475AB-753B-453E-93F7-5E2A6AFFD83D}" type="slidenum">
              <a:rPr kumimoji="1" lang="ja-JP" altLang="en-US" smtClean="0"/>
              <a:t>‹#›</a:t>
            </a:fld>
            <a:endParaRPr kumimoji="1" lang="ja-JP" altLang="en-US"/>
          </a:p>
        </p:txBody>
      </p:sp>
    </p:spTree>
    <p:extLst>
      <p:ext uri="{BB962C8B-B14F-4D97-AF65-F5344CB8AC3E}">
        <p14:creationId xmlns:p14="http://schemas.microsoft.com/office/powerpoint/2010/main" val="275798421"/>
      </p:ext>
    </p:extLst>
  </p:cSld>
  <p:clrMap bg1="lt1" tx1="dk1" bg2="lt2" tx2="dk2" accent1="accent1" accent2="accent2" accent3="accent3" accent4="accent4" accent5="accent5" accent6="accent6" hlink="hlink" folHlink="folHlink"/>
  <p:notesStyle>
    <a:lvl1pPr marL="0" algn="l" defTabSz="1075334" rtl="0" eaLnBrk="1" latinLnBrk="0" hangingPunct="1">
      <a:defRPr kumimoji="1" sz="1411" kern="1200">
        <a:solidFill>
          <a:schemeClr val="tx1"/>
        </a:solidFill>
        <a:latin typeface="+mn-lt"/>
        <a:ea typeface="+mn-ea"/>
        <a:cs typeface="+mn-cs"/>
      </a:defRPr>
    </a:lvl1pPr>
    <a:lvl2pPr marL="537667" algn="l" defTabSz="1075334" rtl="0" eaLnBrk="1" latinLnBrk="0" hangingPunct="1">
      <a:defRPr kumimoji="1" sz="1411" kern="1200">
        <a:solidFill>
          <a:schemeClr val="tx1"/>
        </a:solidFill>
        <a:latin typeface="+mn-lt"/>
        <a:ea typeface="+mn-ea"/>
        <a:cs typeface="+mn-cs"/>
      </a:defRPr>
    </a:lvl2pPr>
    <a:lvl3pPr marL="1075334" algn="l" defTabSz="1075334" rtl="0" eaLnBrk="1" latinLnBrk="0" hangingPunct="1">
      <a:defRPr kumimoji="1" sz="1411" kern="1200">
        <a:solidFill>
          <a:schemeClr val="tx1"/>
        </a:solidFill>
        <a:latin typeface="+mn-lt"/>
        <a:ea typeface="+mn-ea"/>
        <a:cs typeface="+mn-cs"/>
      </a:defRPr>
    </a:lvl3pPr>
    <a:lvl4pPr marL="1613002" algn="l" defTabSz="1075334" rtl="0" eaLnBrk="1" latinLnBrk="0" hangingPunct="1">
      <a:defRPr kumimoji="1" sz="1411" kern="1200">
        <a:solidFill>
          <a:schemeClr val="tx1"/>
        </a:solidFill>
        <a:latin typeface="+mn-lt"/>
        <a:ea typeface="+mn-ea"/>
        <a:cs typeface="+mn-cs"/>
      </a:defRPr>
    </a:lvl4pPr>
    <a:lvl5pPr marL="2150669" algn="l" defTabSz="1075334" rtl="0" eaLnBrk="1" latinLnBrk="0" hangingPunct="1">
      <a:defRPr kumimoji="1" sz="1411" kern="1200">
        <a:solidFill>
          <a:schemeClr val="tx1"/>
        </a:solidFill>
        <a:latin typeface="+mn-lt"/>
        <a:ea typeface="+mn-ea"/>
        <a:cs typeface="+mn-cs"/>
      </a:defRPr>
    </a:lvl5pPr>
    <a:lvl6pPr marL="2688336" algn="l" defTabSz="1075334" rtl="0" eaLnBrk="1" latinLnBrk="0" hangingPunct="1">
      <a:defRPr kumimoji="1" sz="1411" kern="1200">
        <a:solidFill>
          <a:schemeClr val="tx1"/>
        </a:solidFill>
        <a:latin typeface="+mn-lt"/>
        <a:ea typeface="+mn-ea"/>
        <a:cs typeface="+mn-cs"/>
      </a:defRPr>
    </a:lvl6pPr>
    <a:lvl7pPr marL="3226003" algn="l" defTabSz="1075334" rtl="0" eaLnBrk="1" latinLnBrk="0" hangingPunct="1">
      <a:defRPr kumimoji="1" sz="1411" kern="1200">
        <a:solidFill>
          <a:schemeClr val="tx1"/>
        </a:solidFill>
        <a:latin typeface="+mn-lt"/>
        <a:ea typeface="+mn-ea"/>
        <a:cs typeface="+mn-cs"/>
      </a:defRPr>
    </a:lvl7pPr>
    <a:lvl8pPr marL="3763670" algn="l" defTabSz="1075334" rtl="0" eaLnBrk="1" latinLnBrk="0" hangingPunct="1">
      <a:defRPr kumimoji="1" sz="1411" kern="1200">
        <a:solidFill>
          <a:schemeClr val="tx1"/>
        </a:solidFill>
        <a:latin typeface="+mn-lt"/>
        <a:ea typeface="+mn-ea"/>
        <a:cs typeface="+mn-cs"/>
      </a:defRPr>
    </a:lvl8pPr>
    <a:lvl9pPr marL="4301338" algn="l" defTabSz="1075334" rtl="0" eaLnBrk="1" latinLnBrk="0" hangingPunct="1">
      <a:defRPr kumimoji="1" sz="1411"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スライド イメージ プレースホルダー 1">
            <a:extLst>
              <a:ext uri="{FF2B5EF4-FFF2-40B4-BE49-F238E27FC236}">
                <a16:creationId xmlns:a16="http://schemas.microsoft.com/office/drawing/2014/main" id="{5C3F69AA-0627-4B2A-86BA-F65040714EC2}"/>
              </a:ext>
            </a:extLst>
          </p:cNvPr>
          <p:cNvSpPr>
            <a:spLocks noGrp="1" noRot="1" noChangeAspect="1" noChangeArrowheads="1" noTextEdit="1"/>
          </p:cNvSpPr>
          <p:nvPr>
            <p:ph type="sldImg"/>
          </p:nvPr>
        </p:nvSpPr>
        <p:spPr>
          <a:ln/>
        </p:spPr>
      </p:sp>
      <p:sp>
        <p:nvSpPr>
          <p:cNvPr id="4099" name="ノート プレースホルダー 2">
            <a:extLst>
              <a:ext uri="{FF2B5EF4-FFF2-40B4-BE49-F238E27FC236}">
                <a16:creationId xmlns:a16="http://schemas.microsoft.com/office/drawing/2014/main" id="{2AB666E2-4CBA-465E-AE47-9D8D9557C900}"/>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dirty="0">
              <a:latin typeface="Arial" panose="020B0604020202020204" pitchFamily="34" charset="0"/>
              <a:ea typeface="ＭＳ Ｐ明朝" panose="02020600040205080304" pitchFamily="18" charset="-128"/>
            </a:endParaRPr>
          </a:p>
        </p:txBody>
      </p:sp>
      <p:sp>
        <p:nvSpPr>
          <p:cNvPr id="4100" name="スライド番号プレースホルダー 3">
            <a:extLst>
              <a:ext uri="{FF2B5EF4-FFF2-40B4-BE49-F238E27FC236}">
                <a16:creationId xmlns:a16="http://schemas.microsoft.com/office/drawing/2014/main" id="{9E7934B6-32C1-4EC4-A924-66F391AEC513}"/>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264D140E-3E0E-475D-8FB9-73354E9261FD}" type="slidenum">
              <a:rPr kumimoji="1" lang="en-US" altLang="ja-JP" sz="1200" b="0" i="0" u="none" strike="noStrike" kern="1200" cap="none" spc="0" normalizeH="0" baseline="0" noProof="0" smtClean="0">
                <a:ln>
                  <a:noFill/>
                </a:ln>
                <a:solidFill>
                  <a:srgbClr val="000000"/>
                </a:solidFill>
                <a:effectLst/>
                <a:uLnTx/>
                <a:uFillTx/>
                <a:latin typeface="Arial" panose="020B0604020202020204" pitchFamily="34" charset="0"/>
                <a:ea typeface="ＭＳ Ｐゴシック" panose="020B0600070205080204" pitchFamily="50" charset="-128"/>
                <a:cs typeface="+mn-cs"/>
              </a:rPr>
              <a:pPr marL="0" marR="0" lvl="0" indent="0" algn="r" defTabSz="914400" rtl="0" eaLnBrk="1" fontAlgn="base" latinLnBrk="0" hangingPunct="1">
                <a:lnSpc>
                  <a:spcPct val="100000"/>
                </a:lnSpc>
                <a:spcBef>
                  <a:spcPct val="0"/>
                </a:spcBef>
                <a:spcAft>
                  <a:spcPct val="0"/>
                </a:spcAft>
                <a:buClrTx/>
                <a:buSzTx/>
                <a:buFontTx/>
                <a:buNone/>
                <a:tabLst/>
                <a:defRPr/>
              </a:pPr>
              <a:t>1</a:t>
            </a:fld>
            <a:endParaRPr kumimoji="1" lang="en-US" altLang="ja-JP" sz="12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endParaRPr>
          </a:p>
        </p:txBody>
      </p:sp>
    </p:spTree>
    <p:extLst>
      <p:ext uri="{BB962C8B-B14F-4D97-AF65-F5344CB8AC3E}">
        <p14:creationId xmlns:p14="http://schemas.microsoft.com/office/powerpoint/2010/main" val="278479559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スライド イメージ プレースホルダー 1">
            <a:extLst>
              <a:ext uri="{FF2B5EF4-FFF2-40B4-BE49-F238E27FC236}">
                <a16:creationId xmlns:a16="http://schemas.microsoft.com/office/drawing/2014/main" id="{5C3F69AA-0627-4B2A-86BA-F65040714EC2}"/>
              </a:ext>
            </a:extLst>
          </p:cNvPr>
          <p:cNvSpPr>
            <a:spLocks noGrp="1" noRot="1" noChangeAspect="1" noChangeArrowheads="1" noTextEdit="1"/>
          </p:cNvSpPr>
          <p:nvPr>
            <p:ph type="sldImg"/>
          </p:nvPr>
        </p:nvSpPr>
        <p:spPr>
          <a:ln/>
        </p:spPr>
      </p:sp>
      <p:sp>
        <p:nvSpPr>
          <p:cNvPr id="4099" name="ノート プレースホルダー 2">
            <a:extLst>
              <a:ext uri="{FF2B5EF4-FFF2-40B4-BE49-F238E27FC236}">
                <a16:creationId xmlns:a16="http://schemas.microsoft.com/office/drawing/2014/main" id="{2AB666E2-4CBA-465E-AE47-9D8D9557C900}"/>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dirty="0">
              <a:latin typeface="Arial" panose="020B0604020202020204" pitchFamily="34" charset="0"/>
              <a:ea typeface="ＭＳ Ｐ明朝" panose="02020600040205080304" pitchFamily="18" charset="-128"/>
            </a:endParaRPr>
          </a:p>
        </p:txBody>
      </p:sp>
      <p:sp>
        <p:nvSpPr>
          <p:cNvPr id="4100" name="スライド番号プレースホルダー 3">
            <a:extLst>
              <a:ext uri="{FF2B5EF4-FFF2-40B4-BE49-F238E27FC236}">
                <a16:creationId xmlns:a16="http://schemas.microsoft.com/office/drawing/2014/main" id="{9E7934B6-32C1-4EC4-A924-66F391AEC513}"/>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264D140E-3E0E-475D-8FB9-73354E9261FD}" type="slidenum">
              <a:rPr kumimoji="1" lang="en-US" altLang="ja-JP" sz="1200" b="0" i="0" u="none" strike="noStrike" kern="1200" cap="none" spc="0" normalizeH="0" baseline="0" noProof="0" smtClean="0">
                <a:ln>
                  <a:noFill/>
                </a:ln>
                <a:solidFill>
                  <a:srgbClr val="000000"/>
                </a:solidFill>
                <a:effectLst/>
                <a:uLnTx/>
                <a:uFillTx/>
                <a:latin typeface="Arial" panose="020B0604020202020204" pitchFamily="34" charset="0"/>
                <a:ea typeface="ＭＳ Ｐゴシック" panose="020B0600070205080204" pitchFamily="50" charset="-128"/>
                <a:cs typeface="+mn-cs"/>
              </a:rPr>
              <a:pPr marL="0" marR="0" lvl="0" indent="0" algn="r" defTabSz="914400" rtl="0" eaLnBrk="1" fontAlgn="base" latinLnBrk="0" hangingPunct="1">
                <a:lnSpc>
                  <a:spcPct val="100000"/>
                </a:lnSpc>
                <a:spcBef>
                  <a:spcPct val="0"/>
                </a:spcBef>
                <a:spcAft>
                  <a:spcPct val="0"/>
                </a:spcAft>
                <a:buClrTx/>
                <a:buSzTx/>
                <a:buFontTx/>
                <a:buNone/>
                <a:tabLst/>
                <a:defRPr/>
              </a:pPr>
              <a:t>2</a:t>
            </a:fld>
            <a:endParaRPr kumimoji="1" lang="en-US" altLang="ja-JP" sz="12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endParaRPr>
          </a:p>
        </p:txBody>
      </p:sp>
    </p:spTree>
    <p:extLst>
      <p:ext uri="{BB962C8B-B14F-4D97-AF65-F5344CB8AC3E}">
        <p14:creationId xmlns:p14="http://schemas.microsoft.com/office/powerpoint/2010/main" val="301680163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スライド イメージ プレースホルダー 1">
            <a:extLst>
              <a:ext uri="{FF2B5EF4-FFF2-40B4-BE49-F238E27FC236}">
                <a16:creationId xmlns:a16="http://schemas.microsoft.com/office/drawing/2014/main" id="{5C3F69AA-0627-4B2A-86BA-F65040714EC2}"/>
              </a:ext>
            </a:extLst>
          </p:cNvPr>
          <p:cNvSpPr>
            <a:spLocks noGrp="1" noRot="1" noChangeAspect="1" noChangeArrowheads="1" noTextEdit="1"/>
          </p:cNvSpPr>
          <p:nvPr>
            <p:ph type="sldImg"/>
          </p:nvPr>
        </p:nvSpPr>
        <p:spPr>
          <a:ln/>
        </p:spPr>
      </p:sp>
      <p:sp>
        <p:nvSpPr>
          <p:cNvPr id="4099" name="ノート プレースホルダー 2">
            <a:extLst>
              <a:ext uri="{FF2B5EF4-FFF2-40B4-BE49-F238E27FC236}">
                <a16:creationId xmlns:a16="http://schemas.microsoft.com/office/drawing/2014/main" id="{2AB666E2-4CBA-465E-AE47-9D8D9557C900}"/>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dirty="0">
              <a:latin typeface="Arial" panose="020B0604020202020204" pitchFamily="34" charset="0"/>
              <a:ea typeface="ＭＳ Ｐ明朝" panose="02020600040205080304" pitchFamily="18" charset="-128"/>
            </a:endParaRPr>
          </a:p>
        </p:txBody>
      </p:sp>
      <p:sp>
        <p:nvSpPr>
          <p:cNvPr id="4100" name="スライド番号プレースホルダー 3">
            <a:extLst>
              <a:ext uri="{FF2B5EF4-FFF2-40B4-BE49-F238E27FC236}">
                <a16:creationId xmlns:a16="http://schemas.microsoft.com/office/drawing/2014/main" id="{9E7934B6-32C1-4EC4-A924-66F391AEC513}"/>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264D140E-3E0E-475D-8FB9-73354E9261FD}" type="slidenum">
              <a:rPr kumimoji="1" lang="en-US" altLang="ja-JP" sz="1200" b="0" i="0" u="none" strike="noStrike" kern="1200" cap="none" spc="0" normalizeH="0" baseline="0" noProof="0" smtClean="0">
                <a:ln>
                  <a:noFill/>
                </a:ln>
                <a:solidFill>
                  <a:srgbClr val="000000"/>
                </a:solidFill>
                <a:effectLst/>
                <a:uLnTx/>
                <a:uFillTx/>
                <a:latin typeface="Arial" panose="020B0604020202020204" pitchFamily="34" charset="0"/>
                <a:ea typeface="ＭＳ Ｐゴシック" panose="020B0600070205080204" pitchFamily="50" charset="-128"/>
                <a:cs typeface="+mn-cs"/>
              </a:rPr>
              <a:pPr marL="0" marR="0" lvl="0" indent="0" algn="r" defTabSz="914400" rtl="0" eaLnBrk="1" fontAlgn="base" latinLnBrk="0" hangingPunct="1">
                <a:lnSpc>
                  <a:spcPct val="100000"/>
                </a:lnSpc>
                <a:spcBef>
                  <a:spcPct val="0"/>
                </a:spcBef>
                <a:spcAft>
                  <a:spcPct val="0"/>
                </a:spcAft>
                <a:buClrTx/>
                <a:buSzTx/>
                <a:buFontTx/>
                <a:buNone/>
                <a:tabLst/>
                <a:defRPr/>
              </a:pPr>
              <a:t>3</a:t>
            </a:fld>
            <a:endParaRPr kumimoji="1" lang="en-US" altLang="ja-JP" sz="12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endParaRPr>
          </a:p>
        </p:txBody>
      </p:sp>
    </p:spTree>
    <p:extLst>
      <p:ext uri="{BB962C8B-B14F-4D97-AF65-F5344CB8AC3E}">
        <p14:creationId xmlns:p14="http://schemas.microsoft.com/office/powerpoint/2010/main" val="214217439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960120" y="2982597"/>
            <a:ext cx="10881360" cy="2058035"/>
          </a:xfrm>
        </p:spPr>
        <p:txBody>
          <a:bodyPr/>
          <a:lstStyle/>
          <a:p>
            <a:r>
              <a:rPr lang="ja-JP" altLang="en-US"/>
              <a:t>マスター タイトルの書式設定</a:t>
            </a:r>
          </a:p>
        </p:txBody>
      </p:sp>
      <p:sp>
        <p:nvSpPr>
          <p:cNvPr id="3" name="サブタイトル 2"/>
          <p:cNvSpPr>
            <a:spLocks noGrp="1"/>
          </p:cNvSpPr>
          <p:nvPr>
            <p:ph type="subTitle" idx="1"/>
          </p:nvPr>
        </p:nvSpPr>
        <p:spPr>
          <a:xfrm>
            <a:off x="1920240" y="5440680"/>
            <a:ext cx="8961120" cy="2453640"/>
          </a:xfrm>
        </p:spPr>
        <p:txBody>
          <a:bodyPr/>
          <a:lstStyle>
            <a:lvl1pPr marL="0" indent="0" algn="ctr">
              <a:buNone/>
              <a:defRPr/>
            </a:lvl1pPr>
            <a:lvl2pPr marL="590840" indent="0" algn="ctr">
              <a:buNone/>
              <a:defRPr/>
            </a:lvl2pPr>
            <a:lvl3pPr marL="1181679" indent="0" algn="ctr">
              <a:buNone/>
              <a:defRPr/>
            </a:lvl3pPr>
            <a:lvl4pPr marL="1772519" indent="0" algn="ctr">
              <a:buNone/>
              <a:defRPr/>
            </a:lvl4pPr>
            <a:lvl5pPr marL="2363358" indent="0" algn="ctr">
              <a:buNone/>
              <a:defRPr/>
            </a:lvl5pPr>
            <a:lvl6pPr marL="2954198" indent="0" algn="ctr">
              <a:buNone/>
              <a:defRPr/>
            </a:lvl6pPr>
            <a:lvl7pPr marL="3545037" indent="0" algn="ctr">
              <a:buNone/>
              <a:defRPr/>
            </a:lvl7pPr>
            <a:lvl8pPr marL="4135877" indent="0" algn="ctr">
              <a:buNone/>
              <a:defRPr/>
            </a:lvl8pPr>
            <a:lvl9pPr marL="4726716" indent="0" algn="ctr">
              <a:buNone/>
              <a:defRPr/>
            </a:lvl9pPr>
          </a:lstStyle>
          <a:p>
            <a:r>
              <a:rPr lang="ja-JP" altLang="en-US"/>
              <a:t>マスター サブタイトルの書式設定</a:t>
            </a:r>
          </a:p>
        </p:txBody>
      </p:sp>
      <p:sp>
        <p:nvSpPr>
          <p:cNvPr id="4" name="Rectangle 4">
            <a:extLst>
              <a:ext uri="{FF2B5EF4-FFF2-40B4-BE49-F238E27FC236}">
                <a16:creationId xmlns:a16="http://schemas.microsoft.com/office/drawing/2014/main" id="{41C78BFF-D37B-4382-A687-12401DB74266}"/>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a:extLst>
              <a:ext uri="{FF2B5EF4-FFF2-40B4-BE49-F238E27FC236}">
                <a16:creationId xmlns:a16="http://schemas.microsoft.com/office/drawing/2014/main" id="{A323239B-CF7A-4614-80F6-D3360617B1C4}"/>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a:extLst>
              <a:ext uri="{FF2B5EF4-FFF2-40B4-BE49-F238E27FC236}">
                <a16:creationId xmlns:a16="http://schemas.microsoft.com/office/drawing/2014/main" id="{B1BE4899-28F0-430C-BB25-89CEB2E088D2}"/>
              </a:ext>
            </a:extLst>
          </p:cNvPr>
          <p:cNvSpPr>
            <a:spLocks noGrp="1" noChangeArrowheads="1"/>
          </p:cNvSpPr>
          <p:nvPr>
            <p:ph type="sldNum" sz="quarter" idx="12"/>
          </p:nvPr>
        </p:nvSpPr>
        <p:spPr>
          <a:ln/>
        </p:spPr>
        <p:txBody>
          <a:bodyPr/>
          <a:lstStyle>
            <a:lvl1pPr>
              <a:defRPr/>
            </a:lvl1pPr>
          </a:lstStyle>
          <a:p>
            <a:pPr>
              <a:defRPr/>
            </a:pPr>
            <a:fld id="{64FA9947-467F-45A6-B7B0-C3D699BE2E7F}" type="slidenum">
              <a:rPr lang="en-US" altLang="ja-JP"/>
              <a:pPr>
                <a:defRPr/>
              </a:pPr>
              <a:t>‹#›</a:t>
            </a:fld>
            <a:endParaRPr lang="en-US" altLang="ja-JP"/>
          </a:p>
        </p:txBody>
      </p:sp>
    </p:spTree>
    <p:extLst>
      <p:ext uri="{BB962C8B-B14F-4D97-AF65-F5344CB8AC3E}">
        <p14:creationId xmlns:p14="http://schemas.microsoft.com/office/powerpoint/2010/main" val="5604023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a:extLst>
              <a:ext uri="{FF2B5EF4-FFF2-40B4-BE49-F238E27FC236}">
                <a16:creationId xmlns:a16="http://schemas.microsoft.com/office/drawing/2014/main" id="{592B0B74-21DE-47D5-8A13-6983AAF9BE09}"/>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a:extLst>
              <a:ext uri="{FF2B5EF4-FFF2-40B4-BE49-F238E27FC236}">
                <a16:creationId xmlns:a16="http://schemas.microsoft.com/office/drawing/2014/main" id="{418C7E48-379E-4163-B608-88C60C82D2CC}"/>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a:extLst>
              <a:ext uri="{FF2B5EF4-FFF2-40B4-BE49-F238E27FC236}">
                <a16:creationId xmlns:a16="http://schemas.microsoft.com/office/drawing/2014/main" id="{BD50E903-AE1E-406D-BA15-BA41631066CE}"/>
              </a:ext>
            </a:extLst>
          </p:cNvPr>
          <p:cNvSpPr>
            <a:spLocks noGrp="1" noChangeArrowheads="1"/>
          </p:cNvSpPr>
          <p:nvPr>
            <p:ph type="sldNum" sz="quarter" idx="12"/>
          </p:nvPr>
        </p:nvSpPr>
        <p:spPr>
          <a:ln/>
        </p:spPr>
        <p:txBody>
          <a:bodyPr/>
          <a:lstStyle>
            <a:lvl1pPr>
              <a:defRPr/>
            </a:lvl1pPr>
          </a:lstStyle>
          <a:p>
            <a:pPr>
              <a:defRPr/>
            </a:pPr>
            <a:fld id="{F5C83F9C-0E35-436C-B368-FB418B345057}" type="slidenum">
              <a:rPr lang="en-US" altLang="ja-JP"/>
              <a:pPr>
                <a:defRPr/>
              </a:pPr>
              <a:t>‹#›</a:t>
            </a:fld>
            <a:endParaRPr lang="en-US" altLang="ja-JP"/>
          </a:p>
        </p:txBody>
      </p:sp>
    </p:spTree>
    <p:extLst>
      <p:ext uri="{BB962C8B-B14F-4D97-AF65-F5344CB8AC3E}">
        <p14:creationId xmlns:p14="http://schemas.microsoft.com/office/powerpoint/2010/main" val="30358896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9281160" y="384495"/>
            <a:ext cx="2880360" cy="8192135"/>
          </a:xfr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640080" y="384495"/>
            <a:ext cx="8444132" cy="8192135"/>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a:extLst>
              <a:ext uri="{FF2B5EF4-FFF2-40B4-BE49-F238E27FC236}">
                <a16:creationId xmlns:a16="http://schemas.microsoft.com/office/drawing/2014/main" id="{3C6736EA-D609-4672-B7F7-D78CA1776C78}"/>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a:extLst>
              <a:ext uri="{FF2B5EF4-FFF2-40B4-BE49-F238E27FC236}">
                <a16:creationId xmlns:a16="http://schemas.microsoft.com/office/drawing/2014/main" id="{D06DCFC9-C93F-433F-8ACA-D0BDC9CF51F6}"/>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a:extLst>
              <a:ext uri="{FF2B5EF4-FFF2-40B4-BE49-F238E27FC236}">
                <a16:creationId xmlns:a16="http://schemas.microsoft.com/office/drawing/2014/main" id="{C160E828-9B8F-4199-8AEC-15B267E06C74}"/>
              </a:ext>
            </a:extLst>
          </p:cNvPr>
          <p:cNvSpPr>
            <a:spLocks noGrp="1" noChangeArrowheads="1"/>
          </p:cNvSpPr>
          <p:nvPr>
            <p:ph type="sldNum" sz="quarter" idx="12"/>
          </p:nvPr>
        </p:nvSpPr>
        <p:spPr>
          <a:ln/>
        </p:spPr>
        <p:txBody>
          <a:bodyPr/>
          <a:lstStyle>
            <a:lvl1pPr>
              <a:defRPr/>
            </a:lvl1pPr>
          </a:lstStyle>
          <a:p>
            <a:pPr>
              <a:defRPr/>
            </a:pPr>
            <a:fld id="{1EB48731-8FFE-4999-9AD4-5CF5C8C3E349}" type="slidenum">
              <a:rPr lang="en-US" altLang="ja-JP"/>
              <a:pPr>
                <a:defRPr/>
              </a:pPr>
              <a:t>‹#›</a:t>
            </a:fld>
            <a:endParaRPr lang="en-US" altLang="ja-JP"/>
          </a:p>
        </p:txBody>
      </p:sp>
    </p:spTree>
    <p:extLst>
      <p:ext uri="{BB962C8B-B14F-4D97-AF65-F5344CB8AC3E}">
        <p14:creationId xmlns:p14="http://schemas.microsoft.com/office/powerpoint/2010/main" val="372484863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fourObj" preserve="1">
  <p:cSld name="タイトルと 4 つのコンテンツ">
    <p:spTree>
      <p:nvGrpSpPr>
        <p:cNvPr id="1" name=""/>
        <p:cNvGrpSpPr/>
        <p:nvPr/>
      </p:nvGrpSpPr>
      <p:grpSpPr>
        <a:xfrm>
          <a:off x="0" y="0"/>
          <a:ext cx="0" cy="0"/>
          <a:chOff x="0" y="0"/>
          <a:chExt cx="0" cy="0"/>
        </a:xfrm>
      </p:grpSpPr>
      <p:sp>
        <p:nvSpPr>
          <p:cNvPr id="2" name="タイトル 1"/>
          <p:cNvSpPr>
            <a:spLocks noGrp="1"/>
          </p:cNvSpPr>
          <p:nvPr>
            <p:ph type="title" sz="quarter"/>
          </p:nvPr>
        </p:nvSpPr>
        <p:spPr>
          <a:xfrm>
            <a:off x="640080" y="384493"/>
            <a:ext cx="11521440" cy="1600200"/>
          </a:xfrm>
        </p:spPr>
        <p:txBody>
          <a:bodyPr/>
          <a:lstStyle/>
          <a:p>
            <a:r>
              <a:rPr lang="ja-JP" altLang="en-US"/>
              <a:t>マスター タイトルの書式設定</a:t>
            </a:r>
          </a:p>
        </p:txBody>
      </p:sp>
      <p:sp>
        <p:nvSpPr>
          <p:cNvPr id="3" name="コンテンツ プレースホルダー 2"/>
          <p:cNvSpPr>
            <a:spLocks noGrp="1"/>
          </p:cNvSpPr>
          <p:nvPr>
            <p:ph sz="quarter" idx="1"/>
          </p:nvPr>
        </p:nvSpPr>
        <p:spPr>
          <a:xfrm>
            <a:off x="640080" y="2240280"/>
            <a:ext cx="5662246" cy="30603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quarter" idx="2"/>
          </p:nvPr>
        </p:nvSpPr>
        <p:spPr>
          <a:xfrm>
            <a:off x="6499274" y="2240280"/>
            <a:ext cx="5662246" cy="30603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コンテンツ プレースホルダー 4"/>
          <p:cNvSpPr>
            <a:spLocks noGrp="1"/>
          </p:cNvSpPr>
          <p:nvPr>
            <p:ph sz="quarter" idx="3"/>
          </p:nvPr>
        </p:nvSpPr>
        <p:spPr>
          <a:xfrm>
            <a:off x="640080" y="5514025"/>
            <a:ext cx="5662246" cy="306260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6" name="コンテンツ プレースホルダー 5"/>
          <p:cNvSpPr>
            <a:spLocks noGrp="1"/>
          </p:cNvSpPr>
          <p:nvPr>
            <p:ph sz="quarter" idx="4"/>
          </p:nvPr>
        </p:nvSpPr>
        <p:spPr>
          <a:xfrm>
            <a:off x="6499274" y="5514025"/>
            <a:ext cx="5662246" cy="306260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4">
            <a:extLst>
              <a:ext uri="{FF2B5EF4-FFF2-40B4-BE49-F238E27FC236}">
                <a16:creationId xmlns:a16="http://schemas.microsoft.com/office/drawing/2014/main" id="{F2EE9C2A-B2CD-47DB-A88D-087FE334E9F2}"/>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8" name="Rectangle 5">
            <a:extLst>
              <a:ext uri="{FF2B5EF4-FFF2-40B4-BE49-F238E27FC236}">
                <a16:creationId xmlns:a16="http://schemas.microsoft.com/office/drawing/2014/main" id="{CEF3B9C4-A102-4895-9BF6-9D5C2C65CD9E}"/>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9" name="Rectangle 6">
            <a:extLst>
              <a:ext uri="{FF2B5EF4-FFF2-40B4-BE49-F238E27FC236}">
                <a16:creationId xmlns:a16="http://schemas.microsoft.com/office/drawing/2014/main" id="{7BEEC352-0A49-4AA3-8C41-391B506FF920}"/>
              </a:ext>
            </a:extLst>
          </p:cNvPr>
          <p:cNvSpPr>
            <a:spLocks noGrp="1" noChangeArrowheads="1"/>
          </p:cNvSpPr>
          <p:nvPr>
            <p:ph type="sldNum" sz="quarter" idx="12"/>
          </p:nvPr>
        </p:nvSpPr>
        <p:spPr>
          <a:ln/>
        </p:spPr>
        <p:txBody>
          <a:bodyPr/>
          <a:lstStyle>
            <a:lvl1pPr>
              <a:defRPr/>
            </a:lvl1pPr>
          </a:lstStyle>
          <a:p>
            <a:pPr>
              <a:defRPr/>
            </a:pPr>
            <a:fld id="{3896A358-CEE4-4B95-A848-A0A9C24E52E7}" type="slidenum">
              <a:rPr lang="en-US" altLang="ja-JP"/>
              <a:pPr>
                <a:defRPr/>
              </a:pPr>
              <a:t>‹#›</a:t>
            </a:fld>
            <a:endParaRPr lang="en-US" altLang="ja-JP"/>
          </a:p>
        </p:txBody>
      </p:sp>
    </p:spTree>
    <p:extLst>
      <p:ext uri="{BB962C8B-B14F-4D97-AF65-F5344CB8AC3E}">
        <p14:creationId xmlns:p14="http://schemas.microsoft.com/office/powerpoint/2010/main" val="8681098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a:extLst>
              <a:ext uri="{FF2B5EF4-FFF2-40B4-BE49-F238E27FC236}">
                <a16:creationId xmlns:a16="http://schemas.microsoft.com/office/drawing/2014/main" id="{FCAC447A-4768-4F6B-8B26-04C88AE0247D}"/>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a:extLst>
              <a:ext uri="{FF2B5EF4-FFF2-40B4-BE49-F238E27FC236}">
                <a16:creationId xmlns:a16="http://schemas.microsoft.com/office/drawing/2014/main" id="{61E545C8-5164-4FB2-A985-211FEE32BCF9}"/>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a:extLst>
              <a:ext uri="{FF2B5EF4-FFF2-40B4-BE49-F238E27FC236}">
                <a16:creationId xmlns:a16="http://schemas.microsoft.com/office/drawing/2014/main" id="{CF2D3FDF-5915-49AA-9617-11910FDFD2E4}"/>
              </a:ext>
            </a:extLst>
          </p:cNvPr>
          <p:cNvSpPr>
            <a:spLocks noGrp="1" noChangeArrowheads="1"/>
          </p:cNvSpPr>
          <p:nvPr>
            <p:ph type="sldNum" sz="quarter" idx="12"/>
          </p:nvPr>
        </p:nvSpPr>
        <p:spPr>
          <a:ln/>
        </p:spPr>
        <p:txBody>
          <a:bodyPr/>
          <a:lstStyle>
            <a:lvl1pPr>
              <a:defRPr/>
            </a:lvl1pPr>
          </a:lstStyle>
          <a:p>
            <a:pPr>
              <a:defRPr/>
            </a:pPr>
            <a:fld id="{9A09A12E-DDB0-4E1A-B15F-F1EA7AF68BF5}" type="slidenum">
              <a:rPr lang="en-US" altLang="ja-JP"/>
              <a:pPr>
                <a:defRPr/>
              </a:pPr>
              <a:t>‹#›</a:t>
            </a:fld>
            <a:endParaRPr lang="en-US" altLang="ja-JP"/>
          </a:p>
        </p:txBody>
      </p:sp>
    </p:spTree>
    <p:extLst>
      <p:ext uri="{BB962C8B-B14F-4D97-AF65-F5344CB8AC3E}">
        <p14:creationId xmlns:p14="http://schemas.microsoft.com/office/powerpoint/2010/main" val="4246247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1011409" y="6169662"/>
            <a:ext cx="10881360" cy="1906905"/>
          </a:xfrm>
        </p:spPr>
        <p:txBody>
          <a:bodyPr anchor="t"/>
          <a:lstStyle>
            <a:lvl1pPr algn="l">
              <a:defRPr sz="5169" b="1" cap="all"/>
            </a:lvl1pPr>
          </a:lstStyle>
          <a:p>
            <a:r>
              <a:rPr lang="ja-JP" altLang="en-US"/>
              <a:t>マスター タイトルの書式設定</a:t>
            </a:r>
          </a:p>
        </p:txBody>
      </p:sp>
      <p:sp>
        <p:nvSpPr>
          <p:cNvPr id="3" name="テキスト プレースホルダー 2"/>
          <p:cNvSpPr>
            <a:spLocks noGrp="1"/>
          </p:cNvSpPr>
          <p:nvPr>
            <p:ph type="body" idx="1"/>
          </p:nvPr>
        </p:nvSpPr>
        <p:spPr>
          <a:xfrm>
            <a:off x="1011409" y="4069400"/>
            <a:ext cx="10881360" cy="2100262"/>
          </a:xfrm>
        </p:spPr>
        <p:txBody>
          <a:bodyPr anchor="b"/>
          <a:lstStyle>
            <a:lvl1pPr marL="0" indent="0">
              <a:buNone/>
              <a:defRPr sz="2585"/>
            </a:lvl1pPr>
            <a:lvl2pPr marL="590840" indent="0">
              <a:buNone/>
              <a:defRPr sz="2326"/>
            </a:lvl2pPr>
            <a:lvl3pPr marL="1181679" indent="0">
              <a:buNone/>
              <a:defRPr sz="2068"/>
            </a:lvl3pPr>
            <a:lvl4pPr marL="1772519" indent="0">
              <a:buNone/>
              <a:defRPr sz="1809"/>
            </a:lvl4pPr>
            <a:lvl5pPr marL="2363358" indent="0">
              <a:buNone/>
              <a:defRPr sz="1809"/>
            </a:lvl5pPr>
            <a:lvl6pPr marL="2954198" indent="0">
              <a:buNone/>
              <a:defRPr sz="1809"/>
            </a:lvl6pPr>
            <a:lvl7pPr marL="3545037" indent="0">
              <a:buNone/>
              <a:defRPr sz="1809"/>
            </a:lvl7pPr>
            <a:lvl8pPr marL="4135877" indent="0">
              <a:buNone/>
              <a:defRPr sz="1809"/>
            </a:lvl8pPr>
            <a:lvl9pPr marL="4726716" indent="0">
              <a:buNone/>
              <a:defRPr sz="1809"/>
            </a:lvl9pPr>
          </a:lstStyle>
          <a:p>
            <a:pPr lvl="0"/>
            <a:r>
              <a:rPr lang="ja-JP" altLang="en-US"/>
              <a:t>マスター テキストの書式設定</a:t>
            </a:r>
          </a:p>
        </p:txBody>
      </p:sp>
      <p:sp>
        <p:nvSpPr>
          <p:cNvPr id="4" name="Rectangle 4">
            <a:extLst>
              <a:ext uri="{FF2B5EF4-FFF2-40B4-BE49-F238E27FC236}">
                <a16:creationId xmlns:a16="http://schemas.microsoft.com/office/drawing/2014/main" id="{4D988BFC-854B-4DB8-8AC8-EF686DB972B2}"/>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a:extLst>
              <a:ext uri="{FF2B5EF4-FFF2-40B4-BE49-F238E27FC236}">
                <a16:creationId xmlns:a16="http://schemas.microsoft.com/office/drawing/2014/main" id="{B1243565-3633-4924-88AF-586466A01941}"/>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a:extLst>
              <a:ext uri="{FF2B5EF4-FFF2-40B4-BE49-F238E27FC236}">
                <a16:creationId xmlns:a16="http://schemas.microsoft.com/office/drawing/2014/main" id="{5FDD711E-3ACF-4482-BBB5-D286AE3056D0}"/>
              </a:ext>
            </a:extLst>
          </p:cNvPr>
          <p:cNvSpPr>
            <a:spLocks noGrp="1" noChangeArrowheads="1"/>
          </p:cNvSpPr>
          <p:nvPr>
            <p:ph type="sldNum" sz="quarter" idx="12"/>
          </p:nvPr>
        </p:nvSpPr>
        <p:spPr>
          <a:ln/>
        </p:spPr>
        <p:txBody>
          <a:bodyPr/>
          <a:lstStyle>
            <a:lvl1pPr>
              <a:defRPr/>
            </a:lvl1pPr>
          </a:lstStyle>
          <a:p>
            <a:pPr>
              <a:defRPr/>
            </a:pPr>
            <a:fld id="{D0C038E1-E5CE-46C1-A1D1-7020196C50FA}" type="slidenum">
              <a:rPr lang="en-US" altLang="ja-JP"/>
              <a:pPr>
                <a:defRPr/>
              </a:pPr>
              <a:t>‹#›</a:t>
            </a:fld>
            <a:endParaRPr lang="en-US" altLang="ja-JP"/>
          </a:p>
        </p:txBody>
      </p:sp>
    </p:spTree>
    <p:extLst>
      <p:ext uri="{BB962C8B-B14F-4D97-AF65-F5344CB8AC3E}">
        <p14:creationId xmlns:p14="http://schemas.microsoft.com/office/powerpoint/2010/main" val="39872482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640080" y="2240282"/>
            <a:ext cx="5662246" cy="6336348"/>
          </a:xfrm>
        </p:spPr>
        <p:txBody>
          <a:bodyPr/>
          <a:lstStyle>
            <a:lvl1pPr>
              <a:defRPr sz="3618"/>
            </a:lvl1pPr>
            <a:lvl2pPr>
              <a:defRPr sz="3102"/>
            </a:lvl2pPr>
            <a:lvl3pPr>
              <a:defRPr sz="2585"/>
            </a:lvl3pPr>
            <a:lvl4pPr>
              <a:defRPr sz="2326"/>
            </a:lvl4pPr>
            <a:lvl5pPr>
              <a:defRPr sz="2326"/>
            </a:lvl5pPr>
            <a:lvl6pPr>
              <a:defRPr sz="2326"/>
            </a:lvl6pPr>
            <a:lvl7pPr>
              <a:defRPr sz="2326"/>
            </a:lvl7pPr>
            <a:lvl8pPr>
              <a:defRPr sz="2326"/>
            </a:lvl8pPr>
            <a:lvl9pPr>
              <a:defRPr sz="2326"/>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6499274" y="2240282"/>
            <a:ext cx="5662246" cy="6336348"/>
          </a:xfrm>
        </p:spPr>
        <p:txBody>
          <a:bodyPr/>
          <a:lstStyle>
            <a:lvl1pPr>
              <a:defRPr sz="3618"/>
            </a:lvl1pPr>
            <a:lvl2pPr>
              <a:defRPr sz="3102"/>
            </a:lvl2pPr>
            <a:lvl3pPr>
              <a:defRPr sz="2585"/>
            </a:lvl3pPr>
            <a:lvl4pPr>
              <a:defRPr sz="2326"/>
            </a:lvl4pPr>
            <a:lvl5pPr>
              <a:defRPr sz="2326"/>
            </a:lvl5pPr>
            <a:lvl6pPr>
              <a:defRPr sz="2326"/>
            </a:lvl6pPr>
            <a:lvl7pPr>
              <a:defRPr sz="2326"/>
            </a:lvl7pPr>
            <a:lvl8pPr>
              <a:defRPr sz="2326"/>
            </a:lvl8pPr>
            <a:lvl9pPr>
              <a:defRPr sz="2326"/>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4">
            <a:extLst>
              <a:ext uri="{FF2B5EF4-FFF2-40B4-BE49-F238E27FC236}">
                <a16:creationId xmlns:a16="http://schemas.microsoft.com/office/drawing/2014/main" id="{FD360CA6-7BBD-40ED-9D6C-FF51CC4EAF2F}"/>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a:extLst>
              <a:ext uri="{FF2B5EF4-FFF2-40B4-BE49-F238E27FC236}">
                <a16:creationId xmlns:a16="http://schemas.microsoft.com/office/drawing/2014/main" id="{5DE30D18-7821-4B59-BE1A-AC9433D5C57B}"/>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a:extLst>
              <a:ext uri="{FF2B5EF4-FFF2-40B4-BE49-F238E27FC236}">
                <a16:creationId xmlns:a16="http://schemas.microsoft.com/office/drawing/2014/main" id="{6EADD17C-9993-45F8-82EF-40E431409A07}"/>
              </a:ext>
            </a:extLst>
          </p:cNvPr>
          <p:cNvSpPr>
            <a:spLocks noGrp="1" noChangeArrowheads="1"/>
          </p:cNvSpPr>
          <p:nvPr>
            <p:ph type="sldNum" sz="quarter" idx="12"/>
          </p:nvPr>
        </p:nvSpPr>
        <p:spPr>
          <a:ln/>
        </p:spPr>
        <p:txBody>
          <a:bodyPr/>
          <a:lstStyle>
            <a:lvl1pPr>
              <a:defRPr/>
            </a:lvl1pPr>
          </a:lstStyle>
          <a:p>
            <a:pPr>
              <a:defRPr/>
            </a:pPr>
            <a:fld id="{F7A6A35E-14DB-4ED8-929C-8B0599C1EB00}" type="slidenum">
              <a:rPr lang="en-US" altLang="ja-JP"/>
              <a:pPr>
                <a:defRPr/>
              </a:pPr>
              <a:t>‹#›</a:t>
            </a:fld>
            <a:endParaRPr lang="en-US" altLang="ja-JP"/>
          </a:p>
        </p:txBody>
      </p:sp>
    </p:spTree>
    <p:extLst>
      <p:ext uri="{BB962C8B-B14F-4D97-AF65-F5344CB8AC3E}">
        <p14:creationId xmlns:p14="http://schemas.microsoft.com/office/powerpoint/2010/main" val="30233301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a:t>マスター タイトルの書式設定</a:t>
            </a:r>
          </a:p>
        </p:txBody>
      </p:sp>
      <p:sp>
        <p:nvSpPr>
          <p:cNvPr id="3" name="テキスト プレースホルダー 2"/>
          <p:cNvSpPr>
            <a:spLocks noGrp="1"/>
          </p:cNvSpPr>
          <p:nvPr>
            <p:ph type="body" idx="1"/>
          </p:nvPr>
        </p:nvSpPr>
        <p:spPr>
          <a:xfrm>
            <a:off x="640080" y="2149158"/>
            <a:ext cx="5656092" cy="895667"/>
          </a:xfrm>
        </p:spPr>
        <p:txBody>
          <a:bodyPr anchor="b"/>
          <a:lstStyle>
            <a:lvl1pPr marL="0" indent="0">
              <a:buNone/>
              <a:defRPr sz="3102" b="1"/>
            </a:lvl1pPr>
            <a:lvl2pPr marL="590840" indent="0">
              <a:buNone/>
              <a:defRPr sz="2585" b="1"/>
            </a:lvl2pPr>
            <a:lvl3pPr marL="1181679" indent="0">
              <a:buNone/>
              <a:defRPr sz="2326" b="1"/>
            </a:lvl3pPr>
            <a:lvl4pPr marL="1772519" indent="0">
              <a:buNone/>
              <a:defRPr sz="2068" b="1"/>
            </a:lvl4pPr>
            <a:lvl5pPr marL="2363358" indent="0">
              <a:buNone/>
              <a:defRPr sz="2068" b="1"/>
            </a:lvl5pPr>
            <a:lvl6pPr marL="2954198" indent="0">
              <a:buNone/>
              <a:defRPr sz="2068" b="1"/>
            </a:lvl6pPr>
            <a:lvl7pPr marL="3545037" indent="0">
              <a:buNone/>
              <a:defRPr sz="2068" b="1"/>
            </a:lvl7pPr>
            <a:lvl8pPr marL="4135877" indent="0">
              <a:buNone/>
              <a:defRPr sz="2068" b="1"/>
            </a:lvl8pPr>
            <a:lvl9pPr marL="4726716" indent="0">
              <a:buNone/>
              <a:defRPr sz="2068"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640080" y="3044825"/>
            <a:ext cx="5656092" cy="5531803"/>
          </a:xfrm>
        </p:spPr>
        <p:txBody>
          <a:bodyPr/>
          <a:lstStyle>
            <a:lvl1pPr>
              <a:defRPr sz="3102"/>
            </a:lvl1pPr>
            <a:lvl2pPr>
              <a:defRPr sz="2585"/>
            </a:lvl2pPr>
            <a:lvl3pPr>
              <a:defRPr sz="2326"/>
            </a:lvl3pPr>
            <a:lvl4pPr>
              <a:defRPr sz="2068"/>
            </a:lvl4pPr>
            <a:lvl5pPr>
              <a:defRPr sz="2068"/>
            </a:lvl5pPr>
            <a:lvl6pPr>
              <a:defRPr sz="2068"/>
            </a:lvl6pPr>
            <a:lvl7pPr>
              <a:defRPr sz="2068"/>
            </a:lvl7pPr>
            <a:lvl8pPr>
              <a:defRPr sz="2068"/>
            </a:lvl8pPr>
            <a:lvl9pPr>
              <a:defRPr sz="2068"/>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6503379" y="2149158"/>
            <a:ext cx="5658143" cy="895667"/>
          </a:xfrm>
        </p:spPr>
        <p:txBody>
          <a:bodyPr anchor="b"/>
          <a:lstStyle>
            <a:lvl1pPr marL="0" indent="0">
              <a:buNone/>
              <a:defRPr sz="3102" b="1"/>
            </a:lvl1pPr>
            <a:lvl2pPr marL="590840" indent="0">
              <a:buNone/>
              <a:defRPr sz="2585" b="1"/>
            </a:lvl2pPr>
            <a:lvl3pPr marL="1181679" indent="0">
              <a:buNone/>
              <a:defRPr sz="2326" b="1"/>
            </a:lvl3pPr>
            <a:lvl4pPr marL="1772519" indent="0">
              <a:buNone/>
              <a:defRPr sz="2068" b="1"/>
            </a:lvl4pPr>
            <a:lvl5pPr marL="2363358" indent="0">
              <a:buNone/>
              <a:defRPr sz="2068" b="1"/>
            </a:lvl5pPr>
            <a:lvl6pPr marL="2954198" indent="0">
              <a:buNone/>
              <a:defRPr sz="2068" b="1"/>
            </a:lvl6pPr>
            <a:lvl7pPr marL="3545037" indent="0">
              <a:buNone/>
              <a:defRPr sz="2068" b="1"/>
            </a:lvl7pPr>
            <a:lvl8pPr marL="4135877" indent="0">
              <a:buNone/>
              <a:defRPr sz="2068" b="1"/>
            </a:lvl8pPr>
            <a:lvl9pPr marL="4726716" indent="0">
              <a:buNone/>
              <a:defRPr sz="2068"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6503379" y="3044825"/>
            <a:ext cx="5658143" cy="5531803"/>
          </a:xfrm>
        </p:spPr>
        <p:txBody>
          <a:bodyPr/>
          <a:lstStyle>
            <a:lvl1pPr>
              <a:defRPr sz="3102"/>
            </a:lvl1pPr>
            <a:lvl2pPr>
              <a:defRPr sz="2585"/>
            </a:lvl2pPr>
            <a:lvl3pPr>
              <a:defRPr sz="2326"/>
            </a:lvl3pPr>
            <a:lvl4pPr>
              <a:defRPr sz="2068"/>
            </a:lvl4pPr>
            <a:lvl5pPr>
              <a:defRPr sz="2068"/>
            </a:lvl5pPr>
            <a:lvl6pPr>
              <a:defRPr sz="2068"/>
            </a:lvl6pPr>
            <a:lvl7pPr>
              <a:defRPr sz="2068"/>
            </a:lvl7pPr>
            <a:lvl8pPr>
              <a:defRPr sz="2068"/>
            </a:lvl8pPr>
            <a:lvl9pPr>
              <a:defRPr sz="2068"/>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4">
            <a:extLst>
              <a:ext uri="{FF2B5EF4-FFF2-40B4-BE49-F238E27FC236}">
                <a16:creationId xmlns:a16="http://schemas.microsoft.com/office/drawing/2014/main" id="{B3247AEB-692D-4205-9BA1-5ED4F8E2B5A7}"/>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8" name="Rectangle 5">
            <a:extLst>
              <a:ext uri="{FF2B5EF4-FFF2-40B4-BE49-F238E27FC236}">
                <a16:creationId xmlns:a16="http://schemas.microsoft.com/office/drawing/2014/main" id="{43055B8F-54BA-491C-B79B-158DBB9111EA}"/>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9" name="Rectangle 6">
            <a:extLst>
              <a:ext uri="{FF2B5EF4-FFF2-40B4-BE49-F238E27FC236}">
                <a16:creationId xmlns:a16="http://schemas.microsoft.com/office/drawing/2014/main" id="{13EC583E-9DAB-4204-9A5E-BC8DBCB70AFA}"/>
              </a:ext>
            </a:extLst>
          </p:cNvPr>
          <p:cNvSpPr>
            <a:spLocks noGrp="1" noChangeArrowheads="1"/>
          </p:cNvSpPr>
          <p:nvPr>
            <p:ph type="sldNum" sz="quarter" idx="12"/>
          </p:nvPr>
        </p:nvSpPr>
        <p:spPr>
          <a:ln/>
        </p:spPr>
        <p:txBody>
          <a:bodyPr/>
          <a:lstStyle>
            <a:lvl1pPr>
              <a:defRPr/>
            </a:lvl1pPr>
          </a:lstStyle>
          <a:p>
            <a:pPr>
              <a:defRPr/>
            </a:pPr>
            <a:fld id="{0354A994-0CCF-47A2-A06B-BA807CDDE9F0}" type="slidenum">
              <a:rPr lang="en-US" altLang="ja-JP"/>
              <a:pPr>
                <a:defRPr/>
              </a:pPr>
              <a:t>‹#›</a:t>
            </a:fld>
            <a:endParaRPr lang="en-US" altLang="ja-JP"/>
          </a:p>
        </p:txBody>
      </p:sp>
    </p:spTree>
    <p:extLst>
      <p:ext uri="{BB962C8B-B14F-4D97-AF65-F5344CB8AC3E}">
        <p14:creationId xmlns:p14="http://schemas.microsoft.com/office/powerpoint/2010/main" val="20215860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Rectangle 4">
            <a:extLst>
              <a:ext uri="{FF2B5EF4-FFF2-40B4-BE49-F238E27FC236}">
                <a16:creationId xmlns:a16="http://schemas.microsoft.com/office/drawing/2014/main" id="{0E719F8E-3650-4343-ADF8-D2918B5ABFA5}"/>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4" name="Rectangle 5">
            <a:extLst>
              <a:ext uri="{FF2B5EF4-FFF2-40B4-BE49-F238E27FC236}">
                <a16:creationId xmlns:a16="http://schemas.microsoft.com/office/drawing/2014/main" id="{FDFAE538-6669-4A89-B9A9-72019966041C}"/>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5" name="Rectangle 6">
            <a:extLst>
              <a:ext uri="{FF2B5EF4-FFF2-40B4-BE49-F238E27FC236}">
                <a16:creationId xmlns:a16="http://schemas.microsoft.com/office/drawing/2014/main" id="{EB16EBFC-0C23-469C-8F3D-215CCB7B51CF}"/>
              </a:ext>
            </a:extLst>
          </p:cNvPr>
          <p:cNvSpPr>
            <a:spLocks noGrp="1" noChangeArrowheads="1"/>
          </p:cNvSpPr>
          <p:nvPr>
            <p:ph type="sldNum" sz="quarter" idx="12"/>
          </p:nvPr>
        </p:nvSpPr>
        <p:spPr>
          <a:ln/>
        </p:spPr>
        <p:txBody>
          <a:bodyPr/>
          <a:lstStyle>
            <a:lvl1pPr>
              <a:defRPr/>
            </a:lvl1pPr>
          </a:lstStyle>
          <a:p>
            <a:pPr>
              <a:defRPr/>
            </a:pPr>
            <a:fld id="{3C99ECCF-1677-44AB-8D50-BF040B0DF370}" type="slidenum">
              <a:rPr lang="en-US" altLang="ja-JP"/>
              <a:pPr>
                <a:defRPr/>
              </a:pPr>
              <a:t>‹#›</a:t>
            </a:fld>
            <a:endParaRPr lang="en-US" altLang="ja-JP"/>
          </a:p>
        </p:txBody>
      </p:sp>
    </p:spTree>
    <p:extLst>
      <p:ext uri="{BB962C8B-B14F-4D97-AF65-F5344CB8AC3E}">
        <p14:creationId xmlns:p14="http://schemas.microsoft.com/office/powerpoint/2010/main" val="38407402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A5598B05-BEFF-4EC2-8AEA-3D5BC80D8638}"/>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3" name="Rectangle 5">
            <a:extLst>
              <a:ext uri="{FF2B5EF4-FFF2-40B4-BE49-F238E27FC236}">
                <a16:creationId xmlns:a16="http://schemas.microsoft.com/office/drawing/2014/main" id="{C32CB83E-7CA1-4502-8178-95657F7CFE21}"/>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4" name="Rectangle 6">
            <a:extLst>
              <a:ext uri="{FF2B5EF4-FFF2-40B4-BE49-F238E27FC236}">
                <a16:creationId xmlns:a16="http://schemas.microsoft.com/office/drawing/2014/main" id="{5E16D695-879D-4662-80F6-669FB646D56C}"/>
              </a:ext>
            </a:extLst>
          </p:cNvPr>
          <p:cNvSpPr>
            <a:spLocks noGrp="1" noChangeArrowheads="1"/>
          </p:cNvSpPr>
          <p:nvPr>
            <p:ph type="sldNum" sz="quarter" idx="12"/>
          </p:nvPr>
        </p:nvSpPr>
        <p:spPr>
          <a:ln/>
        </p:spPr>
        <p:txBody>
          <a:bodyPr/>
          <a:lstStyle>
            <a:lvl1pPr>
              <a:defRPr/>
            </a:lvl1pPr>
          </a:lstStyle>
          <a:p>
            <a:pPr>
              <a:defRPr/>
            </a:pPr>
            <a:fld id="{31CA6003-BCF1-47A3-808D-2A7CF3BCE81E}" type="slidenum">
              <a:rPr lang="en-US" altLang="ja-JP"/>
              <a:pPr>
                <a:defRPr/>
              </a:pPr>
              <a:t>‹#›</a:t>
            </a:fld>
            <a:endParaRPr lang="en-US" altLang="ja-JP"/>
          </a:p>
        </p:txBody>
      </p:sp>
    </p:spTree>
    <p:extLst>
      <p:ext uri="{BB962C8B-B14F-4D97-AF65-F5344CB8AC3E}">
        <p14:creationId xmlns:p14="http://schemas.microsoft.com/office/powerpoint/2010/main" val="30247810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40080" y="382270"/>
            <a:ext cx="4211809" cy="1626870"/>
          </a:xfrm>
        </p:spPr>
        <p:txBody>
          <a:bodyPr anchor="b"/>
          <a:lstStyle>
            <a:lvl1pPr algn="l">
              <a:defRPr sz="2585" b="1"/>
            </a:lvl1pPr>
          </a:lstStyle>
          <a:p>
            <a:r>
              <a:rPr lang="ja-JP" altLang="en-US"/>
              <a:t>マスター タイトルの書式設定</a:t>
            </a:r>
          </a:p>
        </p:txBody>
      </p:sp>
      <p:sp>
        <p:nvSpPr>
          <p:cNvPr id="3" name="コンテンツ プレースホルダー 2"/>
          <p:cNvSpPr>
            <a:spLocks noGrp="1"/>
          </p:cNvSpPr>
          <p:nvPr>
            <p:ph idx="1"/>
          </p:nvPr>
        </p:nvSpPr>
        <p:spPr>
          <a:xfrm>
            <a:off x="5005754" y="382272"/>
            <a:ext cx="7155766" cy="8194358"/>
          </a:xfrm>
        </p:spPr>
        <p:txBody>
          <a:bodyPr/>
          <a:lstStyle>
            <a:lvl1pPr>
              <a:defRPr sz="4135"/>
            </a:lvl1pPr>
            <a:lvl2pPr>
              <a:defRPr sz="3618"/>
            </a:lvl2pPr>
            <a:lvl3pPr>
              <a:defRPr sz="3102"/>
            </a:lvl3pPr>
            <a:lvl4pPr>
              <a:defRPr sz="2585"/>
            </a:lvl4pPr>
            <a:lvl5pPr>
              <a:defRPr sz="2585"/>
            </a:lvl5pPr>
            <a:lvl6pPr>
              <a:defRPr sz="2585"/>
            </a:lvl6pPr>
            <a:lvl7pPr>
              <a:defRPr sz="2585"/>
            </a:lvl7pPr>
            <a:lvl8pPr>
              <a:defRPr sz="2585"/>
            </a:lvl8pPr>
            <a:lvl9pPr>
              <a:defRPr sz="2585"/>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640080" y="2009142"/>
            <a:ext cx="4211809" cy="6567488"/>
          </a:xfrm>
        </p:spPr>
        <p:txBody>
          <a:bodyPr/>
          <a:lstStyle>
            <a:lvl1pPr marL="0" indent="0">
              <a:buNone/>
              <a:defRPr sz="1809"/>
            </a:lvl1pPr>
            <a:lvl2pPr marL="590840" indent="0">
              <a:buNone/>
              <a:defRPr sz="1551"/>
            </a:lvl2pPr>
            <a:lvl3pPr marL="1181679" indent="0">
              <a:buNone/>
              <a:defRPr sz="1292"/>
            </a:lvl3pPr>
            <a:lvl4pPr marL="1772519" indent="0">
              <a:buNone/>
              <a:defRPr sz="1163"/>
            </a:lvl4pPr>
            <a:lvl5pPr marL="2363358" indent="0">
              <a:buNone/>
              <a:defRPr sz="1163"/>
            </a:lvl5pPr>
            <a:lvl6pPr marL="2954198" indent="0">
              <a:buNone/>
              <a:defRPr sz="1163"/>
            </a:lvl6pPr>
            <a:lvl7pPr marL="3545037" indent="0">
              <a:buNone/>
              <a:defRPr sz="1163"/>
            </a:lvl7pPr>
            <a:lvl8pPr marL="4135877" indent="0">
              <a:buNone/>
              <a:defRPr sz="1163"/>
            </a:lvl8pPr>
            <a:lvl9pPr marL="4726716" indent="0">
              <a:buNone/>
              <a:defRPr sz="1163"/>
            </a:lvl9pPr>
          </a:lstStyle>
          <a:p>
            <a:pPr lvl="0"/>
            <a:r>
              <a:rPr lang="ja-JP" altLang="en-US"/>
              <a:t>マスター テキストの書式設定</a:t>
            </a:r>
          </a:p>
        </p:txBody>
      </p:sp>
      <p:sp>
        <p:nvSpPr>
          <p:cNvPr id="5" name="Rectangle 4">
            <a:extLst>
              <a:ext uri="{FF2B5EF4-FFF2-40B4-BE49-F238E27FC236}">
                <a16:creationId xmlns:a16="http://schemas.microsoft.com/office/drawing/2014/main" id="{8507FC83-D829-4D05-8681-B5717B332A7B}"/>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a:extLst>
              <a:ext uri="{FF2B5EF4-FFF2-40B4-BE49-F238E27FC236}">
                <a16:creationId xmlns:a16="http://schemas.microsoft.com/office/drawing/2014/main" id="{53D6AE49-7300-4028-BD3F-09D7353E4D67}"/>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a:extLst>
              <a:ext uri="{FF2B5EF4-FFF2-40B4-BE49-F238E27FC236}">
                <a16:creationId xmlns:a16="http://schemas.microsoft.com/office/drawing/2014/main" id="{91E41D3B-FF83-4C33-8AA2-EA73FC7796CC}"/>
              </a:ext>
            </a:extLst>
          </p:cNvPr>
          <p:cNvSpPr>
            <a:spLocks noGrp="1" noChangeArrowheads="1"/>
          </p:cNvSpPr>
          <p:nvPr>
            <p:ph type="sldNum" sz="quarter" idx="12"/>
          </p:nvPr>
        </p:nvSpPr>
        <p:spPr>
          <a:ln/>
        </p:spPr>
        <p:txBody>
          <a:bodyPr/>
          <a:lstStyle>
            <a:lvl1pPr>
              <a:defRPr/>
            </a:lvl1pPr>
          </a:lstStyle>
          <a:p>
            <a:pPr>
              <a:defRPr/>
            </a:pPr>
            <a:fld id="{27A30BB4-AAE6-40BB-A2BB-7C7022FA7C02}" type="slidenum">
              <a:rPr lang="en-US" altLang="ja-JP"/>
              <a:pPr>
                <a:defRPr/>
              </a:pPr>
              <a:t>‹#›</a:t>
            </a:fld>
            <a:endParaRPr lang="en-US" altLang="ja-JP"/>
          </a:p>
        </p:txBody>
      </p:sp>
    </p:spTree>
    <p:extLst>
      <p:ext uri="{BB962C8B-B14F-4D97-AF65-F5344CB8AC3E}">
        <p14:creationId xmlns:p14="http://schemas.microsoft.com/office/powerpoint/2010/main" val="9150336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509032" y="6720840"/>
            <a:ext cx="7680960" cy="793433"/>
          </a:xfrm>
        </p:spPr>
        <p:txBody>
          <a:bodyPr anchor="b"/>
          <a:lstStyle>
            <a:lvl1pPr algn="l">
              <a:defRPr sz="2585" b="1"/>
            </a:lvl1pPr>
          </a:lstStyle>
          <a:p>
            <a:r>
              <a:rPr lang="ja-JP" altLang="en-US"/>
              <a:t>マスター タイトルの書式設定</a:t>
            </a:r>
          </a:p>
        </p:txBody>
      </p:sp>
      <p:sp>
        <p:nvSpPr>
          <p:cNvPr id="3" name="図プレースホルダー 2"/>
          <p:cNvSpPr>
            <a:spLocks noGrp="1"/>
          </p:cNvSpPr>
          <p:nvPr>
            <p:ph type="pic" idx="1"/>
          </p:nvPr>
        </p:nvSpPr>
        <p:spPr>
          <a:xfrm>
            <a:off x="2509032" y="857885"/>
            <a:ext cx="7680960" cy="5760720"/>
          </a:xfrm>
        </p:spPr>
        <p:txBody>
          <a:bodyPr/>
          <a:lstStyle>
            <a:lvl1pPr marL="0" indent="0">
              <a:buNone/>
              <a:defRPr sz="4135"/>
            </a:lvl1pPr>
            <a:lvl2pPr marL="590840" indent="0">
              <a:buNone/>
              <a:defRPr sz="3618"/>
            </a:lvl2pPr>
            <a:lvl3pPr marL="1181679" indent="0">
              <a:buNone/>
              <a:defRPr sz="3102"/>
            </a:lvl3pPr>
            <a:lvl4pPr marL="1772519" indent="0">
              <a:buNone/>
              <a:defRPr sz="2585"/>
            </a:lvl4pPr>
            <a:lvl5pPr marL="2363358" indent="0">
              <a:buNone/>
              <a:defRPr sz="2585"/>
            </a:lvl5pPr>
            <a:lvl6pPr marL="2954198" indent="0">
              <a:buNone/>
              <a:defRPr sz="2585"/>
            </a:lvl6pPr>
            <a:lvl7pPr marL="3545037" indent="0">
              <a:buNone/>
              <a:defRPr sz="2585"/>
            </a:lvl7pPr>
            <a:lvl8pPr marL="4135877" indent="0">
              <a:buNone/>
              <a:defRPr sz="2585"/>
            </a:lvl8pPr>
            <a:lvl9pPr marL="4726716" indent="0">
              <a:buNone/>
              <a:defRPr sz="2585"/>
            </a:lvl9pPr>
          </a:lstStyle>
          <a:p>
            <a:pPr lvl="0"/>
            <a:endParaRPr lang="ja-JP" altLang="en-US" noProof="0"/>
          </a:p>
        </p:txBody>
      </p:sp>
      <p:sp>
        <p:nvSpPr>
          <p:cNvPr id="4" name="テキスト プレースホルダー 3"/>
          <p:cNvSpPr>
            <a:spLocks noGrp="1"/>
          </p:cNvSpPr>
          <p:nvPr>
            <p:ph type="body" sz="half" idx="2"/>
          </p:nvPr>
        </p:nvSpPr>
        <p:spPr>
          <a:xfrm>
            <a:off x="2509032" y="7514273"/>
            <a:ext cx="7680960" cy="1126807"/>
          </a:xfrm>
        </p:spPr>
        <p:txBody>
          <a:bodyPr/>
          <a:lstStyle>
            <a:lvl1pPr marL="0" indent="0">
              <a:buNone/>
              <a:defRPr sz="1809"/>
            </a:lvl1pPr>
            <a:lvl2pPr marL="590840" indent="0">
              <a:buNone/>
              <a:defRPr sz="1551"/>
            </a:lvl2pPr>
            <a:lvl3pPr marL="1181679" indent="0">
              <a:buNone/>
              <a:defRPr sz="1292"/>
            </a:lvl3pPr>
            <a:lvl4pPr marL="1772519" indent="0">
              <a:buNone/>
              <a:defRPr sz="1163"/>
            </a:lvl4pPr>
            <a:lvl5pPr marL="2363358" indent="0">
              <a:buNone/>
              <a:defRPr sz="1163"/>
            </a:lvl5pPr>
            <a:lvl6pPr marL="2954198" indent="0">
              <a:buNone/>
              <a:defRPr sz="1163"/>
            </a:lvl6pPr>
            <a:lvl7pPr marL="3545037" indent="0">
              <a:buNone/>
              <a:defRPr sz="1163"/>
            </a:lvl7pPr>
            <a:lvl8pPr marL="4135877" indent="0">
              <a:buNone/>
              <a:defRPr sz="1163"/>
            </a:lvl8pPr>
            <a:lvl9pPr marL="4726716" indent="0">
              <a:buNone/>
              <a:defRPr sz="1163"/>
            </a:lvl9pPr>
          </a:lstStyle>
          <a:p>
            <a:pPr lvl="0"/>
            <a:r>
              <a:rPr lang="ja-JP" altLang="en-US"/>
              <a:t>マスター テキストの書式設定</a:t>
            </a:r>
          </a:p>
        </p:txBody>
      </p:sp>
      <p:sp>
        <p:nvSpPr>
          <p:cNvPr id="5" name="Rectangle 4">
            <a:extLst>
              <a:ext uri="{FF2B5EF4-FFF2-40B4-BE49-F238E27FC236}">
                <a16:creationId xmlns:a16="http://schemas.microsoft.com/office/drawing/2014/main" id="{90349523-3C44-419F-96DE-EF0BDF5CDC0B}"/>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a:extLst>
              <a:ext uri="{FF2B5EF4-FFF2-40B4-BE49-F238E27FC236}">
                <a16:creationId xmlns:a16="http://schemas.microsoft.com/office/drawing/2014/main" id="{DE8EFD34-0DD7-45CC-AED1-7D2BEC144741}"/>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a:extLst>
              <a:ext uri="{FF2B5EF4-FFF2-40B4-BE49-F238E27FC236}">
                <a16:creationId xmlns:a16="http://schemas.microsoft.com/office/drawing/2014/main" id="{B01FB665-A371-4305-8358-13018C1728F7}"/>
              </a:ext>
            </a:extLst>
          </p:cNvPr>
          <p:cNvSpPr>
            <a:spLocks noGrp="1" noChangeArrowheads="1"/>
          </p:cNvSpPr>
          <p:nvPr>
            <p:ph type="sldNum" sz="quarter" idx="12"/>
          </p:nvPr>
        </p:nvSpPr>
        <p:spPr>
          <a:ln/>
        </p:spPr>
        <p:txBody>
          <a:bodyPr/>
          <a:lstStyle>
            <a:lvl1pPr>
              <a:defRPr/>
            </a:lvl1pPr>
          </a:lstStyle>
          <a:p>
            <a:pPr>
              <a:defRPr/>
            </a:pPr>
            <a:fld id="{7F279361-9E35-4780-AE9D-7B44707819EF}" type="slidenum">
              <a:rPr lang="en-US" altLang="ja-JP"/>
              <a:pPr>
                <a:defRPr/>
              </a:pPr>
              <a:t>‹#›</a:t>
            </a:fld>
            <a:endParaRPr lang="en-US" altLang="ja-JP"/>
          </a:p>
        </p:txBody>
      </p:sp>
    </p:spTree>
    <p:extLst>
      <p:ext uri="{BB962C8B-B14F-4D97-AF65-F5344CB8AC3E}">
        <p14:creationId xmlns:p14="http://schemas.microsoft.com/office/powerpoint/2010/main" val="33190857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5A4199A5-E168-4FF6-9E38-D11CD9154EB6}"/>
              </a:ext>
            </a:extLst>
          </p:cNvPr>
          <p:cNvSpPr>
            <a:spLocks noGrp="1" noChangeArrowheads="1"/>
          </p:cNvSpPr>
          <p:nvPr>
            <p:ph type="title"/>
          </p:nvPr>
        </p:nvSpPr>
        <p:spPr bwMode="auto">
          <a:xfrm>
            <a:off x="640080" y="384493"/>
            <a:ext cx="11521440" cy="1600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30" tIns="45715" rIns="91430" bIns="45715" numCol="1" anchor="ctr" anchorCtr="0" compatLnSpc="1">
            <a:prstTxWarp prst="textNoShape">
              <a:avLst/>
            </a:prstTxWarp>
          </a:bodyPr>
          <a:lstStyle/>
          <a:p>
            <a:pPr lvl="0"/>
            <a:r>
              <a:rPr lang="ja-JP" altLang="en-US"/>
              <a:t>マスタ タイトルの書式設定</a:t>
            </a:r>
          </a:p>
        </p:txBody>
      </p:sp>
      <p:sp>
        <p:nvSpPr>
          <p:cNvPr id="1027" name="Rectangle 3">
            <a:extLst>
              <a:ext uri="{FF2B5EF4-FFF2-40B4-BE49-F238E27FC236}">
                <a16:creationId xmlns:a16="http://schemas.microsoft.com/office/drawing/2014/main" id="{C930AD1F-059B-4A95-9527-28C0D4BDE70B}"/>
              </a:ext>
            </a:extLst>
          </p:cNvPr>
          <p:cNvSpPr>
            <a:spLocks noGrp="1" noChangeArrowheads="1"/>
          </p:cNvSpPr>
          <p:nvPr>
            <p:ph type="body" idx="1"/>
          </p:nvPr>
        </p:nvSpPr>
        <p:spPr bwMode="auto">
          <a:xfrm>
            <a:off x="640080" y="2240281"/>
            <a:ext cx="11521440" cy="63363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30" tIns="45715" rIns="91430" bIns="45715"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28" name="Rectangle 4">
            <a:extLst>
              <a:ext uri="{FF2B5EF4-FFF2-40B4-BE49-F238E27FC236}">
                <a16:creationId xmlns:a16="http://schemas.microsoft.com/office/drawing/2014/main" id="{FC809946-8DC9-4185-8CDA-5C5C5997E3B8}"/>
              </a:ext>
            </a:extLst>
          </p:cNvPr>
          <p:cNvSpPr>
            <a:spLocks noGrp="1" noChangeArrowheads="1"/>
          </p:cNvSpPr>
          <p:nvPr>
            <p:ph type="dt" sz="half" idx="2"/>
          </p:nvPr>
        </p:nvSpPr>
        <p:spPr bwMode="auto">
          <a:xfrm>
            <a:off x="640080" y="8743315"/>
            <a:ext cx="2987040" cy="666750"/>
          </a:xfrm>
          <a:prstGeom prst="rect">
            <a:avLst/>
          </a:prstGeom>
          <a:noFill/>
          <a:ln>
            <a:noFill/>
          </a:ln>
          <a:effectLst/>
        </p:spPr>
        <p:txBody>
          <a:bodyPr vert="horz" wrap="square" lIns="91430" tIns="45715" rIns="91430" bIns="45715" numCol="1" anchor="t" anchorCtr="0" compatLnSpc="1">
            <a:prstTxWarp prst="textNoShape">
              <a:avLst/>
            </a:prstTxWarp>
          </a:bodyPr>
          <a:lstStyle>
            <a:lvl1pPr eaLnBrk="1" hangingPunct="1">
              <a:defRPr sz="1809">
                <a:latin typeface="Arial" charset="0"/>
                <a:ea typeface="ＭＳ Ｐゴシック" charset="-128"/>
              </a:defRPr>
            </a:lvl1pPr>
          </a:lstStyle>
          <a:p>
            <a:pPr>
              <a:defRPr/>
            </a:pPr>
            <a:endParaRPr lang="en-US" altLang="ja-JP"/>
          </a:p>
        </p:txBody>
      </p:sp>
      <p:sp>
        <p:nvSpPr>
          <p:cNvPr id="1029" name="Rectangle 5">
            <a:extLst>
              <a:ext uri="{FF2B5EF4-FFF2-40B4-BE49-F238E27FC236}">
                <a16:creationId xmlns:a16="http://schemas.microsoft.com/office/drawing/2014/main" id="{6328DFB2-B83D-4E42-BF83-C0EA46E52D36}"/>
              </a:ext>
            </a:extLst>
          </p:cNvPr>
          <p:cNvSpPr>
            <a:spLocks noGrp="1" noChangeArrowheads="1"/>
          </p:cNvSpPr>
          <p:nvPr>
            <p:ph type="ftr" sz="quarter" idx="3"/>
          </p:nvPr>
        </p:nvSpPr>
        <p:spPr bwMode="auto">
          <a:xfrm>
            <a:off x="4373880" y="8743315"/>
            <a:ext cx="4053840" cy="666750"/>
          </a:xfrm>
          <a:prstGeom prst="rect">
            <a:avLst/>
          </a:prstGeom>
          <a:noFill/>
          <a:ln>
            <a:noFill/>
          </a:ln>
          <a:effectLst/>
        </p:spPr>
        <p:txBody>
          <a:bodyPr vert="horz" wrap="square" lIns="91430" tIns="45715" rIns="91430" bIns="45715" numCol="1" anchor="t" anchorCtr="0" compatLnSpc="1">
            <a:prstTxWarp prst="textNoShape">
              <a:avLst/>
            </a:prstTxWarp>
          </a:bodyPr>
          <a:lstStyle>
            <a:lvl1pPr algn="ctr" eaLnBrk="1" hangingPunct="1">
              <a:defRPr sz="1809">
                <a:latin typeface="Arial" charset="0"/>
                <a:ea typeface="ＭＳ Ｐゴシック" charset="-128"/>
              </a:defRPr>
            </a:lvl1pPr>
          </a:lstStyle>
          <a:p>
            <a:pPr>
              <a:defRPr/>
            </a:pPr>
            <a:endParaRPr lang="en-US" altLang="ja-JP"/>
          </a:p>
        </p:txBody>
      </p:sp>
      <p:sp>
        <p:nvSpPr>
          <p:cNvPr id="1030" name="Rectangle 6">
            <a:extLst>
              <a:ext uri="{FF2B5EF4-FFF2-40B4-BE49-F238E27FC236}">
                <a16:creationId xmlns:a16="http://schemas.microsoft.com/office/drawing/2014/main" id="{384551CD-7E63-43AA-B94B-D4A7188907EB}"/>
              </a:ext>
            </a:extLst>
          </p:cNvPr>
          <p:cNvSpPr>
            <a:spLocks noGrp="1" noChangeArrowheads="1"/>
          </p:cNvSpPr>
          <p:nvPr>
            <p:ph type="sldNum" sz="quarter" idx="4"/>
          </p:nvPr>
        </p:nvSpPr>
        <p:spPr bwMode="auto">
          <a:xfrm>
            <a:off x="9174480" y="8743315"/>
            <a:ext cx="2987040" cy="666750"/>
          </a:xfrm>
          <a:prstGeom prst="rect">
            <a:avLst/>
          </a:prstGeom>
          <a:noFill/>
          <a:ln>
            <a:noFill/>
          </a:ln>
          <a:effectLst/>
        </p:spPr>
        <p:txBody>
          <a:bodyPr vert="horz" wrap="square" lIns="91430" tIns="45715" rIns="91430" bIns="45715" numCol="1" anchor="t" anchorCtr="0" compatLnSpc="1">
            <a:prstTxWarp prst="textNoShape">
              <a:avLst/>
            </a:prstTxWarp>
          </a:bodyPr>
          <a:lstStyle>
            <a:lvl1pPr algn="r" eaLnBrk="1" hangingPunct="1">
              <a:defRPr sz="1809"/>
            </a:lvl1pPr>
          </a:lstStyle>
          <a:p>
            <a:pPr>
              <a:defRPr/>
            </a:pPr>
            <a:fld id="{D12297C5-862E-42F0-83B6-D1A349AA53FA}" type="slidenum">
              <a:rPr lang="en-US" altLang="ja-JP"/>
              <a:pPr>
                <a:defRPr/>
              </a:pPr>
              <a:t>‹#›</a:t>
            </a:fld>
            <a:endParaRPr lang="en-US" altLang="ja-JP"/>
          </a:p>
        </p:txBody>
      </p:sp>
    </p:spTree>
    <p:extLst>
      <p:ext uri="{BB962C8B-B14F-4D97-AF65-F5344CB8AC3E}">
        <p14:creationId xmlns:p14="http://schemas.microsoft.com/office/powerpoint/2010/main" val="262274714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txStyles>
    <p:titleStyle>
      <a:lvl1pPr algn="ctr" rtl="0" eaLnBrk="0" fontAlgn="base" hangingPunct="0">
        <a:spcBef>
          <a:spcPct val="0"/>
        </a:spcBef>
        <a:spcAft>
          <a:spcPct val="0"/>
        </a:spcAft>
        <a:defRPr kumimoji="1" sz="5686">
          <a:solidFill>
            <a:schemeClr val="tx2"/>
          </a:solidFill>
          <a:latin typeface="+mj-lt"/>
          <a:ea typeface="+mj-ea"/>
          <a:cs typeface="+mj-cs"/>
        </a:defRPr>
      </a:lvl1pPr>
      <a:lvl2pPr algn="ctr" rtl="0" eaLnBrk="0" fontAlgn="base" hangingPunct="0">
        <a:spcBef>
          <a:spcPct val="0"/>
        </a:spcBef>
        <a:spcAft>
          <a:spcPct val="0"/>
        </a:spcAft>
        <a:defRPr kumimoji="1" sz="5686">
          <a:solidFill>
            <a:schemeClr val="tx2"/>
          </a:solidFill>
          <a:latin typeface="Arial" charset="0"/>
          <a:ea typeface="ＭＳ Ｐゴシック" charset="-128"/>
        </a:defRPr>
      </a:lvl2pPr>
      <a:lvl3pPr algn="ctr" rtl="0" eaLnBrk="0" fontAlgn="base" hangingPunct="0">
        <a:spcBef>
          <a:spcPct val="0"/>
        </a:spcBef>
        <a:spcAft>
          <a:spcPct val="0"/>
        </a:spcAft>
        <a:defRPr kumimoji="1" sz="5686">
          <a:solidFill>
            <a:schemeClr val="tx2"/>
          </a:solidFill>
          <a:latin typeface="Arial" charset="0"/>
          <a:ea typeface="ＭＳ Ｐゴシック" charset="-128"/>
        </a:defRPr>
      </a:lvl3pPr>
      <a:lvl4pPr algn="ctr" rtl="0" eaLnBrk="0" fontAlgn="base" hangingPunct="0">
        <a:spcBef>
          <a:spcPct val="0"/>
        </a:spcBef>
        <a:spcAft>
          <a:spcPct val="0"/>
        </a:spcAft>
        <a:defRPr kumimoji="1" sz="5686">
          <a:solidFill>
            <a:schemeClr val="tx2"/>
          </a:solidFill>
          <a:latin typeface="Arial" charset="0"/>
          <a:ea typeface="ＭＳ Ｐゴシック" charset="-128"/>
        </a:defRPr>
      </a:lvl4pPr>
      <a:lvl5pPr algn="ctr" rtl="0" eaLnBrk="0" fontAlgn="base" hangingPunct="0">
        <a:spcBef>
          <a:spcPct val="0"/>
        </a:spcBef>
        <a:spcAft>
          <a:spcPct val="0"/>
        </a:spcAft>
        <a:defRPr kumimoji="1" sz="5686">
          <a:solidFill>
            <a:schemeClr val="tx2"/>
          </a:solidFill>
          <a:latin typeface="Arial" charset="0"/>
          <a:ea typeface="ＭＳ Ｐゴシック" charset="-128"/>
        </a:defRPr>
      </a:lvl5pPr>
      <a:lvl6pPr marL="590840" algn="ctr" rtl="0" fontAlgn="base">
        <a:spcBef>
          <a:spcPct val="0"/>
        </a:spcBef>
        <a:spcAft>
          <a:spcPct val="0"/>
        </a:spcAft>
        <a:defRPr kumimoji="1" sz="5686">
          <a:solidFill>
            <a:schemeClr val="tx2"/>
          </a:solidFill>
          <a:latin typeface="Arial" charset="0"/>
          <a:ea typeface="ＭＳ Ｐゴシック" charset="-128"/>
        </a:defRPr>
      </a:lvl6pPr>
      <a:lvl7pPr marL="1181679" algn="ctr" rtl="0" fontAlgn="base">
        <a:spcBef>
          <a:spcPct val="0"/>
        </a:spcBef>
        <a:spcAft>
          <a:spcPct val="0"/>
        </a:spcAft>
        <a:defRPr kumimoji="1" sz="5686">
          <a:solidFill>
            <a:schemeClr val="tx2"/>
          </a:solidFill>
          <a:latin typeface="Arial" charset="0"/>
          <a:ea typeface="ＭＳ Ｐゴシック" charset="-128"/>
        </a:defRPr>
      </a:lvl7pPr>
      <a:lvl8pPr marL="1772519" algn="ctr" rtl="0" fontAlgn="base">
        <a:spcBef>
          <a:spcPct val="0"/>
        </a:spcBef>
        <a:spcAft>
          <a:spcPct val="0"/>
        </a:spcAft>
        <a:defRPr kumimoji="1" sz="5686">
          <a:solidFill>
            <a:schemeClr val="tx2"/>
          </a:solidFill>
          <a:latin typeface="Arial" charset="0"/>
          <a:ea typeface="ＭＳ Ｐゴシック" charset="-128"/>
        </a:defRPr>
      </a:lvl8pPr>
      <a:lvl9pPr marL="2363358" algn="ctr" rtl="0" fontAlgn="base">
        <a:spcBef>
          <a:spcPct val="0"/>
        </a:spcBef>
        <a:spcAft>
          <a:spcPct val="0"/>
        </a:spcAft>
        <a:defRPr kumimoji="1" sz="5686">
          <a:solidFill>
            <a:schemeClr val="tx2"/>
          </a:solidFill>
          <a:latin typeface="Arial" charset="0"/>
          <a:ea typeface="ＭＳ Ｐゴシック" charset="-128"/>
        </a:defRPr>
      </a:lvl9pPr>
    </p:titleStyle>
    <p:bodyStyle>
      <a:lvl1pPr marL="443130" indent="-443130" algn="l" rtl="0" eaLnBrk="0" fontAlgn="base" hangingPunct="0">
        <a:spcBef>
          <a:spcPct val="20000"/>
        </a:spcBef>
        <a:spcAft>
          <a:spcPct val="0"/>
        </a:spcAft>
        <a:buChar char="•"/>
        <a:defRPr kumimoji="1" sz="4135">
          <a:solidFill>
            <a:schemeClr val="tx1"/>
          </a:solidFill>
          <a:latin typeface="+mn-lt"/>
          <a:ea typeface="+mn-ea"/>
          <a:cs typeface="+mn-cs"/>
        </a:defRPr>
      </a:lvl1pPr>
      <a:lvl2pPr marL="958063" indent="-367224" algn="l" rtl="0" eaLnBrk="0" fontAlgn="base" hangingPunct="0">
        <a:spcBef>
          <a:spcPct val="20000"/>
        </a:spcBef>
        <a:spcAft>
          <a:spcPct val="0"/>
        </a:spcAft>
        <a:buChar char="–"/>
        <a:defRPr kumimoji="1" sz="3618">
          <a:solidFill>
            <a:schemeClr val="tx1"/>
          </a:solidFill>
          <a:latin typeface="+mn-lt"/>
          <a:ea typeface="+mn-ea"/>
        </a:defRPr>
      </a:lvl2pPr>
      <a:lvl3pPr marL="1477099" indent="-295420" algn="l" rtl="0" eaLnBrk="0" fontAlgn="base" hangingPunct="0">
        <a:spcBef>
          <a:spcPct val="20000"/>
        </a:spcBef>
        <a:spcAft>
          <a:spcPct val="0"/>
        </a:spcAft>
        <a:buChar char="•"/>
        <a:defRPr kumimoji="1" sz="3102">
          <a:solidFill>
            <a:schemeClr val="tx1"/>
          </a:solidFill>
          <a:latin typeface="+mn-lt"/>
          <a:ea typeface="+mn-ea"/>
        </a:defRPr>
      </a:lvl3pPr>
      <a:lvl4pPr marL="2067938" indent="-295420" algn="l" rtl="0" eaLnBrk="0" fontAlgn="base" hangingPunct="0">
        <a:spcBef>
          <a:spcPct val="20000"/>
        </a:spcBef>
        <a:spcAft>
          <a:spcPct val="0"/>
        </a:spcAft>
        <a:buChar char="–"/>
        <a:defRPr kumimoji="1" sz="2585">
          <a:solidFill>
            <a:schemeClr val="tx1"/>
          </a:solidFill>
          <a:latin typeface="+mn-lt"/>
          <a:ea typeface="+mn-ea"/>
        </a:defRPr>
      </a:lvl4pPr>
      <a:lvl5pPr marL="2658778" indent="-295420" algn="l" rtl="0" eaLnBrk="0" fontAlgn="base" hangingPunct="0">
        <a:spcBef>
          <a:spcPct val="20000"/>
        </a:spcBef>
        <a:spcAft>
          <a:spcPct val="0"/>
        </a:spcAft>
        <a:buChar char="»"/>
        <a:defRPr kumimoji="1" sz="2585">
          <a:solidFill>
            <a:schemeClr val="tx1"/>
          </a:solidFill>
          <a:latin typeface="+mn-lt"/>
          <a:ea typeface="+mn-ea"/>
        </a:defRPr>
      </a:lvl5pPr>
      <a:lvl6pPr marL="3249618" indent="-295420" algn="l" rtl="0" fontAlgn="base">
        <a:spcBef>
          <a:spcPct val="20000"/>
        </a:spcBef>
        <a:spcAft>
          <a:spcPct val="0"/>
        </a:spcAft>
        <a:buChar char="»"/>
        <a:defRPr kumimoji="1" sz="2585">
          <a:solidFill>
            <a:schemeClr val="tx1"/>
          </a:solidFill>
          <a:latin typeface="+mn-lt"/>
          <a:ea typeface="+mn-ea"/>
        </a:defRPr>
      </a:lvl6pPr>
      <a:lvl7pPr marL="3840457" indent="-295420" algn="l" rtl="0" fontAlgn="base">
        <a:spcBef>
          <a:spcPct val="20000"/>
        </a:spcBef>
        <a:spcAft>
          <a:spcPct val="0"/>
        </a:spcAft>
        <a:buChar char="»"/>
        <a:defRPr kumimoji="1" sz="2585">
          <a:solidFill>
            <a:schemeClr val="tx1"/>
          </a:solidFill>
          <a:latin typeface="+mn-lt"/>
          <a:ea typeface="+mn-ea"/>
        </a:defRPr>
      </a:lvl7pPr>
      <a:lvl8pPr marL="4431297" indent="-295420" algn="l" rtl="0" fontAlgn="base">
        <a:spcBef>
          <a:spcPct val="20000"/>
        </a:spcBef>
        <a:spcAft>
          <a:spcPct val="0"/>
        </a:spcAft>
        <a:buChar char="»"/>
        <a:defRPr kumimoji="1" sz="2585">
          <a:solidFill>
            <a:schemeClr val="tx1"/>
          </a:solidFill>
          <a:latin typeface="+mn-lt"/>
          <a:ea typeface="+mn-ea"/>
        </a:defRPr>
      </a:lvl8pPr>
      <a:lvl9pPr marL="5022136" indent="-295420" algn="l" rtl="0" fontAlgn="base">
        <a:spcBef>
          <a:spcPct val="20000"/>
        </a:spcBef>
        <a:spcAft>
          <a:spcPct val="0"/>
        </a:spcAft>
        <a:buChar char="»"/>
        <a:defRPr kumimoji="1" sz="2585">
          <a:solidFill>
            <a:schemeClr val="tx1"/>
          </a:solidFill>
          <a:latin typeface="+mn-lt"/>
          <a:ea typeface="+mn-ea"/>
        </a:defRPr>
      </a:lvl9pPr>
    </p:bodyStyle>
    <p:otherStyle>
      <a:defPPr>
        <a:defRPr lang="ja-JP"/>
      </a:defPPr>
      <a:lvl1pPr marL="0" algn="l" defTabSz="1181679" rtl="0" eaLnBrk="1" latinLnBrk="0" hangingPunct="1">
        <a:defRPr kumimoji="1" sz="2326" kern="1200">
          <a:solidFill>
            <a:schemeClr val="tx1"/>
          </a:solidFill>
          <a:latin typeface="+mn-lt"/>
          <a:ea typeface="+mn-ea"/>
          <a:cs typeface="+mn-cs"/>
        </a:defRPr>
      </a:lvl1pPr>
      <a:lvl2pPr marL="590840" algn="l" defTabSz="1181679" rtl="0" eaLnBrk="1" latinLnBrk="0" hangingPunct="1">
        <a:defRPr kumimoji="1" sz="2326" kern="1200">
          <a:solidFill>
            <a:schemeClr val="tx1"/>
          </a:solidFill>
          <a:latin typeface="+mn-lt"/>
          <a:ea typeface="+mn-ea"/>
          <a:cs typeface="+mn-cs"/>
        </a:defRPr>
      </a:lvl2pPr>
      <a:lvl3pPr marL="1181679" algn="l" defTabSz="1181679" rtl="0" eaLnBrk="1" latinLnBrk="0" hangingPunct="1">
        <a:defRPr kumimoji="1" sz="2326" kern="1200">
          <a:solidFill>
            <a:schemeClr val="tx1"/>
          </a:solidFill>
          <a:latin typeface="+mn-lt"/>
          <a:ea typeface="+mn-ea"/>
          <a:cs typeface="+mn-cs"/>
        </a:defRPr>
      </a:lvl3pPr>
      <a:lvl4pPr marL="1772519" algn="l" defTabSz="1181679" rtl="0" eaLnBrk="1" latinLnBrk="0" hangingPunct="1">
        <a:defRPr kumimoji="1" sz="2326" kern="1200">
          <a:solidFill>
            <a:schemeClr val="tx1"/>
          </a:solidFill>
          <a:latin typeface="+mn-lt"/>
          <a:ea typeface="+mn-ea"/>
          <a:cs typeface="+mn-cs"/>
        </a:defRPr>
      </a:lvl4pPr>
      <a:lvl5pPr marL="2363358" algn="l" defTabSz="1181679" rtl="0" eaLnBrk="1" latinLnBrk="0" hangingPunct="1">
        <a:defRPr kumimoji="1" sz="2326" kern="1200">
          <a:solidFill>
            <a:schemeClr val="tx1"/>
          </a:solidFill>
          <a:latin typeface="+mn-lt"/>
          <a:ea typeface="+mn-ea"/>
          <a:cs typeface="+mn-cs"/>
        </a:defRPr>
      </a:lvl5pPr>
      <a:lvl6pPr marL="2954198" algn="l" defTabSz="1181679" rtl="0" eaLnBrk="1" latinLnBrk="0" hangingPunct="1">
        <a:defRPr kumimoji="1" sz="2326" kern="1200">
          <a:solidFill>
            <a:schemeClr val="tx1"/>
          </a:solidFill>
          <a:latin typeface="+mn-lt"/>
          <a:ea typeface="+mn-ea"/>
          <a:cs typeface="+mn-cs"/>
        </a:defRPr>
      </a:lvl6pPr>
      <a:lvl7pPr marL="3545037" algn="l" defTabSz="1181679" rtl="0" eaLnBrk="1" latinLnBrk="0" hangingPunct="1">
        <a:defRPr kumimoji="1" sz="2326" kern="1200">
          <a:solidFill>
            <a:schemeClr val="tx1"/>
          </a:solidFill>
          <a:latin typeface="+mn-lt"/>
          <a:ea typeface="+mn-ea"/>
          <a:cs typeface="+mn-cs"/>
        </a:defRPr>
      </a:lvl7pPr>
      <a:lvl8pPr marL="4135877" algn="l" defTabSz="1181679" rtl="0" eaLnBrk="1" latinLnBrk="0" hangingPunct="1">
        <a:defRPr kumimoji="1" sz="2326" kern="1200">
          <a:solidFill>
            <a:schemeClr val="tx1"/>
          </a:solidFill>
          <a:latin typeface="+mn-lt"/>
          <a:ea typeface="+mn-ea"/>
          <a:cs typeface="+mn-cs"/>
        </a:defRPr>
      </a:lvl8pPr>
      <a:lvl9pPr marL="4726716" algn="l" defTabSz="1181679" rtl="0" eaLnBrk="1" latinLnBrk="0" hangingPunct="1">
        <a:defRPr kumimoji="1" sz="2326"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四角形: 角を丸くする 20">
            <a:extLst>
              <a:ext uri="{FF2B5EF4-FFF2-40B4-BE49-F238E27FC236}">
                <a16:creationId xmlns:a16="http://schemas.microsoft.com/office/drawing/2014/main" id="{95350EB9-68E2-F63E-35F3-35237A93BDA7}"/>
              </a:ext>
            </a:extLst>
          </p:cNvPr>
          <p:cNvSpPr/>
          <p:nvPr/>
        </p:nvSpPr>
        <p:spPr>
          <a:xfrm>
            <a:off x="843597" y="1280289"/>
            <a:ext cx="11112875" cy="2086376"/>
          </a:xfrm>
          <a:prstGeom prst="roundRect">
            <a:avLst>
              <a:gd name="adj" fmla="val 0"/>
            </a:avLst>
          </a:prstGeom>
          <a:solidFill>
            <a:schemeClr val="accent5"/>
          </a:solidFill>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kumimoji="1" lang="ja-JP" altLang="en-US"/>
          </a:p>
        </p:txBody>
      </p:sp>
      <p:sp>
        <p:nvSpPr>
          <p:cNvPr id="6" name="テキスト ボックス 5">
            <a:extLst>
              <a:ext uri="{FF2B5EF4-FFF2-40B4-BE49-F238E27FC236}">
                <a16:creationId xmlns:a16="http://schemas.microsoft.com/office/drawing/2014/main" id="{B51E93D2-A1BF-1007-292D-3B95751976F2}"/>
              </a:ext>
            </a:extLst>
          </p:cNvPr>
          <p:cNvSpPr txBox="1">
            <a:spLocks/>
          </p:cNvSpPr>
          <p:nvPr/>
        </p:nvSpPr>
        <p:spPr>
          <a:xfrm>
            <a:off x="0" y="-1514"/>
            <a:ext cx="12801600" cy="648000"/>
          </a:xfrm>
          <a:prstGeom prst="rect">
            <a:avLst/>
          </a:prstGeom>
          <a:solidFill>
            <a:schemeClr val="accent2">
              <a:lumMod val="60000"/>
              <a:lumOff val="40000"/>
            </a:schemeClr>
          </a:solidFill>
          <a:ln>
            <a:solidFill>
              <a:schemeClr val="accent2">
                <a:lumMod val="60000"/>
                <a:lumOff val="40000"/>
              </a:schemeClr>
            </a:solidFill>
          </a:ln>
        </p:spPr>
        <p:txBody>
          <a:bodyPr vert="horz" wrap="square" rtlCol="0" anchor="ctr" anchorCtr="0">
            <a:noAutofit/>
          </a:bodyPr>
          <a:lstStyle/>
          <a:p>
            <a:r>
              <a:rPr kumimoji="1" lang="ja-JP" altLang="en-US" sz="4000" b="1" dirty="0">
                <a:solidFill>
                  <a:schemeClr val="bg1"/>
                </a:solidFill>
              </a:rPr>
              <a:t>    　府民会議事業の今後の方向性（案）</a:t>
            </a:r>
          </a:p>
        </p:txBody>
      </p:sp>
      <p:sp>
        <p:nvSpPr>
          <p:cNvPr id="10" name="テキスト ボックス 9">
            <a:extLst>
              <a:ext uri="{FF2B5EF4-FFF2-40B4-BE49-F238E27FC236}">
                <a16:creationId xmlns:a16="http://schemas.microsoft.com/office/drawing/2014/main" id="{285DAF55-4E47-2FF8-248C-3A4A3D4BF64F}"/>
              </a:ext>
            </a:extLst>
          </p:cNvPr>
          <p:cNvSpPr txBox="1"/>
          <p:nvPr/>
        </p:nvSpPr>
        <p:spPr>
          <a:xfrm>
            <a:off x="905017" y="1317270"/>
            <a:ext cx="4725974" cy="646331"/>
          </a:xfrm>
          <a:prstGeom prst="rect">
            <a:avLst/>
          </a:prstGeom>
          <a:solidFill>
            <a:schemeClr val="accent5"/>
          </a:solidFill>
        </p:spPr>
        <p:txBody>
          <a:bodyPr vert="horz" wrap="none" rtlCol="0">
            <a:spAutoFit/>
          </a:bodyPr>
          <a:lstStyle/>
          <a:p>
            <a:r>
              <a:rPr kumimoji="1" lang="ja-JP" altLang="en-US" sz="3600" b="1" dirty="0">
                <a:solidFill>
                  <a:srgbClr val="1B552C"/>
                </a:solidFill>
              </a:rPr>
              <a:t>  </a:t>
            </a:r>
            <a:r>
              <a:rPr kumimoji="1" lang="ja-JP" altLang="en-US" sz="3400" b="1" u="sng" spc="300" dirty="0">
                <a:solidFill>
                  <a:srgbClr val="1B552C"/>
                </a:solidFill>
              </a:rPr>
              <a:t>府民会議の設置目的</a:t>
            </a:r>
          </a:p>
        </p:txBody>
      </p:sp>
      <p:sp>
        <p:nvSpPr>
          <p:cNvPr id="15" name="テキスト ボックス 14">
            <a:extLst>
              <a:ext uri="{FF2B5EF4-FFF2-40B4-BE49-F238E27FC236}">
                <a16:creationId xmlns:a16="http://schemas.microsoft.com/office/drawing/2014/main" id="{815B4AA5-FB09-3111-6DBB-DA1EAB43F9BD}"/>
              </a:ext>
            </a:extLst>
          </p:cNvPr>
          <p:cNvSpPr txBox="1"/>
          <p:nvPr/>
        </p:nvSpPr>
        <p:spPr>
          <a:xfrm>
            <a:off x="1301192" y="2036245"/>
            <a:ext cx="10475172" cy="1123962"/>
          </a:xfrm>
          <a:prstGeom prst="rect">
            <a:avLst/>
          </a:prstGeom>
          <a:noFill/>
        </p:spPr>
        <p:txBody>
          <a:bodyPr vert="horz" wrap="square" rtlCol="0">
            <a:spAutoFit/>
          </a:bodyPr>
          <a:lstStyle/>
          <a:p>
            <a:pPr>
              <a:lnSpc>
                <a:spcPts val="4200"/>
              </a:lnSpc>
            </a:pPr>
            <a:r>
              <a:rPr kumimoji="1" lang="ja-JP" altLang="en-US" sz="3200" dirty="0"/>
              <a:t>府民・事業者・行政の協働による豊かな環境の保全と創造に関する施策を積極的に推進</a:t>
            </a:r>
          </a:p>
        </p:txBody>
      </p:sp>
      <p:sp>
        <p:nvSpPr>
          <p:cNvPr id="19" name="テキスト ボックス 18">
            <a:extLst>
              <a:ext uri="{FF2B5EF4-FFF2-40B4-BE49-F238E27FC236}">
                <a16:creationId xmlns:a16="http://schemas.microsoft.com/office/drawing/2014/main" id="{6334CEDA-B683-FF08-E834-A1676CADC72B}"/>
              </a:ext>
            </a:extLst>
          </p:cNvPr>
          <p:cNvSpPr txBox="1"/>
          <p:nvPr/>
        </p:nvSpPr>
        <p:spPr>
          <a:xfrm>
            <a:off x="862061" y="4047083"/>
            <a:ext cx="11011283" cy="4201728"/>
          </a:xfrm>
          <a:prstGeom prst="rect">
            <a:avLst/>
          </a:prstGeom>
          <a:noFill/>
        </p:spPr>
        <p:txBody>
          <a:bodyPr vert="horz" wrap="square" rtlCol="0">
            <a:spAutoFit/>
          </a:bodyPr>
          <a:lstStyle/>
          <a:p>
            <a:pPr>
              <a:lnSpc>
                <a:spcPts val="4800"/>
              </a:lnSpc>
            </a:pPr>
            <a:r>
              <a:rPr kumimoji="1" lang="ja-JP" altLang="en-US" sz="3200" b="1" spc="600" dirty="0">
                <a:solidFill>
                  <a:schemeClr val="accent6">
                    <a:lumMod val="75000"/>
                  </a:schemeClr>
                </a:solidFill>
                <a:highlight>
                  <a:srgbClr val="C0C0C0"/>
                </a:highlight>
              </a:rPr>
              <a:t>＜これまで＞</a:t>
            </a:r>
            <a:endParaRPr kumimoji="1" lang="en-US" altLang="ja-JP" sz="3200" b="1" spc="600" dirty="0">
              <a:solidFill>
                <a:schemeClr val="accent6">
                  <a:lumMod val="75000"/>
                </a:schemeClr>
              </a:solidFill>
              <a:highlight>
                <a:srgbClr val="C0C0C0"/>
              </a:highlight>
            </a:endParaRPr>
          </a:p>
          <a:p>
            <a:pPr marL="342900" marR="0" lvl="0" indent="-342900" algn="l" defTabSz="457200" rtl="0" eaLnBrk="1" fontAlgn="auto" latinLnBrk="0" hangingPunct="1">
              <a:lnSpc>
                <a:spcPts val="4200"/>
              </a:lnSpc>
              <a:spcBef>
                <a:spcPts val="0"/>
              </a:spcBef>
              <a:spcAft>
                <a:spcPts val="0"/>
              </a:spcAft>
              <a:buClrTx/>
              <a:buSzTx/>
              <a:buFont typeface="Wingdings" panose="05000000000000000000" pitchFamily="2" charset="2"/>
              <a:buChar char="u"/>
              <a:tabLst/>
              <a:defRPr/>
            </a:pPr>
            <a:r>
              <a:rPr kumimoji="1" lang="ja-JP" altLang="en-US" sz="3200" b="0" i="0" u="none" strike="noStrike" kern="1200" cap="none" spc="0" normalizeH="0" baseline="0" noProof="0" dirty="0">
                <a:ln>
                  <a:noFill/>
                </a:ln>
                <a:solidFill>
                  <a:srgbClr val="000000"/>
                </a:solidFill>
                <a:effectLst/>
                <a:uLnTx/>
                <a:uFillTx/>
                <a:latin typeface="Arial"/>
                <a:ea typeface="ＭＳ Ｐゴシック"/>
                <a:cs typeface="+mn-cs"/>
              </a:rPr>
              <a:t>「気候変動」「資源循環」「生物多様性」の各分野の課題解決に</a:t>
            </a:r>
            <a:r>
              <a:rPr kumimoji="1" lang="ja-JP" altLang="en-US" sz="3200" b="0" i="0" strike="noStrike" kern="1200" cap="none" spc="0" normalizeH="0" baseline="0" noProof="0" dirty="0">
                <a:ln>
                  <a:noFill/>
                </a:ln>
                <a:solidFill>
                  <a:srgbClr val="000000"/>
                </a:solidFill>
                <a:effectLst/>
                <a:uLnTx/>
                <a:uFillTx/>
                <a:latin typeface="Arial"/>
                <a:ea typeface="ＭＳ Ｐゴシック"/>
                <a:cs typeface="+mn-cs"/>
              </a:rPr>
              <a:t>向けた</a:t>
            </a:r>
            <a:r>
              <a:rPr kumimoji="1" lang="ja-JP" altLang="en-US" sz="3200" b="1" i="0" u="sng" strike="noStrike" kern="1200" cap="none" spc="0" normalizeH="0" baseline="0" noProof="0" dirty="0">
                <a:ln>
                  <a:noFill/>
                </a:ln>
                <a:solidFill>
                  <a:srgbClr val="C00000"/>
                </a:solidFill>
                <a:effectLst/>
                <a:uLnTx/>
                <a:uFillTx/>
                <a:latin typeface="Arial"/>
                <a:ea typeface="ＭＳ Ｐゴシック"/>
                <a:cs typeface="+mn-cs"/>
              </a:rPr>
              <a:t>幅広い取組</a:t>
            </a:r>
            <a:r>
              <a:rPr kumimoji="1" lang="ja-JP" altLang="en-US" sz="3200" b="0" i="0" strike="noStrike" kern="1200" cap="none" spc="0" normalizeH="0" baseline="0" noProof="0" dirty="0">
                <a:ln>
                  <a:noFill/>
                </a:ln>
                <a:solidFill>
                  <a:srgbClr val="000000"/>
                </a:solidFill>
                <a:effectLst/>
                <a:uLnTx/>
                <a:uFillTx/>
                <a:latin typeface="Arial"/>
                <a:ea typeface="ＭＳ Ｐゴシック"/>
                <a:cs typeface="+mn-cs"/>
              </a:rPr>
              <a:t>を推進。</a:t>
            </a:r>
          </a:p>
          <a:p>
            <a:pPr marL="0" marR="0" lvl="0" indent="0" algn="l" defTabSz="457200" rtl="0" eaLnBrk="1" fontAlgn="auto" latinLnBrk="0" hangingPunct="1">
              <a:lnSpc>
                <a:spcPts val="1800"/>
              </a:lnSpc>
              <a:spcBef>
                <a:spcPts val="0"/>
              </a:spcBef>
              <a:spcAft>
                <a:spcPts val="0"/>
              </a:spcAft>
              <a:buClrTx/>
              <a:buSzTx/>
              <a:buFontTx/>
              <a:buNone/>
              <a:tabLst/>
              <a:defRPr/>
            </a:pPr>
            <a:endParaRPr kumimoji="1" lang="en-US" altLang="ja-JP" sz="3200" b="1" i="0" u="none" strike="noStrike" kern="1200" cap="none" spc="0" normalizeH="0" baseline="0" noProof="0" dirty="0">
              <a:ln>
                <a:noFill/>
              </a:ln>
              <a:solidFill>
                <a:srgbClr val="000000"/>
              </a:solidFill>
              <a:effectLst/>
              <a:uLnTx/>
              <a:uFillTx/>
              <a:latin typeface="Arial"/>
              <a:ea typeface="ＭＳ Ｐゴシック"/>
              <a:cs typeface="+mn-cs"/>
            </a:endParaRPr>
          </a:p>
          <a:p>
            <a:pPr marL="0" marR="0" lvl="0" indent="0" algn="l" defTabSz="457200" rtl="0" eaLnBrk="1" fontAlgn="auto" latinLnBrk="0" hangingPunct="1">
              <a:lnSpc>
                <a:spcPts val="4800"/>
              </a:lnSpc>
              <a:spcBef>
                <a:spcPts val="0"/>
              </a:spcBef>
              <a:spcAft>
                <a:spcPts val="0"/>
              </a:spcAft>
              <a:buClrTx/>
              <a:buSzTx/>
              <a:buFontTx/>
              <a:buNone/>
              <a:tabLst/>
              <a:defRPr/>
            </a:pPr>
            <a:r>
              <a:rPr kumimoji="1" lang="ja-JP" altLang="en-US" sz="3200" b="1" i="0" u="none" strike="noStrike" kern="1200" cap="none" spc="600" normalizeH="0" baseline="0" noProof="0" dirty="0">
                <a:ln>
                  <a:noFill/>
                </a:ln>
                <a:solidFill>
                  <a:schemeClr val="accent6">
                    <a:lumMod val="75000"/>
                  </a:schemeClr>
                </a:solidFill>
                <a:effectLst/>
                <a:highlight>
                  <a:srgbClr val="C0C0C0"/>
                </a:highlight>
                <a:uLnTx/>
                <a:uFillTx/>
                <a:latin typeface="Arial"/>
                <a:ea typeface="ＭＳ Ｐゴシック"/>
                <a:cs typeface="+mn-cs"/>
              </a:rPr>
              <a:t>＜これから＞</a:t>
            </a:r>
          </a:p>
          <a:p>
            <a:pPr marL="342900" marR="0" lvl="0" indent="-342900" algn="l" defTabSz="457200" rtl="0" eaLnBrk="1" fontAlgn="auto" latinLnBrk="0" hangingPunct="1">
              <a:lnSpc>
                <a:spcPts val="4200"/>
              </a:lnSpc>
              <a:spcBef>
                <a:spcPts val="0"/>
              </a:spcBef>
              <a:spcAft>
                <a:spcPts val="0"/>
              </a:spcAft>
              <a:buClrTx/>
              <a:buSzTx/>
              <a:buFont typeface="Wingdings" panose="05000000000000000000" pitchFamily="2" charset="2"/>
              <a:buChar char="u"/>
              <a:tabLst/>
              <a:defRPr/>
            </a:pPr>
            <a:r>
              <a:rPr kumimoji="1" lang="ja-JP" altLang="en-US" sz="3200" b="0" i="0" u="none" strike="noStrike" kern="1200" cap="none" spc="0" normalizeH="0" baseline="0" noProof="0" dirty="0">
                <a:ln>
                  <a:noFill/>
                </a:ln>
                <a:solidFill>
                  <a:srgbClr val="000000"/>
                </a:solidFill>
                <a:effectLst/>
                <a:uLnTx/>
                <a:uFillTx/>
                <a:latin typeface="Arial"/>
                <a:ea typeface="ＭＳ Ｐゴシック"/>
                <a:cs typeface="+mn-cs"/>
              </a:rPr>
              <a:t>万博を</a:t>
            </a:r>
            <a:r>
              <a:rPr kumimoji="1" lang="ja-JP" altLang="en-US" sz="3200" b="0" i="0" u="none" strike="noStrike" kern="1200" cap="none" spc="0" normalizeH="0" baseline="0" noProof="0" dirty="0">
                <a:ln>
                  <a:noFill/>
                </a:ln>
                <a:effectLst/>
                <a:uLnTx/>
                <a:uFillTx/>
                <a:latin typeface="Arial"/>
                <a:ea typeface="ＭＳ Ｐゴシック"/>
                <a:cs typeface="+mn-cs"/>
              </a:rPr>
              <a:t>契機に、</a:t>
            </a:r>
            <a:r>
              <a:rPr kumimoji="1" lang="ja-JP" altLang="en-US" sz="3200" b="0" i="0" u="none" kern="1200" cap="none" spc="0" normalizeH="0" baseline="0" noProof="0" dirty="0">
                <a:ln>
                  <a:noFill/>
                </a:ln>
                <a:effectLst/>
                <a:uLnTx/>
                <a:uFillTx/>
                <a:latin typeface="Arial"/>
                <a:ea typeface="ＭＳ Ｐゴシック"/>
                <a:cs typeface="+mn-cs"/>
              </a:rPr>
              <a:t>府民ひとりひとりの</a:t>
            </a:r>
            <a:r>
              <a:rPr kumimoji="1" lang="ja-JP" altLang="en-US" sz="3200" b="1" i="0" u="sng" strike="noStrike" kern="1200" cap="none" spc="0" normalizeH="0" baseline="0" noProof="0" dirty="0">
                <a:ln>
                  <a:noFill/>
                </a:ln>
                <a:solidFill>
                  <a:srgbClr val="C00000"/>
                </a:solidFill>
                <a:effectLst/>
                <a:uLnTx/>
                <a:uFillTx/>
                <a:latin typeface="Arial"/>
                <a:ea typeface="ＭＳ Ｐゴシック"/>
                <a:cs typeface="+mn-cs"/>
              </a:rPr>
              <a:t>脱炭素に向けた意識と行動変革</a:t>
            </a:r>
            <a:r>
              <a:rPr kumimoji="1" lang="ja-JP" altLang="en-US" sz="3200" b="0" i="0" u="none" strike="noStrike" kern="1200" cap="none" spc="0" normalizeH="0" baseline="0" noProof="0" dirty="0">
                <a:ln>
                  <a:noFill/>
                </a:ln>
                <a:solidFill>
                  <a:srgbClr val="000000"/>
                </a:solidFill>
                <a:effectLst/>
                <a:uLnTx/>
                <a:uFillTx/>
                <a:latin typeface="Arial"/>
                <a:ea typeface="ＭＳ Ｐゴシック"/>
                <a:cs typeface="+mn-cs"/>
              </a:rPr>
              <a:t>への取組</a:t>
            </a:r>
            <a:r>
              <a:rPr kumimoji="1" lang="ja-JP" altLang="en-US" sz="3200" dirty="0">
                <a:solidFill>
                  <a:srgbClr val="000000"/>
                </a:solidFill>
                <a:latin typeface="Arial"/>
                <a:ea typeface="ＭＳ Ｐゴシック"/>
              </a:rPr>
              <a:t>に</a:t>
            </a:r>
            <a:r>
              <a:rPr kumimoji="1" lang="ja-JP" altLang="en-US" sz="3200" b="0" i="0" u="none" strike="noStrike" kern="1200" cap="none" spc="0" normalizeH="0" baseline="0" noProof="0" dirty="0">
                <a:ln>
                  <a:noFill/>
                </a:ln>
                <a:solidFill>
                  <a:srgbClr val="000000"/>
                </a:solidFill>
                <a:effectLst/>
                <a:uLnTx/>
                <a:uFillTx/>
                <a:latin typeface="Arial"/>
                <a:ea typeface="ＭＳ Ｐゴシック"/>
                <a:cs typeface="+mn-cs"/>
              </a:rPr>
              <a:t>重点化し、</a:t>
            </a:r>
            <a:r>
              <a:rPr kumimoji="1" lang="en-US" altLang="ja-JP" sz="3200" b="0" i="0" u="none" strike="noStrike" kern="1200" cap="none" spc="0" normalizeH="0" baseline="0" noProof="0" dirty="0">
                <a:ln>
                  <a:noFill/>
                </a:ln>
                <a:solidFill>
                  <a:srgbClr val="000000"/>
                </a:solidFill>
                <a:effectLst/>
                <a:uLnTx/>
                <a:uFillTx/>
                <a:latin typeface="Arial"/>
                <a:ea typeface="ＭＳ Ｐゴシック"/>
                <a:cs typeface="+mn-cs"/>
              </a:rPr>
              <a:t>2050</a:t>
            </a:r>
            <a:r>
              <a:rPr kumimoji="1" lang="ja-JP" altLang="en-US" sz="3200" b="0" i="0" u="none" strike="noStrike" kern="1200" cap="none" spc="0" normalizeH="0" baseline="0" noProof="0" dirty="0">
                <a:ln>
                  <a:noFill/>
                </a:ln>
                <a:solidFill>
                  <a:srgbClr val="000000"/>
                </a:solidFill>
                <a:effectLst/>
                <a:uLnTx/>
                <a:uFillTx/>
                <a:latin typeface="Arial"/>
                <a:ea typeface="ＭＳ Ｐゴシック"/>
                <a:cs typeface="+mn-cs"/>
              </a:rPr>
              <a:t>年の将来像実現のため、特に</a:t>
            </a:r>
            <a:r>
              <a:rPr kumimoji="1" lang="ja-JP" altLang="en-US" sz="3200" b="1" i="0" u="sng" strike="noStrike" kern="1200" cap="none" spc="0" normalizeH="0" baseline="0" noProof="0" dirty="0">
                <a:ln>
                  <a:noFill/>
                </a:ln>
                <a:solidFill>
                  <a:srgbClr val="C00000"/>
                </a:solidFill>
                <a:effectLst/>
                <a:uLnTx/>
                <a:uFillTx/>
                <a:latin typeface="Arial"/>
                <a:ea typeface="ＭＳ Ｐゴシック"/>
                <a:cs typeface="+mn-cs"/>
              </a:rPr>
              <a:t>次世代を担う若者</a:t>
            </a:r>
            <a:r>
              <a:rPr kumimoji="1" lang="ja-JP" altLang="en-US" sz="3200" b="0" i="0" strike="noStrike" kern="1200" cap="none" spc="0" normalizeH="0" baseline="0" noProof="0" dirty="0">
                <a:ln>
                  <a:noFill/>
                </a:ln>
                <a:solidFill>
                  <a:srgbClr val="000000"/>
                </a:solidFill>
                <a:effectLst/>
                <a:uLnTx/>
                <a:uFillTx/>
                <a:latin typeface="Arial"/>
                <a:ea typeface="ＭＳ Ｐゴシック"/>
                <a:cs typeface="+mn-cs"/>
              </a:rPr>
              <a:t>をメインターゲットとする。</a:t>
            </a:r>
            <a:endParaRPr kumimoji="1" lang="ja-JP" altLang="en-US" sz="3200" b="0" i="0" u="none" strike="noStrike" kern="1200" cap="none" spc="0" normalizeH="0" baseline="0" noProof="0" dirty="0">
              <a:ln>
                <a:noFill/>
              </a:ln>
              <a:solidFill>
                <a:srgbClr val="000000"/>
              </a:solidFill>
              <a:effectLst/>
              <a:uLnTx/>
              <a:uFillTx/>
              <a:latin typeface="Arial"/>
              <a:ea typeface="ＭＳ Ｐゴシック"/>
              <a:cs typeface="+mn-cs"/>
            </a:endParaRPr>
          </a:p>
        </p:txBody>
      </p:sp>
      <p:sp>
        <p:nvSpPr>
          <p:cNvPr id="4" name="正方形/長方形 3">
            <a:extLst>
              <a:ext uri="{FF2B5EF4-FFF2-40B4-BE49-F238E27FC236}">
                <a16:creationId xmlns:a16="http://schemas.microsoft.com/office/drawing/2014/main" id="{E7DE6480-5B81-4AD0-A79B-5FE081ED8BB6}"/>
              </a:ext>
            </a:extLst>
          </p:cNvPr>
          <p:cNvSpPr/>
          <p:nvPr/>
        </p:nvSpPr>
        <p:spPr>
          <a:xfrm>
            <a:off x="11402291" y="0"/>
            <a:ext cx="1399309" cy="665018"/>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dirty="0">
                <a:solidFill>
                  <a:schemeClr val="tx1"/>
                </a:solidFill>
              </a:rPr>
              <a:t>　資料２</a:t>
            </a:r>
          </a:p>
        </p:txBody>
      </p:sp>
    </p:spTree>
    <p:extLst>
      <p:ext uri="{BB962C8B-B14F-4D97-AF65-F5344CB8AC3E}">
        <p14:creationId xmlns:p14="http://schemas.microsoft.com/office/powerpoint/2010/main" val="33450917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四角形: 角を丸くする 20">
            <a:extLst>
              <a:ext uri="{FF2B5EF4-FFF2-40B4-BE49-F238E27FC236}">
                <a16:creationId xmlns:a16="http://schemas.microsoft.com/office/drawing/2014/main" id="{95350EB9-68E2-F63E-35F3-35237A93BDA7}"/>
              </a:ext>
            </a:extLst>
          </p:cNvPr>
          <p:cNvSpPr/>
          <p:nvPr/>
        </p:nvSpPr>
        <p:spPr>
          <a:xfrm>
            <a:off x="665018" y="2304344"/>
            <a:ext cx="11526982" cy="4470529"/>
          </a:xfrm>
          <a:prstGeom prst="roundRect">
            <a:avLst>
              <a:gd name="adj" fmla="val 3551"/>
            </a:avLst>
          </a:prstGeom>
          <a:noFill/>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rgbClr val="FFFFFF"/>
              </a:solidFill>
              <a:effectLst/>
              <a:uLnTx/>
              <a:uFillTx/>
              <a:latin typeface="Arial"/>
              <a:ea typeface="ＭＳ Ｐゴシック"/>
              <a:cs typeface="+mn-cs"/>
            </a:endParaRPr>
          </a:p>
        </p:txBody>
      </p:sp>
      <p:sp>
        <p:nvSpPr>
          <p:cNvPr id="6" name="テキスト ボックス 5">
            <a:extLst>
              <a:ext uri="{FF2B5EF4-FFF2-40B4-BE49-F238E27FC236}">
                <a16:creationId xmlns:a16="http://schemas.microsoft.com/office/drawing/2014/main" id="{B51E93D2-A1BF-1007-292D-3B95751976F2}"/>
              </a:ext>
            </a:extLst>
          </p:cNvPr>
          <p:cNvSpPr txBox="1">
            <a:spLocks noChangeAspect="1"/>
          </p:cNvSpPr>
          <p:nvPr/>
        </p:nvSpPr>
        <p:spPr>
          <a:xfrm>
            <a:off x="0" y="-10210"/>
            <a:ext cx="12801600" cy="648000"/>
          </a:xfrm>
          <a:prstGeom prst="rect">
            <a:avLst/>
          </a:prstGeom>
          <a:solidFill>
            <a:schemeClr val="accent2">
              <a:lumMod val="60000"/>
              <a:lumOff val="40000"/>
            </a:schemeClr>
          </a:solidFill>
          <a:ln>
            <a:solidFill>
              <a:schemeClr val="accent2">
                <a:lumMod val="60000"/>
                <a:lumOff val="40000"/>
              </a:schemeClr>
            </a:solidFill>
          </a:ln>
        </p:spPr>
        <p:txBody>
          <a:bodyPr vert="horz" wrap="square" rtlCol="0" anchor="ctr" anchorCtr="0">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3200" b="1" i="0" u="none" strike="noStrike" kern="1200" cap="none" spc="-60" normalizeH="0" baseline="0" noProof="0" dirty="0">
                <a:ln>
                  <a:noFill/>
                </a:ln>
                <a:solidFill>
                  <a:srgbClr val="FFFFFF"/>
                </a:solidFill>
                <a:effectLst/>
                <a:uLnTx/>
                <a:uFillTx/>
                <a:latin typeface="Arial"/>
                <a:ea typeface="ＭＳ Ｐゴシック"/>
                <a:cs typeface="+mn-cs"/>
              </a:rPr>
              <a:t>　　　　　　</a:t>
            </a:r>
            <a:r>
              <a:rPr kumimoji="1" lang="ja-JP" altLang="en-US" sz="3600" b="1" i="0" u="none" strike="noStrike" kern="1200" cap="none" spc="-60" normalizeH="0" baseline="0" noProof="0" dirty="0">
                <a:ln>
                  <a:noFill/>
                </a:ln>
                <a:solidFill>
                  <a:srgbClr val="FFFFFF"/>
                </a:solidFill>
                <a:effectLst/>
                <a:uLnTx/>
                <a:uFillTx/>
                <a:latin typeface="Arial"/>
                <a:ea typeface="ＭＳ Ｐゴシック"/>
                <a:cs typeface="+mn-cs"/>
              </a:rPr>
              <a:t>今後の取組</a:t>
            </a:r>
            <a:r>
              <a:rPr kumimoji="1" lang="ja-JP" altLang="en-US" sz="3200" b="1" i="0" u="none" strike="noStrike" kern="1200" cap="none" spc="-60" normalizeH="0" baseline="0" noProof="0" dirty="0">
                <a:ln>
                  <a:noFill/>
                </a:ln>
                <a:solidFill>
                  <a:srgbClr val="FFFFFF"/>
                </a:solidFill>
                <a:effectLst/>
                <a:uLnTx/>
                <a:uFillTx/>
                <a:latin typeface="Arial"/>
                <a:ea typeface="ＭＳ Ｐゴシック"/>
                <a:cs typeface="+mn-cs"/>
              </a:rPr>
              <a:t>（２０２５大阪・関西万博までの主な取組み）</a:t>
            </a:r>
          </a:p>
        </p:txBody>
      </p:sp>
      <p:sp>
        <p:nvSpPr>
          <p:cNvPr id="11" name="四角形: 角を丸くする 10">
            <a:extLst>
              <a:ext uri="{FF2B5EF4-FFF2-40B4-BE49-F238E27FC236}">
                <a16:creationId xmlns:a16="http://schemas.microsoft.com/office/drawing/2014/main" id="{3EBB1EFC-94B6-829C-C786-43B77E6B2E4A}"/>
              </a:ext>
            </a:extLst>
          </p:cNvPr>
          <p:cNvSpPr/>
          <p:nvPr/>
        </p:nvSpPr>
        <p:spPr>
          <a:xfrm>
            <a:off x="623455" y="7065818"/>
            <a:ext cx="11540836" cy="2078199"/>
          </a:xfrm>
          <a:prstGeom prst="roundRect">
            <a:avLst>
              <a:gd name="adj" fmla="val 4467"/>
            </a:avLst>
          </a:prstGeom>
          <a:noFill/>
        </p:spPr>
        <p:style>
          <a:lnRef idx="2">
            <a:schemeClr val="accent5">
              <a:shade val="50000"/>
            </a:schemeClr>
          </a:lnRef>
          <a:fillRef idx="1">
            <a:schemeClr val="accent5"/>
          </a:fillRef>
          <a:effectRef idx="0">
            <a:schemeClr val="accent5"/>
          </a:effectRef>
          <a:fontRef idx="minor">
            <a:schemeClr val="lt1"/>
          </a:fontRef>
        </p:style>
        <p:txBody>
          <a:bodyPr vert="eaVert"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rgbClr val="FFFFFF"/>
              </a:solidFill>
              <a:effectLst/>
              <a:uLnTx/>
              <a:uFillTx/>
              <a:latin typeface="Arial"/>
              <a:ea typeface="ＭＳ Ｐゴシック"/>
              <a:cs typeface="+mn-cs"/>
            </a:endParaRPr>
          </a:p>
        </p:txBody>
      </p:sp>
      <p:sp>
        <p:nvSpPr>
          <p:cNvPr id="14" name="テキスト ボックス 13">
            <a:extLst>
              <a:ext uri="{FF2B5EF4-FFF2-40B4-BE49-F238E27FC236}">
                <a16:creationId xmlns:a16="http://schemas.microsoft.com/office/drawing/2014/main" id="{BB2A335B-B0E0-15D5-807C-6B6E42D30143}"/>
              </a:ext>
            </a:extLst>
          </p:cNvPr>
          <p:cNvSpPr txBox="1"/>
          <p:nvPr/>
        </p:nvSpPr>
        <p:spPr>
          <a:xfrm>
            <a:off x="1447980" y="7587631"/>
            <a:ext cx="10051293" cy="1428661"/>
          </a:xfrm>
          <a:prstGeom prst="rect">
            <a:avLst/>
          </a:prstGeom>
          <a:noFill/>
        </p:spPr>
        <p:txBody>
          <a:bodyPr vert="horz" wrap="square" rtlCol="0">
            <a:spAutoFit/>
          </a:bodyPr>
          <a:lstStyle/>
          <a:p>
            <a:pPr marL="0" marR="0" lvl="0" indent="0" algn="l" defTabSz="457200" rtl="0" eaLnBrk="1" fontAlgn="auto" latinLnBrk="0" hangingPunct="1">
              <a:lnSpc>
                <a:spcPts val="3600"/>
              </a:lnSpc>
              <a:spcBef>
                <a:spcPts val="0"/>
              </a:spcBef>
              <a:spcAft>
                <a:spcPts val="0"/>
              </a:spcAft>
              <a:buClrTx/>
              <a:buSzTx/>
              <a:buFontTx/>
              <a:buNone/>
              <a:tabLst/>
              <a:defRPr/>
            </a:pPr>
            <a:r>
              <a:rPr kumimoji="1" lang="ja-JP" altLang="en-US" sz="2400" b="0" i="0" u="none" strike="noStrike" kern="1200" cap="none" spc="0" normalizeH="0" baseline="0" noProof="0" dirty="0">
                <a:ln>
                  <a:noFill/>
                </a:ln>
                <a:solidFill>
                  <a:srgbClr val="000000"/>
                </a:solidFill>
                <a:effectLst/>
                <a:uLnTx/>
                <a:uFillTx/>
                <a:latin typeface="Arial"/>
                <a:ea typeface="ＭＳ Ｐゴシック"/>
                <a:cs typeface="+mn-cs"/>
              </a:rPr>
              <a:t>① </a:t>
            </a:r>
            <a:r>
              <a:rPr kumimoji="1" lang="ja-JP" altLang="en-US" sz="2400" b="0" i="0" u="none" strike="noStrike" kern="1200" cap="none" spc="0" normalizeH="0" baseline="0" noProof="0" dirty="0">
                <a:ln>
                  <a:noFill/>
                </a:ln>
                <a:solidFill>
                  <a:srgbClr val="FF0000"/>
                </a:solidFill>
                <a:effectLst/>
                <a:uLnTx/>
                <a:uFillTx/>
                <a:latin typeface="Arial"/>
                <a:ea typeface="ＭＳ Ｐゴシック"/>
                <a:cs typeface="+mn-cs"/>
              </a:rPr>
              <a:t>継続実施 </a:t>
            </a:r>
            <a:r>
              <a:rPr kumimoji="1" lang="ja-JP" altLang="en-US" sz="2400" b="0" i="0" u="none" strike="noStrike" kern="1200" cap="none" spc="0" normalizeH="0" baseline="0" noProof="0" dirty="0">
                <a:ln>
                  <a:noFill/>
                </a:ln>
                <a:solidFill>
                  <a:srgbClr val="000000"/>
                </a:solidFill>
                <a:effectLst/>
                <a:uLnTx/>
                <a:uFillTx/>
                <a:latin typeface="Arial"/>
                <a:ea typeface="ＭＳ Ｐゴシック"/>
                <a:cs typeface="+mn-cs"/>
              </a:rPr>
              <a:t>： </a:t>
            </a:r>
            <a:r>
              <a:rPr kumimoji="1" lang="ja-JP" altLang="en-US" sz="2400" b="0" i="0" u="sng" strike="noStrike" kern="1200" cap="none" spc="0" normalizeH="0" baseline="0" noProof="0" dirty="0">
                <a:ln>
                  <a:noFill/>
                </a:ln>
                <a:solidFill>
                  <a:srgbClr val="C00000"/>
                </a:solidFill>
                <a:effectLst/>
                <a:uLnTx/>
                <a:uFillTx/>
                <a:latin typeface="Arial"/>
                <a:ea typeface="ＭＳ Ｐゴシック"/>
                <a:cs typeface="+mn-cs"/>
              </a:rPr>
              <a:t>おおさか</a:t>
            </a:r>
            <a:r>
              <a:rPr kumimoji="1" lang="ja-JP" altLang="en-US" sz="2400" b="1" i="0" u="sng" strike="noStrike" kern="1200" cap="none" spc="0" normalizeH="0" baseline="0" noProof="0" dirty="0">
                <a:ln>
                  <a:noFill/>
                </a:ln>
                <a:solidFill>
                  <a:srgbClr val="C00000"/>
                </a:solidFill>
                <a:effectLst/>
                <a:uLnTx/>
                <a:uFillTx/>
                <a:latin typeface="Arial"/>
                <a:ea typeface="ＭＳ Ｐゴシック"/>
                <a:cs typeface="+mn-cs"/>
              </a:rPr>
              <a:t>３Ｒキャンペーン</a:t>
            </a:r>
            <a:r>
              <a:rPr kumimoji="1" lang="ja-JP" altLang="en-US" sz="2400" b="1" i="0" u="none" strike="noStrike" kern="1200" cap="none" spc="0" normalizeH="0" baseline="0" noProof="0" dirty="0">
                <a:ln>
                  <a:noFill/>
                </a:ln>
                <a:solidFill>
                  <a:srgbClr val="000000"/>
                </a:solidFill>
                <a:effectLst/>
                <a:uLnTx/>
                <a:uFillTx/>
                <a:latin typeface="Arial"/>
                <a:ea typeface="ＭＳ Ｐゴシック"/>
                <a:cs typeface="+mn-cs"/>
              </a:rPr>
              <a:t>、</a:t>
            </a:r>
            <a:r>
              <a:rPr kumimoji="1" lang="ja-JP" altLang="en-US" sz="2400" b="1" i="0" u="sng" strike="noStrike" kern="1200" cap="none" spc="0" normalizeH="0" baseline="0" noProof="0" dirty="0">
                <a:ln>
                  <a:noFill/>
                </a:ln>
                <a:solidFill>
                  <a:srgbClr val="C00000"/>
                </a:solidFill>
                <a:effectLst/>
                <a:uLnTx/>
                <a:uFillTx/>
                <a:latin typeface="Arial"/>
                <a:ea typeface="ＭＳ Ｐゴシック"/>
                <a:cs typeface="+mn-cs"/>
              </a:rPr>
              <a:t>おおさかマイボトルパートナーズ</a:t>
            </a:r>
            <a:endParaRPr kumimoji="1" lang="en-US" altLang="ja-JP" sz="2400" b="1" i="0" u="sng" strike="noStrike" kern="1200" cap="none" spc="0" normalizeH="0" baseline="0" noProof="0" dirty="0">
              <a:ln>
                <a:noFill/>
              </a:ln>
              <a:solidFill>
                <a:srgbClr val="C00000"/>
              </a:solidFill>
              <a:effectLst/>
              <a:uLnTx/>
              <a:uFillTx/>
              <a:latin typeface="Arial"/>
              <a:ea typeface="ＭＳ Ｐゴシック"/>
              <a:cs typeface="+mn-cs"/>
            </a:endParaRPr>
          </a:p>
          <a:p>
            <a:pPr marL="0" marR="0" lvl="0" indent="0" algn="l" defTabSz="457200" rtl="0" eaLnBrk="1" fontAlgn="auto" latinLnBrk="0" hangingPunct="1">
              <a:lnSpc>
                <a:spcPts val="3600"/>
              </a:lnSpc>
              <a:spcBef>
                <a:spcPts val="0"/>
              </a:spcBef>
              <a:spcAft>
                <a:spcPts val="0"/>
              </a:spcAft>
              <a:buClrTx/>
              <a:buSzTx/>
              <a:buFontTx/>
              <a:buNone/>
              <a:tabLst/>
              <a:defRPr/>
            </a:pPr>
            <a:r>
              <a:rPr kumimoji="1" lang="ja-JP" altLang="en-US" sz="2400" b="0" i="0" u="none" strike="noStrike" kern="1200" cap="none" spc="0" normalizeH="0" baseline="0" noProof="0" dirty="0">
                <a:ln>
                  <a:noFill/>
                </a:ln>
                <a:solidFill>
                  <a:srgbClr val="000000"/>
                </a:solidFill>
                <a:effectLst/>
                <a:uLnTx/>
                <a:uFillTx/>
                <a:latin typeface="Arial"/>
                <a:ea typeface="ＭＳ Ｐゴシック"/>
                <a:cs typeface="+mn-cs"/>
              </a:rPr>
              <a:t>② </a:t>
            </a:r>
            <a:r>
              <a:rPr kumimoji="1" lang="ja-JP" altLang="en-US" sz="2400" b="0" i="0" u="none" strike="noStrike" kern="1200" cap="none" spc="0" normalizeH="0" baseline="0" noProof="0" dirty="0">
                <a:ln>
                  <a:noFill/>
                </a:ln>
                <a:solidFill>
                  <a:srgbClr val="FF0000"/>
                </a:solidFill>
                <a:effectLst/>
                <a:uLnTx/>
                <a:uFillTx/>
                <a:latin typeface="Arial"/>
                <a:ea typeface="ＭＳ Ｐゴシック"/>
                <a:cs typeface="+mn-cs"/>
              </a:rPr>
              <a:t>実施方法を検討 </a:t>
            </a:r>
            <a:r>
              <a:rPr kumimoji="1" lang="ja-JP" altLang="en-US" sz="2400" b="0" i="0" u="none" strike="noStrike" kern="1200" cap="none" spc="0" normalizeH="0" baseline="0" noProof="0" dirty="0">
                <a:ln>
                  <a:noFill/>
                </a:ln>
                <a:solidFill>
                  <a:srgbClr val="000000"/>
                </a:solidFill>
                <a:effectLst/>
                <a:uLnTx/>
                <a:uFillTx/>
                <a:latin typeface="Arial"/>
                <a:ea typeface="ＭＳ Ｐゴシック"/>
                <a:cs typeface="+mn-cs"/>
              </a:rPr>
              <a:t>： </a:t>
            </a:r>
            <a:r>
              <a:rPr kumimoji="1" lang="ja-JP" altLang="en-US" sz="2400" b="1" i="0" u="sng" strike="noStrike" kern="1200" cap="none" spc="0" normalizeH="0" baseline="0" noProof="0" dirty="0">
                <a:ln>
                  <a:noFill/>
                </a:ln>
                <a:solidFill>
                  <a:srgbClr val="C00000"/>
                </a:solidFill>
                <a:effectLst/>
                <a:uLnTx/>
                <a:uFillTx/>
                <a:latin typeface="Arial"/>
                <a:ea typeface="ＭＳ Ｐゴシック"/>
                <a:cs typeface="+mn-cs"/>
              </a:rPr>
              <a:t>デジタルメディアコンテスト</a:t>
            </a:r>
          </a:p>
          <a:p>
            <a:pPr marL="0" marR="0" lvl="0" indent="0" algn="l" defTabSz="457200" rtl="0" eaLnBrk="1" fontAlgn="auto" latinLnBrk="0" hangingPunct="1">
              <a:lnSpc>
                <a:spcPts val="3600"/>
              </a:lnSpc>
              <a:spcBef>
                <a:spcPts val="0"/>
              </a:spcBef>
              <a:spcAft>
                <a:spcPts val="0"/>
              </a:spcAft>
              <a:buClrTx/>
              <a:buSzTx/>
              <a:buFontTx/>
              <a:buNone/>
              <a:tabLst/>
              <a:defRPr/>
            </a:pPr>
            <a:r>
              <a:rPr kumimoji="1" lang="ja-JP" altLang="en-US" sz="2400" b="0" i="0" u="none" strike="noStrike" kern="1200" cap="none" spc="0" normalizeH="0" baseline="0" noProof="0" dirty="0">
                <a:ln>
                  <a:noFill/>
                </a:ln>
                <a:solidFill>
                  <a:srgbClr val="000000"/>
                </a:solidFill>
                <a:effectLst/>
                <a:uLnTx/>
                <a:uFillTx/>
                <a:latin typeface="Arial"/>
                <a:ea typeface="ＭＳ Ｐゴシック"/>
                <a:cs typeface="+mn-cs"/>
              </a:rPr>
              <a:t>③ </a:t>
            </a:r>
            <a:r>
              <a:rPr kumimoji="1" lang="ja-JP" altLang="en-US" sz="2400" b="0" i="0" u="none" strike="noStrike" kern="1200" cap="none" spc="0" normalizeH="0" baseline="0" noProof="0" dirty="0">
                <a:ln>
                  <a:noFill/>
                </a:ln>
                <a:solidFill>
                  <a:srgbClr val="FF0000"/>
                </a:solidFill>
                <a:effectLst/>
                <a:uLnTx/>
                <a:uFillTx/>
                <a:latin typeface="Arial"/>
                <a:ea typeface="ＭＳ Ｐゴシック"/>
                <a:cs typeface="+mn-cs"/>
              </a:rPr>
              <a:t>万博後、新規事業に移行 </a:t>
            </a:r>
            <a:r>
              <a:rPr kumimoji="1" lang="ja-JP" altLang="en-US" sz="2400" b="0" i="0" u="none" strike="noStrike" kern="1200" cap="none" spc="0" normalizeH="0" baseline="0" noProof="0" dirty="0">
                <a:ln>
                  <a:noFill/>
                </a:ln>
                <a:solidFill>
                  <a:srgbClr val="000000"/>
                </a:solidFill>
                <a:effectLst/>
                <a:uLnTx/>
                <a:uFillTx/>
                <a:latin typeface="Arial"/>
                <a:ea typeface="ＭＳ Ｐゴシック"/>
                <a:cs typeface="+mn-cs"/>
              </a:rPr>
              <a:t>：</a:t>
            </a:r>
            <a:r>
              <a:rPr kumimoji="1" lang="ja-JP" altLang="en-US" sz="2000" b="1" i="0" u="none" strike="noStrike" kern="1200" cap="none" spc="0" normalizeH="0" baseline="0" noProof="0" dirty="0">
                <a:ln>
                  <a:noFill/>
                </a:ln>
                <a:solidFill>
                  <a:srgbClr val="000000"/>
                </a:solidFill>
                <a:effectLst/>
                <a:uLnTx/>
                <a:uFillTx/>
                <a:latin typeface="Arial"/>
                <a:ea typeface="ＭＳ Ｐゴシック"/>
                <a:cs typeface="+mn-cs"/>
              </a:rPr>
              <a:t> </a:t>
            </a:r>
            <a:r>
              <a:rPr kumimoji="1" lang="ja-JP" altLang="en-US" sz="2400" b="1" i="0" u="sng" strike="noStrike" kern="1200" cap="none" spc="0" normalizeH="0" baseline="0" noProof="0" dirty="0">
                <a:ln>
                  <a:noFill/>
                </a:ln>
                <a:solidFill>
                  <a:srgbClr val="C00000"/>
                </a:solidFill>
                <a:effectLst/>
                <a:uLnTx/>
                <a:uFillTx/>
                <a:latin typeface="Arial"/>
                <a:ea typeface="ＭＳ Ｐゴシック"/>
                <a:cs typeface="+mn-cs"/>
              </a:rPr>
              <a:t>学生エコチャレンジミーティング</a:t>
            </a:r>
            <a:endParaRPr kumimoji="1" lang="en-US" altLang="ja-JP" sz="2400" b="1" i="0" u="sng" strike="noStrike" kern="1200" cap="none" spc="0" normalizeH="0" baseline="0" noProof="0" dirty="0">
              <a:ln>
                <a:noFill/>
              </a:ln>
              <a:solidFill>
                <a:srgbClr val="C00000"/>
              </a:solidFill>
              <a:effectLst/>
              <a:uLnTx/>
              <a:uFillTx/>
              <a:latin typeface="Arial"/>
              <a:ea typeface="ＭＳ Ｐゴシック"/>
              <a:cs typeface="+mn-cs"/>
            </a:endParaRPr>
          </a:p>
        </p:txBody>
      </p:sp>
      <p:sp>
        <p:nvSpPr>
          <p:cNvPr id="45" name="テキスト ボックス 44">
            <a:extLst>
              <a:ext uri="{FF2B5EF4-FFF2-40B4-BE49-F238E27FC236}">
                <a16:creationId xmlns:a16="http://schemas.microsoft.com/office/drawing/2014/main" id="{E193DCCF-3D36-5488-3B6A-479E3A27A82D}"/>
              </a:ext>
            </a:extLst>
          </p:cNvPr>
          <p:cNvSpPr txBox="1"/>
          <p:nvPr/>
        </p:nvSpPr>
        <p:spPr>
          <a:xfrm>
            <a:off x="1246909" y="3967769"/>
            <a:ext cx="10335491" cy="2111604"/>
          </a:xfrm>
          <a:prstGeom prst="rect">
            <a:avLst/>
          </a:prstGeom>
          <a:solidFill>
            <a:schemeClr val="accent5"/>
          </a:solidFill>
        </p:spPr>
        <p:txBody>
          <a:bodyPr vert="horz" wrap="square" rtlCol="0">
            <a:spAutoFit/>
          </a:bodyPr>
          <a:lstStyle/>
          <a:p>
            <a:pPr marL="0" marR="0" lvl="0" indent="0" algn="l" defTabSz="457200" rtl="0" eaLnBrk="1" fontAlgn="auto" latinLnBrk="0" hangingPunct="1">
              <a:lnSpc>
                <a:spcPts val="3200"/>
              </a:lnSpc>
              <a:spcBef>
                <a:spcPts val="0"/>
              </a:spcBef>
              <a:spcAft>
                <a:spcPts val="0"/>
              </a:spcAft>
              <a:buClrTx/>
              <a:buSzTx/>
              <a:buFontTx/>
              <a:buNone/>
              <a:tabLst/>
              <a:defRPr/>
            </a:pPr>
            <a:r>
              <a:rPr kumimoji="1" lang="ja-JP" altLang="en-US" sz="2400" b="1" i="0" u="none" strike="noStrike" kern="1200" cap="none" spc="0" normalizeH="0" baseline="0" noProof="0" dirty="0">
                <a:ln>
                  <a:noFill/>
                </a:ln>
                <a:solidFill>
                  <a:srgbClr val="002060"/>
                </a:solidFill>
                <a:effectLst/>
                <a:uLnTx/>
                <a:uFillTx/>
                <a:latin typeface="Arial"/>
                <a:ea typeface="ＭＳ Ｐゴシック"/>
                <a:cs typeface="+mn-cs"/>
              </a:rPr>
              <a:t>具体的取組み</a:t>
            </a:r>
            <a:endParaRPr kumimoji="1" lang="en-US" altLang="ja-JP" sz="2400" b="1" i="0" u="none" strike="noStrike" kern="1200" cap="none" spc="0" normalizeH="0" baseline="0" noProof="0" dirty="0">
              <a:ln>
                <a:noFill/>
              </a:ln>
              <a:solidFill>
                <a:srgbClr val="002060"/>
              </a:solidFill>
              <a:effectLst/>
              <a:uLnTx/>
              <a:uFillTx/>
              <a:latin typeface="Arial"/>
              <a:ea typeface="ＭＳ Ｐゴシック"/>
              <a:cs typeface="+mn-cs"/>
            </a:endParaRPr>
          </a:p>
          <a:p>
            <a:pPr marL="0" marR="0" lvl="0" indent="0" algn="l" defTabSz="457200" rtl="0" eaLnBrk="1" fontAlgn="auto" latinLnBrk="0" hangingPunct="1">
              <a:lnSpc>
                <a:spcPts val="3200"/>
              </a:lnSpc>
              <a:spcBef>
                <a:spcPts val="0"/>
              </a:spcBef>
              <a:spcAft>
                <a:spcPts val="0"/>
              </a:spcAft>
              <a:buClrTx/>
              <a:buSzTx/>
              <a:buFontTx/>
              <a:buNone/>
              <a:tabLst/>
              <a:defRPr/>
            </a:pPr>
            <a:r>
              <a:rPr kumimoji="1" lang="ja-JP" altLang="en-US" sz="2400" b="1" dirty="0">
                <a:solidFill>
                  <a:srgbClr val="5D2884"/>
                </a:solidFill>
                <a:latin typeface="Arial"/>
                <a:ea typeface="ＭＳ Ｐゴシック"/>
              </a:rPr>
              <a:t>　①府民会議会員における</a:t>
            </a:r>
            <a:r>
              <a:rPr kumimoji="1" lang="ja-JP" altLang="en-US" sz="2400" b="1" i="0" u="none" strike="noStrike" kern="1200" cap="none" spc="0" normalizeH="0" baseline="0" noProof="0" dirty="0">
                <a:ln>
                  <a:noFill/>
                </a:ln>
                <a:solidFill>
                  <a:srgbClr val="5D2884"/>
                </a:solidFill>
                <a:effectLst/>
                <a:uLnTx/>
                <a:uFillTx/>
                <a:latin typeface="Arial"/>
                <a:ea typeface="ＭＳ Ｐゴシック"/>
                <a:cs typeface="+mn-cs"/>
              </a:rPr>
              <a:t>行動変容に寄与するアプリの利用促進</a:t>
            </a:r>
            <a:endParaRPr kumimoji="1" lang="en-US" altLang="ja-JP" sz="2400" b="1" i="0" u="none" strike="noStrike" kern="1200" cap="none" spc="0" normalizeH="0" baseline="0" noProof="0" dirty="0">
              <a:ln>
                <a:noFill/>
              </a:ln>
              <a:solidFill>
                <a:srgbClr val="5D2884"/>
              </a:solidFill>
              <a:effectLst/>
              <a:uLnTx/>
              <a:uFillTx/>
              <a:latin typeface="Arial"/>
              <a:ea typeface="ＭＳ Ｐゴシック"/>
              <a:cs typeface="+mn-cs"/>
            </a:endParaRPr>
          </a:p>
          <a:p>
            <a:pPr marL="0" marR="0" lvl="0" indent="0" algn="l" defTabSz="457200" rtl="0" eaLnBrk="1" fontAlgn="auto" latinLnBrk="0" hangingPunct="1">
              <a:lnSpc>
                <a:spcPts val="3200"/>
              </a:lnSpc>
              <a:spcBef>
                <a:spcPts val="0"/>
              </a:spcBef>
              <a:spcAft>
                <a:spcPts val="0"/>
              </a:spcAft>
              <a:buClrTx/>
              <a:buSzTx/>
              <a:buFontTx/>
              <a:buNone/>
              <a:tabLst/>
              <a:defRPr/>
            </a:pPr>
            <a:r>
              <a:rPr kumimoji="1" lang="ja-JP" altLang="en-US" sz="2400" b="1" dirty="0">
                <a:solidFill>
                  <a:srgbClr val="5D2884"/>
                </a:solidFill>
                <a:latin typeface="Arial"/>
                <a:ea typeface="ＭＳ Ｐゴシック"/>
              </a:rPr>
              <a:t>　②</a:t>
            </a:r>
            <a:r>
              <a:rPr kumimoji="1" lang="ja-JP" altLang="en-US" sz="2400" b="1" i="0" u="none" strike="noStrike" kern="1200" cap="none" spc="0" normalizeH="0" baseline="0" noProof="0" dirty="0">
                <a:ln>
                  <a:noFill/>
                </a:ln>
                <a:solidFill>
                  <a:srgbClr val="5D2884"/>
                </a:solidFill>
                <a:effectLst/>
                <a:uLnTx/>
                <a:uFillTx/>
                <a:latin typeface="Arial"/>
                <a:ea typeface="ＭＳ Ｐゴシック"/>
                <a:cs typeface="+mn-cs"/>
              </a:rPr>
              <a:t>大学への参加呼びかけ</a:t>
            </a:r>
            <a:endParaRPr kumimoji="1" lang="en-US" altLang="ja-JP" sz="2400" b="1" i="0" u="none" strike="noStrike" kern="1200" cap="none" spc="0" normalizeH="0" baseline="0" noProof="0" dirty="0">
              <a:ln>
                <a:noFill/>
              </a:ln>
              <a:solidFill>
                <a:srgbClr val="5D2884"/>
              </a:solidFill>
              <a:effectLst/>
              <a:uLnTx/>
              <a:uFillTx/>
              <a:latin typeface="Arial"/>
              <a:ea typeface="ＭＳ Ｐゴシック"/>
              <a:cs typeface="+mn-cs"/>
            </a:endParaRPr>
          </a:p>
          <a:p>
            <a:pPr marL="0" marR="0" lvl="0" indent="0" algn="l" defTabSz="457200" rtl="0" eaLnBrk="1" fontAlgn="auto" latinLnBrk="0" hangingPunct="1">
              <a:lnSpc>
                <a:spcPts val="3200"/>
              </a:lnSpc>
              <a:spcBef>
                <a:spcPts val="0"/>
              </a:spcBef>
              <a:spcAft>
                <a:spcPts val="0"/>
              </a:spcAft>
              <a:buClrTx/>
              <a:buSzTx/>
              <a:buFontTx/>
              <a:buNone/>
              <a:tabLst/>
              <a:defRPr/>
            </a:pPr>
            <a:r>
              <a:rPr kumimoji="1" lang="ja-JP" altLang="en-US" sz="2400" b="1" dirty="0">
                <a:solidFill>
                  <a:srgbClr val="5D2884"/>
                </a:solidFill>
                <a:latin typeface="Arial"/>
                <a:ea typeface="ＭＳ Ｐゴシック"/>
              </a:rPr>
              <a:t>　③</a:t>
            </a:r>
            <a:r>
              <a:rPr kumimoji="1" lang="ja-JP" altLang="en-US" sz="2400" b="1" i="0" u="none" strike="noStrike" kern="1200" cap="none" spc="0" normalizeH="0" baseline="0" noProof="0" dirty="0">
                <a:ln>
                  <a:noFill/>
                </a:ln>
                <a:solidFill>
                  <a:srgbClr val="5D2884"/>
                </a:solidFill>
                <a:effectLst/>
                <a:uLnTx/>
                <a:uFillTx/>
                <a:latin typeface="Arial"/>
                <a:ea typeface="ＭＳ Ｐゴシック"/>
                <a:cs typeface="+mn-cs"/>
              </a:rPr>
              <a:t>集客イベントへの協力</a:t>
            </a:r>
            <a:endParaRPr kumimoji="1" lang="en-US" altLang="ja-JP" sz="2400" b="1" i="0" u="none" strike="noStrike" kern="1200" cap="none" spc="0" normalizeH="0" baseline="0" noProof="0" dirty="0">
              <a:ln>
                <a:noFill/>
              </a:ln>
              <a:solidFill>
                <a:srgbClr val="5D2884"/>
              </a:solidFill>
              <a:effectLst/>
              <a:uLnTx/>
              <a:uFillTx/>
              <a:latin typeface="Arial"/>
              <a:ea typeface="ＭＳ Ｐゴシック"/>
              <a:cs typeface="+mn-cs"/>
            </a:endParaRPr>
          </a:p>
          <a:p>
            <a:pPr marL="0" marR="0" lvl="0" indent="0" algn="l" defTabSz="457200" rtl="0" eaLnBrk="1" fontAlgn="auto" latinLnBrk="0" hangingPunct="1">
              <a:lnSpc>
                <a:spcPts val="3200"/>
              </a:lnSpc>
              <a:spcBef>
                <a:spcPts val="0"/>
              </a:spcBef>
              <a:spcAft>
                <a:spcPts val="0"/>
              </a:spcAft>
              <a:buClrTx/>
              <a:buSzTx/>
              <a:buFontTx/>
              <a:buNone/>
              <a:tabLst/>
              <a:defRPr/>
            </a:pPr>
            <a:r>
              <a:rPr kumimoji="1" lang="ja-JP" altLang="en-US" sz="2400" b="1" dirty="0">
                <a:solidFill>
                  <a:srgbClr val="5D2884"/>
                </a:solidFill>
                <a:latin typeface="Arial"/>
                <a:ea typeface="ＭＳ Ｐゴシック"/>
              </a:rPr>
              <a:t>　④イベントで配布する協賛品の提供</a:t>
            </a:r>
            <a:endParaRPr kumimoji="1" lang="en-US" altLang="ja-JP" sz="2400" b="1" i="0" u="none" strike="noStrike" kern="1200" cap="none" spc="0" normalizeH="0" baseline="0" noProof="0" dirty="0">
              <a:ln>
                <a:noFill/>
              </a:ln>
              <a:solidFill>
                <a:srgbClr val="5D2884"/>
              </a:solidFill>
              <a:effectLst/>
              <a:uLnTx/>
              <a:uFillTx/>
              <a:latin typeface="Arial"/>
              <a:ea typeface="ＭＳ Ｐゴシック"/>
              <a:cs typeface="+mn-cs"/>
            </a:endParaRPr>
          </a:p>
        </p:txBody>
      </p:sp>
      <p:sp>
        <p:nvSpPr>
          <p:cNvPr id="34" name="四角形: 角を丸くする 33">
            <a:extLst>
              <a:ext uri="{FF2B5EF4-FFF2-40B4-BE49-F238E27FC236}">
                <a16:creationId xmlns:a16="http://schemas.microsoft.com/office/drawing/2014/main" id="{7CA98408-2A05-8BA0-DC1B-37999787E061}"/>
              </a:ext>
            </a:extLst>
          </p:cNvPr>
          <p:cNvSpPr/>
          <p:nvPr/>
        </p:nvSpPr>
        <p:spPr>
          <a:xfrm>
            <a:off x="1037798" y="977810"/>
            <a:ext cx="10475324" cy="977990"/>
          </a:xfrm>
          <a:prstGeom prst="roundRect">
            <a:avLst>
              <a:gd name="adj" fmla="val 21171"/>
            </a:avLst>
          </a:prstGeom>
          <a:solidFill>
            <a:schemeClr val="accent1">
              <a:alpha val="40000"/>
            </a:schemeClr>
          </a:solidFill>
          <a:ln w="38100">
            <a:solidFill>
              <a:schemeClr val="accent5">
                <a:lumMod val="50000"/>
              </a:schemeClr>
            </a:solid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2800" b="1" i="0" u="none" strike="noStrike" kern="1200" cap="none" spc="300" normalizeH="0" baseline="0" noProof="0" dirty="0">
                <a:ln>
                  <a:noFill/>
                </a:ln>
                <a:solidFill>
                  <a:srgbClr val="2D2D8A">
                    <a:lumMod val="75000"/>
                  </a:srgbClr>
                </a:solidFill>
                <a:effectLst/>
                <a:uLnTx/>
                <a:uFillTx/>
                <a:latin typeface="Arial"/>
                <a:ea typeface="ＭＳ Ｐゴシック"/>
                <a:cs typeface="+mn-cs"/>
              </a:rPr>
              <a:t>府民ひとりひとりのライフスタイルの変革に関わる取組み</a:t>
            </a:r>
          </a:p>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2800" b="1" i="0" u="none" strike="noStrike" kern="1200" cap="none" spc="600" normalizeH="0" baseline="0" noProof="0" dirty="0">
                <a:ln>
                  <a:noFill/>
                </a:ln>
                <a:solidFill>
                  <a:srgbClr val="2D2D8A">
                    <a:lumMod val="75000"/>
                  </a:srgbClr>
                </a:solidFill>
                <a:effectLst/>
                <a:uLnTx/>
                <a:uFillTx/>
                <a:latin typeface="Arial"/>
                <a:ea typeface="ＭＳ Ｐゴシック"/>
                <a:cs typeface="+mn-cs"/>
              </a:rPr>
              <a:t>（次世代を担う若者をメインターゲットにした事業）</a:t>
            </a:r>
          </a:p>
        </p:txBody>
      </p:sp>
      <p:sp>
        <p:nvSpPr>
          <p:cNvPr id="51" name="テキスト ボックス 50">
            <a:extLst>
              <a:ext uri="{FF2B5EF4-FFF2-40B4-BE49-F238E27FC236}">
                <a16:creationId xmlns:a16="http://schemas.microsoft.com/office/drawing/2014/main" id="{B8EFF084-8611-4EC7-993F-D015111BD355}"/>
              </a:ext>
            </a:extLst>
          </p:cNvPr>
          <p:cNvSpPr txBox="1"/>
          <p:nvPr/>
        </p:nvSpPr>
        <p:spPr>
          <a:xfrm>
            <a:off x="872838" y="3103420"/>
            <a:ext cx="6359235" cy="523220"/>
          </a:xfrm>
          <a:prstGeom prst="rect">
            <a:avLst/>
          </a:prstGeom>
          <a:noFill/>
        </p:spPr>
        <p:txBody>
          <a:bodyPr vert="horz"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2800" b="1" i="0" u="none" strike="noStrike" kern="1200" cap="none" spc="0" normalizeH="0" baseline="0" noProof="0" dirty="0">
                <a:ln>
                  <a:noFill/>
                </a:ln>
                <a:solidFill>
                  <a:srgbClr val="FF0000"/>
                </a:solidFill>
                <a:effectLst/>
                <a:uLnTx/>
                <a:uFillTx/>
                <a:latin typeface="Arial"/>
                <a:ea typeface="ＭＳ Ｐゴシック"/>
                <a:cs typeface="+mn-cs"/>
              </a:rPr>
              <a:t>〔</a:t>
            </a:r>
            <a:r>
              <a:rPr kumimoji="1" lang="ja-JP" altLang="en-US" sz="2800" b="1" i="0" u="none" strike="noStrike" kern="1200" cap="none" spc="0" normalizeH="0" baseline="0" noProof="0" dirty="0">
                <a:ln>
                  <a:noFill/>
                </a:ln>
                <a:solidFill>
                  <a:srgbClr val="FF0000"/>
                </a:solidFill>
                <a:effectLst/>
                <a:uLnTx/>
                <a:uFillTx/>
                <a:latin typeface="Arial"/>
                <a:ea typeface="ＭＳ Ｐゴシック"/>
                <a:cs typeface="+mn-cs"/>
              </a:rPr>
              <a:t>新規</a:t>
            </a:r>
            <a:r>
              <a:rPr kumimoji="1" lang="en-US" altLang="ja-JP" sz="2800" b="1" i="0" u="none" strike="noStrike" kern="1200" cap="none" spc="0" normalizeH="0" baseline="0" noProof="0" dirty="0">
                <a:ln>
                  <a:noFill/>
                </a:ln>
                <a:solidFill>
                  <a:srgbClr val="FF0000"/>
                </a:solidFill>
                <a:effectLst/>
                <a:uLnTx/>
                <a:uFillTx/>
                <a:latin typeface="Arial"/>
                <a:ea typeface="ＭＳ Ｐゴシック"/>
                <a:cs typeface="+mn-cs"/>
              </a:rPr>
              <a:t>〕</a:t>
            </a:r>
            <a:r>
              <a:rPr kumimoji="1" lang="ja-JP" altLang="en-US" sz="2800" b="1" i="0" u="none" strike="noStrike" kern="1200" cap="none" spc="0" normalizeH="0" baseline="0" noProof="0" dirty="0">
                <a:ln>
                  <a:noFill/>
                </a:ln>
                <a:solidFill>
                  <a:srgbClr val="FF0000"/>
                </a:solidFill>
                <a:effectLst/>
                <a:uLnTx/>
                <a:uFillTx/>
                <a:latin typeface="Arial"/>
                <a:ea typeface="ＭＳ Ｐゴシック"/>
                <a:cs typeface="+mn-cs"/>
              </a:rPr>
              <a:t> </a:t>
            </a:r>
            <a:r>
              <a:rPr kumimoji="1" lang="ja-JP" altLang="en-US" sz="2800" b="1" i="0" u="sng" strike="noStrike" kern="1200" cap="none" spc="0" normalizeH="0" baseline="0" noProof="0" dirty="0">
                <a:ln>
                  <a:noFill/>
                </a:ln>
                <a:solidFill>
                  <a:srgbClr val="C00000"/>
                </a:solidFill>
                <a:effectLst/>
                <a:uLnTx/>
                <a:uFillTx/>
                <a:latin typeface="Arial"/>
                <a:ea typeface="ＭＳ Ｐゴシック"/>
                <a:cs typeface="+mn-cs"/>
              </a:rPr>
              <a:t>新たな行動変容促進事業</a:t>
            </a:r>
            <a:endParaRPr kumimoji="1" lang="ja-JP" altLang="en-US" sz="2800" b="1" i="0" u="sng" strike="sngStrike" kern="1200" cap="none" spc="0" normalizeH="0" baseline="0" noProof="0" dirty="0">
              <a:ln>
                <a:noFill/>
              </a:ln>
              <a:solidFill>
                <a:srgbClr val="FF0000"/>
              </a:solidFill>
              <a:effectLst/>
              <a:uLnTx/>
              <a:uFillTx/>
              <a:latin typeface="Arial"/>
              <a:ea typeface="ＭＳ Ｐゴシック"/>
              <a:cs typeface="+mn-cs"/>
            </a:endParaRPr>
          </a:p>
        </p:txBody>
      </p:sp>
      <p:sp>
        <p:nvSpPr>
          <p:cNvPr id="2" name="四角形: 角を丸くする 1">
            <a:extLst>
              <a:ext uri="{FF2B5EF4-FFF2-40B4-BE49-F238E27FC236}">
                <a16:creationId xmlns:a16="http://schemas.microsoft.com/office/drawing/2014/main" id="{DC5C36F0-7A78-4697-A5C7-7C1917E67088}"/>
              </a:ext>
            </a:extLst>
          </p:cNvPr>
          <p:cNvSpPr/>
          <p:nvPr/>
        </p:nvSpPr>
        <p:spPr>
          <a:xfrm>
            <a:off x="660583" y="2294355"/>
            <a:ext cx="3578907" cy="54582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2600" b="0" i="0" u="none" strike="noStrike" kern="1200" cap="none" spc="0" normalizeH="0" baseline="0" noProof="0" dirty="0">
                <a:ln>
                  <a:noFill/>
                </a:ln>
                <a:solidFill>
                  <a:srgbClr val="1B552C"/>
                </a:solidFill>
                <a:effectLst/>
                <a:uLnTx/>
                <a:uFillTx/>
                <a:latin typeface="Arial"/>
                <a:ea typeface="ＭＳ Ｐゴシック"/>
                <a:cs typeface="+mn-cs"/>
              </a:rPr>
              <a:t>来年度の重点取組</a:t>
            </a:r>
          </a:p>
        </p:txBody>
      </p:sp>
      <p:sp>
        <p:nvSpPr>
          <p:cNvPr id="33" name="四角形: 角を丸くする 32">
            <a:extLst>
              <a:ext uri="{FF2B5EF4-FFF2-40B4-BE49-F238E27FC236}">
                <a16:creationId xmlns:a16="http://schemas.microsoft.com/office/drawing/2014/main" id="{B2E6E9D9-525C-4812-84D6-E864DE0EEE8D}"/>
              </a:ext>
            </a:extLst>
          </p:cNvPr>
          <p:cNvSpPr/>
          <p:nvPr/>
        </p:nvSpPr>
        <p:spPr>
          <a:xfrm>
            <a:off x="624603" y="7038224"/>
            <a:ext cx="5443687" cy="55406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2600" b="0" i="0" u="none" strike="noStrike" kern="1200" cap="none" spc="0" normalizeH="0" baseline="0" noProof="0" dirty="0">
                <a:ln>
                  <a:noFill/>
                </a:ln>
                <a:solidFill>
                  <a:srgbClr val="1B552C"/>
                </a:solidFill>
                <a:effectLst/>
                <a:uLnTx/>
                <a:uFillTx/>
                <a:latin typeface="Arial"/>
                <a:ea typeface="ＭＳ Ｐゴシック"/>
                <a:cs typeface="+mn-cs"/>
              </a:rPr>
              <a:t>既存取組（分科会）及びその整理</a:t>
            </a:r>
          </a:p>
        </p:txBody>
      </p:sp>
      <p:sp>
        <p:nvSpPr>
          <p:cNvPr id="23" name="正方形/長方形 22">
            <a:extLst>
              <a:ext uri="{FF2B5EF4-FFF2-40B4-BE49-F238E27FC236}">
                <a16:creationId xmlns:a16="http://schemas.microsoft.com/office/drawing/2014/main" id="{E0E825BA-46BF-4170-A57D-D662578A1363}"/>
              </a:ext>
            </a:extLst>
          </p:cNvPr>
          <p:cNvSpPr/>
          <p:nvPr/>
        </p:nvSpPr>
        <p:spPr>
          <a:xfrm>
            <a:off x="11402291" y="0"/>
            <a:ext cx="1399309" cy="665018"/>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2400" b="0" i="0" u="none" strike="noStrike" kern="1200" cap="none" spc="0" normalizeH="0" baseline="0" noProof="0" dirty="0">
                <a:ln>
                  <a:noFill/>
                </a:ln>
                <a:solidFill>
                  <a:srgbClr val="000000"/>
                </a:solidFill>
                <a:effectLst/>
                <a:uLnTx/>
                <a:uFillTx/>
                <a:latin typeface="Arial"/>
                <a:ea typeface="ＭＳ Ｐゴシック"/>
                <a:cs typeface="+mn-cs"/>
              </a:rPr>
              <a:t>　資料２</a:t>
            </a:r>
          </a:p>
        </p:txBody>
      </p:sp>
      <p:sp>
        <p:nvSpPr>
          <p:cNvPr id="15" name="テキスト ボックス 14">
            <a:extLst>
              <a:ext uri="{FF2B5EF4-FFF2-40B4-BE49-F238E27FC236}">
                <a16:creationId xmlns:a16="http://schemas.microsoft.com/office/drawing/2014/main" id="{C866F5AB-7400-453C-951F-3166044439AE}"/>
              </a:ext>
            </a:extLst>
          </p:cNvPr>
          <p:cNvSpPr txBox="1"/>
          <p:nvPr/>
        </p:nvSpPr>
        <p:spPr>
          <a:xfrm>
            <a:off x="1454728" y="6113313"/>
            <a:ext cx="10695711" cy="461665"/>
          </a:xfrm>
          <a:prstGeom prst="rect">
            <a:avLst/>
          </a:prstGeom>
          <a:noFill/>
        </p:spPr>
        <p:txBody>
          <a:bodyPr vert="horz"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2400" b="1" i="0" u="none" strike="noStrike" kern="1200" cap="none" spc="0" normalizeH="0" baseline="0" noProof="0" dirty="0">
                <a:ln>
                  <a:noFill/>
                </a:ln>
                <a:solidFill>
                  <a:srgbClr val="FF0000"/>
                </a:solidFill>
                <a:effectLst/>
                <a:uLnTx/>
                <a:uFillTx/>
                <a:latin typeface="Century" panose="02040604050505020304" pitchFamily="18" charset="0"/>
                <a:ea typeface="ＭＳ Ｐ明朝" panose="02020600040205080304" pitchFamily="18" charset="-128"/>
                <a:cs typeface="Times New Roman" panose="02020603050405020304" pitchFamily="18" charset="0"/>
              </a:rPr>
              <a:t>※</a:t>
            </a:r>
            <a:r>
              <a:rPr kumimoji="0" lang="ja-JP" altLang="en-US" sz="2400" b="1" i="0" u="none" strike="noStrike" kern="1200" cap="none" spc="0" normalizeH="0" baseline="0" noProof="0" dirty="0">
                <a:ln>
                  <a:noFill/>
                </a:ln>
                <a:solidFill>
                  <a:srgbClr val="FF0000"/>
                </a:solidFill>
                <a:effectLst/>
                <a:uLnTx/>
                <a:uFillTx/>
                <a:latin typeface="Century" panose="02040604050505020304" pitchFamily="18" charset="0"/>
                <a:ea typeface="ＭＳ Ｐ明朝" panose="02020600040205080304" pitchFamily="18" charset="-128"/>
                <a:cs typeface="Times New Roman" panose="02020603050405020304" pitchFamily="18" charset="0"/>
              </a:rPr>
              <a:t>①、③の詳細は、資料４「新たな行動変容促進事業」参照</a:t>
            </a:r>
            <a:endParaRPr kumimoji="1" lang="ja-JP" altLang="en-US" sz="2400" b="1" i="0" u="sng" strike="noStrike" kern="1200" cap="none" spc="0" normalizeH="0" baseline="0" noProof="0" dirty="0">
              <a:ln>
                <a:noFill/>
              </a:ln>
              <a:solidFill>
                <a:srgbClr val="FF0000"/>
              </a:solidFill>
              <a:effectLst/>
              <a:uLnTx/>
              <a:uFillTx/>
              <a:latin typeface="Arial"/>
              <a:ea typeface="ＭＳ Ｐゴシック"/>
              <a:cs typeface="+mn-cs"/>
            </a:endParaRPr>
          </a:p>
        </p:txBody>
      </p:sp>
    </p:spTree>
    <p:extLst>
      <p:ext uri="{BB962C8B-B14F-4D97-AF65-F5344CB8AC3E}">
        <p14:creationId xmlns:p14="http://schemas.microsoft.com/office/powerpoint/2010/main" val="41129006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a:extLst>
              <a:ext uri="{FF2B5EF4-FFF2-40B4-BE49-F238E27FC236}">
                <a16:creationId xmlns:a16="http://schemas.microsoft.com/office/drawing/2014/main" id="{B51E93D2-A1BF-1007-292D-3B95751976F2}"/>
              </a:ext>
            </a:extLst>
          </p:cNvPr>
          <p:cNvSpPr txBox="1">
            <a:spLocks noChangeAspect="1"/>
          </p:cNvSpPr>
          <p:nvPr/>
        </p:nvSpPr>
        <p:spPr>
          <a:xfrm>
            <a:off x="0" y="-10210"/>
            <a:ext cx="12801600" cy="648000"/>
          </a:xfrm>
          <a:prstGeom prst="rect">
            <a:avLst/>
          </a:prstGeom>
          <a:solidFill>
            <a:schemeClr val="accent2">
              <a:lumMod val="60000"/>
              <a:lumOff val="40000"/>
            </a:schemeClr>
          </a:solidFill>
          <a:ln>
            <a:solidFill>
              <a:schemeClr val="accent2">
                <a:lumMod val="60000"/>
                <a:lumOff val="40000"/>
              </a:schemeClr>
            </a:solidFill>
          </a:ln>
        </p:spPr>
        <p:txBody>
          <a:bodyPr vert="horz" wrap="square" rtlCol="0" anchor="ctr" anchorCtr="0">
            <a:noAutofit/>
          </a:bodyPr>
          <a:lstStyle/>
          <a:p>
            <a:r>
              <a:rPr kumimoji="1" lang="ja-JP" altLang="en-US" sz="3200" b="1" spc="-60" dirty="0">
                <a:solidFill>
                  <a:schemeClr val="bg1"/>
                </a:solidFill>
              </a:rPr>
              <a:t>　　　　　　（参考）大阪府環境教育等行動計画の改定について</a:t>
            </a:r>
          </a:p>
        </p:txBody>
      </p:sp>
      <p:sp>
        <p:nvSpPr>
          <p:cNvPr id="14" name="テキスト ボックス 13">
            <a:extLst>
              <a:ext uri="{FF2B5EF4-FFF2-40B4-BE49-F238E27FC236}">
                <a16:creationId xmlns:a16="http://schemas.microsoft.com/office/drawing/2014/main" id="{BB2A335B-B0E0-15D5-807C-6B6E42D30143}"/>
              </a:ext>
            </a:extLst>
          </p:cNvPr>
          <p:cNvSpPr txBox="1"/>
          <p:nvPr/>
        </p:nvSpPr>
        <p:spPr>
          <a:xfrm>
            <a:off x="2477290" y="796563"/>
            <a:ext cx="6679962" cy="1446550"/>
          </a:xfrm>
          <a:prstGeom prst="rect">
            <a:avLst/>
          </a:prstGeom>
          <a:noFill/>
        </p:spPr>
        <p:txBody>
          <a:bodyPr vert="horz" wrap="square" rtlCol="0">
            <a:spAutoFit/>
          </a:bodyPr>
          <a:lstStyle/>
          <a:p>
            <a:r>
              <a:rPr kumimoji="1" lang="ja-JP" altLang="en-US" sz="2200" dirty="0">
                <a:latin typeface="+mn-ea"/>
              </a:rPr>
              <a:t>令和４年６月８日　　　</a:t>
            </a:r>
            <a:r>
              <a:rPr kumimoji="1" lang="en-US" altLang="ja-JP" sz="2200" dirty="0">
                <a:latin typeface="+mn-ea"/>
              </a:rPr>
              <a:t>	</a:t>
            </a:r>
            <a:r>
              <a:rPr kumimoji="1" lang="ja-JP" altLang="en-US" sz="2200" dirty="0">
                <a:latin typeface="+mn-ea"/>
              </a:rPr>
              <a:t>大阪府環境審議会へ諮問</a:t>
            </a:r>
            <a:endParaRPr kumimoji="1" lang="en-US" altLang="ja-JP" sz="2200" dirty="0">
              <a:latin typeface="+mn-ea"/>
            </a:endParaRPr>
          </a:p>
          <a:p>
            <a:pPr>
              <a:tabLst>
                <a:tab pos="2782888" algn="l"/>
              </a:tabLst>
            </a:pPr>
            <a:r>
              <a:rPr kumimoji="1" lang="ja-JP" altLang="en-US" sz="2200" dirty="0">
                <a:latin typeface="+mn-ea"/>
              </a:rPr>
              <a:t>令和５年７月</a:t>
            </a:r>
            <a:r>
              <a:rPr kumimoji="1" lang="en-US" altLang="ja-JP" sz="2200" dirty="0">
                <a:latin typeface="+mn-ea"/>
              </a:rPr>
              <a:t>11</a:t>
            </a:r>
            <a:r>
              <a:rPr kumimoji="1" lang="ja-JP" altLang="en-US" sz="2200" dirty="0">
                <a:latin typeface="+mn-ea"/>
              </a:rPr>
              <a:t>日</a:t>
            </a:r>
            <a:r>
              <a:rPr kumimoji="1" lang="en-US" altLang="ja-JP" sz="2200" dirty="0">
                <a:latin typeface="+mn-ea"/>
              </a:rPr>
              <a:t>	</a:t>
            </a:r>
            <a:r>
              <a:rPr kumimoji="1" lang="ja-JP" altLang="en-US" sz="2200" dirty="0">
                <a:latin typeface="+mn-ea"/>
              </a:rPr>
              <a:t>大阪府環境審議会から答申</a:t>
            </a:r>
            <a:endParaRPr kumimoji="1" lang="en-US" altLang="ja-JP" sz="2200" dirty="0">
              <a:latin typeface="+mn-ea"/>
            </a:endParaRPr>
          </a:p>
          <a:p>
            <a:pPr>
              <a:tabLst>
                <a:tab pos="2782888" algn="l"/>
              </a:tabLst>
            </a:pPr>
            <a:r>
              <a:rPr kumimoji="1" lang="ja-JP" altLang="en-US" sz="2200" dirty="0">
                <a:latin typeface="+mn-ea"/>
              </a:rPr>
              <a:t>令和５年</a:t>
            </a:r>
            <a:r>
              <a:rPr kumimoji="1" lang="en-US" altLang="ja-JP" sz="2200" dirty="0">
                <a:latin typeface="+mn-ea"/>
              </a:rPr>
              <a:t>12</a:t>
            </a:r>
            <a:r>
              <a:rPr kumimoji="1" lang="ja-JP" altLang="en-US" sz="2200" dirty="0">
                <a:latin typeface="+mn-ea"/>
              </a:rPr>
              <a:t>月</a:t>
            </a:r>
            <a:r>
              <a:rPr kumimoji="1" lang="en-US" altLang="ja-JP" sz="2200" dirty="0">
                <a:latin typeface="+mn-ea"/>
              </a:rPr>
              <a:t>18</a:t>
            </a:r>
            <a:r>
              <a:rPr kumimoji="1" lang="ja-JP" altLang="en-US" sz="2200" dirty="0">
                <a:latin typeface="+mn-ea"/>
              </a:rPr>
              <a:t>日　</a:t>
            </a:r>
            <a:r>
              <a:rPr kumimoji="1" lang="en-US" altLang="ja-JP" sz="2200" dirty="0">
                <a:latin typeface="+mn-ea"/>
              </a:rPr>
              <a:t>	</a:t>
            </a:r>
            <a:r>
              <a:rPr kumimoji="1" lang="ja-JP" altLang="en-US" sz="2200" dirty="0">
                <a:latin typeface="+mn-ea"/>
              </a:rPr>
              <a:t>府民意見等の募集</a:t>
            </a:r>
            <a:endParaRPr kumimoji="1" lang="en-US" altLang="ja-JP" sz="2200" dirty="0">
              <a:latin typeface="+mn-ea"/>
            </a:endParaRPr>
          </a:p>
          <a:p>
            <a:pPr>
              <a:tabLst>
                <a:tab pos="2782888" algn="l"/>
              </a:tabLst>
            </a:pPr>
            <a:r>
              <a:rPr kumimoji="1" lang="ja-JP" altLang="en-US" sz="2200" dirty="0">
                <a:latin typeface="+mn-ea"/>
              </a:rPr>
              <a:t>令和６年３月末　</a:t>
            </a:r>
            <a:r>
              <a:rPr kumimoji="1" lang="en-US" altLang="ja-JP" sz="2200" dirty="0">
                <a:latin typeface="+mn-ea"/>
              </a:rPr>
              <a:t>	</a:t>
            </a:r>
            <a:r>
              <a:rPr kumimoji="1" lang="ja-JP" altLang="en-US" sz="2200" dirty="0">
                <a:latin typeface="+mn-ea"/>
              </a:rPr>
              <a:t>改定予定</a:t>
            </a:r>
            <a:endParaRPr kumimoji="1" lang="en-US" altLang="ja-JP" sz="2200" dirty="0">
              <a:latin typeface="+mn-ea"/>
            </a:endParaRPr>
          </a:p>
        </p:txBody>
      </p:sp>
      <p:sp>
        <p:nvSpPr>
          <p:cNvPr id="19" name="テキスト ボックス 18">
            <a:extLst>
              <a:ext uri="{FF2B5EF4-FFF2-40B4-BE49-F238E27FC236}">
                <a16:creationId xmlns:a16="http://schemas.microsoft.com/office/drawing/2014/main" id="{A0E285DA-A22E-4EDF-B41C-6EBB945E665B}"/>
              </a:ext>
            </a:extLst>
          </p:cNvPr>
          <p:cNvSpPr txBox="1"/>
          <p:nvPr/>
        </p:nvSpPr>
        <p:spPr>
          <a:xfrm>
            <a:off x="291423" y="796563"/>
            <a:ext cx="1843858" cy="461665"/>
          </a:xfrm>
          <a:prstGeom prst="rect">
            <a:avLst/>
          </a:prstGeom>
          <a:solidFill>
            <a:schemeClr val="accent1"/>
          </a:solidFill>
          <a:ln>
            <a:solidFill>
              <a:schemeClr val="accent1"/>
            </a:solidFill>
          </a:ln>
        </p:spPr>
        <p:txBody>
          <a:bodyPr vert="horz" wrap="square" rtlCol="0">
            <a:spAutoFit/>
          </a:bodyPr>
          <a:lstStyle/>
          <a:p>
            <a:pPr algn="ctr"/>
            <a:r>
              <a:rPr kumimoji="1" lang="ja-JP" altLang="en-US" sz="2400" b="1" dirty="0">
                <a:solidFill>
                  <a:srgbClr val="002060"/>
                </a:solidFill>
              </a:rPr>
              <a:t>経過</a:t>
            </a:r>
            <a:endParaRPr kumimoji="1" lang="en-US" altLang="ja-JP" sz="2400" b="1" dirty="0">
              <a:solidFill>
                <a:srgbClr val="002060"/>
              </a:solidFill>
            </a:endParaRPr>
          </a:p>
        </p:txBody>
      </p:sp>
      <p:sp>
        <p:nvSpPr>
          <p:cNvPr id="22" name="テキスト ボックス 21">
            <a:extLst>
              <a:ext uri="{FF2B5EF4-FFF2-40B4-BE49-F238E27FC236}">
                <a16:creationId xmlns:a16="http://schemas.microsoft.com/office/drawing/2014/main" id="{05A71AFE-3BC9-4644-8AE4-156FCB990978}"/>
              </a:ext>
            </a:extLst>
          </p:cNvPr>
          <p:cNvSpPr txBox="1"/>
          <p:nvPr/>
        </p:nvSpPr>
        <p:spPr>
          <a:xfrm>
            <a:off x="476624" y="2819677"/>
            <a:ext cx="11933711" cy="1785104"/>
          </a:xfrm>
          <a:prstGeom prst="rect">
            <a:avLst/>
          </a:prstGeom>
          <a:noFill/>
          <a:ln w="19050">
            <a:noFill/>
          </a:ln>
        </p:spPr>
        <p:txBody>
          <a:bodyPr wrap="square">
            <a:spAutoFit/>
          </a:bodyPr>
          <a:lstStyle/>
          <a:p>
            <a:pPr marL="342900" lvl="0" indent="-342900" algn="just">
              <a:buFont typeface="Wingdings" panose="05000000000000000000" pitchFamily="2" charset="2"/>
              <a:buChar char=""/>
              <a:tabLst>
                <a:tab pos="1647825" algn="l"/>
              </a:tabLst>
            </a:pPr>
            <a:r>
              <a:rPr lang="ja-JP" altLang="en-US" sz="2200" kern="100" dirty="0">
                <a:effectLst/>
                <a:latin typeface="+mn-ea"/>
                <a:cs typeface="Times New Roman" panose="02020603050405020304" pitchFamily="18" charset="0"/>
              </a:rPr>
              <a:t>支援制度</a:t>
            </a:r>
            <a:endParaRPr lang="en-US" altLang="ja-JP" sz="2200" kern="100" dirty="0">
              <a:effectLst/>
              <a:latin typeface="+mn-ea"/>
              <a:cs typeface="Times New Roman" panose="02020603050405020304" pitchFamily="18" charset="0"/>
            </a:endParaRPr>
          </a:p>
          <a:p>
            <a:pPr marL="450850" lvl="0" indent="-450850" algn="just">
              <a:tabLst>
                <a:tab pos="1647825" algn="l"/>
              </a:tabLst>
            </a:pPr>
            <a:r>
              <a:rPr lang="ja-JP" altLang="en-US" sz="2200" kern="100" dirty="0">
                <a:latin typeface="+mn-ea"/>
                <a:cs typeface="Times New Roman" panose="02020603050405020304" pitchFamily="18" charset="0"/>
              </a:rPr>
              <a:t>　○多様な主体と連携し、地域で活動する団体等を積極的に掘り起こし、より多くの多様な主体間のネットワークやパートナーシップを構築するよう努めます。</a:t>
            </a:r>
            <a:endParaRPr lang="en-US" altLang="ja-JP" sz="2200" kern="100" dirty="0">
              <a:latin typeface="+mn-ea"/>
              <a:cs typeface="Times New Roman" panose="02020603050405020304" pitchFamily="18" charset="0"/>
            </a:endParaRPr>
          </a:p>
          <a:p>
            <a:pPr marL="360363" lvl="0" algn="just">
              <a:tabLst>
                <a:tab pos="1647825" algn="l"/>
              </a:tabLst>
            </a:pPr>
            <a:r>
              <a:rPr lang="ja-JP" altLang="en-US" sz="2200" kern="100" dirty="0">
                <a:effectLst/>
                <a:latin typeface="+mn-ea"/>
                <a:cs typeface="Times New Roman" panose="02020603050405020304" pitchFamily="18" charset="0"/>
              </a:rPr>
              <a:t>（主な取組）多様な主体が参画する会議・協議会（例：豊かな環境づくり大阪府民会議等）の運営によるネットワーク構築の促進</a:t>
            </a:r>
            <a:endParaRPr lang="ja-JP" altLang="ja-JP" sz="2200" kern="100" dirty="0">
              <a:effectLst/>
              <a:latin typeface="+mn-ea"/>
              <a:cs typeface="Times New Roman" panose="02020603050405020304" pitchFamily="18" charset="0"/>
            </a:endParaRPr>
          </a:p>
        </p:txBody>
      </p:sp>
      <p:pic>
        <p:nvPicPr>
          <p:cNvPr id="23" name="図 22" descr="環境教育等の推進体制についての図です。">
            <a:extLst>
              <a:ext uri="{FF2B5EF4-FFF2-40B4-BE49-F238E27FC236}">
                <a16:creationId xmlns:a16="http://schemas.microsoft.com/office/drawing/2014/main" id="{CC9266B0-6B22-42F8-B43C-591911D77EE2}"/>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589211" y="4975536"/>
            <a:ext cx="6025518" cy="4433925"/>
          </a:xfrm>
          <a:prstGeom prst="rect">
            <a:avLst/>
          </a:prstGeom>
          <a:noFill/>
          <a:ln>
            <a:noFill/>
          </a:ln>
        </p:spPr>
      </p:pic>
      <p:sp>
        <p:nvSpPr>
          <p:cNvPr id="24" name="テキスト ボックス 23">
            <a:extLst>
              <a:ext uri="{FF2B5EF4-FFF2-40B4-BE49-F238E27FC236}">
                <a16:creationId xmlns:a16="http://schemas.microsoft.com/office/drawing/2014/main" id="{B1808DF3-476E-4068-ADA1-E1F7C20C4913}"/>
              </a:ext>
            </a:extLst>
          </p:cNvPr>
          <p:cNvSpPr txBox="1"/>
          <p:nvPr/>
        </p:nvSpPr>
        <p:spPr>
          <a:xfrm>
            <a:off x="293602" y="5152997"/>
            <a:ext cx="1843858" cy="769441"/>
          </a:xfrm>
          <a:prstGeom prst="rect">
            <a:avLst/>
          </a:prstGeom>
          <a:solidFill>
            <a:schemeClr val="accent1"/>
          </a:solidFill>
          <a:ln>
            <a:solidFill>
              <a:schemeClr val="accent1"/>
            </a:solidFill>
          </a:ln>
        </p:spPr>
        <p:txBody>
          <a:bodyPr vert="horz" wrap="square" rtlCol="0">
            <a:spAutoFit/>
          </a:bodyPr>
          <a:lstStyle/>
          <a:p>
            <a:pPr algn="ctr"/>
            <a:r>
              <a:rPr kumimoji="1" lang="ja-JP" altLang="en-US" sz="2200" b="1" dirty="0">
                <a:solidFill>
                  <a:srgbClr val="002060"/>
                </a:solidFill>
                <a:latin typeface="+mn-ea"/>
              </a:rPr>
              <a:t>推進体制（案）</a:t>
            </a:r>
            <a:endParaRPr kumimoji="1" lang="en-US" altLang="ja-JP" sz="2200" b="1" dirty="0">
              <a:solidFill>
                <a:srgbClr val="002060"/>
              </a:solidFill>
              <a:latin typeface="+mn-ea"/>
            </a:endParaRPr>
          </a:p>
        </p:txBody>
      </p:sp>
      <p:sp>
        <p:nvSpPr>
          <p:cNvPr id="9" name="テキスト ボックス 8">
            <a:extLst>
              <a:ext uri="{FF2B5EF4-FFF2-40B4-BE49-F238E27FC236}">
                <a16:creationId xmlns:a16="http://schemas.microsoft.com/office/drawing/2014/main" id="{EA146DA7-225F-46C5-868F-EB124B0402FB}"/>
              </a:ext>
            </a:extLst>
          </p:cNvPr>
          <p:cNvSpPr txBox="1"/>
          <p:nvPr/>
        </p:nvSpPr>
        <p:spPr>
          <a:xfrm>
            <a:off x="2307603" y="2450345"/>
            <a:ext cx="8123711" cy="369332"/>
          </a:xfrm>
          <a:prstGeom prst="rect">
            <a:avLst/>
          </a:prstGeom>
          <a:noFill/>
        </p:spPr>
        <p:txBody>
          <a:bodyPr wrap="square">
            <a:spAutoFit/>
          </a:bodyPr>
          <a:lstStyle/>
          <a:p>
            <a:pPr lvl="0" algn="just">
              <a:tabLst>
                <a:tab pos="1647825" algn="l"/>
              </a:tabLst>
            </a:pPr>
            <a:r>
              <a:rPr lang="ja-JP" altLang="en-US" b="1" kern="100" dirty="0">
                <a:solidFill>
                  <a:schemeClr val="accent5">
                    <a:lumMod val="50000"/>
                  </a:schemeClr>
                </a:solidFill>
                <a:effectLst/>
                <a:latin typeface="+mn-ea"/>
                <a:cs typeface="Times New Roman" panose="02020603050405020304" pitchFamily="18" charset="0"/>
              </a:rPr>
              <a:t>第３章　２　環境教育等の推進に向けた大阪府の具体的推進方策（抜粋）</a:t>
            </a:r>
            <a:endParaRPr lang="ja-JP" altLang="ja-JP" b="1" kern="100" dirty="0">
              <a:solidFill>
                <a:schemeClr val="accent5">
                  <a:lumMod val="50000"/>
                </a:schemeClr>
              </a:solidFill>
              <a:effectLst/>
              <a:latin typeface="+mn-ea"/>
              <a:cs typeface="Times New Roman" panose="02020603050405020304" pitchFamily="18" charset="0"/>
            </a:endParaRPr>
          </a:p>
        </p:txBody>
      </p:sp>
      <p:sp>
        <p:nvSpPr>
          <p:cNvPr id="2" name="四角形: 角を丸くする 1">
            <a:extLst>
              <a:ext uri="{FF2B5EF4-FFF2-40B4-BE49-F238E27FC236}">
                <a16:creationId xmlns:a16="http://schemas.microsoft.com/office/drawing/2014/main" id="{87145569-42C3-46D2-97CD-F4C8C99C8DFC}"/>
              </a:ext>
            </a:extLst>
          </p:cNvPr>
          <p:cNvSpPr/>
          <p:nvPr/>
        </p:nvSpPr>
        <p:spPr>
          <a:xfrm>
            <a:off x="291423" y="2401886"/>
            <a:ext cx="12304115" cy="2419748"/>
          </a:xfrm>
          <a:prstGeom prst="roundRect">
            <a:avLst>
              <a:gd name="adj" fmla="val 10896"/>
            </a:avLst>
          </a:prstGeom>
          <a:noFill/>
          <a:ln>
            <a:solidFill>
              <a:schemeClr val="accent5">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テキスト ボックス 19">
            <a:extLst>
              <a:ext uri="{FF2B5EF4-FFF2-40B4-BE49-F238E27FC236}">
                <a16:creationId xmlns:a16="http://schemas.microsoft.com/office/drawing/2014/main" id="{C463CACB-891B-4969-B54D-07E40A5AFD1E}"/>
              </a:ext>
            </a:extLst>
          </p:cNvPr>
          <p:cNvSpPr txBox="1"/>
          <p:nvPr/>
        </p:nvSpPr>
        <p:spPr>
          <a:xfrm>
            <a:off x="278544" y="2230715"/>
            <a:ext cx="1843858" cy="430887"/>
          </a:xfrm>
          <a:prstGeom prst="rect">
            <a:avLst/>
          </a:prstGeom>
          <a:solidFill>
            <a:schemeClr val="accent1"/>
          </a:solidFill>
          <a:ln>
            <a:solidFill>
              <a:schemeClr val="accent1"/>
            </a:solidFill>
          </a:ln>
        </p:spPr>
        <p:txBody>
          <a:bodyPr vert="horz" wrap="square" rtlCol="0">
            <a:spAutoFit/>
          </a:bodyPr>
          <a:lstStyle/>
          <a:p>
            <a:pPr algn="ctr"/>
            <a:r>
              <a:rPr kumimoji="1" lang="ja-JP" altLang="en-US" sz="2200" b="1" dirty="0">
                <a:solidFill>
                  <a:srgbClr val="002060"/>
                </a:solidFill>
                <a:latin typeface="+mn-ea"/>
              </a:rPr>
              <a:t>計画（案）</a:t>
            </a:r>
            <a:endParaRPr kumimoji="1" lang="en-US" altLang="ja-JP" sz="2200" b="1" dirty="0">
              <a:solidFill>
                <a:srgbClr val="002060"/>
              </a:solidFill>
              <a:latin typeface="+mn-ea"/>
            </a:endParaRPr>
          </a:p>
        </p:txBody>
      </p:sp>
      <p:sp>
        <p:nvSpPr>
          <p:cNvPr id="12" name="正方形/長方形 11">
            <a:extLst>
              <a:ext uri="{FF2B5EF4-FFF2-40B4-BE49-F238E27FC236}">
                <a16:creationId xmlns:a16="http://schemas.microsoft.com/office/drawing/2014/main" id="{4CF17009-E361-4D7F-AAB9-9ED4CE376577}"/>
              </a:ext>
            </a:extLst>
          </p:cNvPr>
          <p:cNvSpPr/>
          <p:nvPr/>
        </p:nvSpPr>
        <p:spPr>
          <a:xfrm>
            <a:off x="11402291" y="0"/>
            <a:ext cx="1399309" cy="665018"/>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dirty="0">
                <a:solidFill>
                  <a:schemeClr val="tx1"/>
                </a:solidFill>
              </a:rPr>
              <a:t>　資料２</a:t>
            </a:r>
          </a:p>
        </p:txBody>
      </p:sp>
    </p:spTree>
    <p:extLst>
      <p:ext uri="{BB962C8B-B14F-4D97-AF65-F5344CB8AC3E}">
        <p14:creationId xmlns:p14="http://schemas.microsoft.com/office/powerpoint/2010/main" val="922623443"/>
      </p:ext>
    </p:extLst>
  </p:cSld>
  <p:clrMapOvr>
    <a:masterClrMapping/>
  </p:clrMapOvr>
</p:sld>
</file>

<file path=ppt/theme/theme1.xml><?xml version="1.0" encoding="utf-8"?>
<a:theme xmlns:a="http://schemas.openxmlformats.org/drawingml/2006/main" name="標準デザイン">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vert="eaVert" wrap="square" rtlCol="0">
        <a:spAutoFit/>
      </a:bodyPr>
      <a:lstStyle>
        <a:defPPr>
          <a:defRPr kumimoji="1" sz="1000" dirty="0" smtClean="0"/>
        </a:defPPr>
      </a:lstStyle>
    </a:txDef>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434</Words>
  <Application>Microsoft Office PowerPoint</Application>
  <PresentationFormat>A3 297x420 mm</PresentationFormat>
  <Paragraphs>41</Paragraphs>
  <Slides>3</Slides>
  <Notes>3</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3</vt:i4>
      </vt:variant>
    </vt:vector>
  </HeadingPairs>
  <TitlesOfParts>
    <vt:vector size="9" baseType="lpstr">
      <vt:lpstr>ＭＳ Ｐゴシック</vt:lpstr>
      <vt:lpstr>游ゴシック</vt:lpstr>
      <vt:lpstr>Arial</vt:lpstr>
      <vt:lpstr>Century</vt:lpstr>
      <vt:lpstr>Wingdings</vt:lpstr>
      <vt:lpstr>標準デザイン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2024-06-04T06:09:49Z</dcterms:created>
  <dcterms:modified xsi:type="dcterms:W3CDTF">2024-06-04T06:09:53Z</dcterms:modified>
</cp:coreProperties>
</file>