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8"/>
  </p:notesMasterIdLst>
  <p:sldIdLst>
    <p:sldId id="292" r:id="rId5"/>
    <p:sldId id="293" r:id="rId6"/>
    <p:sldId id="294" r:id="rId7"/>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古賀　康文" initials="古賀　康文" lastIdx="5" clrIdx="0">
    <p:extLst>
      <p:ext uri="{19B8F6BF-5375-455C-9EA6-DF929625EA0E}">
        <p15:presenceInfo xmlns:p15="http://schemas.microsoft.com/office/powerpoint/2012/main" userId="S::KogaY@lan.pref.osaka.jp::8fddd0b8-b521-45d5-ae06-840b3d5e375d" providerId="AD"/>
      </p:ext>
    </p:extLst>
  </p:cmAuthor>
  <p:cmAuthor id="2" name="瀬尾　めぐみ" initials="瀬尾　めぐみ" lastIdx="8" clrIdx="1">
    <p:extLst>
      <p:ext uri="{19B8F6BF-5375-455C-9EA6-DF929625EA0E}">
        <p15:presenceInfo xmlns:p15="http://schemas.microsoft.com/office/powerpoint/2012/main" userId="S::SeoMe@lan.pref.osaka.jp::ca657301-3ad0-4f03-88fa-c3b85d3e0ca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EDEF"/>
    <a:srgbClr val="5D2884"/>
    <a:srgbClr val="1B552C"/>
    <a:srgbClr val="0066FF"/>
    <a:srgbClr val="A0AEB0"/>
    <a:srgbClr val="F4DAA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956" autoAdjust="0"/>
    <p:restoredTop sz="94660"/>
  </p:normalViewPr>
  <p:slideViewPr>
    <p:cSldViewPr snapToGrid="0">
      <p:cViewPr varScale="1">
        <p:scale>
          <a:sx n="44" d="100"/>
          <a:sy n="44" d="100"/>
        </p:scale>
        <p:origin x="1784"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8774C6E1-FE71-44B4-AAA0-9987356469C0}"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950475AB-753B-453E-93F7-5E2A6AFFD83D}" type="slidenum">
              <a:rPr kumimoji="1" lang="ja-JP" altLang="en-US" smtClean="0"/>
              <a:t>‹#›</a:t>
            </a:fld>
            <a:endParaRPr kumimoji="1" lang="ja-JP" altLang="en-US"/>
          </a:p>
        </p:txBody>
      </p:sp>
    </p:spTree>
    <p:extLst>
      <p:ext uri="{BB962C8B-B14F-4D97-AF65-F5344CB8AC3E}">
        <p14:creationId xmlns:p14="http://schemas.microsoft.com/office/powerpoint/2010/main" val="275798421"/>
      </p:ext>
    </p:extLst>
  </p:cSld>
  <p:clrMap bg1="lt1" tx1="dk1" bg2="lt2" tx2="dk2" accent1="accent1" accent2="accent2" accent3="accent3" accent4="accent4" accent5="accent5" accent6="accent6" hlink="hlink" folHlink="folHlink"/>
  <p:notesStyle>
    <a:lvl1pPr marL="0" algn="l" defTabSz="1075334" rtl="0" eaLnBrk="1" latinLnBrk="0" hangingPunct="1">
      <a:defRPr kumimoji="1" sz="1411" kern="1200">
        <a:solidFill>
          <a:schemeClr val="tx1"/>
        </a:solidFill>
        <a:latin typeface="+mn-lt"/>
        <a:ea typeface="+mn-ea"/>
        <a:cs typeface="+mn-cs"/>
      </a:defRPr>
    </a:lvl1pPr>
    <a:lvl2pPr marL="537667" algn="l" defTabSz="1075334" rtl="0" eaLnBrk="1" latinLnBrk="0" hangingPunct="1">
      <a:defRPr kumimoji="1" sz="1411" kern="1200">
        <a:solidFill>
          <a:schemeClr val="tx1"/>
        </a:solidFill>
        <a:latin typeface="+mn-lt"/>
        <a:ea typeface="+mn-ea"/>
        <a:cs typeface="+mn-cs"/>
      </a:defRPr>
    </a:lvl2pPr>
    <a:lvl3pPr marL="1075334" algn="l" defTabSz="1075334" rtl="0" eaLnBrk="1" latinLnBrk="0" hangingPunct="1">
      <a:defRPr kumimoji="1" sz="1411" kern="1200">
        <a:solidFill>
          <a:schemeClr val="tx1"/>
        </a:solidFill>
        <a:latin typeface="+mn-lt"/>
        <a:ea typeface="+mn-ea"/>
        <a:cs typeface="+mn-cs"/>
      </a:defRPr>
    </a:lvl3pPr>
    <a:lvl4pPr marL="1613002" algn="l" defTabSz="1075334" rtl="0" eaLnBrk="1" latinLnBrk="0" hangingPunct="1">
      <a:defRPr kumimoji="1" sz="1411" kern="1200">
        <a:solidFill>
          <a:schemeClr val="tx1"/>
        </a:solidFill>
        <a:latin typeface="+mn-lt"/>
        <a:ea typeface="+mn-ea"/>
        <a:cs typeface="+mn-cs"/>
      </a:defRPr>
    </a:lvl4pPr>
    <a:lvl5pPr marL="2150669" algn="l" defTabSz="1075334" rtl="0" eaLnBrk="1" latinLnBrk="0" hangingPunct="1">
      <a:defRPr kumimoji="1" sz="1411" kern="1200">
        <a:solidFill>
          <a:schemeClr val="tx1"/>
        </a:solidFill>
        <a:latin typeface="+mn-lt"/>
        <a:ea typeface="+mn-ea"/>
        <a:cs typeface="+mn-cs"/>
      </a:defRPr>
    </a:lvl5pPr>
    <a:lvl6pPr marL="2688336" algn="l" defTabSz="1075334" rtl="0" eaLnBrk="1" latinLnBrk="0" hangingPunct="1">
      <a:defRPr kumimoji="1" sz="1411" kern="1200">
        <a:solidFill>
          <a:schemeClr val="tx1"/>
        </a:solidFill>
        <a:latin typeface="+mn-lt"/>
        <a:ea typeface="+mn-ea"/>
        <a:cs typeface="+mn-cs"/>
      </a:defRPr>
    </a:lvl6pPr>
    <a:lvl7pPr marL="3226003" algn="l" defTabSz="1075334" rtl="0" eaLnBrk="1" latinLnBrk="0" hangingPunct="1">
      <a:defRPr kumimoji="1" sz="1411" kern="1200">
        <a:solidFill>
          <a:schemeClr val="tx1"/>
        </a:solidFill>
        <a:latin typeface="+mn-lt"/>
        <a:ea typeface="+mn-ea"/>
        <a:cs typeface="+mn-cs"/>
      </a:defRPr>
    </a:lvl7pPr>
    <a:lvl8pPr marL="3763670" algn="l" defTabSz="1075334" rtl="0" eaLnBrk="1" latinLnBrk="0" hangingPunct="1">
      <a:defRPr kumimoji="1" sz="1411" kern="1200">
        <a:solidFill>
          <a:schemeClr val="tx1"/>
        </a:solidFill>
        <a:latin typeface="+mn-lt"/>
        <a:ea typeface="+mn-ea"/>
        <a:cs typeface="+mn-cs"/>
      </a:defRPr>
    </a:lvl8pPr>
    <a:lvl9pPr marL="4301338" algn="l" defTabSz="1075334" rtl="0" eaLnBrk="1" latinLnBrk="0" hangingPunct="1">
      <a:defRPr kumimoji="1" sz="141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a:extLst>
              <a:ext uri="{FF2B5EF4-FFF2-40B4-BE49-F238E27FC236}">
                <a16:creationId xmlns:a16="http://schemas.microsoft.com/office/drawing/2014/main" id="{5C3F69AA-0627-4B2A-86BA-F65040714EC2}"/>
              </a:ext>
            </a:extLst>
          </p:cNvPr>
          <p:cNvSpPr>
            <a:spLocks noGrp="1" noRot="1" noChangeAspect="1" noChangeArrowheads="1" noTextEdit="1"/>
          </p:cNvSpPr>
          <p:nvPr>
            <p:ph type="sldImg"/>
          </p:nvPr>
        </p:nvSpPr>
        <p:spPr>
          <a:ln/>
        </p:spPr>
      </p:sp>
      <p:sp>
        <p:nvSpPr>
          <p:cNvPr id="4099" name="ノート プレースホルダー 2">
            <a:extLst>
              <a:ext uri="{FF2B5EF4-FFF2-40B4-BE49-F238E27FC236}">
                <a16:creationId xmlns:a16="http://schemas.microsoft.com/office/drawing/2014/main" id="{2AB666E2-4CBA-465E-AE47-9D8D9557C90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dirty="0">
              <a:latin typeface="Arial" panose="020B0604020202020204" pitchFamily="34" charset="0"/>
              <a:ea typeface="ＭＳ Ｐ明朝" panose="02020600040205080304" pitchFamily="18" charset="-128"/>
            </a:endParaRPr>
          </a:p>
        </p:txBody>
      </p:sp>
      <p:sp>
        <p:nvSpPr>
          <p:cNvPr id="4100" name="スライド番号プレースホルダー 3">
            <a:extLst>
              <a:ext uri="{FF2B5EF4-FFF2-40B4-BE49-F238E27FC236}">
                <a16:creationId xmlns:a16="http://schemas.microsoft.com/office/drawing/2014/main" id="{9E7934B6-32C1-4EC4-A924-66F391AEC5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64D140E-3E0E-475D-8FB9-73354E9261FD}"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784795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50475AB-753B-453E-93F7-5E2A6AFFD83D}" type="slidenum">
              <a:rPr kumimoji="1" lang="ja-JP" altLang="en-US" smtClean="0"/>
              <a:t>2</a:t>
            </a:fld>
            <a:endParaRPr kumimoji="1" lang="ja-JP" altLang="en-US"/>
          </a:p>
        </p:txBody>
      </p:sp>
    </p:spTree>
    <p:extLst>
      <p:ext uri="{BB962C8B-B14F-4D97-AF65-F5344CB8AC3E}">
        <p14:creationId xmlns:p14="http://schemas.microsoft.com/office/powerpoint/2010/main" val="4226715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50475AB-753B-453E-93F7-5E2A6AFFD83D}" type="slidenum">
              <a:rPr kumimoji="1" lang="ja-JP" altLang="en-US" smtClean="0"/>
              <a:t>3</a:t>
            </a:fld>
            <a:endParaRPr kumimoji="1" lang="ja-JP" altLang="en-US"/>
          </a:p>
        </p:txBody>
      </p:sp>
    </p:spTree>
    <p:extLst>
      <p:ext uri="{BB962C8B-B14F-4D97-AF65-F5344CB8AC3E}">
        <p14:creationId xmlns:p14="http://schemas.microsoft.com/office/powerpoint/2010/main" val="4226715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7"/>
            <a:ext cx="10881360" cy="2058035"/>
          </a:xfrm>
        </p:spPr>
        <p:txBody>
          <a:bodyPr/>
          <a:lstStyle/>
          <a:p>
            <a:r>
              <a:rPr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lvl1pPr>
            <a:lvl2pPr marL="590840" indent="0" algn="ctr">
              <a:buNone/>
              <a:defRPr/>
            </a:lvl2pPr>
            <a:lvl3pPr marL="1181679" indent="0" algn="ctr">
              <a:buNone/>
              <a:defRPr/>
            </a:lvl3pPr>
            <a:lvl4pPr marL="1772519" indent="0" algn="ctr">
              <a:buNone/>
              <a:defRPr/>
            </a:lvl4pPr>
            <a:lvl5pPr marL="2363358" indent="0" algn="ctr">
              <a:buNone/>
              <a:defRPr/>
            </a:lvl5pPr>
            <a:lvl6pPr marL="2954198" indent="0" algn="ctr">
              <a:buNone/>
              <a:defRPr/>
            </a:lvl6pPr>
            <a:lvl7pPr marL="3545037" indent="0" algn="ctr">
              <a:buNone/>
              <a:defRPr/>
            </a:lvl7pPr>
            <a:lvl8pPr marL="4135877" indent="0" algn="ctr">
              <a:buNone/>
              <a:defRPr/>
            </a:lvl8pPr>
            <a:lvl9pPr marL="4726716" indent="0" algn="ctr">
              <a:buNone/>
              <a:defRPr/>
            </a:lvl9pPr>
          </a:lstStyle>
          <a:p>
            <a:r>
              <a:rPr lang="ja-JP" altLang="en-US"/>
              <a:t>マスター サブタイトルの書式設定</a:t>
            </a:r>
          </a:p>
        </p:txBody>
      </p:sp>
      <p:sp>
        <p:nvSpPr>
          <p:cNvPr id="4" name="Rectangle 4">
            <a:extLst>
              <a:ext uri="{FF2B5EF4-FFF2-40B4-BE49-F238E27FC236}">
                <a16:creationId xmlns:a16="http://schemas.microsoft.com/office/drawing/2014/main" id="{41C78BFF-D37B-4382-A687-12401DB7426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A323239B-CF7A-4614-80F6-D3360617B1C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1BE4899-28F0-430C-BB25-89CEB2E088D2}"/>
              </a:ext>
            </a:extLst>
          </p:cNvPr>
          <p:cNvSpPr>
            <a:spLocks noGrp="1" noChangeArrowheads="1"/>
          </p:cNvSpPr>
          <p:nvPr>
            <p:ph type="sldNum" sz="quarter" idx="12"/>
          </p:nvPr>
        </p:nvSpPr>
        <p:spPr>
          <a:ln/>
        </p:spPr>
        <p:txBody>
          <a:bodyPr/>
          <a:lstStyle>
            <a:lvl1pPr>
              <a:defRPr/>
            </a:lvl1pPr>
          </a:lstStyle>
          <a:p>
            <a:pPr>
              <a:defRPr/>
            </a:pPr>
            <a:fld id="{64FA9947-467F-45A6-B7B0-C3D699BE2E7F}" type="slidenum">
              <a:rPr lang="en-US" altLang="ja-JP"/>
              <a:pPr>
                <a:defRPr/>
              </a:pPr>
              <a:t>‹#›</a:t>
            </a:fld>
            <a:endParaRPr lang="en-US" altLang="ja-JP"/>
          </a:p>
        </p:txBody>
      </p:sp>
    </p:spTree>
    <p:extLst>
      <p:ext uri="{BB962C8B-B14F-4D97-AF65-F5344CB8AC3E}">
        <p14:creationId xmlns:p14="http://schemas.microsoft.com/office/powerpoint/2010/main" val="560402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592B0B74-21DE-47D5-8A13-6983AAF9BE0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18C7E48-379E-4163-B608-88C60C82D2C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D50E903-AE1E-406D-BA15-BA41631066CE}"/>
              </a:ext>
            </a:extLst>
          </p:cNvPr>
          <p:cNvSpPr>
            <a:spLocks noGrp="1" noChangeArrowheads="1"/>
          </p:cNvSpPr>
          <p:nvPr>
            <p:ph type="sldNum" sz="quarter" idx="12"/>
          </p:nvPr>
        </p:nvSpPr>
        <p:spPr>
          <a:ln/>
        </p:spPr>
        <p:txBody>
          <a:bodyPr/>
          <a:lstStyle>
            <a:lvl1pPr>
              <a:defRPr/>
            </a:lvl1pPr>
          </a:lstStyle>
          <a:p>
            <a:pPr>
              <a:defRPr/>
            </a:pPr>
            <a:fld id="{F5C83F9C-0E35-436C-B368-FB418B345057}" type="slidenum">
              <a:rPr lang="en-US" altLang="ja-JP"/>
              <a:pPr>
                <a:defRPr/>
              </a:pPr>
              <a:t>‹#›</a:t>
            </a:fld>
            <a:endParaRPr lang="en-US" altLang="ja-JP"/>
          </a:p>
        </p:txBody>
      </p:sp>
    </p:spTree>
    <p:extLst>
      <p:ext uri="{BB962C8B-B14F-4D97-AF65-F5344CB8AC3E}">
        <p14:creationId xmlns:p14="http://schemas.microsoft.com/office/powerpoint/2010/main" val="3035889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5"/>
            <a:ext cx="2880360" cy="819213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40080" y="384495"/>
            <a:ext cx="8444132" cy="819213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3C6736EA-D609-4672-B7F7-D78CA1776C7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06DCFC9-C93F-433F-8ACA-D0BDC9CF51F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C160E828-9B8F-4199-8AEC-15B267E06C74}"/>
              </a:ext>
            </a:extLst>
          </p:cNvPr>
          <p:cNvSpPr>
            <a:spLocks noGrp="1" noChangeArrowheads="1"/>
          </p:cNvSpPr>
          <p:nvPr>
            <p:ph type="sldNum" sz="quarter" idx="12"/>
          </p:nvPr>
        </p:nvSpPr>
        <p:spPr>
          <a:ln/>
        </p:spPr>
        <p:txBody>
          <a:bodyPr/>
          <a:lstStyle>
            <a:lvl1pPr>
              <a:defRPr/>
            </a:lvl1pPr>
          </a:lstStyle>
          <a:p>
            <a:pPr>
              <a:defRPr/>
            </a:pPr>
            <a:fld id="{1EB48731-8FFE-4999-9AD4-5CF5C8C3E349}" type="slidenum">
              <a:rPr lang="en-US" altLang="ja-JP"/>
              <a:pPr>
                <a:defRPr/>
              </a:pPr>
              <a:t>‹#›</a:t>
            </a:fld>
            <a:endParaRPr lang="en-US" altLang="ja-JP"/>
          </a:p>
        </p:txBody>
      </p:sp>
    </p:spTree>
    <p:extLst>
      <p:ext uri="{BB962C8B-B14F-4D97-AF65-F5344CB8AC3E}">
        <p14:creationId xmlns:p14="http://schemas.microsoft.com/office/powerpoint/2010/main" val="3724848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640080" y="384493"/>
            <a:ext cx="11521440" cy="1600200"/>
          </a:xfrm>
        </p:spPr>
        <p:txBody>
          <a:bodyPr/>
          <a:lstStyle/>
          <a:p>
            <a:r>
              <a:rPr lang="ja-JP" altLang="en-US"/>
              <a:t>マスター タイトルの書式設定</a:t>
            </a:r>
          </a:p>
        </p:txBody>
      </p:sp>
      <p:sp>
        <p:nvSpPr>
          <p:cNvPr id="3" name="コンテンツ プレースホルダー 2"/>
          <p:cNvSpPr>
            <a:spLocks noGrp="1"/>
          </p:cNvSpPr>
          <p:nvPr>
            <p:ph sz="quarter" idx="1"/>
          </p:nvPr>
        </p:nvSpPr>
        <p:spPr>
          <a:xfrm>
            <a:off x="640080" y="2240280"/>
            <a:ext cx="5662246" cy="30603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quarter" idx="2"/>
          </p:nvPr>
        </p:nvSpPr>
        <p:spPr>
          <a:xfrm>
            <a:off x="6499274" y="2240280"/>
            <a:ext cx="5662246" cy="30603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ー 4"/>
          <p:cNvSpPr>
            <a:spLocks noGrp="1"/>
          </p:cNvSpPr>
          <p:nvPr>
            <p:ph sz="quarter" idx="3"/>
          </p:nvPr>
        </p:nvSpPr>
        <p:spPr>
          <a:xfrm>
            <a:off x="640080" y="5514025"/>
            <a:ext cx="5662246" cy="3062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ー 5"/>
          <p:cNvSpPr>
            <a:spLocks noGrp="1"/>
          </p:cNvSpPr>
          <p:nvPr>
            <p:ph sz="quarter" idx="4"/>
          </p:nvPr>
        </p:nvSpPr>
        <p:spPr>
          <a:xfrm>
            <a:off x="6499274" y="5514025"/>
            <a:ext cx="5662246" cy="3062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F2EE9C2A-B2CD-47DB-A88D-087FE334E9F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CEF3B9C4-A102-4895-9BF6-9D5C2C65CD9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7BEEC352-0A49-4AA3-8C41-391B506FF920}"/>
              </a:ext>
            </a:extLst>
          </p:cNvPr>
          <p:cNvSpPr>
            <a:spLocks noGrp="1" noChangeArrowheads="1"/>
          </p:cNvSpPr>
          <p:nvPr>
            <p:ph type="sldNum" sz="quarter" idx="12"/>
          </p:nvPr>
        </p:nvSpPr>
        <p:spPr>
          <a:ln/>
        </p:spPr>
        <p:txBody>
          <a:bodyPr/>
          <a:lstStyle>
            <a:lvl1pPr>
              <a:defRPr/>
            </a:lvl1pPr>
          </a:lstStyle>
          <a:p>
            <a:pPr>
              <a:defRPr/>
            </a:pPr>
            <a:fld id="{3896A358-CEE4-4B95-A848-A0A9C24E52E7}" type="slidenum">
              <a:rPr lang="en-US" altLang="ja-JP"/>
              <a:pPr>
                <a:defRPr/>
              </a:pPr>
              <a:t>‹#›</a:t>
            </a:fld>
            <a:endParaRPr lang="en-US" altLang="ja-JP"/>
          </a:p>
        </p:txBody>
      </p:sp>
    </p:spTree>
    <p:extLst>
      <p:ext uri="{BB962C8B-B14F-4D97-AF65-F5344CB8AC3E}">
        <p14:creationId xmlns:p14="http://schemas.microsoft.com/office/powerpoint/2010/main" val="868109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FCAC447A-4768-4F6B-8B26-04C88AE0247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61E545C8-5164-4FB2-A985-211FEE32BCF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CF2D3FDF-5915-49AA-9617-11910FDFD2E4}"/>
              </a:ext>
            </a:extLst>
          </p:cNvPr>
          <p:cNvSpPr>
            <a:spLocks noGrp="1" noChangeArrowheads="1"/>
          </p:cNvSpPr>
          <p:nvPr>
            <p:ph type="sldNum" sz="quarter" idx="12"/>
          </p:nvPr>
        </p:nvSpPr>
        <p:spPr>
          <a:ln/>
        </p:spPr>
        <p:txBody>
          <a:bodyPr/>
          <a:lstStyle>
            <a:lvl1pPr>
              <a:defRPr/>
            </a:lvl1pPr>
          </a:lstStyle>
          <a:p>
            <a:pPr>
              <a:defRPr/>
            </a:pPr>
            <a:fld id="{9A09A12E-DDB0-4E1A-B15F-F1EA7AF68BF5}" type="slidenum">
              <a:rPr lang="en-US" altLang="ja-JP"/>
              <a:pPr>
                <a:defRPr/>
              </a:pPr>
              <a:t>‹#›</a:t>
            </a:fld>
            <a:endParaRPr lang="en-US" altLang="ja-JP"/>
          </a:p>
        </p:txBody>
      </p:sp>
    </p:spTree>
    <p:extLst>
      <p:ext uri="{BB962C8B-B14F-4D97-AF65-F5344CB8AC3E}">
        <p14:creationId xmlns:p14="http://schemas.microsoft.com/office/powerpoint/2010/main" val="424624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409" y="6169662"/>
            <a:ext cx="10881360" cy="1906905"/>
          </a:xfrm>
        </p:spPr>
        <p:txBody>
          <a:bodyPr anchor="t"/>
          <a:lstStyle>
            <a:lvl1pPr algn="l">
              <a:defRPr sz="5169"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1011409" y="4069400"/>
            <a:ext cx="10881360" cy="2100262"/>
          </a:xfrm>
        </p:spPr>
        <p:txBody>
          <a:bodyPr anchor="b"/>
          <a:lstStyle>
            <a:lvl1pPr marL="0" indent="0">
              <a:buNone/>
              <a:defRPr sz="2585"/>
            </a:lvl1pPr>
            <a:lvl2pPr marL="590840" indent="0">
              <a:buNone/>
              <a:defRPr sz="2326"/>
            </a:lvl2pPr>
            <a:lvl3pPr marL="1181679" indent="0">
              <a:buNone/>
              <a:defRPr sz="2068"/>
            </a:lvl3pPr>
            <a:lvl4pPr marL="1772519" indent="0">
              <a:buNone/>
              <a:defRPr sz="1809"/>
            </a:lvl4pPr>
            <a:lvl5pPr marL="2363358" indent="0">
              <a:buNone/>
              <a:defRPr sz="1809"/>
            </a:lvl5pPr>
            <a:lvl6pPr marL="2954198" indent="0">
              <a:buNone/>
              <a:defRPr sz="1809"/>
            </a:lvl6pPr>
            <a:lvl7pPr marL="3545037" indent="0">
              <a:buNone/>
              <a:defRPr sz="1809"/>
            </a:lvl7pPr>
            <a:lvl8pPr marL="4135877" indent="0">
              <a:buNone/>
              <a:defRPr sz="1809"/>
            </a:lvl8pPr>
            <a:lvl9pPr marL="4726716" indent="0">
              <a:buNone/>
              <a:defRPr sz="1809"/>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4D988BFC-854B-4DB8-8AC8-EF686DB972B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1243565-3633-4924-88AF-586466A0194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FDD711E-3ACF-4482-BBB5-D286AE3056D0}"/>
              </a:ext>
            </a:extLst>
          </p:cNvPr>
          <p:cNvSpPr>
            <a:spLocks noGrp="1" noChangeArrowheads="1"/>
          </p:cNvSpPr>
          <p:nvPr>
            <p:ph type="sldNum" sz="quarter" idx="12"/>
          </p:nvPr>
        </p:nvSpPr>
        <p:spPr>
          <a:ln/>
        </p:spPr>
        <p:txBody>
          <a:bodyPr/>
          <a:lstStyle>
            <a:lvl1pPr>
              <a:defRPr/>
            </a:lvl1pPr>
          </a:lstStyle>
          <a:p>
            <a:pPr>
              <a:defRPr/>
            </a:pPr>
            <a:fld id="{D0C038E1-E5CE-46C1-A1D1-7020196C50FA}" type="slidenum">
              <a:rPr lang="en-US" altLang="ja-JP"/>
              <a:pPr>
                <a:defRPr/>
              </a:pPr>
              <a:t>‹#›</a:t>
            </a:fld>
            <a:endParaRPr lang="en-US" altLang="ja-JP"/>
          </a:p>
        </p:txBody>
      </p:sp>
    </p:spTree>
    <p:extLst>
      <p:ext uri="{BB962C8B-B14F-4D97-AF65-F5344CB8AC3E}">
        <p14:creationId xmlns:p14="http://schemas.microsoft.com/office/powerpoint/2010/main" val="3987248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40080" y="2240282"/>
            <a:ext cx="5662246" cy="6336348"/>
          </a:xfrm>
        </p:spPr>
        <p:txBody>
          <a:bodyPr/>
          <a:lstStyle>
            <a:lvl1pPr>
              <a:defRPr sz="3618"/>
            </a:lvl1pPr>
            <a:lvl2pPr>
              <a:defRPr sz="3102"/>
            </a:lvl2pPr>
            <a:lvl3pPr>
              <a:defRPr sz="2585"/>
            </a:lvl3pPr>
            <a:lvl4pPr>
              <a:defRPr sz="2326"/>
            </a:lvl4pPr>
            <a:lvl5pPr>
              <a:defRPr sz="2326"/>
            </a:lvl5pPr>
            <a:lvl6pPr>
              <a:defRPr sz="2326"/>
            </a:lvl6pPr>
            <a:lvl7pPr>
              <a:defRPr sz="2326"/>
            </a:lvl7pPr>
            <a:lvl8pPr>
              <a:defRPr sz="2326"/>
            </a:lvl8pPr>
            <a:lvl9pPr>
              <a:defRPr sz="232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499274" y="2240282"/>
            <a:ext cx="5662246" cy="6336348"/>
          </a:xfrm>
        </p:spPr>
        <p:txBody>
          <a:bodyPr/>
          <a:lstStyle>
            <a:lvl1pPr>
              <a:defRPr sz="3618"/>
            </a:lvl1pPr>
            <a:lvl2pPr>
              <a:defRPr sz="3102"/>
            </a:lvl2pPr>
            <a:lvl3pPr>
              <a:defRPr sz="2585"/>
            </a:lvl3pPr>
            <a:lvl4pPr>
              <a:defRPr sz="2326"/>
            </a:lvl4pPr>
            <a:lvl5pPr>
              <a:defRPr sz="2326"/>
            </a:lvl5pPr>
            <a:lvl6pPr>
              <a:defRPr sz="2326"/>
            </a:lvl6pPr>
            <a:lvl7pPr>
              <a:defRPr sz="2326"/>
            </a:lvl7pPr>
            <a:lvl8pPr>
              <a:defRPr sz="2326"/>
            </a:lvl8pPr>
            <a:lvl9pPr>
              <a:defRPr sz="232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FD360CA6-7BBD-40ED-9D6C-FF51CC4EAF2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DE30D18-7821-4B59-BE1A-AC9433D5C57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6EADD17C-9993-45F8-82EF-40E431409A07}"/>
              </a:ext>
            </a:extLst>
          </p:cNvPr>
          <p:cNvSpPr>
            <a:spLocks noGrp="1" noChangeArrowheads="1"/>
          </p:cNvSpPr>
          <p:nvPr>
            <p:ph type="sldNum" sz="quarter" idx="12"/>
          </p:nvPr>
        </p:nvSpPr>
        <p:spPr>
          <a:ln/>
        </p:spPr>
        <p:txBody>
          <a:bodyPr/>
          <a:lstStyle>
            <a:lvl1pPr>
              <a:defRPr/>
            </a:lvl1pPr>
          </a:lstStyle>
          <a:p>
            <a:pPr>
              <a:defRPr/>
            </a:pPr>
            <a:fld id="{F7A6A35E-14DB-4ED8-929C-8B0599C1EB00}" type="slidenum">
              <a:rPr lang="en-US" altLang="ja-JP"/>
              <a:pPr>
                <a:defRPr/>
              </a:pPr>
              <a:t>‹#›</a:t>
            </a:fld>
            <a:endParaRPr lang="en-US" altLang="ja-JP"/>
          </a:p>
        </p:txBody>
      </p:sp>
    </p:spTree>
    <p:extLst>
      <p:ext uri="{BB962C8B-B14F-4D97-AF65-F5344CB8AC3E}">
        <p14:creationId xmlns:p14="http://schemas.microsoft.com/office/powerpoint/2010/main" val="3023330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40080" y="2149158"/>
            <a:ext cx="5656092" cy="895667"/>
          </a:xfrm>
        </p:spPr>
        <p:txBody>
          <a:bodyPr anchor="b"/>
          <a:lstStyle>
            <a:lvl1pPr marL="0" indent="0">
              <a:buNone/>
              <a:defRPr sz="3102" b="1"/>
            </a:lvl1pPr>
            <a:lvl2pPr marL="590840" indent="0">
              <a:buNone/>
              <a:defRPr sz="2585" b="1"/>
            </a:lvl2pPr>
            <a:lvl3pPr marL="1181679" indent="0">
              <a:buNone/>
              <a:defRPr sz="2326" b="1"/>
            </a:lvl3pPr>
            <a:lvl4pPr marL="1772519" indent="0">
              <a:buNone/>
              <a:defRPr sz="2068" b="1"/>
            </a:lvl4pPr>
            <a:lvl5pPr marL="2363358" indent="0">
              <a:buNone/>
              <a:defRPr sz="2068" b="1"/>
            </a:lvl5pPr>
            <a:lvl6pPr marL="2954198" indent="0">
              <a:buNone/>
              <a:defRPr sz="2068" b="1"/>
            </a:lvl6pPr>
            <a:lvl7pPr marL="3545037" indent="0">
              <a:buNone/>
              <a:defRPr sz="2068" b="1"/>
            </a:lvl7pPr>
            <a:lvl8pPr marL="4135877" indent="0">
              <a:buNone/>
              <a:defRPr sz="2068" b="1"/>
            </a:lvl8pPr>
            <a:lvl9pPr marL="4726716" indent="0">
              <a:buNone/>
              <a:defRPr sz="2068"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40080" y="3044825"/>
            <a:ext cx="5656092" cy="5531803"/>
          </a:xfrm>
        </p:spPr>
        <p:txBody>
          <a:bodyPr/>
          <a:lstStyle>
            <a:lvl1pPr>
              <a:defRPr sz="3102"/>
            </a:lvl1pPr>
            <a:lvl2pPr>
              <a:defRPr sz="2585"/>
            </a:lvl2pPr>
            <a:lvl3pPr>
              <a:defRPr sz="2326"/>
            </a:lvl3pPr>
            <a:lvl4pPr>
              <a:defRPr sz="2068"/>
            </a:lvl4pPr>
            <a:lvl5pPr>
              <a:defRPr sz="2068"/>
            </a:lvl5pPr>
            <a:lvl6pPr>
              <a:defRPr sz="2068"/>
            </a:lvl6pPr>
            <a:lvl7pPr>
              <a:defRPr sz="2068"/>
            </a:lvl7pPr>
            <a:lvl8pPr>
              <a:defRPr sz="2068"/>
            </a:lvl8pPr>
            <a:lvl9pPr>
              <a:defRPr sz="206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503379" y="2149158"/>
            <a:ext cx="5658143" cy="895667"/>
          </a:xfrm>
        </p:spPr>
        <p:txBody>
          <a:bodyPr anchor="b"/>
          <a:lstStyle>
            <a:lvl1pPr marL="0" indent="0">
              <a:buNone/>
              <a:defRPr sz="3102" b="1"/>
            </a:lvl1pPr>
            <a:lvl2pPr marL="590840" indent="0">
              <a:buNone/>
              <a:defRPr sz="2585" b="1"/>
            </a:lvl2pPr>
            <a:lvl3pPr marL="1181679" indent="0">
              <a:buNone/>
              <a:defRPr sz="2326" b="1"/>
            </a:lvl3pPr>
            <a:lvl4pPr marL="1772519" indent="0">
              <a:buNone/>
              <a:defRPr sz="2068" b="1"/>
            </a:lvl4pPr>
            <a:lvl5pPr marL="2363358" indent="0">
              <a:buNone/>
              <a:defRPr sz="2068" b="1"/>
            </a:lvl5pPr>
            <a:lvl6pPr marL="2954198" indent="0">
              <a:buNone/>
              <a:defRPr sz="2068" b="1"/>
            </a:lvl6pPr>
            <a:lvl7pPr marL="3545037" indent="0">
              <a:buNone/>
              <a:defRPr sz="2068" b="1"/>
            </a:lvl7pPr>
            <a:lvl8pPr marL="4135877" indent="0">
              <a:buNone/>
              <a:defRPr sz="2068" b="1"/>
            </a:lvl8pPr>
            <a:lvl9pPr marL="4726716" indent="0">
              <a:buNone/>
              <a:defRPr sz="2068"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503379" y="3044825"/>
            <a:ext cx="5658143" cy="5531803"/>
          </a:xfrm>
        </p:spPr>
        <p:txBody>
          <a:bodyPr/>
          <a:lstStyle>
            <a:lvl1pPr>
              <a:defRPr sz="3102"/>
            </a:lvl1pPr>
            <a:lvl2pPr>
              <a:defRPr sz="2585"/>
            </a:lvl2pPr>
            <a:lvl3pPr>
              <a:defRPr sz="2326"/>
            </a:lvl3pPr>
            <a:lvl4pPr>
              <a:defRPr sz="2068"/>
            </a:lvl4pPr>
            <a:lvl5pPr>
              <a:defRPr sz="2068"/>
            </a:lvl5pPr>
            <a:lvl6pPr>
              <a:defRPr sz="2068"/>
            </a:lvl6pPr>
            <a:lvl7pPr>
              <a:defRPr sz="2068"/>
            </a:lvl7pPr>
            <a:lvl8pPr>
              <a:defRPr sz="2068"/>
            </a:lvl8pPr>
            <a:lvl9pPr>
              <a:defRPr sz="206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B3247AEB-692D-4205-9BA1-5ED4F8E2B5A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43055B8F-54BA-491C-B79B-158DBB9111E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13EC583E-9DAB-4204-9A5E-BC8DBCB70AFA}"/>
              </a:ext>
            </a:extLst>
          </p:cNvPr>
          <p:cNvSpPr>
            <a:spLocks noGrp="1" noChangeArrowheads="1"/>
          </p:cNvSpPr>
          <p:nvPr>
            <p:ph type="sldNum" sz="quarter" idx="12"/>
          </p:nvPr>
        </p:nvSpPr>
        <p:spPr>
          <a:ln/>
        </p:spPr>
        <p:txBody>
          <a:bodyPr/>
          <a:lstStyle>
            <a:lvl1pPr>
              <a:defRPr/>
            </a:lvl1pPr>
          </a:lstStyle>
          <a:p>
            <a:pPr>
              <a:defRPr/>
            </a:pPr>
            <a:fld id="{0354A994-0CCF-47A2-A06B-BA807CDDE9F0}" type="slidenum">
              <a:rPr lang="en-US" altLang="ja-JP"/>
              <a:pPr>
                <a:defRPr/>
              </a:pPr>
              <a:t>‹#›</a:t>
            </a:fld>
            <a:endParaRPr lang="en-US" altLang="ja-JP"/>
          </a:p>
        </p:txBody>
      </p:sp>
    </p:spTree>
    <p:extLst>
      <p:ext uri="{BB962C8B-B14F-4D97-AF65-F5344CB8AC3E}">
        <p14:creationId xmlns:p14="http://schemas.microsoft.com/office/powerpoint/2010/main" val="2021586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0E719F8E-3650-4343-ADF8-D2918B5ABFA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FDFAE538-6669-4A89-B9A9-72019966041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EB16EBFC-0C23-469C-8F3D-215CCB7B51CF}"/>
              </a:ext>
            </a:extLst>
          </p:cNvPr>
          <p:cNvSpPr>
            <a:spLocks noGrp="1" noChangeArrowheads="1"/>
          </p:cNvSpPr>
          <p:nvPr>
            <p:ph type="sldNum" sz="quarter" idx="12"/>
          </p:nvPr>
        </p:nvSpPr>
        <p:spPr>
          <a:ln/>
        </p:spPr>
        <p:txBody>
          <a:bodyPr/>
          <a:lstStyle>
            <a:lvl1pPr>
              <a:defRPr/>
            </a:lvl1pPr>
          </a:lstStyle>
          <a:p>
            <a:pPr>
              <a:defRPr/>
            </a:pPr>
            <a:fld id="{3C99ECCF-1677-44AB-8D50-BF040B0DF370}" type="slidenum">
              <a:rPr lang="en-US" altLang="ja-JP"/>
              <a:pPr>
                <a:defRPr/>
              </a:pPr>
              <a:t>‹#›</a:t>
            </a:fld>
            <a:endParaRPr lang="en-US" altLang="ja-JP"/>
          </a:p>
        </p:txBody>
      </p:sp>
    </p:spTree>
    <p:extLst>
      <p:ext uri="{BB962C8B-B14F-4D97-AF65-F5344CB8AC3E}">
        <p14:creationId xmlns:p14="http://schemas.microsoft.com/office/powerpoint/2010/main" val="3840740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5598B05-BEFF-4EC2-8AEA-3D5BC80D863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C32CB83E-7CA1-4502-8178-95657F7CFE2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5E16D695-879D-4662-80F6-669FB646D56C}"/>
              </a:ext>
            </a:extLst>
          </p:cNvPr>
          <p:cNvSpPr>
            <a:spLocks noGrp="1" noChangeArrowheads="1"/>
          </p:cNvSpPr>
          <p:nvPr>
            <p:ph type="sldNum" sz="quarter" idx="12"/>
          </p:nvPr>
        </p:nvSpPr>
        <p:spPr>
          <a:ln/>
        </p:spPr>
        <p:txBody>
          <a:bodyPr/>
          <a:lstStyle>
            <a:lvl1pPr>
              <a:defRPr/>
            </a:lvl1pPr>
          </a:lstStyle>
          <a:p>
            <a:pPr>
              <a:defRPr/>
            </a:pPr>
            <a:fld id="{31CA6003-BCF1-47A3-808D-2A7CF3BCE81E}" type="slidenum">
              <a:rPr lang="en-US" altLang="ja-JP"/>
              <a:pPr>
                <a:defRPr/>
              </a:pPr>
              <a:t>‹#›</a:t>
            </a:fld>
            <a:endParaRPr lang="en-US" altLang="ja-JP"/>
          </a:p>
        </p:txBody>
      </p:sp>
    </p:spTree>
    <p:extLst>
      <p:ext uri="{BB962C8B-B14F-4D97-AF65-F5344CB8AC3E}">
        <p14:creationId xmlns:p14="http://schemas.microsoft.com/office/powerpoint/2010/main" val="3024781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2270"/>
            <a:ext cx="4211809" cy="1626870"/>
          </a:xfrm>
        </p:spPr>
        <p:txBody>
          <a:bodyPr anchor="b"/>
          <a:lstStyle>
            <a:lvl1pPr algn="l">
              <a:defRPr sz="2585" b="1"/>
            </a:lvl1pPr>
          </a:lstStyle>
          <a:p>
            <a:r>
              <a:rPr lang="ja-JP" altLang="en-US"/>
              <a:t>マスター タイトルの書式設定</a:t>
            </a:r>
          </a:p>
        </p:txBody>
      </p:sp>
      <p:sp>
        <p:nvSpPr>
          <p:cNvPr id="3" name="コンテンツ プレースホルダー 2"/>
          <p:cNvSpPr>
            <a:spLocks noGrp="1"/>
          </p:cNvSpPr>
          <p:nvPr>
            <p:ph idx="1"/>
          </p:nvPr>
        </p:nvSpPr>
        <p:spPr>
          <a:xfrm>
            <a:off x="5005754" y="382272"/>
            <a:ext cx="7155766" cy="8194358"/>
          </a:xfrm>
        </p:spPr>
        <p:txBody>
          <a:bodyPr/>
          <a:lstStyle>
            <a:lvl1pPr>
              <a:defRPr sz="4135"/>
            </a:lvl1pPr>
            <a:lvl2pPr>
              <a:defRPr sz="3618"/>
            </a:lvl2pPr>
            <a:lvl3pPr>
              <a:defRPr sz="3102"/>
            </a:lvl3pPr>
            <a:lvl4pPr>
              <a:defRPr sz="2585"/>
            </a:lvl4pPr>
            <a:lvl5pPr>
              <a:defRPr sz="2585"/>
            </a:lvl5pPr>
            <a:lvl6pPr>
              <a:defRPr sz="2585"/>
            </a:lvl6pPr>
            <a:lvl7pPr>
              <a:defRPr sz="2585"/>
            </a:lvl7pPr>
            <a:lvl8pPr>
              <a:defRPr sz="2585"/>
            </a:lvl8pPr>
            <a:lvl9pPr>
              <a:defRPr sz="258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40080" y="2009142"/>
            <a:ext cx="4211809" cy="6567488"/>
          </a:xfrm>
        </p:spPr>
        <p:txBody>
          <a:bodyPr/>
          <a:lstStyle>
            <a:lvl1pPr marL="0" indent="0">
              <a:buNone/>
              <a:defRPr sz="1809"/>
            </a:lvl1pPr>
            <a:lvl2pPr marL="590840" indent="0">
              <a:buNone/>
              <a:defRPr sz="1551"/>
            </a:lvl2pPr>
            <a:lvl3pPr marL="1181679" indent="0">
              <a:buNone/>
              <a:defRPr sz="1292"/>
            </a:lvl3pPr>
            <a:lvl4pPr marL="1772519" indent="0">
              <a:buNone/>
              <a:defRPr sz="1163"/>
            </a:lvl4pPr>
            <a:lvl5pPr marL="2363358" indent="0">
              <a:buNone/>
              <a:defRPr sz="1163"/>
            </a:lvl5pPr>
            <a:lvl6pPr marL="2954198" indent="0">
              <a:buNone/>
              <a:defRPr sz="1163"/>
            </a:lvl6pPr>
            <a:lvl7pPr marL="3545037" indent="0">
              <a:buNone/>
              <a:defRPr sz="1163"/>
            </a:lvl7pPr>
            <a:lvl8pPr marL="4135877" indent="0">
              <a:buNone/>
              <a:defRPr sz="1163"/>
            </a:lvl8pPr>
            <a:lvl9pPr marL="4726716" indent="0">
              <a:buNone/>
              <a:defRPr sz="1163"/>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8507FC83-D829-4D05-8681-B5717B332A7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3D6AE49-7300-4028-BD3F-09D7353E4D6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91E41D3B-FF83-4C33-8AA2-EA73FC7796CC}"/>
              </a:ext>
            </a:extLst>
          </p:cNvPr>
          <p:cNvSpPr>
            <a:spLocks noGrp="1" noChangeArrowheads="1"/>
          </p:cNvSpPr>
          <p:nvPr>
            <p:ph type="sldNum" sz="quarter" idx="12"/>
          </p:nvPr>
        </p:nvSpPr>
        <p:spPr>
          <a:ln/>
        </p:spPr>
        <p:txBody>
          <a:bodyPr/>
          <a:lstStyle>
            <a:lvl1pPr>
              <a:defRPr/>
            </a:lvl1pPr>
          </a:lstStyle>
          <a:p>
            <a:pPr>
              <a:defRPr/>
            </a:pPr>
            <a:fld id="{27A30BB4-AAE6-40BB-A2BB-7C7022FA7C02}" type="slidenum">
              <a:rPr lang="en-US" altLang="ja-JP"/>
              <a:pPr>
                <a:defRPr/>
              </a:pPr>
              <a:t>‹#›</a:t>
            </a:fld>
            <a:endParaRPr lang="en-US" altLang="ja-JP"/>
          </a:p>
        </p:txBody>
      </p:sp>
    </p:spTree>
    <p:extLst>
      <p:ext uri="{BB962C8B-B14F-4D97-AF65-F5344CB8AC3E}">
        <p14:creationId xmlns:p14="http://schemas.microsoft.com/office/powerpoint/2010/main" val="91503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032" y="6720840"/>
            <a:ext cx="7680960" cy="793433"/>
          </a:xfrm>
        </p:spPr>
        <p:txBody>
          <a:bodyPr anchor="b"/>
          <a:lstStyle>
            <a:lvl1pPr algn="l">
              <a:defRPr sz="2585" b="1"/>
            </a:lvl1pPr>
          </a:lstStyle>
          <a:p>
            <a:r>
              <a:rPr lang="ja-JP" altLang="en-US"/>
              <a:t>マスター タイトルの書式設定</a:t>
            </a:r>
          </a:p>
        </p:txBody>
      </p:sp>
      <p:sp>
        <p:nvSpPr>
          <p:cNvPr id="3" name="図プレースホルダー 2"/>
          <p:cNvSpPr>
            <a:spLocks noGrp="1"/>
          </p:cNvSpPr>
          <p:nvPr>
            <p:ph type="pic" idx="1"/>
          </p:nvPr>
        </p:nvSpPr>
        <p:spPr>
          <a:xfrm>
            <a:off x="2509032" y="857885"/>
            <a:ext cx="7680960" cy="5760720"/>
          </a:xfrm>
        </p:spPr>
        <p:txBody>
          <a:bodyPr/>
          <a:lstStyle>
            <a:lvl1pPr marL="0" indent="0">
              <a:buNone/>
              <a:defRPr sz="4135"/>
            </a:lvl1pPr>
            <a:lvl2pPr marL="590840" indent="0">
              <a:buNone/>
              <a:defRPr sz="3618"/>
            </a:lvl2pPr>
            <a:lvl3pPr marL="1181679" indent="0">
              <a:buNone/>
              <a:defRPr sz="3102"/>
            </a:lvl3pPr>
            <a:lvl4pPr marL="1772519" indent="0">
              <a:buNone/>
              <a:defRPr sz="2585"/>
            </a:lvl4pPr>
            <a:lvl5pPr marL="2363358" indent="0">
              <a:buNone/>
              <a:defRPr sz="2585"/>
            </a:lvl5pPr>
            <a:lvl6pPr marL="2954198" indent="0">
              <a:buNone/>
              <a:defRPr sz="2585"/>
            </a:lvl6pPr>
            <a:lvl7pPr marL="3545037" indent="0">
              <a:buNone/>
              <a:defRPr sz="2585"/>
            </a:lvl7pPr>
            <a:lvl8pPr marL="4135877" indent="0">
              <a:buNone/>
              <a:defRPr sz="2585"/>
            </a:lvl8pPr>
            <a:lvl9pPr marL="4726716" indent="0">
              <a:buNone/>
              <a:defRPr sz="2585"/>
            </a:lvl9pPr>
          </a:lstStyle>
          <a:p>
            <a:pPr lvl="0"/>
            <a:endParaRPr lang="ja-JP" altLang="en-US" noProof="0"/>
          </a:p>
        </p:txBody>
      </p:sp>
      <p:sp>
        <p:nvSpPr>
          <p:cNvPr id="4" name="テキスト プレースホルダー 3"/>
          <p:cNvSpPr>
            <a:spLocks noGrp="1"/>
          </p:cNvSpPr>
          <p:nvPr>
            <p:ph type="body" sz="half" idx="2"/>
          </p:nvPr>
        </p:nvSpPr>
        <p:spPr>
          <a:xfrm>
            <a:off x="2509032" y="7514273"/>
            <a:ext cx="7680960" cy="1126807"/>
          </a:xfrm>
        </p:spPr>
        <p:txBody>
          <a:bodyPr/>
          <a:lstStyle>
            <a:lvl1pPr marL="0" indent="0">
              <a:buNone/>
              <a:defRPr sz="1809"/>
            </a:lvl1pPr>
            <a:lvl2pPr marL="590840" indent="0">
              <a:buNone/>
              <a:defRPr sz="1551"/>
            </a:lvl2pPr>
            <a:lvl3pPr marL="1181679" indent="0">
              <a:buNone/>
              <a:defRPr sz="1292"/>
            </a:lvl3pPr>
            <a:lvl4pPr marL="1772519" indent="0">
              <a:buNone/>
              <a:defRPr sz="1163"/>
            </a:lvl4pPr>
            <a:lvl5pPr marL="2363358" indent="0">
              <a:buNone/>
              <a:defRPr sz="1163"/>
            </a:lvl5pPr>
            <a:lvl6pPr marL="2954198" indent="0">
              <a:buNone/>
              <a:defRPr sz="1163"/>
            </a:lvl6pPr>
            <a:lvl7pPr marL="3545037" indent="0">
              <a:buNone/>
              <a:defRPr sz="1163"/>
            </a:lvl7pPr>
            <a:lvl8pPr marL="4135877" indent="0">
              <a:buNone/>
              <a:defRPr sz="1163"/>
            </a:lvl8pPr>
            <a:lvl9pPr marL="4726716" indent="0">
              <a:buNone/>
              <a:defRPr sz="1163"/>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0349523-3C44-419F-96DE-EF0BDF5CDC0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DE8EFD34-0DD7-45CC-AED1-7D2BEC14474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B01FB665-A371-4305-8358-13018C1728F7}"/>
              </a:ext>
            </a:extLst>
          </p:cNvPr>
          <p:cNvSpPr>
            <a:spLocks noGrp="1" noChangeArrowheads="1"/>
          </p:cNvSpPr>
          <p:nvPr>
            <p:ph type="sldNum" sz="quarter" idx="12"/>
          </p:nvPr>
        </p:nvSpPr>
        <p:spPr>
          <a:ln/>
        </p:spPr>
        <p:txBody>
          <a:bodyPr/>
          <a:lstStyle>
            <a:lvl1pPr>
              <a:defRPr/>
            </a:lvl1pPr>
          </a:lstStyle>
          <a:p>
            <a:pPr>
              <a:defRPr/>
            </a:pPr>
            <a:fld id="{7F279361-9E35-4780-AE9D-7B44707819EF}" type="slidenum">
              <a:rPr lang="en-US" altLang="ja-JP"/>
              <a:pPr>
                <a:defRPr/>
              </a:pPr>
              <a:t>‹#›</a:t>
            </a:fld>
            <a:endParaRPr lang="en-US" altLang="ja-JP"/>
          </a:p>
        </p:txBody>
      </p:sp>
    </p:spTree>
    <p:extLst>
      <p:ext uri="{BB962C8B-B14F-4D97-AF65-F5344CB8AC3E}">
        <p14:creationId xmlns:p14="http://schemas.microsoft.com/office/powerpoint/2010/main" val="3319085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A4199A5-E168-4FF6-9E38-D11CD9154EB6}"/>
              </a:ext>
            </a:extLst>
          </p:cNvPr>
          <p:cNvSpPr>
            <a:spLocks noGrp="1" noChangeArrowheads="1"/>
          </p:cNvSpPr>
          <p:nvPr>
            <p:ph type="title"/>
          </p:nvPr>
        </p:nvSpPr>
        <p:spPr bwMode="auto">
          <a:xfrm>
            <a:off x="640080" y="384493"/>
            <a:ext cx="1152144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C930AD1F-059B-4A95-9527-28C0D4BDE70B}"/>
              </a:ext>
            </a:extLst>
          </p:cNvPr>
          <p:cNvSpPr>
            <a:spLocks noGrp="1" noChangeArrowheads="1"/>
          </p:cNvSpPr>
          <p:nvPr>
            <p:ph type="body" idx="1"/>
          </p:nvPr>
        </p:nvSpPr>
        <p:spPr bwMode="auto">
          <a:xfrm>
            <a:off x="640080" y="2240281"/>
            <a:ext cx="11521440" cy="6336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FC809946-8DC9-4185-8CDA-5C5C5997E3B8}"/>
              </a:ext>
            </a:extLst>
          </p:cNvPr>
          <p:cNvSpPr>
            <a:spLocks noGrp="1" noChangeArrowheads="1"/>
          </p:cNvSpPr>
          <p:nvPr>
            <p:ph type="dt" sz="half" idx="2"/>
          </p:nvPr>
        </p:nvSpPr>
        <p:spPr bwMode="auto">
          <a:xfrm>
            <a:off x="640080" y="8743315"/>
            <a:ext cx="2987040" cy="666750"/>
          </a:xfrm>
          <a:prstGeom prst="rect">
            <a:avLst/>
          </a:prstGeom>
          <a:noFill/>
          <a:ln>
            <a:noFill/>
          </a:ln>
          <a:effectLst/>
        </p:spPr>
        <p:txBody>
          <a:bodyPr vert="horz" wrap="square" lIns="91430" tIns="45715" rIns="91430" bIns="45715" numCol="1" anchor="t" anchorCtr="0" compatLnSpc="1">
            <a:prstTxWarp prst="textNoShape">
              <a:avLst/>
            </a:prstTxWarp>
          </a:bodyPr>
          <a:lstStyle>
            <a:lvl1pPr eaLnBrk="1" hangingPunct="1">
              <a:defRPr sz="1809">
                <a:latin typeface="Arial" charset="0"/>
                <a:ea typeface="ＭＳ Ｐゴシック" charset="-128"/>
              </a:defRPr>
            </a:lvl1pPr>
          </a:lstStyle>
          <a:p>
            <a:pPr>
              <a:defRPr/>
            </a:pPr>
            <a:endParaRPr lang="en-US" altLang="ja-JP"/>
          </a:p>
        </p:txBody>
      </p:sp>
      <p:sp>
        <p:nvSpPr>
          <p:cNvPr id="1029" name="Rectangle 5">
            <a:extLst>
              <a:ext uri="{FF2B5EF4-FFF2-40B4-BE49-F238E27FC236}">
                <a16:creationId xmlns:a16="http://schemas.microsoft.com/office/drawing/2014/main" id="{6328DFB2-B83D-4E42-BF83-C0EA46E52D36}"/>
              </a:ext>
            </a:extLst>
          </p:cNvPr>
          <p:cNvSpPr>
            <a:spLocks noGrp="1" noChangeArrowheads="1"/>
          </p:cNvSpPr>
          <p:nvPr>
            <p:ph type="ftr" sz="quarter" idx="3"/>
          </p:nvPr>
        </p:nvSpPr>
        <p:spPr bwMode="auto">
          <a:xfrm>
            <a:off x="4373880" y="8743315"/>
            <a:ext cx="4053840" cy="666750"/>
          </a:xfrm>
          <a:prstGeom prst="rect">
            <a:avLst/>
          </a:prstGeom>
          <a:noFill/>
          <a:ln>
            <a:noFill/>
          </a:ln>
          <a:effectLst/>
        </p:spPr>
        <p:txBody>
          <a:bodyPr vert="horz" wrap="square" lIns="91430" tIns="45715" rIns="91430" bIns="45715" numCol="1" anchor="t" anchorCtr="0" compatLnSpc="1">
            <a:prstTxWarp prst="textNoShape">
              <a:avLst/>
            </a:prstTxWarp>
          </a:bodyPr>
          <a:lstStyle>
            <a:lvl1pPr algn="ctr" eaLnBrk="1" hangingPunct="1">
              <a:defRPr sz="1809">
                <a:latin typeface="Arial" charset="0"/>
                <a:ea typeface="ＭＳ Ｐゴシック" charset="-128"/>
              </a:defRPr>
            </a:lvl1pPr>
          </a:lstStyle>
          <a:p>
            <a:pPr>
              <a:defRPr/>
            </a:pPr>
            <a:endParaRPr lang="en-US" altLang="ja-JP"/>
          </a:p>
        </p:txBody>
      </p:sp>
      <p:sp>
        <p:nvSpPr>
          <p:cNvPr id="1030" name="Rectangle 6">
            <a:extLst>
              <a:ext uri="{FF2B5EF4-FFF2-40B4-BE49-F238E27FC236}">
                <a16:creationId xmlns:a16="http://schemas.microsoft.com/office/drawing/2014/main" id="{384551CD-7E63-43AA-B94B-D4A7188907EB}"/>
              </a:ext>
            </a:extLst>
          </p:cNvPr>
          <p:cNvSpPr>
            <a:spLocks noGrp="1" noChangeArrowheads="1"/>
          </p:cNvSpPr>
          <p:nvPr>
            <p:ph type="sldNum" sz="quarter" idx="4"/>
          </p:nvPr>
        </p:nvSpPr>
        <p:spPr bwMode="auto">
          <a:xfrm>
            <a:off x="9174480" y="8743315"/>
            <a:ext cx="2987040" cy="666750"/>
          </a:xfrm>
          <a:prstGeom prst="rect">
            <a:avLst/>
          </a:prstGeom>
          <a:noFill/>
          <a:ln>
            <a:noFill/>
          </a:ln>
          <a:effectLst/>
        </p:spPr>
        <p:txBody>
          <a:bodyPr vert="horz" wrap="square" lIns="91430" tIns="45715" rIns="91430" bIns="45715" numCol="1" anchor="t" anchorCtr="0" compatLnSpc="1">
            <a:prstTxWarp prst="textNoShape">
              <a:avLst/>
            </a:prstTxWarp>
          </a:bodyPr>
          <a:lstStyle>
            <a:lvl1pPr algn="r" eaLnBrk="1" hangingPunct="1">
              <a:defRPr sz="1809"/>
            </a:lvl1pPr>
          </a:lstStyle>
          <a:p>
            <a:pPr>
              <a:defRPr/>
            </a:pPr>
            <a:fld id="{D12297C5-862E-42F0-83B6-D1A349AA53FA}" type="slidenum">
              <a:rPr lang="en-US" altLang="ja-JP"/>
              <a:pPr>
                <a:defRPr/>
              </a:pPr>
              <a:t>‹#›</a:t>
            </a:fld>
            <a:endParaRPr lang="en-US" altLang="ja-JP"/>
          </a:p>
        </p:txBody>
      </p:sp>
    </p:spTree>
    <p:extLst>
      <p:ext uri="{BB962C8B-B14F-4D97-AF65-F5344CB8AC3E}">
        <p14:creationId xmlns:p14="http://schemas.microsoft.com/office/powerpoint/2010/main" val="26227471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0" fontAlgn="base" hangingPunct="0">
        <a:spcBef>
          <a:spcPct val="0"/>
        </a:spcBef>
        <a:spcAft>
          <a:spcPct val="0"/>
        </a:spcAft>
        <a:defRPr kumimoji="1" sz="5686">
          <a:solidFill>
            <a:schemeClr val="tx2"/>
          </a:solidFill>
          <a:latin typeface="+mj-lt"/>
          <a:ea typeface="+mj-ea"/>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charset="-128"/>
        </a:defRPr>
      </a:lvl2pPr>
      <a:lvl3pPr algn="ctr" rtl="0" eaLnBrk="0" fontAlgn="base" hangingPunct="0">
        <a:spcBef>
          <a:spcPct val="0"/>
        </a:spcBef>
        <a:spcAft>
          <a:spcPct val="0"/>
        </a:spcAft>
        <a:defRPr kumimoji="1" sz="5686">
          <a:solidFill>
            <a:schemeClr val="tx2"/>
          </a:solidFill>
          <a:latin typeface="Arial" charset="0"/>
          <a:ea typeface="ＭＳ Ｐゴシック" charset="-128"/>
        </a:defRPr>
      </a:lvl3pPr>
      <a:lvl4pPr algn="ctr" rtl="0" eaLnBrk="0" fontAlgn="base" hangingPunct="0">
        <a:spcBef>
          <a:spcPct val="0"/>
        </a:spcBef>
        <a:spcAft>
          <a:spcPct val="0"/>
        </a:spcAft>
        <a:defRPr kumimoji="1" sz="5686">
          <a:solidFill>
            <a:schemeClr val="tx2"/>
          </a:solidFill>
          <a:latin typeface="Arial" charset="0"/>
          <a:ea typeface="ＭＳ Ｐゴシック" charset="-128"/>
        </a:defRPr>
      </a:lvl4pPr>
      <a:lvl5pPr algn="ctr" rtl="0" eaLnBrk="0" fontAlgn="base" hangingPunct="0">
        <a:spcBef>
          <a:spcPct val="0"/>
        </a:spcBef>
        <a:spcAft>
          <a:spcPct val="0"/>
        </a:spcAft>
        <a:defRPr kumimoji="1" sz="5686">
          <a:solidFill>
            <a:schemeClr val="tx2"/>
          </a:solidFill>
          <a:latin typeface="Arial" charset="0"/>
          <a:ea typeface="ＭＳ Ｐゴシック" charset="-128"/>
        </a:defRPr>
      </a:lvl5pPr>
      <a:lvl6pPr marL="590840" algn="ctr" rtl="0" fontAlgn="base">
        <a:spcBef>
          <a:spcPct val="0"/>
        </a:spcBef>
        <a:spcAft>
          <a:spcPct val="0"/>
        </a:spcAft>
        <a:defRPr kumimoji="1" sz="5686">
          <a:solidFill>
            <a:schemeClr val="tx2"/>
          </a:solidFill>
          <a:latin typeface="Arial" charset="0"/>
          <a:ea typeface="ＭＳ Ｐゴシック" charset="-128"/>
        </a:defRPr>
      </a:lvl6pPr>
      <a:lvl7pPr marL="1181679" algn="ctr" rtl="0" fontAlgn="base">
        <a:spcBef>
          <a:spcPct val="0"/>
        </a:spcBef>
        <a:spcAft>
          <a:spcPct val="0"/>
        </a:spcAft>
        <a:defRPr kumimoji="1" sz="5686">
          <a:solidFill>
            <a:schemeClr val="tx2"/>
          </a:solidFill>
          <a:latin typeface="Arial" charset="0"/>
          <a:ea typeface="ＭＳ Ｐゴシック" charset="-128"/>
        </a:defRPr>
      </a:lvl7pPr>
      <a:lvl8pPr marL="1772519" algn="ctr" rtl="0" fontAlgn="base">
        <a:spcBef>
          <a:spcPct val="0"/>
        </a:spcBef>
        <a:spcAft>
          <a:spcPct val="0"/>
        </a:spcAft>
        <a:defRPr kumimoji="1" sz="5686">
          <a:solidFill>
            <a:schemeClr val="tx2"/>
          </a:solidFill>
          <a:latin typeface="Arial" charset="0"/>
          <a:ea typeface="ＭＳ Ｐゴシック" charset="-128"/>
        </a:defRPr>
      </a:lvl8pPr>
      <a:lvl9pPr marL="2363358" algn="ctr" rtl="0" fontAlgn="base">
        <a:spcBef>
          <a:spcPct val="0"/>
        </a:spcBef>
        <a:spcAft>
          <a:spcPct val="0"/>
        </a:spcAft>
        <a:defRPr kumimoji="1" sz="5686">
          <a:solidFill>
            <a:schemeClr val="tx2"/>
          </a:solidFill>
          <a:latin typeface="Arial" charset="0"/>
          <a:ea typeface="ＭＳ Ｐゴシック" charset="-128"/>
        </a:defRPr>
      </a:lvl9pPr>
    </p:titleStyle>
    <p:bodyStyle>
      <a:lvl1pPr marL="443130" indent="-443130" algn="l" rtl="0" eaLnBrk="0" fontAlgn="base" hangingPunct="0">
        <a:spcBef>
          <a:spcPct val="20000"/>
        </a:spcBef>
        <a:spcAft>
          <a:spcPct val="0"/>
        </a:spcAft>
        <a:buChar char="•"/>
        <a:defRPr kumimoji="1" sz="4135">
          <a:solidFill>
            <a:schemeClr val="tx1"/>
          </a:solidFill>
          <a:latin typeface="+mn-lt"/>
          <a:ea typeface="+mn-ea"/>
          <a:cs typeface="+mn-cs"/>
        </a:defRPr>
      </a:lvl1pPr>
      <a:lvl2pPr marL="958063" indent="-367224" algn="l" rtl="0" eaLnBrk="0" fontAlgn="base" hangingPunct="0">
        <a:spcBef>
          <a:spcPct val="20000"/>
        </a:spcBef>
        <a:spcAft>
          <a:spcPct val="0"/>
        </a:spcAft>
        <a:buChar char="–"/>
        <a:defRPr kumimoji="1" sz="3618">
          <a:solidFill>
            <a:schemeClr val="tx1"/>
          </a:solidFill>
          <a:latin typeface="+mn-lt"/>
          <a:ea typeface="+mn-ea"/>
        </a:defRPr>
      </a:lvl2pPr>
      <a:lvl3pPr marL="1477099" indent="-295420" algn="l" rtl="0" eaLnBrk="0" fontAlgn="base" hangingPunct="0">
        <a:spcBef>
          <a:spcPct val="20000"/>
        </a:spcBef>
        <a:spcAft>
          <a:spcPct val="0"/>
        </a:spcAft>
        <a:buChar char="•"/>
        <a:defRPr kumimoji="1" sz="3102">
          <a:solidFill>
            <a:schemeClr val="tx1"/>
          </a:solidFill>
          <a:latin typeface="+mn-lt"/>
          <a:ea typeface="+mn-ea"/>
        </a:defRPr>
      </a:lvl3pPr>
      <a:lvl4pPr marL="2067938" indent="-295420" algn="l" rtl="0" eaLnBrk="0" fontAlgn="base" hangingPunct="0">
        <a:spcBef>
          <a:spcPct val="20000"/>
        </a:spcBef>
        <a:spcAft>
          <a:spcPct val="0"/>
        </a:spcAft>
        <a:buChar char="–"/>
        <a:defRPr kumimoji="1" sz="2585">
          <a:solidFill>
            <a:schemeClr val="tx1"/>
          </a:solidFill>
          <a:latin typeface="+mn-lt"/>
          <a:ea typeface="+mn-ea"/>
        </a:defRPr>
      </a:lvl4pPr>
      <a:lvl5pPr marL="2658778" indent="-295420" algn="l" rtl="0" eaLnBrk="0" fontAlgn="base" hangingPunct="0">
        <a:spcBef>
          <a:spcPct val="20000"/>
        </a:spcBef>
        <a:spcAft>
          <a:spcPct val="0"/>
        </a:spcAft>
        <a:buChar char="»"/>
        <a:defRPr kumimoji="1" sz="2585">
          <a:solidFill>
            <a:schemeClr val="tx1"/>
          </a:solidFill>
          <a:latin typeface="+mn-lt"/>
          <a:ea typeface="+mn-ea"/>
        </a:defRPr>
      </a:lvl5pPr>
      <a:lvl6pPr marL="3249618" indent="-295420" algn="l" rtl="0" fontAlgn="base">
        <a:spcBef>
          <a:spcPct val="20000"/>
        </a:spcBef>
        <a:spcAft>
          <a:spcPct val="0"/>
        </a:spcAft>
        <a:buChar char="»"/>
        <a:defRPr kumimoji="1" sz="2585">
          <a:solidFill>
            <a:schemeClr val="tx1"/>
          </a:solidFill>
          <a:latin typeface="+mn-lt"/>
          <a:ea typeface="+mn-ea"/>
        </a:defRPr>
      </a:lvl6pPr>
      <a:lvl7pPr marL="3840457" indent="-295420" algn="l" rtl="0" fontAlgn="base">
        <a:spcBef>
          <a:spcPct val="20000"/>
        </a:spcBef>
        <a:spcAft>
          <a:spcPct val="0"/>
        </a:spcAft>
        <a:buChar char="»"/>
        <a:defRPr kumimoji="1" sz="2585">
          <a:solidFill>
            <a:schemeClr val="tx1"/>
          </a:solidFill>
          <a:latin typeface="+mn-lt"/>
          <a:ea typeface="+mn-ea"/>
        </a:defRPr>
      </a:lvl7pPr>
      <a:lvl8pPr marL="4431297" indent="-295420" algn="l" rtl="0" fontAlgn="base">
        <a:spcBef>
          <a:spcPct val="20000"/>
        </a:spcBef>
        <a:spcAft>
          <a:spcPct val="0"/>
        </a:spcAft>
        <a:buChar char="»"/>
        <a:defRPr kumimoji="1" sz="2585">
          <a:solidFill>
            <a:schemeClr val="tx1"/>
          </a:solidFill>
          <a:latin typeface="+mn-lt"/>
          <a:ea typeface="+mn-ea"/>
        </a:defRPr>
      </a:lvl8pPr>
      <a:lvl9pPr marL="5022136" indent="-295420" algn="l" rtl="0" fontAlgn="base">
        <a:spcBef>
          <a:spcPct val="20000"/>
        </a:spcBef>
        <a:spcAft>
          <a:spcPct val="0"/>
        </a:spcAft>
        <a:buChar char="»"/>
        <a:defRPr kumimoji="1" sz="2585">
          <a:solidFill>
            <a:schemeClr val="tx1"/>
          </a:solidFill>
          <a:latin typeface="+mn-lt"/>
          <a:ea typeface="+mn-ea"/>
        </a:defRPr>
      </a:lvl9pPr>
    </p:bodyStyle>
    <p:otherStyle>
      <a:defPPr>
        <a:defRPr lang="ja-JP"/>
      </a:defPPr>
      <a:lvl1pPr marL="0" algn="l" defTabSz="1181679" rtl="0" eaLnBrk="1" latinLnBrk="0" hangingPunct="1">
        <a:defRPr kumimoji="1" sz="2326" kern="1200">
          <a:solidFill>
            <a:schemeClr val="tx1"/>
          </a:solidFill>
          <a:latin typeface="+mn-lt"/>
          <a:ea typeface="+mn-ea"/>
          <a:cs typeface="+mn-cs"/>
        </a:defRPr>
      </a:lvl1pPr>
      <a:lvl2pPr marL="590840" algn="l" defTabSz="1181679" rtl="0" eaLnBrk="1" latinLnBrk="0" hangingPunct="1">
        <a:defRPr kumimoji="1" sz="2326" kern="1200">
          <a:solidFill>
            <a:schemeClr val="tx1"/>
          </a:solidFill>
          <a:latin typeface="+mn-lt"/>
          <a:ea typeface="+mn-ea"/>
          <a:cs typeface="+mn-cs"/>
        </a:defRPr>
      </a:lvl2pPr>
      <a:lvl3pPr marL="1181679" algn="l" defTabSz="1181679" rtl="0" eaLnBrk="1" latinLnBrk="0" hangingPunct="1">
        <a:defRPr kumimoji="1" sz="2326" kern="1200">
          <a:solidFill>
            <a:schemeClr val="tx1"/>
          </a:solidFill>
          <a:latin typeface="+mn-lt"/>
          <a:ea typeface="+mn-ea"/>
          <a:cs typeface="+mn-cs"/>
        </a:defRPr>
      </a:lvl3pPr>
      <a:lvl4pPr marL="1772519" algn="l" defTabSz="1181679" rtl="0" eaLnBrk="1" latinLnBrk="0" hangingPunct="1">
        <a:defRPr kumimoji="1" sz="2326" kern="1200">
          <a:solidFill>
            <a:schemeClr val="tx1"/>
          </a:solidFill>
          <a:latin typeface="+mn-lt"/>
          <a:ea typeface="+mn-ea"/>
          <a:cs typeface="+mn-cs"/>
        </a:defRPr>
      </a:lvl4pPr>
      <a:lvl5pPr marL="2363358" algn="l" defTabSz="1181679" rtl="0" eaLnBrk="1" latinLnBrk="0" hangingPunct="1">
        <a:defRPr kumimoji="1" sz="2326" kern="1200">
          <a:solidFill>
            <a:schemeClr val="tx1"/>
          </a:solidFill>
          <a:latin typeface="+mn-lt"/>
          <a:ea typeface="+mn-ea"/>
          <a:cs typeface="+mn-cs"/>
        </a:defRPr>
      </a:lvl5pPr>
      <a:lvl6pPr marL="2954198" algn="l" defTabSz="1181679" rtl="0" eaLnBrk="1" latinLnBrk="0" hangingPunct="1">
        <a:defRPr kumimoji="1" sz="2326" kern="1200">
          <a:solidFill>
            <a:schemeClr val="tx1"/>
          </a:solidFill>
          <a:latin typeface="+mn-lt"/>
          <a:ea typeface="+mn-ea"/>
          <a:cs typeface="+mn-cs"/>
        </a:defRPr>
      </a:lvl6pPr>
      <a:lvl7pPr marL="3545037" algn="l" defTabSz="1181679" rtl="0" eaLnBrk="1" latinLnBrk="0" hangingPunct="1">
        <a:defRPr kumimoji="1" sz="2326" kern="1200">
          <a:solidFill>
            <a:schemeClr val="tx1"/>
          </a:solidFill>
          <a:latin typeface="+mn-lt"/>
          <a:ea typeface="+mn-ea"/>
          <a:cs typeface="+mn-cs"/>
        </a:defRPr>
      </a:lvl7pPr>
      <a:lvl8pPr marL="4135877" algn="l" defTabSz="1181679" rtl="0" eaLnBrk="1" latinLnBrk="0" hangingPunct="1">
        <a:defRPr kumimoji="1" sz="2326" kern="1200">
          <a:solidFill>
            <a:schemeClr val="tx1"/>
          </a:solidFill>
          <a:latin typeface="+mn-lt"/>
          <a:ea typeface="+mn-ea"/>
          <a:cs typeface="+mn-cs"/>
        </a:defRPr>
      </a:lvl8pPr>
      <a:lvl9pPr marL="4726716" algn="l" defTabSz="1181679" rtl="0" eaLnBrk="1" latinLnBrk="0" hangingPunct="1">
        <a:defRPr kumimoji="1" sz="232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microsoft.com/office/2007/relationships/hdphoto" Target="../media/hdphoto2.wdp"/><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microsoft.com/office/2007/relationships/hdphoto" Target="../media/hdphoto1.wdp"/><Relationship Id="rId9" Type="http://schemas.microsoft.com/office/2007/relationships/hdphoto" Target="../media/hdphoto3.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B51E93D2-A1BF-1007-292D-3B95751976F2}"/>
              </a:ext>
            </a:extLst>
          </p:cNvPr>
          <p:cNvSpPr txBox="1">
            <a:spLocks/>
          </p:cNvSpPr>
          <p:nvPr/>
        </p:nvSpPr>
        <p:spPr>
          <a:xfrm>
            <a:off x="0" y="0"/>
            <a:ext cx="12801600" cy="646486"/>
          </a:xfrm>
          <a:prstGeom prst="rect">
            <a:avLst/>
          </a:prstGeom>
          <a:solidFill>
            <a:schemeClr val="accent2">
              <a:lumMod val="60000"/>
              <a:lumOff val="40000"/>
            </a:schemeClr>
          </a:solidFill>
          <a:ln>
            <a:solidFill>
              <a:schemeClr val="accent2">
                <a:lumMod val="60000"/>
                <a:lumOff val="40000"/>
              </a:schemeClr>
            </a:solidFill>
          </a:ln>
        </p:spPr>
        <p:txBody>
          <a:bodyPr vert="horz" wrap="square" rtlCol="0" anchor="ctr" anchorCtr="0">
            <a:noAutofit/>
          </a:bodyPr>
          <a:lstStyle/>
          <a:p>
            <a:pPr algn="ctr"/>
            <a:r>
              <a:rPr kumimoji="1" lang="ja-JP" altLang="en-US" sz="4000" b="1" dirty="0">
                <a:solidFill>
                  <a:schemeClr val="bg1"/>
                </a:solidFill>
              </a:rPr>
              <a:t>令和８年度取組の主な変更点（案）</a:t>
            </a:r>
          </a:p>
        </p:txBody>
      </p:sp>
      <p:sp>
        <p:nvSpPr>
          <p:cNvPr id="4" name="正方形/長方形 3">
            <a:extLst>
              <a:ext uri="{FF2B5EF4-FFF2-40B4-BE49-F238E27FC236}">
                <a16:creationId xmlns:a16="http://schemas.microsoft.com/office/drawing/2014/main" id="{E7DE6480-5B81-4AD0-A79B-5FE081ED8BB6}"/>
              </a:ext>
            </a:extLst>
          </p:cNvPr>
          <p:cNvSpPr/>
          <p:nvPr/>
        </p:nvSpPr>
        <p:spPr>
          <a:xfrm>
            <a:off x="11402291" y="0"/>
            <a:ext cx="1399309" cy="64648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bg1"/>
                </a:solidFill>
              </a:rPr>
              <a:t>資料３</a:t>
            </a:r>
            <a:r>
              <a:rPr kumimoji="1" lang="en-US" altLang="ja-JP" sz="2400" dirty="0">
                <a:solidFill>
                  <a:schemeClr val="bg1"/>
                </a:solidFill>
              </a:rPr>
              <a:t>-</a:t>
            </a:r>
            <a:r>
              <a:rPr kumimoji="1" lang="ja-JP" altLang="en-US" sz="2400" dirty="0">
                <a:solidFill>
                  <a:schemeClr val="bg1"/>
                </a:solidFill>
              </a:rPr>
              <a:t>２</a:t>
            </a:r>
          </a:p>
        </p:txBody>
      </p:sp>
      <p:grpSp>
        <p:nvGrpSpPr>
          <p:cNvPr id="3" name="グループ化 2">
            <a:extLst>
              <a:ext uri="{FF2B5EF4-FFF2-40B4-BE49-F238E27FC236}">
                <a16:creationId xmlns:a16="http://schemas.microsoft.com/office/drawing/2014/main" id="{D7CA0902-A6C9-4EDE-A96E-55511B3A25A8}"/>
              </a:ext>
            </a:extLst>
          </p:cNvPr>
          <p:cNvGrpSpPr/>
          <p:nvPr/>
        </p:nvGrpSpPr>
        <p:grpSpPr>
          <a:xfrm>
            <a:off x="240950" y="905338"/>
            <a:ext cx="12306448" cy="2093356"/>
            <a:chOff x="240950" y="4106112"/>
            <a:chExt cx="12306448" cy="2093356"/>
          </a:xfrm>
        </p:grpSpPr>
        <p:sp>
          <p:nvSpPr>
            <p:cNvPr id="12" name="四角形: 角を丸くする 11">
              <a:extLst>
                <a:ext uri="{FF2B5EF4-FFF2-40B4-BE49-F238E27FC236}">
                  <a16:creationId xmlns:a16="http://schemas.microsoft.com/office/drawing/2014/main" id="{EF8F688C-BC1B-4507-805C-23ECBFC49D10}"/>
                </a:ext>
              </a:extLst>
            </p:cNvPr>
            <p:cNvSpPr/>
            <p:nvPr/>
          </p:nvSpPr>
          <p:spPr>
            <a:xfrm>
              <a:off x="383737" y="4319379"/>
              <a:ext cx="12163661" cy="1880089"/>
            </a:xfrm>
            <a:prstGeom prst="roundRect">
              <a:avLst>
                <a:gd name="adj" fmla="val 3551"/>
              </a:avLst>
            </a:prstGeom>
            <a:no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7" name="テキスト ボックス 16">
              <a:extLst>
                <a:ext uri="{FF2B5EF4-FFF2-40B4-BE49-F238E27FC236}">
                  <a16:creationId xmlns:a16="http://schemas.microsoft.com/office/drawing/2014/main" id="{E1F9933F-2DD8-47E2-8180-E60F77EC5E5A}"/>
                </a:ext>
              </a:extLst>
            </p:cNvPr>
            <p:cNvSpPr txBox="1"/>
            <p:nvPr/>
          </p:nvSpPr>
          <p:spPr>
            <a:xfrm>
              <a:off x="578275" y="4689209"/>
              <a:ext cx="9528889" cy="1384995"/>
            </a:xfrm>
            <a:prstGeom prst="rect">
              <a:avLst/>
            </a:prstGeom>
            <a:noFill/>
          </p:spPr>
          <p:txBody>
            <a:bodyPr vert="horz"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1" i="0" strike="noStrike" kern="1200" cap="none" spc="0" normalizeH="0" baseline="0" noProof="0" dirty="0">
                  <a:ln>
                    <a:noFill/>
                  </a:ln>
                  <a:solidFill>
                    <a:srgbClr val="C00000"/>
                  </a:solidFill>
                  <a:effectLst/>
                  <a:uLnTx/>
                  <a:uFillTx/>
                  <a:latin typeface="Arial"/>
                  <a:ea typeface="ＭＳ Ｐゴシック"/>
                  <a:cs typeface="+mn-cs"/>
                </a:rPr>
                <a:t>○　</a:t>
              </a:r>
              <a:r>
                <a:rPr kumimoji="1" lang="ja-JP" altLang="en-US" sz="2800" b="1" i="0" u="sng" strike="noStrike" kern="1200" cap="none" spc="0" normalizeH="0" baseline="0" noProof="0" dirty="0">
                  <a:ln>
                    <a:noFill/>
                  </a:ln>
                  <a:solidFill>
                    <a:srgbClr val="C00000"/>
                  </a:solidFill>
                  <a:effectLst/>
                  <a:uLnTx/>
                  <a:uFillTx/>
                  <a:latin typeface="Arial"/>
                  <a:ea typeface="ＭＳ Ｐゴシック"/>
                  <a:cs typeface="+mn-cs"/>
                </a:rPr>
                <a:t>ロゴマーク等の作成</a:t>
              </a:r>
              <a:endParaRPr kumimoji="1" lang="en-US" altLang="ja-JP" sz="2800" b="1" i="0" u="sng" strike="noStrike" kern="1200" cap="none" spc="0" normalizeH="0" baseline="0" noProof="0" dirty="0">
                <a:ln>
                  <a:noFill/>
                </a:ln>
                <a:solidFill>
                  <a:srgbClr val="C00000"/>
                </a:solidFill>
                <a:effectLst/>
                <a:uLnTx/>
                <a:uFillTx/>
                <a:latin typeface="Arial"/>
                <a:ea typeface="ＭＳ Ｐゴシック"/>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1" i="0" strike="noStrike" kern="1200" cap="none" spc="0" normalizeH="0" baseline="0" noProof="0" dirty="0">
                  <a:ln>
                    <a:noFill/>
                  </a:ln>
                  <a:solidFill>
                    <a:srgbClr val="C00000"/>
                  </a:solidFill>
                  <a:effectLst/>
                  <a:uLnTx/>
                  <a:uFillTx/>
                  <a:latin typeface="Arial"/>
                  <a:ea typeface="ＭＳ Ｐゴシック"/>
                  <a:cs typeface="+mn-cs"/>
                </a:rPr>
                <a:t>○　</a:t>
              </a:r>
              <a:r>
                <a:rPr kumimoji="1" lang="ja-JP" altLang="en-US" sz="2800" b="1" i="0" u="sng" strike="noStrike" kern="1200" cap="none" spc="0" normalizeH="0" baseline="0" noProof="0" dirty="0">
                  <a:ln>
                    <a:noFill/>
                  </a:ln>
                  <a:solidFill>
                    <a:srgbClr val="C00000"/>
                  </a:solidFill>
                  <a:effectLst/>
                  <a:uLnTx/>
                  <a:uFillTx/>
                  <a:latin typeface="Arial"/>
                  <a:ea typeface="ＭＳ Ｐゴシック"/>
                  <a:cs typeface="+mn-cs"/>
                </a:rPr>
                <a:t>「デコ活宣言」の登録</a:t>
              </a:r>
              <a:endParaRPr kumimoji="1" lang="en-US" altLang="ja-JP" sz="2800" b="1" i="0" u="sng" strike="noStrike" kern="1200" cap="none" spc="0" normalizeH="0" baseline="0" noProof="0" dirty="0">
                <a:ln>
                  <a:noFill/>
                </a:ln>
                <a:solidFill>
                  <a:srgbClr val="C00000"/>
                </a:solidFill>
                <a:effectLst/>
                <a:uLnTx/>
                <a:uFillTx/>
                <a:latin typeface="Arial"/>
                <a:ea typeface="ＭＳ Ｐゴシック"/>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1" i="0" strike="noStrike" kern="1200" cap="none" spc="0" normalizeH="0" baseline="0" noProof="0" dirty="0">
                  <a:ln>
                    <a:noFill/>
                  </a:ln>
                  <a:solidFill>
                    <a:srgbClr val="C00000"/>
                  </a:solidFill>
                  <a:effectLst/>
                  <a:uLnTx/>
                  <a:uFillTx/>
                  <a:latin typeface="Arial"/>
                  <a:ea typeface="ＭＳ Ｐゴシック"/>
                  <a:cs typeface="+mn-cs"/>
                </a:rPr>
                <a:t>○　</a:t>
              </a:r>
              <a:r>
                <a:rPr kumimoji="1" lang="ja-JP" altLang="en-US" sz="2800" b="1" i="0" u="sng" strike="noStrike" kern="1200" cap="none" spc="0" normalizeH="0" baseline="0" noProof="0" dirty="0">
                  <a:ln>
                    <a:noFill/>
                  </a:ln>
                  <a:solidFill>
                    <a:srgbClr val="C00000"/>
                  </a:solidFill>
                  <a:effectLst/>
                  <a:uLnTx/>
                  <a:uFillTx/>
                  <a:latin typeface="Arial"/>
                  <a:ea typeface="ＭＳ Ｐゴシック"/>
                  <a:cs typeface="+mn-cs"/>
                </a:rPr>
                <a:t>新たな事業「おおさかネイチャーアクション」</a:t>
              </a:r>
              <a:endParaRPr kumimoji="1" lang="en-US" altLang="ja-JP" sz="2800" b="1" i="0" u="sng" strike="noStrike" kern="1200" cap="none" spc="0" normalizeH="0" baseline="0" noProof="0" dirty="0">
                <a:ln>
                  <a:noFill/>
                </a:ln>
                <a:solidFill>
                  <a:srgbClr val="C00000"/>
                </a:solidFill>
                <a:effectLst/>
                <a:uLnTx/>
                <a:uFillTx/>
                <a:latin typeface="Arial"/>
                <a:ea typeface="ＭＳ Ｐゴシック"/>
                <a:cs typeface="+mn-cs"/>
              </a:endParaRPr>
            </a:p>
          </p:txBody>
        </p:sp>
        <p:sp>
          <p:nvSpPr>
            <p:cNvPr id="18" name="四角形: 角を丸くする 17">
              <a:extLst>
                <a:ext uri="{FF2B5EF4-FFF2-40B4-BE49-F238E27FC236}">
                  <a16:creationId xmlns:a16="http://schemas.microsoft.com/office/drawing/2014/main" id="{C2D932F1-40AF-42C0-9A0A-95F477F9E719}"/>
                </a:ext>
              </a:extLst>
            </p:cNvPr>
            <p:cNvSpPr/>
            <p:nvPr/>
          </p:nvSpPr>
          <p:spPr>
            <a:xfrm>
              <a:off x="240950" y="4106112"/>
              <a:ext cx="3578907" cy="50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600" b="0" i="0" u="none" strike="noStrike" kern="1200" cap="none" spc="0" normalizeH="0" baseline="0" noProof="0" dirty="0">
                  <a:ln>
                    <a:noFill/>
                  </a:ln>
                  <a:solidFill>
                    <a:srgbClr val="1B552C"/>
                  </a:solidFill>
                  <a:effectLst/>
                  <a:uLnTx/>
                  <a:uFillTx/>
                  <a:latin typeface="Arial"/>
                  <a:ea typeface="ＭＳ Ｐゴシック"/>
                  <a:cs typeface="+mn-cs"/>
                </a:rPr>
                <a:t>来年度の新規取組</a:t>
              </a:r>
            </a:p>
          </p:txBody>
        </p:sp>
      </p:grpSp>
      <p:grpSp>
        <p:nvGrpSpPr>
          <p:cNvPr id="5" name="グループ化 4">
            <a:extLst>
              <a:ext uri="{FF2B5EF4-FFF2-40B4-BE49-F238E27FC236}">
                <a16:creationId xmlns:a16="http://schemas.microsoft.com/office/drawing/2014/main" id="{4BA10347-79FA-488A-8B1A-07E7EB0BFD0C}"/>
              </a:ext>
            </a:extLst>
          </p:cNvPr>
          <p:cNvGrpSpPr/>
          <p:nvPr/>
        </p:nvGrpSpPr>
        <p:grpSpPr>
          <a:xfrm>
            <a:off x="240950" y="3126319"/>
            <a:ext cx="12306448" cy="1464092"/>
            <a:chOff x="240950" y="7999808"/>
            <a:chExt cx="12306448" cy="1464092"/>
          </a:xfrm>
        </p:grpSpPr>
        <p:sp>
          <p:nvSpPr>
            <p:cNvPr id="13" name="四角形: 角を丸くする 12">
              <a:extLst>
                <a:ext uri="{FF2B5EF4-FFF2-40B4-BE49-F238E27FC236}">
                  <a16:creationId xmlns:a16="http://schemas.microsoft.com/office/drawing/2014/main" id="{5935A9A5-A898-4F8E-8FA5-E1A021DAA906}"/>
                </a:ext>
              </a:extLst>
            </p:cNvPr>
            <p:cNvSpPr/>
            <p:nvPr/>
          </p:nvSpPr>
          <p:spPr>
            <a:xfrm>
              <a:off x="383737" y="8190193"/>
              <a:ext cx="12163661" cy="1273707"/>
            </a:xfrm>
            <a:prstGeom prst="roundRect">
              <a:avLst>
                <a:gd name="adj" fmla="val 4467"/>
              </a:avLst>
            </a:prstGeom>
            <a:noFill/>
          </p:spPr>
          <p:style>
            <a:lnRef idx="2">
              <a:schemeClr val="accent5">
                <a:shade val="50000"/>
              </a:schemeClr>
            </a:lnRef>
            <a:fillRef idx="1">
              <a:schemeClr val="accent5"/>
            </a:fillRef>
            <a:effectRef idx="0">
              <a:schemeClr val="accent5"/>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4" name="テキスト ボックス 13">
              <a:extLst>
                <a:ext uri="{FF2B5EF4-FFF2-40B4-BE49-F238E27FC236}">
                  <a16:creationId xmlns:a16="http://schemas.microsoft.com/office/drawing/2014/main" id="{FF053E10-B777-4D87-AED9-B683813AE3D3}"/>
                </a:ext>
              </a:extLst>
            </p:cNvPr>
            <p:cNvSpPr txBox="1"/>
            <p:nvPr/>
          </p:nvSpPr>
          <p:spPr>
            <a:xfrm>
              <a:off x="578275" y="8552490"/>
              <a:ext cx="11010474" cy="830997"/>
            </a:xfrm>
            <a:prstGeom prst="rect">
              <a:avLst/>
            </a:prstGeom>
            <a:noFill/>
          </p:spPr>
          <p:txBody>
            <a:bodyPr vert="horz" wrap="square" rtlCol="0">
              <a:spAutoFit/>
            </a:bodyPr>
            <a:lstStyle/>
            <a:p>
              <a:pPr marL="0" marR="0" lvl="0" indent="0" algn="l" defTabSz="457200" rtl="0" eaLnBrk="1" fontAlgn="auto" latinLnBrk="0" hangingPunct="1">
                <a:spcBef>
                  <a:spcPts val="0"/>
                </a:spcBef>
                <a:spcAft>
                  <a:spcPts val="0"/>
                </a:spcAft>
                <a:buClrTx/>
                <a:buSzTx/>
                <a:buFontTx/>
                <a:buNone/>
                <a:tabLst/>
                <a:defRPr/>
              </a:pPr>
              <a:r>
                <a:rPr kumimoji="1" lang="ja-JP" altLang="en-US" sz="2200" dirty="0">
                  <a:latin typeface="Arial"/>
                  <a:ea typeface="ＭＳ Ｐゴシック"/>
                </a:rPr>
                <a:t>（</a:t>
              </a:r>
              <a:r>
                <a:rPr kumimoji="1" lang="ja-JP" altLang="en-US" sz="2200" b="0" i="0" u="none" strike="noStrike" kern="1200" cap="none" normalizeH="0" baseline="0" noProof="0" dirty="0">
                  <a:ln>
                    <a:noFill/>
                  </a:ln>
                  <a:effectLst/>
                  <a:uLnTx/>
                  <a:uFillTx/>
                  <a:latin typeface="Arial"/>
                  <a:ea typeface="ＭＳ Ｐゴシック"/>
                  <a:cs typeface="+mn-cs"/>
                </a:rPr>
                <a:t>継続実施）</a:t>
              </a:r>
              <a:r>
                <a:rPr kumimoji="1" lang="ja-JP" altLang="en-US" sz="2200" dirty="0">
                  <a:latin typeface="Arial"/>
                  <a:ea typeface="ＭＳ Ｐゴシック"/>
                </a:rPr>
                <a:t>　</a:t>
              </a:r>
              <a:r>
                <a:rPr kumimoji="1" lang="ja-JP" altLang="en-US" sz="2400" b="1" u="sng" dirty="0">
                  <a:solidFill>
                    <a:srgbClr val="C00000"/>
                  </a:solidFill>
                  <a:latin typeface="Arial"/>
                  <a:ea typeface="ＭＳ Ｐゴシック"/>
                </a:rPr>
                <a:t>おおさか３Ｒキャンペーン、おおさかマイボトルパートナーズ、</a:t>
              </a:r>
              <a:endParaRPr kumimoji="1" lang="en-US" altLang="ja-JP" sz="2400" b="1" u="sng" dirty="0">
                <a:solidFill>
                  <a:srgbClr val="C00000"/>
                </a:solidFill>
                <a:latin typeface="Arial"/>
                <a:ea typeface="ＭＳ Ｐゴシック"/>
              </a:endParaRPr>
            </a:p>
            <a:p>
              <a:pPr marL="0" marR="0" lvl="0" indent="0" algn="l" defTabSz="457200" rtl="0" eaLnBrk="1" fontAlgn="auto" latinLnBrk="0" hangingPunct="1">
                <a:spcBef>
                  <a:spcPts val="0"/>
                </a:spcBef>
                <a:spcAft>
                  <a:spcPts val="0"/>
                </a:spcAft>
                <a:buClrTx/>
                <a:buSzTx/>
                <a:buFontTx/>
                <a:buNone/>
                <a:tabLst/>
                <a:defRPr/>
              </a:pPr>
              <a:r>
                <a:rPr kumimoji="1" lang="ja-JP" altLang="en-US" sz="2400" b="1" dirty="0">
                  <a:solidFill>
                    <a:srgbClr val="C00000"/>
                  </a:solidFill>
                  <a:latin typeface="Arial"/>
                  <a:ea typeface="ＭＳ Ｐゴシック"/>
                </a:rPr>
                <a:t>　　　　　　　  </a:t>
              </a:r>
              <a:r>
                <a:rPr kumimoji="1" lang="ja-JP" altLang="en-US" sz="2400" b="1" u="sng" dirty="0">
                  <a:solidFill>
                    <a:srgbClr val="C00000"/>
                  </a:solidFill>
                  <a:latin typeface="Arial"/>
                  <a:ea typeface="ＭＳ Ｐゴシック"/>
                </a:rPr>
                <a:t>おおさか環境デジタルメディア学生コンテスト、学生環境サミット</a:t>
              </a:r>
              <a:endParaRPr kumimoji="1" lang="en-US" altLang="ja-JP" sz="2200" b="1" i="0" u="sng" strike="noStrike" kern="1200" cap="none" normalizeH="0" baseline="0" noProof="0" dirty="0">
                <a:ln>
                  <a:noFill/>
                </a:ln>
                <a:solidFill>
                  <a:srgbClr val="C00000"/>
                </a:solidFill>
                <a:effectLst/>
                <a:uLnTx/>
                <a:uFillTx/>
                <a:latin typeface="Arial"/>
                <a:ea typeface="ＭＳ Ｐゴシック"/>
                <a:cs typeface="+mn-cs"/>
              </a:endParaRPr>
            </a:p>
          </p:txBody>
        </p:sp>
        <p:sp>
          <p:nvSpPr>
            <p:cNvPr id="20" name="四角形: 角を丸くする 19">
              <a:extLst>
                <a:ext uri="{FF2B5EF4-FFF2-40B4-BE49-F238E27FC236}">
                  <a16:creationId xmlns:a16="http://schemas.microsoft.com/office/drawing/2014/main" id="{6DE84AB8-A518-4A39-AC1B-A5CF30F7301A}"/>
                </a:ext>
              </a:extLst>
            </p:cNvPr>
            <p:cNvSpPr/>
            <p:nvPr/>
          </p:nvSpPr>
          <p:spPr>
            <a:xfrm>
              <a:off x="240950" y="7999808"/>
              <a:ext cx="5443687" cy="50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600" b="0" i="0" u="none" strike="noStrike" kern="1200" cap="none" spc="0" normalizeH="0" baseline="0" noProof="0" dirty="0">
                  <a:ln>
                    <a:noFill/>
                  </a:ln>
                  <a:solidFill>
                    <a:srgbClr val="1B552C"/>
                  </a:solidFill>
                  <a:effectLst/>
                  <a:uLnTx/>
                  <a:uFillTx/>
                  <a:latin typeface="Arial"/>
                  <a:ea typeface="ＭＳ Ｐゴシック"/>
                  <a:cs typeface="+mn-cs"/>
                </a:rPr>
                <a:t>既存取組（分科会）及びその整理</a:t>
              </a:r>
            </a:p>
          </p:txBody>
        </p:sp>
      </p:grpSp>
      <p:sp>
        <p:nvSpPr>
          <p:cNvPr id="19" name="四角形: 角を丸くする 18">
            <a:extLst>
              <a:ext uri="{FF2B5EF4-FFF2-40B4-BE49-F238E27FC236}">
                <a16:creationId xmlns:a16="http://schemas.microsoft.com/office/drawing/2014/main" id="{204317BA-C74C-4737-963C-774A52F7371D}"/>
              </a:ext>
            </a:extLst>
          </p:cNvPr>
          <p:cNvSpPr/>
          <p:nvPr/>
        </p:nvSpPr>
        <p:spPr>
          <a:xfrm>
            <a:off x="2890800" y="5157312"/>
            <a:ext cx="7020000" cy="648000"/>
          </a:xfrm>
          <a:prstGeom prst="roundRect">
            <a:avLst>
              <a:gd name="adj" fmla="val 21171"/>
            </a:avLst>
          </a:prstGeom>
          <a:solidFill>
            <a:schemeClr val="accent1">
              <a:alpha val="40000"/>
            </a:schemeClr>
          </a:solidFill>
          <a:ln w="38100">
            <a:solidFill>
              <a:schemeClr val="accent5">
                <a:lumMod val="5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3200" b="1" i="0" u="none" strike="noStrike" kern="1200" cap="none" spc="0" normalizeH="0" baseline="0" noProof="0" dirty="0">
                <a:ln>
                  <a:noFill/>
                </a:ln>
                <a:solidFill>
                  <a:srgbClr val="FF0000"/>
                </a:solidFill>
                <a:effectLst/>
                <a:uLnTx/>
                <a:uFillTx/>
                <a:latin typeface="Arial"/>
                <a:ea typeface="ＭＳ Ｐゴシック"/>
                <a:cs typeface="+mn-cs"/>
              </a:rPr>
              <a:t>〔</a:t>
            </a:r>
            <a:r>
              <a:rPr kumimoji="1" lang="ja-JP" altLang="en-US" sz="3200" b="1" i="0" u="none" strike="noStrike" kern="1200" cap="none" spc="0" normalizeH="0" baseline="0" noProof="0" dirty="0">
                <a:ln>
                  <a:noFill/>
                </a:ln>
                <a:solidFill>
                  <a:srgbClr val="FF0000"/>
                </a:solidFill>
                <a:effectLst/>
                <a:uLnTx/>
                <a:uFillTx/>
                <a:latin typeface="Arial"/>
                <a:ea typeface="ＭＳ Ｐゴシック"/>
                <a:cs typeface="+mn-cs"/>
              </a:rPr>
              <a:t>新規</a:t>
            </a:r>
            <a:r>
              <a:rPr kumimoji="1" lang="en-US" altLang="ja-JP" sz="3200" b="1" i="0" u="none" strike="noStrike" kern="1200" cap="none" spc="0" normalizeH="0" baseline="0" noProof="0" dirty="0">
                <a:ln>
                  <a:noFill/>
                </a:ln>
                <a:solidFill>
                  <a:srgbClr val="FF0000"/>
                </a:solidFill>
                <a:effectLst/>
                <a:uLnTx/>
                <a:uFillTx/>
                <a:latin typeface="Arial"/>
                <a:ea typeface="ＭＳ Ｐゴシック"/>
                <a:cs typeface="+mn-cs"/>
              </a:rPr>
              <a:t>〕</a:t>
            </a:r>
            <a:r>
              <a:rPr kumimoji="1" lang="ja-JP" altLang="en-US" sz="3200" b="1" i="0" u="none" strike="noStrike" kern="1200" cap="none" spc="0" normalizeH="0" baseline="0" noProof="0" dirty="0">
                <a:ln>
                  <a:noFill/>
                </a:ln>
                <a:solidFill>
                  <a:srgbClr val="2D2D8A">
                    <a:lumMod val="75000"/>
                  </a:srgbClr>
                </a:solidFill>
                <a:effectLst/>
                <a:uLnTx/>
                <a:uFillTx/>
                <a:latin typeface="Arial"/>
                <a:ea typeface="ＭＳ Ｐゴシック"/>
                <a:cs typeface="+mn-cs"/>
              </a:rPr>
              <a:t>ロゴマーク等の作成</a:t>
            </a:r>
            <a:endParaRPr kumimoji="1" lang="ja-JP" altLang="en-US" sz="3200" b="1" i="0" u="none" strike="noStrike" kern="1200" cap="none" normalizeH="0" baseline="0" noProof="0" dirty="0">
              <a:ln>
                <a:noFill/>
              </a:ln>
              <a:solidFill>
                <a:srgbClr val="2D2D8A">
                  <a:lumMod val="75000"/>
                </a:srgbClr>
              </a:solidFill>
              <a:effectLst/>
              <a:uLnTx/>
              <a:uFillTx/>
              <a:latin typeface="Arial"/>
              <a:ea typeface="ＭＳ Ｐゴシック"/>
              <a:cs typeface="+mn-cs"/>
            </a:endParaRPr>
          </a:p>
        </p:txBody>
      </p:sp>
      <p:sp>
        <p:nvSpPr>
          <p:cNvPr id="22" name="テキスト ボックス 21">
            <a:extLst>
              <a:ext uri="{FF2B5EF4-FFF2-40B4-BE49-F238E27FC236}">
                <a16:creationId xmlns:a16="http://schemas.microsoft.com/office/drawing/2014/main" id="{149C72D1-1D26-45A0-B9FF-692C76D5B96B}"/>
              </a:ext>
            </a:extLst>
          </p:cNvPr>
          <p:cNvSpPr txBox="1"/>
          <p:nvPr/>
        </p:nvSpPr>
        <p:spPr>
          <a:xfrm>
            <a:off x="119268" y="5860393"/>
            <a:ext cx="12563064" cy="1877437"/>
          </a:xfrm>
          <a:prstGeom prst="rect">
            <a:avLst/>
          </a:prstGeom>
          <a:noFill/>
        </p:spPr>
        <p:txBody>
          <a:bodyPr wrap="square">
            <a:spAutoFit/>
          </a:bodyPr>
          <a:lstStyle/>
          <a:p>
            <a:r>
              <a:rPr lang="ja-JP" altLang="en-US" sz="2800" dirty="0">
                <a:highlight>
                  <a:srgbClr val="DAEDEF"/>
                </a:highlight>
                <a:latin typeface="+mn-ea"/>
              </a:rPr>
              <a:t>方向性</a:t>
            </a:r>
          </a:p>
          <a:p>
            <a:pPr marL="300038" indent="-300038">
              <a:buFont typeface="Wingdings" panose="05000000000000000000" pitchFamily="2" charset="2"/>
              <a:buChar char="u"/>
            </a:pPr>
            <a:r>
              <a:rPr lang="ja-JP" altLang="en-US" sz="2200" dirty="0">
                <a:latin typeface="+mn-ea"/>
              </a:rPr>
              <a:t>各主体における豊かな環境の保全と創造に関する活動をより一層推進するため、府民会議の趣旨に賛同する事業者等のさらなる拡大のほか、各会員における取組が府民会議と連携した取組であることを府民に広く周知し、府全域で一体感をもって取組を進めていくための広報ツールとして使用できるロゴマーク等を制作する。</a:t>
            </a:r>
          </a:p>
        </p:txBody>
      </p:sp>
      <p:sp>
        <p:nvSpPr>
          <p:cNvPr id="24" name="矢印: 右 23">
            <a:extLst>
              <a:ext uri="{FF2B5EF4-FFF2-40B4-BE49-F238E27FC236}">
                <a16:creationId xmlns:a16="http://schemas.microsoft.com/office/drawing/2014/main" id="{588A0FE9-FE9D-4C3A-9D36-1B2C6EA6D6DB}"/>
              </a:ext>
            </a:extLst>
          </p:cNvPr>
          <p:cNvSpPr/>
          <p:nvPr/>
        </p:nvSpPr>
        <p:spPr>
          <a:xfrm>
            <a:off x="383737" y="7906775"/>
            <a:ext cx="705822" cy="1031580"/>
          </a:xfrm>
          <a:prstGeom prst="rightArrow">
            <a:avLst>
              <a:gd name="adj1" fmla="val 50000"/>
              <a:gd name="adj2" fmla="val 71039"/>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FD39D457-1C04-4E67-BF86-F6FCD967914C}"/>
              </a:ext>
            </a:extLst>
          </p:cNvPr>
          <p:cNvCxnSpPr>
            <a:cxnSpLocks/>
          </p:cNvCxnSpPr>
          <p:nvPr/>
        </p:nvCxnSpPr>
        <p:spPr>
          <a:xfrm>
            <a:off x="0" y="4867835"/>
            <a:ext cx="12801600" cy="0"/>
          </a:xfrm>
          <a:prstGeom prst="line">
            <a:avLst/>
          </a:prstGeom>
          <a:ln>
            <a:prstDash val="lgDash"/>
          </a:ln>
          <a:effectLst/>
        </p:spPr>
        <p:style>
          <a:lnRef idx="3">
            <a:schemeClr val="accent1"/>
          </a:lnRef>
          <a:fillRef idx="0">
            <a:schemeClr val="accent1"/>
          </a:fillRef>
          <a:effectRef idx="2">
            <a:schemeClr val="accent1"/>
          </a:effectRef>
          <a:fontRef idx="minor">
            <a:schemeClr val="tx1"/>
          </a:fontRef>
        </p:style>
      </p:cxnSp>
      <p:sp>
        <p:nvSpPr>
          <p:cNvPr id="25" name="テキスト ボックス 24">
            <a:extLst>
              <a:ext uri="{FF2B5EF4-FFF2-40B4-BE49-F238E27FC236}">
                <a16:creationId xmlns:a16="http://schemas.microsoft.com/office/drawing/2014/main" id="{47399A65-EBC0-4362-80B3-015890D9AAC0}"/>
              </a:ext>
            </a:extLst>
          </p:cNvPr>
          <p:cNvSpPr txBox="1"/>
          <p:nvPr/>
        </p:nvSpPr>
        <p:spPr>
          <a:xfrm>
            <a:off x="1200150" y="7823996"/>
            <a:ext cx="11333801" cy="1523494"/>
          </a:xfrm>
          <a:prstGeom prst="rect">
            <a:avLst/>
          </a:prstGeom>
          <a:noFill/>
        </p:spPr>
        <p:txBody>
          <a:bodyPr wrap="square">
            <a:spAutoFit/>
          </a:bodyPr>
          <a:lstStyle/>
          <a:p>
            <a:r>
              <a:rPr lang="ja-JP" altLang="en-US" sz="2200" dirty="0">
                <a:latin typeface="+mn-ea"/>
              </a:rPr>
              <a:t>地方公共団体、事業者、府民及び民間団体の協働による豊かな環境の保全と創造の活動を想起させるロゴデザイン等をデザイン会社へ発注し、デザイン案について、各委員あてアンケート調査を行い、決定します。</a:t>
            </a:r>
            <a:endParaRPr lang="en-US" altLang="ja-JP" sz="2200" dirty="0">
              <a:latin typeface="+mn-ea"/>
            </a:endParaRPr>
          </a:p>
          <a:p>
            <a:endParaRPr lang="en-US" altLang="ja-JP" sz="900" dirty="0">
              <a:latin typeface="+mn-ea"/>
            </a:endParaRPr>
          </a:p>
          <a:p>
            <a:pPr lvl="1"/>
            <a:r>
              <a:rPr lang="ja-JP" altLang="en-US" dirty="0">
                <a:latin typeface="+mn-ea"/>
              </a:rPr>
              <a:t>（スケジュールイメージ）　令和８年６～７月頃：アンケート調査、８～９月頃：ロゴマーク等の決定　</a:t>
            </a:r>
          </a:p>
        </p:txBody>
      </p:sp>
    </p:spTree>
    <p:extLst>
      <p:ext uri="{BB962C8B-B14F-4D97-AF65-F5344CB8AC3E}">
        <p14:creationId xmlns:p14="http://schemas.microsoft.com/office/powerpoint/2010/main" val="3345091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グループ化 17">
            <a:extLst>
              <a:ext uri="{FF2B5EF4-FFF2-40B4-BE49-F238E27FC236}">
                <a16:creationId xmlns:a16="http://schemas.microsoft.com/office/drawing/2014/main" id="{DF9E9D79-82E5-4766-8EA1-DC23D261D18D}"/>
              </a:ext>
            </a:extLst>
          </p:cNvPr>
          <p:cNvGrpSpPr/>
          <p:nvPr/>
        </p:nvGrpSpPr>
        <p:grpSpPr>
          <a:xfrm>
            <a:off x="238341" y="6854928"/>
            <a:ext cx="12430541" cy="2637116"/>
            <a:chOff x="439269" y="1296389"/>
            <a:chExt cx="4957484" cy="2021342"/>
          </a:xfrm>
        </p:grpSpPr>
        <p:sp>
          <p:nvSpPr>
            <p:cNvPr id="19" name="四角形: 角を丸くする 18">
              <a:extLst>
                <a:ext uri="{FF2B5EF4-FFF2-40B4-BE49-F238E27FC236}">
                  <a16:creationId xmlns:a16="http://schemas.microsoft.com/office/drawing/2014/main" id="{7295E8F8-DB65-4AF2-AC28-32CFC9446C7D}"/>
                </a:ext>
              </a:extLst>
            </p:cNvPr>
            <p:cNvSpPr/>
            <p:nvPr/>
          </p:nvSpPr>
          <p:spPr>
            <a:xfrm>
              <a:off x="439270" y="1413752"/>
              <a:ext cx="4957483" cy="1903979"/>
            </a:xfrm>
            <a:prstGeom prst="roundRect">
              <a:avLst>
                <a:gd name="adj" fmla="val 7527"/>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t"/>
            <a:lstStyle/>
            <a:p>
              <a:pPr algn="just"/>
              <a:endParaRPr kumimoji="1" lang="en-US" altLang="ja-JP" sz="2400" dirty="0">
                <a:solidFill>
                  <a:schemeClr val="tx1"/>
                </a:solidFill>
                <a:latin typeface="ＭＳ Ｐゴシック" panose="020B0600070205080204" pitchFamily="50" charset="-128"/>
                <a:ea typeface="ＭＳ Ｐゴシック" panose="020B0600070205080204" pitchFamily="50" charset="-128"/>
              </a:endParaRPr>
            </a:p>
          </p:txBody>
        </p:sp>
        <p:sp>
          <p:nvSpPr>
            <p:cNvPr id="20" name="四角形: 上の 2 つの角を丸める 19">
              <a:extLst>
                <a:ext uri="{FF2B5EF4-FFF2-40B4-BE49-F238E27FC236}">
                  <a16:creationId xmlns:a16="http://schemas.microsoft.com/office/drawing/2014/main" id="{51120C94-E134-4CAD-BF91-32CF918A6B2E}"/>
                </a:ext>
              </a:extLst>
            </p:cNvPr>
            <p:cNvSpPr/>
            <p:nvPr/>
          </p:nvSpPr>
          <p:spPr>
            <a:xfrm>
              <a:off x="439269" y="1296389"/>
              <a:ext cx="4957483" cy="441503"/>
            </a:xfrm>
            <a:prstGeom prst="round2SameRect">
              <a:avLst>
                <a:gd name="adj1" fmla="val 41109"/>
                <a:gd name="adj2" fmla="val 0"/>
              </a:avLst>
            </a:prstGeom>
            <a:solidFill>
              <a:schemeClr val="accent5">
                <a:lumMod val="50000"/>
              </a:schemeClr>
            </a:solidFill>
            <a:ln/>
            <a:effectLst/>
          </p:spPr>
          <p:style>
            <a:lnRef idx="3">
              <a:schemeClr val="lt1"/>
            </a:lnRef>
            <a:fillRef idx="1">
              <a:schemeClr val="accent1"/>
            </a:fillRef>
            <a:effectRef idx="1">
              <a:schemeClr val="accent1"/>
            </a:effectRef>
            <a:fontRef idx="minor">
              <a:schemeClr val="lt1"/>
            </a:fontRef>
          </p:style>
          <p:txBody>
            <a:bodyPr rtlCol="0" anchor="ctr"/>
            <a:lstStyle/>
            <a:p>
              <a:pPr marL="0" marR="0" lvl="0" indent="0" algn="l" defTabSz="457200" rtl="0" eaLnBrk="1" fontAlgn="auto" latinLnBrk="0" hangingPunct="1">
                <a:spcBef>
                  <a:spcPts val="0"/>
                </a:spcBef>
                <a:spcAft>
                  <a:spcPts val="0"/>
                </a:spcAft>
                <a:buClrTx/>
                <a:buSzTx/>
                <a:buFontTx/>
                <a:buNone/>
                <a:tabLst/>
                <a:defRPr/>
              </a:pPr>
              <a:r>
                <a:rPr kumimoji="1" lang="ja-JP" altLang="en-US" sz="2400" b="1" dirty="0">
                  <a:solidFill>
                    <a:schemeClr val="accent3"/>
                  </a:solidFill>
                  <a:latin typeface="Arial"/>
                  <a:ea typeface="ＭＳ Ｐゴシック"/>
                </a:rPr>
                <a:t>府民会議のデコ活宣言</a:t>
              </a:r>
              <a:endParaRPr kumimoji="1" lang="en-US" altLang="ja-JP" sz="2400" b="1" dirty="0">
                <a:solidFill>
                  <a:schemeClr val="accent3"/>
                </a:solidFill>
                <a:latin typeface="Arial"/>
                <a:ea typeface="ＭＳ Ｐゴシック"/>
              </a:endParaRPr>
            </a:p>
          </p:txBody>
        </p:sp>
      </p:grpSp>
      <p:sp>
        <p:nvSpPr>
          <p:cNvPr id="13" name="テキスト ボックス 12">
            <a:extLst>
              <a:ext uri="{FF2B5EF4-FFF2-40B4-BE49-F238E27FC236}">
                <a16:creationId xmlns:a16="http://schemas.microsoft.com/office/drawing/2014/main" id="{7D527AFF-68D6-4827-BFE7-9A1A9761518D}"/>
              </a:ext>
            </a:extLst>
          </p:cNvPr>
          <p:cNvSpPr txBox="1"/>
          <p:nvPr/>
        </p:nvSpPr>
        <p:spPr>
          <a:xfrm>
            <a:off x="119267" y="4025641"/>
            <a:ext cx="11897956" cy="523220"/>
          </a:xfrm>
          <a:prstGeom prst="rect">
            <a:avLst/>
          </a:prstGeom>
          <a:noFill/>
        </p:spPr>
        <p:txBody>
          <a:bodyPr wrap="square">
            <a:spAutoFit/>
          </a:bodyPr>
          <a:lstStyle/>
          <a:p>
            <a:r>
              <a:rPr lang="ja-JP" altLang="en-US" sz="2800" dirty="0">
                <a:highlight>
                  <a:srgbClr val="DAEDEF"/>
                </a:highlight>
                <a:latin typeface="+mn-ea"/>
              </a:rPr>
              <a:t>デコ活宣言について</a:t>
            </a:r>
          </a:p>
        </p:txBody>
      </p:sp>
      <p:sp>
        <p:nvSpPr>
          <p:cNvPr id="30" name="テキスト ボックス 29">
            <a:extLst>
              <a:ext uri="{FF2B5EF4-FFF2-40B4-BE49-F238E27FC236}">
                <a16:creationId xmlns:a16="http://schemas.microsoft.com/office/drawing/2014/main" id="{46AFC22E-25FB-4A4D-BBDF-888EEE1B1F84}"/>
              </a:ext>
            </a:extLst>
          </p:cNvPr>
          <p:cNvSpPr txBox="1"/>
          <p:nvPr/>
        </p:nvSpPr>
        <p:spPr>
          <a:xfrm>
            <a:off x="331037" y="4672100"/>
            <a:ext cx="12040258" cy="1938992"/>
          </a:xfrm>
          <a:prstGeom prst="rect">
            <a:avLst/>
          </a:prstGeom>
          <a:noFill/>
        </p:spPr>
        <p:txBody>
          <a:bodyPr vert="horz" wrap="square" rtlCol="0">
            <a:spAutoFit/>
          </a:bodyPr>
          <a:lstStyle/>
          <a:p>
            <a:pPr algn="just"/>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 デコ活とは、二酸化炭素</a:t>
            </a:r>
            <a:r>
              <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rPr>
              <a:t>(CO2)</a:t>
            </a: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を減らす</a:t>
            </a:r>
            <a:r>
              <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rPr>
              <a:t>(DE)</a:t>
            </a: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脱炭素</a:t>
            </a:r>
            <a:r>
              <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rPr>
              <a:t>(Decarbonization)</a:t>
            </a: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と、</a:t>
            </a:r>
            <a:endPar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　環境に良いエコ</a:t>
            </a:r>
            <a:r>
              <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rPr>
              <a:t>(Eco)</a:t>
            </a: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を含む</a:t>
            </a:r>
            <a:r>
              <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デコ</a:t>
            </a:r>
            <a:r>
              <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と活動・生活を組み合わせた新しい言葉です。</a:t>
            </a:r>
            <a:endPar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 デコ活宣言とは、以下の①、②のいずれか、または両方のデコ活に取り組むこと</a:t>
            </a:r>
            <a:endPar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　を宣言するものです。</a:t>
            </a:r>
          </a:p>
          <a:p>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　① 脱炭素につながる製品、サービス、取組展開を通じて国民の彩り豊かな暮らし（デコ活）を後押しします！</a:t>
            </a:r>
            <a:endPar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　② 日々の生活・仕事の中で、デコ活（脱炭素につながる豊かな暮らし）を実践します！</a:t>
            </a:r>
          </a:p>
        </p:txBody>
      </p:sp>
      <p:sp>
        <p:nvSpPr>
          <p:cNvPr id="26" name="四角形: 角を丸くする 25">
            <a:extLst>
              <a:ext uri="{FF2B5EF4-FFF2-40B4-BE49-F238E27FC236}">
                <a16:creationId xmlns:a16="http://schemas.microsoft.com/office/drawing/2014/main" id="{33FA810B-62D0-4713-AA17-43EDA0099A64}"/>
              </a:ext>
            </a:extLst>
          </p:cNvPr>
          <p:cNvSpPr/>
          <p:nvPr/>
        </p:nvSpPr>
        <p:spPr>
          <a:xfrm>
            <a:off x="2890800" y="764472"/>
            <a:ext cx="7020000" cy="648000"/>
          </a:xfrm>
          <a:prstGeom prst="roundRect">
            <a:avLst>
              <a:gd name="adj" fmla="val 21171"/>
            </a:avLst>
          </a:prstGeom>
          <a:solidFill>
            <a:schemeClr val="accent1">
              <a:alpha val="40000"/>
            </a:schemeClr>
          </a:solidFill>
          <a:ln w="38100">
            <a:solidFill>
              <a:schemeClr val="accent5">
                <a:lumMod val="5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3200" b="1" i="0" u="none" strike="noStrike" kern="1200" cap="none" spc="0" normalizeH="0" baseline="0" noProof="0" dirty="0">
                <a:ln>
                  <a:noFill/>
                </a:ln>
                <a:solidFill>
                  <a:srgbClr val="FF0000"/>
                </a:solidFill>
                <a:effectLst/>
                <a:uLnTx/>
                <a:uFillTx/>
                <a:latin typeface="Arial"/>
                <a:ea typeface="ＭＳ Ｐゴシック"/>
                <a:cs typeface="+mn-cs"/>
              </a:rPr>
              <a:t>〔</a:t>
            </a:r>
            <a:r>
              <a:rPr kumimoji="1" lang="ja-JP" altLang="en-US" sz="3200" b="1" i="0" u="none" strike="noStrike" kern="1200" cap="none" spc="0" normalizeH="0" baseline="0" noProof="0" dirty="0">
                <a:ln>
                  <a:noFill/>
                </a:ln>
                <a:solidFill>
                  <a:srgbClr val="FF0000"/>
                </a:solidFill>
                <a:effectLst/>
                <a:uLnTx/>
                <a:uFillTx/>
                <a:latin typeface="Arial"/>
                <a:ea typeface="ＭＳ Ｐゴシック"/>
                <a:cs typeface="+mn-cs"/>
              </a:rPr>
              <a:t>新規</a:t>
            </a:r>
            <a:r>
              <a:rPr kumimoji="1" lang="en-US" altLang="ja-JP" sz="3200" b="1" i="0" u="none" strike="noStrike" kern="1200" cap="none" spc="0" normalizeH="0" baseline="0" noProof="0" dirty="0">
                <a:ln>
                  <a:noFill/>
                </a:ln>
                <a:solidFill>
                  <a:srgbClr val="FF0000"/>
                </a:solidFill>
                <a:effectLst/>
                <a:uLnTx/>
                <a:uFillTx/>
                <a:latin typeface="Arial"/>
                <a:ea typeface="ＭＳ Ｐゴシック"/>
                <a:cs typeface="+mn-cs"/>
              </a:rPr>
              <a:t>〕</a:t>
            </a:r>
            <a:r>
              <a:rPr kumimoji="1" lang="ja-JP" altLang="en-US" sz="3200" b="1" i="0" u="none" strike="noStrike" kern="1200" cap="none" spc="0" normalizeH="0" baseline="0" noProof="0" dirty="0">
                <a:ln>
                  <a:noFill/>
                </a:ln>
                <a:solidFill>
                  <a:srgbClr val="2D2D8A">
                    <a:lumMod val="75000"/>
                  </a:srgbClr>
                </a:solidFill>
                <a:effectLst/>
                <a:uLnTx/>
                <a:uFillTx/>
                <a:latin typeface="Arial"/>
                <a:ea typeface="ＭＳ Ｐゴシック"/>
                <a:cs typeface="+mn-cs"/>
              </a:rPr>
              <a:t>「デコ活宣言」登録</a:t>
            </a:r>
            <a:endParaRPr kumimoji="1" lang="ja-JP" altLang="en-US" sz="3200" b="1" i="0" u="none" strike="noStrike" kern="1200" cap="none" normalizeH="0" baseline="0" noProof="0" dirty="0">
              <a:ln>
                <a:noFill/>
              </a:ln>
              <a:solidFill>
                <a:srgbClr val="2D2D8A">
                  <a:lumMod val="75000"/>
                </a:srgbClr>
              </a:solidFill>
              <a:effectLst/>
              <a:uLnTx/>
              <a:uFillTx/>
              <a:latin typeface="Arial"/>
              <a:ea typeface="ＭＳ Ｐゴシック"/>
              <a:cs typeface="+mn-cs"/>
            </a:endParaRPr>
          </a:p>
        </p:txBody>
      </p:sp>
      <p:sp>
        <p:nvSpPr>
          <p:cNvPr id="31" name="テキスト ボックス 30">
            <a:extLst>
              <a:ext uri="{FF2B5EF4-FFF2-40B4-BE49-F238E27FC236}">
                <a16:creationId xmlns:a16="http://schemas.microsoft.com/office/drawing/2014/main" id="{2DB3F265-5E91-4825-8DA1-4C5FFB3D833D}"/>
              </a:ext>
            </a:extLst>
          </p:cNvPr>
          <p:cNvSpPr txBox="1">
            <a:spLocks/>
          </p:cNvSpPr>
          <p:nvPr/>
        </p:nvSpPr>
        <p:spPr>
          <a:xfrm>
            <a:off x="0" y="0"/>
            <a:ext cx="12801600" cy="646486"/>
          </a:xfrm>
          <a:prstGeom prst="rect">
            <a:avLst/>
          </a:prstGeom>
          <a:solidFill>
            <a:schemeClr val="accent2">
              <a:lumMod val="60000"/>
              <a:lumOff val="40000"/>
            </a:schemeClr>
          </a:solidFill>
          <a:ln>
            <a:solidFill>
              <a:schemeClr val="accent2">
                <a:lumMod val="60000"/>
                <a:lumOff val="40000"/>
              </a:schemeClr>
            </a:solidFill>
          </a:ln>
        </p:spPr>
        <p:txBody>
          <a:bodyPr vert="horz" wrap="square" rtlCol="0" anchor="ctr" anchorCtr="0">
            <a:noAutofit/>
          </a:bodyPr>
          <a:lstStyle/>
          <a:p>
            <a:pPr algn="ctr"/>
            <a:r>
              <a:rPr kumimoji="1" lang="ja-JP" altLang="en-US" sz="4000" b="1" dirty="0">
                <a:solidFill>
                  <a:schemeClr val="bg1"/>
                </a:solidFill>
              </a:rPr>
              <a:t>令和８年度取組の主な変更点（案）</a:t>
            </a:r>
          </a:p>
        </p:txBody>
      </p:sp>
      <p:pic>
        <p:nvPicPr>
          <p:cNvPr id="3" name="Picture 2" descr="デコ活のロゴ画像">
            <a:extLst>
              <a:ext uri="{FF2B5EF4-FFF2-40B4-BE49-F238E27FC236}">
                <a16:creationId xmlns:a16="http://schemas.microsoft.com/office/drawing/2014/main" id="{57F1A2EA-8749-410C-AB1A-B74CEE3A3E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2763" y="4769659"/>
            <a:ext cx="2864403" cy="1031185"/>
          </a:xfrm>
          <a:prstGeom prst="rect">
            <a:avLst/>
          </a:prstGeom>
          <a:noFill/>
          <a:extLst>
            <a:ext uri="{909E8E84-426E-40DD-AFC4-6F175D3DCCD1}">
              <a14:hiddenFill xmlns:a14="http://schemas.microsoft.com/office/drawing/2010/main">
                <a:solidFill>
                  <a:srgbClr val="FFFFFF"/>
                </a:solidFill>
              </a14:hiddenFill>
            </a:ext>
          </a:extLst>
        </p:spPr>
      </p:pic>
      <p:sp>
        <p:nvSpPr>
          <p:cNvPr id="15" name="テキスト ボックス 14">
            <a:extLst>
              <a:ext uri="{FF2B5EF4-FFF2-40B4-BE49-F238E27FC236}">
                <a16:creationId xmlns:a16="http://schemas.microsoft.com/office/drawing/2014/main" id="{58F071D7-9116-4B93-866A-904404091A33}"/>
              </a:ext>
            </a:extLst>
          </p:cNvPr>
          <p:cNvSpPr txBox="1"/>
          <p:nvPr/>
        </p:nvSpPr>
        <p:spPr>
          <a:xfrm>
            <a:off x="119268" y="1467553"/>
            <a:ext cx="12563064" cy="2893100"/>
          </a:xfrm>
          <a:prstGeom prst="rect">
            <a:avLst/>
          </a:prstGeom>
          <a:noFill/>
        </p:spPr>
        <p:txBody>
          <a:bodyPr wrap="square">
            <a:spAutoFit/>
          </a:bodyPr>
          <a:lstStyle/>
          <a:p>
            <a:r>
              <a:rPr lang="ja-JP" altLang="en-US" sz="2800" dirty="0">
                <a:highlight>
                  <a:srgbClr val="DAEDEF"/>
                </a:highlight>
                <a:latin typeface="+mn-ea"/>
              </a:rPr>
              <a:t>方向性</a:t>
            </a:r>
          </a:p>
          <a:p>
            <a:pPr marL="300038" indent="-300038">
              <a:buFont typeface="Wingdings" panose="05000000000000000000" pitchFamily="2" charset="2"/>
              <a:buChar char="u"/>
            </a:pPr>
            <a:r>
              <a:rPr lang="ja-JP" altLang="en-US" sz="2200" dirty="0">
                <a:latin typeface="+mn-ea"/>
              </a:rPr>
              <a:t>環境省では、</a:t>
            </a:r>
            <a:r>
              <a:rPr lang="en-US" altLang="ja-JP" sz="2200" dirty="0">
                <a:latin typeface="+mn-ea"/>
              </a:rPr>
              <a:t>2050</a:t>
            </a:r>
            <a:r>
              <a:rPr lang="ja-JP" altLang="en-US" sz="2200" dirty="0">
                <a:latin typeface="+mn-ea"/>
              </a:rPr>
              <a:t>年カーボンニュートラル及び</a:t>
            </a:r>
            <a:r>
              <a:rPr lang="en-US" altLang="ja-JP" sz="2200" dirty="0">
                <a:latin typeface="+mn-ea"/>
              </a:rPr>
              <a:t>2030</a:t>
            </a:r>
            <a:r>
              <a:rPr lang="ja-JP" altLang="en-US" sz="2200" dirty="0">
                <a:latin typeface="+mn-ea"/>
              </a:rPr>
              <a:t>年度削減目標の実現に向けて、国民・消費者の行動変容、ライフスタイル転換を強力に後押しするため、国民運動「デコ活」を展開中している。</a:t>
            </a:r>
          </a:p>
          <a:p>
            <a:pPr marL="300038" indent="-300038">
              <a:buFont typeface="Wingdings" panose="05000000000000000000" pitchFamily="2" charset="2"/>
              <a:buChar char="u"/>
            </a:pPr>
            <a:r>
              <a:rPr lang="ja-JP" altLang="en-US" sz="2200" dirty="0">
                <a:latin typeface="+mn-ea"/>
              </a:rPr>
              <a:t>府民会議においても、あらゆる主体の協働により、豊かな環境の保全と創造に関する活動を積極的に推進しているところであり、「デコ活宣言」の趣旨に賛同し、国等と連携して取組を進めることは、効果的な情報発信につながるなど有意義であると考えられる。</a:t>
            </a:r>
            <a:endParaRPr lang="en-US" altLang="ja-JP" sz="2200" dirty="0">
              <a:latin typeface="+mn-ea"/>
            </a:endParaRPr>
          </a:p>
          <a:p>
            <a:pPr marL="300038" indent="-300038">
              <a:buFont typeface="Wingdings" panose="05000000000000000000" pitchFamily="2" charset="2"/>
              <a:buChar char="u"/>
            </a:pPr>
            <a:r>
              <a:rPr lang="ja-JP" altLang="en-US" sz="2200" dirty="0">
                <a:latin typeface="+mn-ea"/>
              </a:rPr>
              <a:t>そこで、府民会議としてもデコ活の取組に賛同し、「デコ活宣言」への登録を行う。</a:t>
            </a:r>
          </a:p>
          <a:p>
            <a:pPr marL="300038" indent="-300038">
              <a:buFont typeface="Wingdings" panose="05000000000000000000" pitchFamily="2" charset="2"/>
              <a:buChar char="u"/>
            </a:pPr>
            <a:endParaRPr lang="ja-JP" altLang="en-US" sz="2200" dirty="0">
              <a:latin typeface="+mn-ea"/>
            </a:endParaRPr>
          </a:p>
        </p:txBody>
      </p:sp>
      <p:sp>
        <p:nvSpPr>
          <p:cNvPr id="17" name="四角形: 角を丸くする 16">
            <a:extLst>
              <a:ext uri="{FF2B5EF4-FFF2-40B4-BE49-F238E27FC236}">
                <a16:creationId xmlns:a16="http://schemas.microsoft.com/office/drawing/2014/main" id="{CF1CFE0F-9C9A-44FD-A02C-52F7C05DAAA1}"/>
              </a:ext>
            </a:extLst>
          </p:cNvPr>
          <p:cNvSpPr/>
          <p:nvPr/>
        </p:nvSpPr>
        <p:spPr>
          <a:xfrm>
            <a:off x="251135" y="4597942"/>
            <a:ext cx="12299330" cy="2124000"/>
          </a:xfrm>
          <a:prstGeom prst="roundRect">
            <a:avLst>
              <a:gd name="adj" fmla="val 3551"/>
            </a:avLst>
          </a:prstGeom>
          <a:no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graphicFrame>
        <p:nvGraphicFramePr>
          <p:cNvPr id="2" name="表 3">
            <a:extLst>
              <a:ext uri="{FF2B5EF4-FFF2-40B4-BE49-F238E27FC236}">
                <a16:creationId xmlns:a16="http://schemas.microsoft.com/office/drawing/2014/main" id="{6957542B-00AF-4FD8-B3D5-5EF217D17996}"/>
              </a:ext>
            </a:extLst>
          </p:cNvPr>
          <p:cNvGraphicFramePr>
            <a:graphicFrameLocks noGrp="1"/>
          </p:cNvGraphicFramePr>
          <p:nvPr>
            <p:extLst>
              <p:ext uri="{D42A27DB-BD31-4B8C-83A1-F6EECF244321}">
                <p14:modId xmlns:p14="http://schemas.microsoft.com/office/powerpoint/2010/main" val="2847171687"/>
              </p:ext>
            </p:extLst>
          </p:nvPr>
        </p:nvGraphicFramePr>
        <p:xfrm>
          <a:off x="382999" y="7442742"/>
          <a:ext cx="12299327" cy="2011680"/>
        </p:xfrm>
        <a:graphic>
          <a:graphicData uri="http://schemas.openxmlformats.org/drawingml/2006/table">
            <a:tbl>
              <a:tblPr firstRow="1" bandRow="1">
                <a:tableStyleId>{5C22544A-7EE6-4342-B048-85BDC9FD1C3A}</a:tableStyleId>
              </a:tblPr>
              <a:tblGrid>
                <a:gridCol w="1443195">
                  <a:extLst>
                    <a:ext uri="{9D8B030D-6E8A-4147-A177-3AD203B41FA5}">
                      <a16:colId xmlns:a16="http://schemas.microsoft.com/office/drawing/2014/main" val="1815978689"/>
                    </a:ext>
                  </a:extLst>
                </a:gridCol>
                <a:gridCol w="10856132">
                  <a:extLst>
                    <a:ext uri="{9D8B030D-6E8A-4147-A177-3AD203B41FA5}">
                      <a16:colId xmlns:a16="http://schemas.microsoft.com/office/drawing/2014/main" val="2749781476"/>
                    </a:ext>
                  </a:extLst>
                </a:gridCol>
              </a:tblGrid>
              <a:tr h="229905">
                <a:tc>
                  <a:txBody>
                    <a:bodyPr/>
                    <a:lstStyle/>
                    <a:p>
                      <a:pPr algn="ctr"/>
                      <a:r>
                        <a:rPr kumimoji="1" lang="ja-JP" altLang="en-US" sz="2000" b="1" kern="1200" dirty="0">
                          <a:solidFill>
                            <a:schemeClr val="tx1"/>
                          </a:solidFill>
                          <a:latin typeface="+mn-lt"/>
                          <a:ea typeface="+mn-ea"/>
                          <a:cs typeface="+mn-cs"/>
                        </a:rPr>
                        <a:t>宣　　　言：</a:t>
                      </a:r>
                      <a:endParaRPr kumimoji="1" lang="en-US" altLang="ja-JP" sz="2000" b="1" kern="1200" dirty="0">
                        <a:solidFill>
                          <a:schemeClr val="tx1"/>
                        </a:solidFill>
                        <a:latin typeface="+mn-lt"/>
                        <a:ea typeface="+mn-ea"/>
                        <a:cs typeface="+mn-cs"/>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just"/>
                      <a:r>
                        <a:rPr kumimoji="1" lang="ja-JP" altLang="en-US" sz="2000" b="0" kern="1200" dirty="0">
                          <a:solidFill>
                            <a:schemeClr val="tx1"/>
                          </a:solidFill>
                          <a:latin typeface="+mn-lt"/>
                          <a:ea typeface="+mn-ea"/>
                          <a:cs typeface="+mn-cs"/>
                        </a:rPr>
                        <a:t>①：製品、サービス、取組展開を通じてデコ活を後押しします！</a:t>
                      </a:r>
                      <a:endParaRPr kumimoji="1" lang="en-US" altLang="ja-JP" sz="2000" b="0" kern="1200" dirty="0">
                        <a:solidFill>
                          <a:schemeClr val="tx1"/>
                        </a:solidFill>
                        <a:latin typeface="+mn-lt"/>
                        <a:ea typeface="+mn-ea"/>
                        <a:cs typeface="+mn-cs"/>
                      </a:endParaRPr>
                    </a:p>
                    <a:p>
                      <a:pPr algn="just"/>
                      <a:r>
                        <a:rPr kumimoji="1" lang="ja-JP" altLang="en-US" sz="2000" b="0" kern="1200" dirty="0">
                          <a:solidFill>
                            <a:schemeClr val="tx1"/>
                          </a:solidFill>
                          <a:latin typeface="+mn-lt"/>
                          <a:ea typeface="+mn-ea"/>
                          <a:cs typeface="+mn-cs"/>
                        </a:rPr>
                        <a:t>②：生活・仕事の中で、デコ活を実践します！</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679957496"/>
                  </a:ext>
                </a:extLst>
              </a:tr>
              <a:tr h="370840">
                <a:tc>
                  <a:txBody>
                    <a:bodyPr/>
                    <a:lstStyle/>
                    <a:p>
                      <a:pPr algn="ctr"/>
                      <a:r>
                        <a:rPr kumimoji="1" lang="ja-JP" altLang="en-US" sz="2000" b="1" kern="1200" dirty="0">
                          <a:solidFill>
                            <a:schemeClr val="tx1"/>
                          </a:solidFill>
                          <a:latin typeface="+mn-lt"/>
                          <a:ea typeface="+mn-ea"/>
                          <a:cs typeface="+mn-cs"/>
                        </a:rPr>
                        <a:t>メッセージ：</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lvl="0" indent="0" algn="l" defTabSz="1181679" rtl="0" eaLnBrk="1" fontAlgn="auto" latinLnBrk="0" hangingPunct="1">
                        <a:lnSpc>
                          <a:spcPct val="100000"/>
                        </a:lnSpc>
                        <a:spcBef>
                          <a:spcPts val="0"/>
                        </a:spcBef>
                        <a:spcAft>
                          <a:spcPts val="0"/>
                        </a:spcAft>
                        <a:buClrTx/>
                        <a:buSzTx/>
                        <a:buFontTx/>
                        <a:buNone/>
                        <a:tabLst/>
                        <a:defRPr/>
                      </a:pPr>
                      <a:r>
                        <a:rPr kumimoji="1" lang="ja-JP" altLang="en-US" sz="2000" b="0" kern="1200" dirty="0">
                          <a:solidFill>
                            <a:schemeClr val="tx1"/>
                          </a:solidFill>
                          <a:latin typeface="+mn-lt"/>
                          <a:ea typeface="+mn-ea"/>
                          <a:cs typeface="+mn-cs"/>
                        </a:rPr>
                        <a:t>豊かな環境づくり大阪府民会議は、大阪府環境基本条例（平成六年大阪府条例第五号）の理念にのっとり、地方公共団体、事業者、府民及び民間団体の協働により、豊かな環境の保全と創造に関する活動を積極的に推進することを目的とし、会員相互の意見交換の促進及び大阪府が実施する事業への協力・支援等に取り組みます。</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25395682"/>
                  </a:ext>
                </a:extLst>
              </a:tr>
            </a:tbl>
          </a:graphicData>
        </a:graphic>
      </p:graphicFrame>
    </p:spTree>
    <p:extLst>
      <p:ext uri="{BB962C8B-B14F-4D97-AF65-F5344CB8AC3E}">
        <p14:creationId xmlns:p14="http://schemas.microsoft.com/office/powerpoint/2010/main" val="1805869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88BDF1ED-DFAE-419D-A03D-33D970E67685}"/>
              </a:ext>
            </a:extLst>
          </p:cNvPr>
          <p:cNvSpPr txBox="1"/>
          <p:nvPr/>
        </p:nvSpPr>
        <p:spPr>
          <a:xfrm>
            <a:off x="119268" y="1467553"/>
            <a:ext cx="12563064" cy="1538883"/>
          </a:xfrm>
          <a:prstGeom prst="rect">
            <a:avLst/>
          </a:prstGeom>
          <a:noFill/>
        </p:spPr>
        <p:txBody>
          <a:bodyPr wrap="square">
            <a:spAutoFit/>
          </a:bodyPr>
          <a:lstStyle/>
          <a:p>
            <a:r>
              <a:rPr lang="ja-JP" altLang="en-US" sz="2800" dirty="0">
                <a:highlight>
                  <a:srgbClr val="DAEDEF"/>
                </a:highlight>
                <a:latin typeface="+mn-ea"/>
              </a:rPr>
              <a:t>方向性</a:t>
            </a:r>
          </a:p>
          <a:p>
            <a:pPr marL="300038" indent="-300038">
              <a:buFont typeface="Wingdings" panose="05000000000000000000" pitchFamily="2" charset="2"/>
              <a:buChar char="u"/>
            </a:pPr>
            <a:r>
              <a:rPr lang="ja-JP" altLang="en-US" sz="2200" dirty="0">
                <a:latin typeface="+mn-ea"/>
              </a:rPr>
              <a:t>生物多様性の保全や自然資本の持続可能な利用の機運を醸成し、多様な主体が連携し、府域の自然環境の保全及び回復活動を進めるため、生物多様性の重要性や自然環境に配慮した行動への理解増進を図る。</a:t>
            </a:r>
          </a:p>
        </p:txBody>
      </p:sp>
      <p:sp>
        <p:nvSpPr>
          <p:cNvPr id="13" name="テキスト ボックス 12">
            <a:extLst>
              <a:ext uri="{FF2B5EF4-FFF2-40B4-BE49-F238E27FC236}">
                <a16:creationId xmlns:a16="http://schemas.microsoft.com/office/drawing/2014/main" id="{7D527AFF-68D6-4827-BFE7-9A1A9761518D}"/>
              </a:ext>
            </a:extLst>
          </p:cNvPr>
          <p:cNvSpPr txBox="1"/>
          <p:nvPr/>
        </p:nvSpPr>
        <p:spPr>
          <a:xfrm>
            <a:off x="119267" y="2994232"/>
            <a:ext cx="11897956" cy="523220"/>
          </a:xfrm>
          <a:prstGeom prst="rect">
            <a:avLst/>
          </a:prstGeom>
          <a:noFill/>
        </p:spPr>
        <p:txBody>
          <a:bodyPr wrap="square">
            <a:spAutoFit/>
          </a:bodyPr>
          <a:lstStyle/>
          <a:p>
            <a:r>
              <a:rPr lang="ja-JP" altLang="en-US" sz="2800" dirty="0">
                <a:highlight>
                  <a:srgbClr val="DAEDEF"/>
                </a:highlight>
                <a:latin typeface="+mn-ea"/>
              </a:rPr>
              <a:t>具体的取組</a:t>
            </a:r>
          </a:p>
        </p:txBody>
      </p:sp>
      <p:grpSp>
        <p:nvGrpSpPr>
          <p:cNvPr id="27" name="グループ化 26">
            <a:extLst>
              <a:ext uri="{FF2B5EF4-FFF2-40B4-BE49-F238E27FC236}">
                <a16:creationId xmlns:a16="http://schemas.microsoft.com/office/drawing/2014/main" id="{DB79D7D0-6C49-4977-862D-2DDF4AED69CC}"/>
              </a:ext>
            </a:extLst>
          </p:cNvPr>
          <p:cNvGrpSpPr/>
          <p:nvPr/>
        </p:nvGrpSpPr>
        <p:grpSpPr>
          <a:xfrm>
            <a:off x="251785" y="6622048"/>
            <a:ext cx="12430541" cy="2857881"/>
            <a:chOff x="439269" y="1347924"/>
            <a:chExt cx="4957484" cy="2190559"/>
          </a:xfrm>
        </p:grpSpPr>
        <p:sp>
          <p:nvSpPr>
            <p:cNvPr id="28" name="四角形: 角を丸くする 27">
              <a:extLst>
                <a:ext uri="{FF2B5EF4-FFF2-40B4-BE49-F238E27FC236}">
                  <a16:creationId xmlns:a16="http://schemas.microsoft.com/office/drawing/2014/main" id="{913E5607-67FD-4029-8B2C-820C8A9130DB}"/>
                </a:ext>
              </a:extLst>
            </p:cNvPr>
            <p:cNvSpPr/>
            <p:nvPr/>
          </p:nvSpPr>
          <p:spPr>
            <a:xfrm>
              <a:off x="439270" y="1413752"/>
              <a:ext cx="4957483" cy="2124731"/>
            </a:xfrm>
            <a:prstGeom prst="roundRect">
              <a:avLst>
                <a:gd name="adj" fmla="val 7527"/>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t"/>
            <a:lstStyle/>
            <a:p>
              <a:pPr algn="just"/>
              <a:endParaRPr kumimoji="1" lang="en-US" altLang="ja-JP" sz="2400" dirty="0">
                <a:solidFill>
                  <a:schemeClr val="tx1"/>
                </a:solidFill>
                <a:latin typeface="ＭＳ Ｐゴシック" panose="020B0600070205080204" pitchFamily="50" charset="-128"/>
                <a:ea typeface="ＭＳ Ｐゴシック" panose="020B0600070205080204" pitchFamily="50" charset="-128"/>
              </a:endParaRPr>
            </a:p>
          </p:txBody>
        </p:sp>
        <p:sp>
          <p:nvSpPr>
            <p:cNvPr id="29" name="四角形: 上の 2 つの角を丸める 28">
              <a:extLst>
                <a:ext uri="{FF2B5EF4-FFF2-40B4-BE49-F238E27FC236}">
                  <a16:creationId xmlns:a16="http://schemas.microsoft.com/office/drawing/2014/main" id="{15DD4C42-6A16-402E-B949-206AB6FFD770}"/>
                </a:ext>
              </a:extLst>
            </p:cNvPr>
            <p:cNvSpPr/>
            <p:nvPr/>
          </p:nvSpPr>
          <p:spPr>
            <a:xfrm>
              <a:off x="439269" y="1347924"/>
              <a:ext cx="4957483" cy="441503"/>
            </a:xfrm>
            <a:prstGeom prst="round2SameRect">
              <a:avLst>
                <a:gd name="adj1" fmla="val 41109"/>
                <a:gd name="adj2" fmla="val 0"/>
              </a:avLst>
            </a:prstGeom>
            <a:solidFill>
              <a:schemeClr val="accent5">
                <a:lumMod val="50000"/>
              </a:schemeClr>
            </a:solidFill>
            <a:ln/>
            <a:effectLst/>
          </p:spPr>
          <p:style>
            <a:lnRef idx="3">
              <a:schemeClr val="lt1"/>
            </a:lnRef>
            <a:fillRef idx="1">
              <a:schemeClr val="accent1"/>
            </a:fillRef>
            <a:effectRef idx="1">
              <a:schemeClr val="accent1"/>
            </a:effectRef>
            <a:fontRef idx="minor">
              <a:schemeClr val="lt1"/>
            </a:fontRef>
          </p:style>
          <p:txBody>
            <a:bodyPr rtlCol="0" anchor="ctr"/>
            <a:lstStyle/>
            <a:p>
              <a:pPr marL="0" marR="0" lvl="0" indent="0" algn="l" defTabSz="457200" rtl="0" eaLnBrk="1" fontAlgn="auto" latinLnBrk="0" hangingPunct="1">
                <a:spcBef>
                  <a:spcPts val="0"/>
                </a:spcBef>
                <a:spcAft>
                  <a:spcPts val="0"/>
                </a:spcAft>
                <a:buClrTx/>
                <a:buSzTx/>
                <a:buFontTx/>
                <a:buNone/>
                <a:tabLst/>
                <a:defRPr/>
              </a:pPr>
              <a:r>
                <a:rPr kumimoji="1" lang="ja-JP" altLang="en-US" sz="2400" b="1" dirty="0">
                  <a:solidFill>
                    <a:schemeClr val="accent3"/>
                  </a:solidFill>
                  <a:latin typeface="Arial"/>
                  <a:ea typeface="ＭＳ Ｐゴシック"/>
                </a:rPr>
                <a:t> ②生物</a:t>
              </a:r>
              <a:r>
                <a:rPr kumimoji="1" lang="ja-JP" altLang="en-US" sz="2400" b="1" dirty="0">
                  <a:solidFill>
                    <a:schemeClr val="bg1"/>
                  </a:solidFill>
                  <a:latin typeface="Arial"/>
                  <a:ea typeface="ＭＳ Ｐゴシック"/>
                </a:rPr>
                <a:t>多様性の保全・再生の推進</a:t>
              </a:r>
              <a:endParaRPr kumimoji="1" lang="en-US" altLang="ja-JP" sz="2400" b="1" dirty="0">
                <a:solidFill>
                  <a:schemeClr val="bg1"/>
                </a:solidFill>
                <a:latin typeface="Arial"/>
                <a:ea typeface="ＭＳ Ｐゴシック"/>
              </a:endParaRPr>
            </a:p>
          </p:txBody>
        </p:sp>
      </p:grpSp>
      <p:sp>
        <p:nvSpPr>
          <p:cNvPr id="30" name="テキスト ボックス 29">
            <a:extLst>
              <a:ext uri="{FF2B5EF4-FFF2-40B4-BE49-F238E27FC236}">
                <a16:creationId xmlns:a16="http://schemas.microsoft.com/office/drawing/2014/main" id="{46AFC22E-25FB-4A4D-BBDF-888EEE1B1F84}"/>
              </a:ext>
            </a:extLst>
          </p:cNvPr>
          <p:cNvSpPr txBox="1"/>
          <p:nvPr/>
        </p:nvSpPr>
        <p:spPr>
          <a:xfrm>
            <a:off x="437180" y="7356589"/>
            <a:ext cx="6157502" cy="1405193"/>
          </a:xfrm>
          <a:prstGeom prst="rect">
            <a:avLst/>
          </a:prstGeom>
          <a:noFill/>
        </p:spPr>
        <p:txBody>
          <a:bodyPr vert="horz" wrap="square" rtlCol="0">
            <a:spAutoFit/>
          </a:bodyPr>
          <a:lstStyle/>
          <a:p>
            <a:pPr algn="just">
              <a:lnSpc>
                <a:spcPct val="150000"/>
              </a:lnSpc>
            </a:pPr>
            <a:r>
              <a:rPr kumimoji="1" lang="ja-JP" altLang="en-US" sz="2000" b="0" dirty="0">
                <a:latin typeface="ＭＳ Ｐゴシック" panose="020B0600070205080204" pitchFamily="50" charset="-128"/>
                <a:ea typeface="ＭＳ Ｐゴシック" panose="020B0600070205080204" pitchFamily="50" charset="-128"/>
              </a:rPr>
              <a:t>　堺第７</a:t>
            </a:r>
            <a:r>
              <a:rPr kumimoji="1" lang="en-US" altLang="ja-JP" sz="2000" b="0" dirty="0">
                <a:latin typeface="ＭＳ Ｐゴシック" panose="020B0600070205080204" pitchFamily="50" charset="-128"/>
                <a:ea typeface="ＭＳ Ｐゴシック" panose="020B0600070205080204" pitchFamily="50" charset="-128"/>
              </a:rPr>
              <a:t>‐</a:t>
            </a:r>
            <a:r>
              <a:rPr kumimoji="1" lang="ja-JP" altLang="en-US" sz="2000" b="0" dirty="0">
                <a:latin typeface="ＭＳ Ｐゴシック" panose="020B0600070205080204" pitchFamily="50" charset="-128"/>
                <a:ea typeface="ＭＳ Ｐゴシック" panose="020B0600070205080204" pitchFamily="50" charset="-128"/>
              </a:rPr>
              <a:t>３区「</a:t>
            </a: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共生の森」や「三草山ゼフィルスの森」など、多様な主体と連携し、自然環境の保全・再生の取組を推進する。</a:t>
            </a:r>
          </a:p>
        </p:txBody>
      </p:sp>
      <p:sp>
        <p:nvSpPr>
          <p:cNvPr id="26" name="四角形: 角を丸くする 25">
            <a:extLst>
              <a:ext uri="{FF2B5EF4-FFF2-40B4-BE49-F238E27FC236}">
                <a16:creationId xmlns:a16="http://schemas.microsoft.com/office/drawing/2014/main" id="{33FA810B-62D0-4713-AA17-43EDA0099A64}"/>
              </a:ext>
            </a:extLst>
          </p:cNvPr>
          <p:cNvSpPr/>
          <p:nvPr/>
        </p:nvSpPr>
        <p:spPr>
          <a:xfrm>
            <a:off x="1645711" y="751635"/>
            <a:ext cx="9510179" cy="648000"/>
          </a:xfrm>
          <a:prstGeom prst="roundRect">
            <a:avLst>
              <a:gd name="adj" fmla="val 21171"/>
            </a:avLst>
          </a:prstGeom>
          <a:solidFill>
            <a:schemeClr val="accent1">
              <a:alpha val="40000"/>
            </a:schemeClr>
          </a:solidFill>
          <a:ln w="38100">
            <a:solidFill>
              <a:schemeClr val="accent5">
                <a:lumMod val="5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3200" b="1" i="0" u="none" strike="noStrike" kern="1200" cap="none" spc="0" normalizeH="0" baseline="0" noProof="0" dirty="0">
                <a:ln>
                  <a:noFill/>
                </a:ln>
                <a:solidFill>
                  <a:srgbClr val="FF0000"/>
                </a:solidFill>
                <a:effectLst/>
                <a:uLnTx/>
                <a:uFillTx/>
                <a:latin typeface="Arial"/>
                <a:ea typeface="ＭＳ Ｐゴシック"/>
                <a:cs typeface="+mn-cs"/>
              </a:rPr>
              <a:t>〔</a:t>
            </a:r>
            <a:r>
              <a:rPr kumimoji="1" lang="ja-JP" altLang="en-US" sz="3200" b="1" i="0" u="none" strike="noStrike" kern="1200" cap="none" spc="0" normalizeH="0" baseline="0" noProof="0" dirty="0">
                <a:ln>
                  <a:noFill/>
                </a:ln>
                <a:solidFill>
                  <a:srgbClr val="FF0000"/>
                </a:solidFill>
                <a:effectLst/>
                <a:uLnTx/>
                <a:uFillTx/>
                <a:latin typeface="Arial"/>
                <a:ea typeface="ＭＳ Ｐゴシック"/>
                <a:cs typeface="+mn-cs"/>
              </a:rPr>
              <a:t>新規</a:t>
            </a:r>
            <a:r>
              <a:rPr kumimoji="1" lang="en-US" altLang="ja-JP" sz="3200" b="1" i="0" u="none" strike="noStrike" kern="1200" cap="none" spc="0" normalizeH="0" baseline="0" noProof="0" dirty="0">
                <a:ln>
                  <a:noFill/>
                </a:ln>
                <a:solidFill>
                  <a:srgbClr val="FF0000"/>
                </a:solidFill>
                <a:effectLst/>
                <a:uLnTx/>
                <a:uFillTx/>
                <a:latin typeface="Arial"/>
                <a:ea typeface="ＭＳ Ｐゴシック"/>
                <a:cs typeface="+mn-cs"/>
              </a:rPr>
              <a:t>〕</a:t>
            </a:r>
            <a:r>
              <a:rPr kumimoji="1" lang="ja-JP" altLang="en-US" sz="3200" b="1" dirty="0">
                <a:solidFill>
                  <a:srgbClr val="2D2D8A">
                    <a:lumMod val="75000"/>
                  </a:srgbClr>
                </a:solidFill>
                <a:latin typeface="Arial"/>
                <a:ea typeface="ＭＳ Ｐゴシック"/>
              </a:rPr>
              <a:t>新たな事業「おおさかネイチャーアクション」</a:t>
            </a:r>
          </a:p>
        </p:txBody>
      </p:sp>
      <p:grpSp>
        <p:nvGrpSpPr>
          <p:cNvPr id="37" name="グループ化 36">
            <a:extLst>
              <a:ext uri="{FF2B5EF4-FFF2-40B4-BE49-F238E27FC236}">
                <a16:creationId xmlns:a16="http://schemas.microsoft.com/office/drawing/2014/main" id="{6B5869DA-43D8-43ED-B196-8A277BF98D19}"/>
              </a:ext>
            </a:extLst>
          </p:cNvPr>
          <p:cNvGrpSpPr/>
          <p:nvPr/>
        </p:nvGrpSpPr>
        <p:grpSpPr>
          <a:xfrm>
            <a:off x="251788" y="3587300"/>
            <a:ext cx="12430541" cy="2925116"/>
            <a:chOff x="439269" y="1296389"/>
            <a:chExt cx="4957484" cy="2242093"/>
          </a:xfrm>
        </p:grpSpPr>
        <p:sp>
          <p:nvSpPr>
            <p:cNvPr id="38" name="四角形: 角を丸くする 37">
              <a:extLst>
                <a:ext uri="{FF2B5EF4-FFF2-40B4-BE49-F238E27FC236}">
                  <a16:creationId xmlns:a16="http://schemas.microsoft.com/office/drawing/2014/main" id="{1CF9CEF8-4725-4033-959A-68CA0C12FCCF}"/>
                </a:ext>
              </a:extLst>
            </p:cNvPr>
            <p:cNvSpPr/>
            <p:nvPr/>
          </p:nvSpPr>
          <p:spPr>
            <a:xfrm>
              <a:off x="439270" y="1413752"/>
              <a:ext cx="4957483" cy="2124730"/>
            </a:xfrm>
            <a:prstGeom prst="roundRect">
              <a:avLst>
                <a:gd name="adj" fmla="val 7527"/>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t"/>
            <a:lstStyle/>
            <a:p>
              <a:pPr algn="just"/>
              <a:endParaRPr kumimoji="1" lang="en-US" altLang="ja-JP" sz="2400" dirty="0">
                <a:solidFill>
                  <a:schemeClr val="tx1"/>
                </a:solidFill>
                <a:latin typeface="ＭＳ Ｐゴシック" panose="020B0600070205080204" pitchFamily="50" charset="-128"/>
                <a:ea typeface="ＭＳ Ｐゴシック" panose="020B0600070205080204" pitchFamily="50" charset="-128"/>
              </a:endParaRPr>
            </a:p>
          </p:txBody>
        </p:sp>
        <p:sp>
          <p:nvSpPr>
            <p:cNvPr id="39" name="四角形: 上の 2 つの角を丸める 38">
              <a:extLst>
                <a:ext uri="{FF2B5EF4-FFF2-40B4-BE49-F238E27FC236}">
                  <a16:creationId xmlns:a16="http://schemas.microsoft.com/office/drawing/2014/main" id="{BEA0F655-344F-4D2E-84F4-FCD09D6506E4}"/>
                </a:ext>
              </a:extLst>
            </p:cNvPr>
            <p:cNvSpPr/>
            <p:nvPr/>
          </p:nvSpPr>
          <p:spPr>
            <a:xfrm>
              <a:off x="439269" y="1296389"/>
              <a:ext cx="4957483" cy="441503"/>
            </a:xfrm>
            <a:prstGeom prst="round2SameRect">
              <a:avLst>
                <a:gd name="adj1" fmla="val 41109"/>
                <a:gd name="adj2" fmla="val 0"/>
              </a:avLst>
            </a:prstGeom>
            <a:solidFill>
              <a:schemeClr val="accent5">
                <a:lumMod val="50000"/>
              </a:schemeClr>
            </a:solidFill>
            <a:ln/>
            <a:effectLst/>
          </p:spPr>
          <p:style>
            <a:lnRef idx="3">
              <a:schemeClr val="lt1"/>
            </a:lnRef>
            <a:fillRef idx="1">
              <a:schemeClr val="accent1"/>
            </a:fillRef>
            <a:effectRef idx="1">
              <a:schemeClr val="accent1"/>
            </a:effectRef>
            <a:fontRef idx="minor">
              <a:schemeClr val="lt1"/>
            </a:fontRef>
          </p:style>
          <p:txBody>
            <a:bodyPr rtlCol="0" anchor="ctr"/>
            <a:lstStyle/>
            <a:p>
              <a:pPr marL="0" marR="0" lvl="0" indent="0" algn="l" defTabSz="457200" rtl="0" eaLnBrk="1" fontAlgn="auto" latinLnBrk="0" hangingPunct="1">
                <a:spcBef>
                  <a:spcPts val="0"/>
                </a:spcBef>
                <a:spcAft>
                  <a:spcPts val="0"/>
                </a:spcAft>
                <a:buClrTx/>
                <a:buSzTx/>
                <a:buFontTx/>
                <a:buNone/>
                <a:tabLst/>
                <a:defRPr/>
              </a:pPr>
              <a:r>
                <a:rPr kumimoji="1" lang="ja-JP" altLang="en-US" sz="2400" b="1" dirty="0">
                  <a:solidFill>
                    <a:schemeClr val="accent3"/>
                  </a:solidFill>
                  <a:latin typeface="Arial"/>
                  <a:ea typeface="ＭＳ Ｐゴシック"/>
                </a:rPr>
                <a:t> ①生物多様性に関する理解増進</a:t>
              </a:r>
              <a:endParaRPr kumimoji="1" lang="en-US" altLang="ja-JP" sz="2400" b="1" dirty="0">
                <a:solidFill>
                  <a:schemeClr val="accent3"/>
                </a:solidFill>
                <a:latin typeface="Arial"/>
                <a:ea typeface="ＭＳ Ｐゴシック"/>
              </a:endParaRPr>
            </a:p>
          </p:txBody>
        </p:sp>
      </p:grpSp>
      <p:sp>
        <p:nvSpPr>
          <p:cNvPr id="17" name="テキスト ボックス 16">
            <a:extLst>
              <a:ext uri="{FF2B5EF4-FFF2-40B4-BE49-F238E27FC236}">
                <a16:creationId xmlns:a16="http://schemas.microsoft.com/office/drawing/2014/main" id="{2EEBFCB9-54F6-47FB-B349-1CE6414D4E43}"/>
              </a:ext>
            </a:extLst>
          </p:cNvPr>
          <p:cNvSpPr txBox="1"/>
          <p:nvPr/>
        </p:nvSpPr>
        <p:spPr>
          <a:xfrm>
            <a:off x="437179" y="4306016"/>
            <a:ext cx="6730103" cy="1963038"/>
          </a:xfrm>
          <a:prstGeom prst="rect">
            <a:avLst/>
          </a:prstGeom>
          <a:noFill/>
        </p:spPr>
        <p:txBody>
          <a:bodyPr vert="horz" wrap="square" rtlCol="0">
            <a:spAutoFit/>
          </a:bodyPr>
          <a:lstStyle/>
          <a:p>
            <a:pPr algn="just">
              <a:lnSpc>
                <a:spcPts val="3000"/>
              </a:lnSpc>
            </a:pPr>
            <a:r>
              <a:rPr kumimoji="1" lang="ja-JP" altLang="en-US" sz="2000" b="0" dirty="0">
                <a:solidFill>
                  <a:schemeClr val="tx1"/>
                </a:solidFill>
                <a:latin typeface="ＭＳ Ｐゴシック" panose="020B0600070205080204" pitchFamily="50" charset="-128"/>
                <a:ea typeface="ＭＳ Ｐゴシック" panose="020B0600070205080204" pitchFamily="50" charset="-128"/>
              </a:rPr>
              <a:t>　</a:t>
            </a: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府民・企業等の生物多様性保全への理解を深め、行動変容を促進するため、研修等のプログラムを実施。</a:t>
            </a:r>
            <a:endPar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a:lnSpc>
                <a:spcPts val="3000"/>
              </a:lnSpc>
            </a:pP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en-US" altLang="ja-JP" sz="2000" dirty="0">
                <a:latin typeface="ＭＳ Ｐゴシック" panose="020B0600070205080204" pitchFamily="50" charset="-128"/>
                <a:ea typeface="ＭＳ Ｐゴシック" panose="020B0600070205080204" pitchFamily="50" charset="-128"/>
                <a:cs typeface="Times New Roman" panose="02020603050405020304" pitchFamily="18" charset="0"/>
              </a:rPr>
              <a:t>Web</a:t>
            </a:r>
            <a:r>
              <a:rPr lang="ja-JP" altLang="en-US" sz="2000" dirty="0">
                <a:latin typeface="ＭＳ Ｐゴシック" panose="020B0600070205080204" pitchFamily="50" charset="-128"/>
                <a:ea typeface="ＭＳ Ｐゴシック" panose="020B0600070205080204" pitchFamily="50" charset="-128"/>
                <a:cs typeface="Times New Roman" panose="02020603050405020304" pitchFamily="18" charset="0"/>
              </a:rPr>
              <a:t>サイト等を通じて、わかりやすく情報発信するとともに、生物多様性保全への積極的な取組を支援することで、各主体における自然環境に対する活動の活性化を図る。</a:t>
            </a:r>
          </a:p>
        </p:txBody>
      </p:sp>
      <p:sp>
        <p:nvSpPr>
          <p:cNvPr id="31" name="テキスト ボックス 30">
            <a:extLst>
              <a:ext uri="{FF2B5EF4-FFF2-40B4-BE49-F238E27FC236}">
                <a16:creationId xmlns:a16="http://schemas.microsoft.com/office/drawing/2014/main" id="{2DB3F265-5E91-4825-8DA1-4C5FFB3D833D}"/>
              </a:ext>
            </a:extLst>
          </p:cNvPr>
          <p:cNvSpPr txBox="1">
            <a:spLocks/>
          </p:cNvSpPr>
          <p:nvPr/>
        </p:nvSpPr>
        <p:spPr>
          <a:xfrm>
            <a:off x="0" y="0"/>
            <a:ext cx="12801600" cy="646486"/>
          </a:xfrm>
          <a:prstGeom prst="rect">
            <a:avLst/>
          </a:prstGeom>
          <a:solidFill>
            <a:schemeClr val="accent2">
              <a:lumMod val="60000"/>
              <a:lumOff val="40000"/>
            </a:schemeClr>
          </a:solidFill>
          <a:ln>
            <a:solidFill>
              <a:schemeClr val="accent2">
                <a:lumMod val="60000"/>
                <a:lumOff val="40000"/>
              </a:schemeClr>
            </a:solidFill>
          </a:ln>
        </p:spPr>
        <p:txBody>
          <a:bodyPr vert="horz" wrap="square" rtlCol="0" anchor="ctr" anchorCtr="0">
            <a:noAutofit/>
          </a:bodyPr>
          <a:lstStyle/>
          <a:p>
            <a:pPr algn="ctr"/>
            <a:r>
              <a:rPr kumimoji="1" lang="ja-JP" altLang="en-US" sz="4000" b="1" dirty="0">
                <a:solidFill>
                  <a:schemeClr val="bg1"/>
                </a:solidFill>
              </a:rPr>
              <a:t>令和８年度取組の主な変更点（案）</a:t>
            </a:r>
          </a:p>
        </p:txBody>
      </p:sp>
      <p:pic>
        <p:nvPicPr>
          <p:cNvPr id="5" name="図 4">
            <a:extLst>
              <a:ext uri="{FF2B5EF4-FFF2-40B4-BE49-F238E27FC236}">
                <a16:creationId xmlns:a16="http://schemas.microsoft.com/office/drawing/2014/main" id="{5D8CDE10-5024-473A-A583-A31D62C25B51}"/>
              </a:ext>
            </a:extLst>
          </p:cNvPr>
          <p:cNvPicPr>
            <a:picLocks noChangeAspect="1"/>
          </p:cNvPicPr>
          <p:nvPr/>
        </p:nvPicPr>
        <p:blipFill>
          <a:blip r:embed="rId3" cstate="email">
            <a:extLst>
              <a:ext uri="{BEBA8EAE-BF5A-486C-A8C5-ECC9F3942E4B}">
                <a14:imgProps xmlns:a14="http://schemas.microsoft.com/office/drawing/2010/main">
                  <a14:imgLayer r:embed="rId4">
                    <a14:imgEffect>
                      <a14:artisticMarker/>
                    </a14:imgEffect>
                  </a14:imgLayer>
                </a14:imgProps>
              </a:ext>
              <a:ext uri="{28A0092B-C50C-407E-A947-70E740481C1C}">
                <a14:useLocalDpi xmlns:a14="http://schemas.microsoft.com/office/drawing/2010/main"/>
              </a:ext>
            </a:extLst>
          </a:blip>
          <a:stretch>
            <a:fillRect/>
          </a:stretch>
        </p:blipFill>
        <p:spPr>
          <a:xfrm>
            <a:off x="7758953" y="4414540"/>
            <a:ext cx="2914364" cy="1664826"/>
          </a:xfrm>
          <a:prstGeom prst="rect">
            <a:avLst/>
          </a:prstGeom>
        </p:spPr>
      </p:pic>
      <p:pic>
        <p:nvPicPr>
          <p:cNvPr id="1026" name="Picture 2" descr="シンボルマーク">
            <a:extLst>
              <a:ext uri="{FF2B5EF4-FFF2-40B4-BE49-F238E27FC236}">
                <a16:creationId xmlns:a16="http://schemas.microsoft.com/office/drawing/2014/main" id="{1CA9588B-0A8C-41AE-AC76-2611678493A4}"/>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0282421" y="4610054"/>
            <a:ext cx="1859865" cy="1819257"/>
          </a:xfrm>
          <a:prstGeom prst="rect">
            <a:avLst/>
          </a:prstGeom>
          <a:noFill/>
          <a:effectLst>
            <a:outerShdw blurRad="50800" dist="38100" dir="2700000" algn="tl" rotWithShape="0">
              <a:schemeClr val="bg1">
                <a:alpha val="40000"/>
              </a:schemeClr>
            </a:outerShdw>
          </a:effectLst>
          <a:extLst>
            <a:ext uri="{909E8E84-426E-40DD-AFC4-6F175D3DCCD1}">
              <a14:hiddenFill xmlns:a14="http://schemas.microsoft.com/office/drawing/2010/main">
                <a:solidFill>
                  <a:srgbClr val="FFFFFF"/>
                </a:solidFill>
              </a14:hiddenFill>
            </a:ext>
          </a:extLst>
        </p:spPr>
      </p:pic>
      <p:pic>
        <p:nvPicPr>
          <p:cNvPr id="2" name="Picture 2" descr="森づくり">
            <a:extLst>
              <a:ext uri="{FF2B5EF4-FFF2-40B4-BE49-F238E27FC236}">
                <a16:creationId xmlns:a16="http://schemas.microsoft.com/office/drawing/2014/main" id="{D1D088C6-367F-4DD5-B837-09F369630B5F}"/>
              </a:ext>
            </a:extLst>
          </p:cNvPr>
          <p:cNvPicPr>
            <a:picLocks noChangeAspect="1" noChangeArrowheads="1"/>
          </p:cNvPicPr>
          <p:nvPr/>
        </p:nvPicPr>
        <p:blipFill>
          <a:blip r:embed="rId6" cstate="email">
            <a:extLst>
              <a:ext uri="{BEBA8EAE-BF5A-486C-A8C5-ECC9F3942E4B}">
                <a14:imgProps xmlns:a14="http://schemas.microsoft.com/office/drawing/2010/main">
                  <a14:imgLayer r:embed="rId7">
                    <a14:imgEffect>
                      <a14:artisticMarker/>
                    </a14:imgEffect>
                  </a14:imgLayer>
                </a14:imgProps>
              </a:ext>
              <a:ext uri="{28A0092B-C50C-407E-A947-70E740481C1C}">
                <a14:useLocalDpi xmlns:a14="http://schemas.microsoft.com/office/drawing/2010/main"/>
              </a:ext>
            </a:extLst>
          </a:blip>
          <a:srcRect/>
          <a:stretch>
            <a:fillRect/>
          </a:stretch>
        </p:blipFill>
        <p:spPr bwMode="auto">
          <a:xfrm>
            <a:off x="6835714" y="7366988"/>
            <a:ext cx="2592000" cy="1944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植樹祭">
            <a:extLst>
              <a:ext uri="{FF2B5EF4-FFF2-40B4-BE49-F238E27FC236}">
                <a16:creationId xmlns:a16="http://schemas.microsoft.com/office/drawing/2014/main" id="{56A78209-093B-4564-91A5-3FDA8FFA978F}"/>
              </a:ext>
            </a:extLst>
          </p:cNvPr>
          <p:cNvPicPr>
            <a:picLocks noChangeAspect="1" noChangeArrowheads="1"/>
          </p:cNvPicPr>
          <p:nvPr/>
        </p:nvPicPr>
        <p:blipFill>
          <a:blip r:embed="rId8" cstate="email">
            <a:extLst>
              <a:ext uri="{BEBA8EAE-BF5A-486C-A8C5-ECC9F3942E4B}">
                <a14:imgProps xmlns:a14="http://schemas.microsoft.com/office/drawing/2010/main">
                  <a14:imgLayer r:embed="rId9">
                    <a14:imgEffect>
                      <a14:artisticMarker/>
                    </a14:imgEffect>
                  </a14:imgLayer>
                </a14:imgProps>
              </a:ext>
              <a:ext uri="{28A0092B-C50C-407E-A947-70E740481C1C}">
                <a14:useLocalDpi xmlns:a14="http://schemas.microsoft.com/office/drawing/2010/main"/>
              </a:ext>
            </a:extLst>
          </a:blip>
          <a:srcRect/>
          <a:stretch>
            <a:fillRect/>
          </a:stretch>
        </p:blipFill>
        <p:spPr bwMode="auto">
          <a:xfrm>
            <a:off x="9668746" y="7366988"/>
            <a:ext cx="2592000" cy="1944000"/>
          </a:xfrm>
          <a:prstGeom prst="rect">
            <a:avLst/>
          </a:prstGeom>
          <a:noFill/>
          <a:extLst>
            <a:ext uri="{909E8E84-426E-40DD-AFC4-6F175D3DCCD1}">
              <a14:hiddenFill xmlns:a14="http://schemas.microsoft.com/office/drawing/2010/main">
                <a:solidFill>
                  <a:srgbClr val="FFFFFF"/>
                </a:solidFill>
              </a14:hiddenFill>
            </a:ext>
          </a:extLst>
        </p:spPr>
      </p:pic>
      <p:sp>
        <p:nvSpPr>
          <p:cNvPr id="19" name="テキスト ボックス 18">
            <a:extLst>
              <a:ext uri="{FF2B5EF4-FFF2-40B4-BE49-F238E27FC236}">
                <a16:creationId xmlns:a16="http://schemas.microsoft.com/office/drawing/2014/main" id="{B60AD849-6D48-40F4-AA7D-11DC02B34EEF}"/>
              </a:ext>
            </a:extLst>
          </p:cNvPr>
          <p:cNvSpPr txBox="1"/>
          <p:nvPr/>
        </p:nvSpPr>
        <p:spPr>
          <a:xfrm>
            <a:off x="5288076" y="8928636"/>
            <a:ext cx="2001078" cy="307777"/>
          </a:xfrm>
          <a:prstGeom prst="rect">
            <a:avLst/>
          </a:prstGeom>
          <a:noFill/>
        </p:spPr>
        <p:txBody>
          <a:bodyPr vert="horz" wrap="square" rtlCol="0">
            <a:spAutoFit/>
          </a:bodyPr>
          <a:lstStyle/>
          <a:p>
            <a:r>
              <a:rPr kumimoji="1" lang="ja-JP" altLang="en-US" sz="1400" dirty="0"/>
              <a:t>活動イメージ</a:t>
            </a:r>
          </a:p>
        </p:txBody>
      </p:sp>
      <p:sp>
        <p:nvSpPr>
          <p:cNvPr id="21" name="テキスト ボックス 20">
            <a:extLst>
              <a:ext uri="{FF2B5EF4-FFF2-40B4-BE49-F238E27FC236}">
                <a16:creationId xmlns:a16="http://schemas.microsoft.com/office/drawing/2014/main" id="{E507729A-2E18-4B0A-8B0C-0063F839DFC8}"/>
              </a:ext>
            </a:extLst>
          </p:cNvPr>
          <p:cNvSpPr txBox="1"/>
          <p:nvPr/>
        </p:nvSpPr>
        <p:spPr>
          <a:xfrm>
            <a:off x="6301048" y="8820914"/>
            <a:ext cx="2001078" cy="523220"/>
          </a:xfrm>
          <a:prstGeom prst="rect">
            <a:avLst/>
          </a:prstGeom>
          <a:noFill/>
        </p:spPr>
        <p:txBody>
          <a:bodyPr vert="horz" wrap="square" rtlCol="0">
            <a:spAutoFit/>
          </a:bodyPr>
          <a:lstStyle/>
          <a:p>
            <a:r>
              <a:rPr kumimoji="1" lang="ja-JP" altLang="en-US" sz="2800" dirty="0"/>
              <a:t>▸</a:t>
            </a:r>
          </a:p>
        </p:txBody>
      </p:sp>
    </p:spTree>
    <p:extLst>
      <p:ext uri="{BB962C8B-B14F-4D97-AF65-F5344CB8AC3E}">
        <p14:creationId xmlns:p14="http://schemas.microsoft.com/office/powerpoint/2010/main" val="4090420580"/>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vert="eaVert" wrap="square" rtlCol="0">
        <a:spAutoFit/>
      </a:bodyPr>
      <a:lstStyle>
        <a:defPPr>
          <a:defRPr kumimoji="1" sz="1000" dirty="0" smtClean="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E149F3571759242AB70A9ADBD48801F" ma:contentTypeVersion="2" ma:contentTypeDescription="新しいドキュメントを作成します。" ma:contentTypeScope="" ma:versionID="b3c97e09efd2aa013a335549072096a9">
  <xsd:schema xmlns:xsd="http://www.w3.org/2001/XMLSchema" xmlns:xs="http://www.w3.org/2001/XMLSchema" xmlns:p="http://schemas.microsoft.com/office/2006/metadata/properties" xmlns:ns2="70d7d652-1edb-4486-adb7-569848e2bdac" xmlns:ns3="a9b0d389-098a-4f82-adda-c0435a7f6245" targetNamespace="http://schemas.microsoft.com/office/2006/metadata/properties" ma:root="true" ma:fieldsID="25ddd6d1bcad24e9732583f12c572358" ns2:_="" ns3:_="">
    <xsd:import namespace="70d7d652-1edb-4486-adb7-569848e2bdac"/>
    <xsd:import namespace="a9b0d389-098a-4f82-adda-c0435a7f6245"/>
    <xsd:element name="properties">
      <xsd:complexType>
        <xsd:sequence>
          <xsd:element name="documentManagement">
            <xsd:complexType>
              <xsd:all>
                <xsd:element ref="ns2:_x65e5__x4ed8__x5165__x308a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format="DateOnly" ma:internalName="_x65e5__x4ed8__x5165__x308a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9b0d389-098a-4f82-adda-c0435a7f6245"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817E54-5971-4DB3-9835-E1AF97611FAF}">
  <ds:schemaRefs>
    <ds:schemaRef ds:uri="http://purl.org/dc/elements/1.1/"/>
    <ds:schemaRef ds:uri="http://www.w3.org/XML/1998/namespace"/>
    <ds:schemaRef ds:uri="http://purl.org/dc/terms/"/>
    <ds:schemaRef ds:uri="http://schemas.microsoft.com/office/infopath/2007/PartnerControls"/>
    <ds:schemaRef ds:uri="a9b0d389-098a-4f82-adda-c0435a7f6245"/>
    <ds:schemaRef ds:uri="http://schemas.microsoft.com/office/2006/documentManagement/types"/>
    <ds:schemaRef ds:uri="http://schemas.openxmlformats.org/package/2006/metadata/core-properties"/>
    <ds:schemaRef ds:uri="70d7d652-1edb-4486-adb7-569848e2bdac"/>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4BEE7B29-C107-4300-A9C7-73B0F531B5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d7d652-1edb-4486-adb7-569848e2bdac"/>
    <ds:schemaRef ds:uri="a9b0d389-098a-4f82-adda-c0435a7f62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9A994C9-4CAE-46B6-ADDC-33A73A0E1E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5680</TotalTime>
  <Words>870</Words>
  <PresentationFormat>A3 297x420 mm</PresentationFormat>
  <Paragraphs>49</Paragraphs>
  <Slides>3</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ＭＳ Ｐゴシック</vt:lpstr>
      <vt:lpstr>游ゴシック</vt:lpstr>
      <vt:lpstr>Arial</vt:lpstr>
      <vt:lpstr>Wingdings</vt:lpstr>
      <vt:lpstr>標準デザイン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2023-12-13T06:22:35Z</cp:lastPrinted>
  <dcterms:created xsi:type="dcterms:W3CDTF">2023-11-15T02:09:54Z</dcterms:created>
  <dcterms:modified xsi:type="dcterms:W3CDTF">2026-01-06T05:12:15Z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0x010100EE149F3571759242AB70A9ADBD48801F</vt:lpwstr>
  </property>
</Properties>
</file>