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8"/>
  </p:notesMasterIdLst>
  <p:sldIdLst>
    <p:sldId id="292" r:id="rId5"/>
    <p:sldId id="293" r:id="rId6"/>
    <p:sldId id="257" r:id="rId7"/>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賀　康文" initials="古賀　康文" lastIdx="5" clrIdx="0">
    <p:extLst>
      <p:ext uri="{19B8F6BF-5375-455C-9EA6-DF929625EA0E}">
        <p15:presenceInfo xmlns:p15="http://schemas.microsoft.com/office/powerpoint/2012/main" userId="S::KogaY@lan.pref.osaka.jp::8fddd0b8-b521-45d5-ae06-840b3d5e375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DEF"/>
    <a:srgbClr val="5D2884"/>
    <a:srgbClr val="1B552C"/>
    <a:srgbClr val="0066FF"/>
    <a:srgbClr val="A0AEB0"/>
    <a:srgbClr val="F4DA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4660"/>
  </p:normalViewPr>
  <p:slideViewPr>
    <p:cSldViewPr snapToGrid="0">
      <p:cViewPr varScale="1">
        <p:scale>
          <a:sx n="58" d="100"/>
          <a:sy n="58" d="100"/>
        </p:scale>
        <p:origin x="19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774C6E1-FE71-44B4-AAA0-9987356469C0}" type="datetimeFigureOut">
              <a:rPr kumimoji="1" lang="ja-JP" altLang="en-US" smtClean="0"/>
              <a:t>2025/2/18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50475AB-753B-453E-93F7-5E2A6AFFD83D}" type="slidenum">
              <a:rPr kumimoji="1" lang="ja-JP" altLang="en-US" smtClean="0"/>
              <a:t>‹#›</a:t>
            </a:fld>
            <a:endParaRPr kumimoji="1" lang="ja-JP" altLang="en-US"/>
          </a:p>
        </p:txBody>
      </p:sp>
    </p:spTree>
    <p:extLst>
      <p:ext uri="{BB962C8B-B14F-4D97-AF65-F5344CB8AC3E}">
        <p14:creationId xmlns:p14="http://schemas.microsoft.com/office/powerpoint/2010/main" val="275798421"/>
      </p:ext>
    </p:extLst>
  </p:cSld>
  <p:clrMap bg1="lt1" tx1="dk1" bg2="lt2" tx2="dk2" accent1="accent1" accent2="accent2" accent3="accent3" accent4="accent4" accent5="accent5" accent6="accent6" hlink="hlink" folHlink="folHlink"/>
  <p:notesStyle>
    <a:lvl1pPr marL="0" algn="l" defTabSz="1075334" rtl="0" eaLnBrk="1" latinLnBrk="0" hangingPunct="1">
      <a:defRPr kumimoji="1" sz="1411" kern="1200">
        <a:solidFill>
          <a:schemeClr val="tx1"/>
        </a:solidFill>
        <a:latin typeface="+mn-lt"/>
        <a:ea typeface="+mn-ea"/>
        <a:cs typeface="+mn-cs"/>
      </a:defRPr>
    </a:lvl1pPr>
    <a:lvl2pPr marL="537667" algn="l" defTabSz="1075334" rtl="0" eaLnBrk="1" latinLnBrk="0" hangingPunct="1">
      <a:defRPr kumimoji="1" sz="1411" kern="1200">
        <a:solidFill>
          <a:schemeClr val="tx1"/>
        </a:solidFill>
        <a:latin typeface="+mn-lt"/>
        <a:ea typeface="+mn-ea"/>
        <a:cs typeface="+mn-cs"/>
      </a:defRPr>
    </a:lvl2pPr>
    <a:lvl3pPr marL="1075334" algn="l" defTabSz="1075334" rtl="0" eaLnBrk="1" latinLnBrk="0" hangingPunct="1">
      <a:defRPr kumimoji="1" sz="1411" kern="1200">
        <a:solidFill>
          <a:schemeClr val="tx1"/>
        </a:solidFill>
        <a:latin typeface="+mn-lt"/>
        <a:ea typeface="+mn-ea"/>
        <a:cs typeface="+mn-cs"/>
      </a:defRPr>
    </a:lvl3pPr>
    <a:lvl4pPr marL="1613002" algn="l" defTabSz="1075334" rtl="0" eaLnBrk="1" latinLnBrk="0" hangingPunct="1">
      <a:defRPr kumimoji="1" sz="1411" kern="1200">
        <a:solidFill>
          <a:schemeClr val="tx1"/>
        </a:solidFill>
        <a:latin typeface="+mn-lt"/>
        <a:ea typeface="+mn-ea"/>
        <a:cs typeface="+mn-cs"/>
      </a:defRPr>
    </a:lvl4pPr>
    <a:lvl5pPr marL="2150669" algn="l" defTabSz="1075334" rtl="0" eaLnBrk="1" latinLnBrk="0" hangingPunct="1">
      <a:defRPr kumimoji="1" sz="1411" kern="1200">
        <a:solidFill>
          <a:schemeClr val="tx1"/>
        </a:solidFill>
        <a:latin typeface="+mn-lt"/>
        <a:ea typeface="+mn-ea"/>
        <a:cs typeface="+mn-cs"/>
      </a:defRPr>
    </a:lvl5pPr>
    <a:lvl6pPr marL="2688336" algn="l" defTabSz="1075334" rtl="0" eaLnBrk="1" latinLnBrk="0" hangingPunct="1">
      <a:defRPr kumimoji="1" sz="1411" kern="1200">
        <a:solidFill>
          <a:schemeClr val="tx1"/>
        </a:solidFill>
        <a:latin typeface="+mn-lt"/>
        <a:ea typeface="+mn-ea"/>
        <a:cs typeface="+mn-cs"/>
      </a:defRPr>
    </a:lvl6pPr>
    <a:lvl7pPr marL="3226003" algn="l" defTabSz="1075334" rtl="0" eaLnBrk="1" latinLnBrk="0" hangingPunct="1">
      <a:defRPr kumimoji="1" sz="1411" kern="1200">
        <a:solidFill>
          <a:schemeClr val="tx1"/>
        </a:solidFill>
        <a:latin typeface="+mn-lt"/>
        <a:ea typeface="+mn-ea"/>
        <a:cs typeface="+mn-cs"/>
      </a:defRPr>
    </a:lvl7pPr>
    <a:lvl8pPr marL="3763670" algn="l" defTabSz="1075334" rtl="0" eaLnBrk="1" latinLnBrk="0" hangingPunct="1">
      <a:defRPr kumimoji="1" sz="1411" kern="1200">
        <a:solidFill>
          <a:schemeClr val="tx1"/>
        </a:solidFill>
        <a:latin typeface="+mn-lt"/>
        <a:ea typeface="+mn-ea"/>
        <a:cs typeface="+mn-cs"/>
      </a:defRPr>
    </a:lvl8pPr>
    <a:lvl9pPr marL="4301338" algn="l" defTabSz="1075334" rtl="0" eaLnBrk="1" latinLnBrk="0" hangingPunct="1">
      <a:defRPr kumimoji="1"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5C3F69AA-0627-4B2A-86BA-F65040714EC2}"/>
              </a:ext>
            </a:extLst>
          </p:cNvPr>
          <p:cNvSpPr>
            <a:spLocks noGrp="1" noRot="1" noChangeAspect="1" noChangeArrowheads="1" noTextEdit="1"/>
          </p:cNvSpPr>
          <p:nvPr>
            <p:ph type="sldImg"/>
          </p:nvPr>
        </p:nvSpPr>
        <p:spPr>
          <a:ln/>
        </p:spPr>
      </p:sp>
      <p:sp>
        <p:nvSpPr>
          <p:cNvPr id="4099" name="ノート プレースホルダー 2">
            <a:extLst>
              <a:ext uri="{FF2B5EF4-FFF2-40B4-BE49-F238E27FC236}">
                <a16:creationId xmlns:a16="http://schemas.microsoft.com/office/drawing/2014/main" id="{2AB666E2-4CBA-465E-AE47-9D8D9557C90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a typeface="ＭＳ Ｐ明朝" panose="02020600040205080304" pitchFamily="18" charset="-128"/>
            </a:endParaRPr>
          </a:p>
        </p:txBody>
      </p:sp>
      <p:sp>
        <p:nvSpPr>
          <p:cNvPr id="4100" name="スライド番号プレースホルダー 3">
            <a:extLst>
              <a:ext uri="{FF2B5EF4-FFF2-40B4-BE49-F238E27FC236}">
                <a16:creationId xmlns:a16="http://schemas.microsoft.com/office/drawing/2014/main" id="{9E7934B6-32C1-4EC4-A924-66F391AEC51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4D140E-3E0E-475D-8FB9-73354E9261FD}"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784795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lvl1pPr>
            <a:lvl2pPr marL="590840" indent="0" algn="ctr">
              <a:buNone/>
              <a:defRPr/>
            </a:lvl2pPr>
            <a:lvl3pPr marL="1181679" indent="0" algn="ctr">
              <a:buNone/>
              <a:defRPr/>
            </a:lvl3pPr>
            <a:lvl4pPr marL="1772519" indent="0" algn="ctr">
              <a:buNone/>
              <a:defRPr/>
            </a:lvl4pPr>
            <a:lvl5pPr marL="2363358" indent="0" algn="ctr">
              <a:buNone/>
              <a:defRPr/>
            </a:lvl5pPr>
            <a:lvl6pPr marL="2954198" indent="0" algn="ctr">
              <a:buNone/>
              <a:defRPr/>
            </a:lvl6pPr>
            <a:lvl7pPr marL="3545037" indent="0" algn="ctr">
              <a:buNone/>
              <a:defRPr/>
            </a:lvl7pPr>
            <a:lvl8pPr marL="4135877" indent="0" algn="ctr">
              <a:buNone/>
              <a:defRPr/>
            </a:lvl8pPr>
            <a:lvl9pPr marL="4726716"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41C78BFF-D37B-4382-A687-12401DB7426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323239B-CF7A-4614-80F6-D3360617B1C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1BE4899-28F0-430C-BB25-89CEB2E088D2}"/>
              </a:ext>
            </a:extLst>
          </p:cNvPr>
          <p:cNvSpPr>
            <a:spLocks noGrp="1" noChangeArrowheads="1"/>
          </p:cNvSpPr>
          <p:nvPr>
            <p:ph type="sldNum" sz="quarter" idx="12"/>
          </p:nvPr>
        </p:nvSpPr>
        <p:spPr>
          <a:ln/>
        </p:spPr>
        <p:txBody>
          <a:bodyPr/>
          <a:lstStyle>
            <a:lvl1pPr>
              <a:defRPr/>
            </a:lvl1pPr>
          </a:lstStyle>
          <a:p>
            <a:pPr>
              <a:defRPr/>
            </a:pPr>
            <a:fld id="{64FA9947-467F-45A6-B7B0-C3D699BE2E7F}" type="slidenum">
              <a:rPr lang="en-US" altLang="ja-JP"/>
              <a:pPr>
                <a:defRPr/>
              </a:pPr>
              <a:t>‹#›</a:t>
            </a:fld>
            <a:endParaRPr lang="en-US" altLang="ja-JP"/>
          </a:p>
        </p:txBody>
      </p:sp>
    </p:spTree>
    <p:extLst>
      <p:ext uri="{BB962C8B-B14F-4D97-AF65-F5344CB8AC3E}">
        <p14:creationId xmlns:p14="http://schemas.microsoft.com/office/powerpoint/2010/main" val="560402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592B0B74-21DE-47D5-8A13-6983AAF9BE0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18C7E48-379E-4163-B608-88C60C82D2C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D50E903-AE1E-406D-BA15-BA41631066CE}"/>
              </a:ext>
            </a:extLst>
          </p:cNvPr>
          <p:cNvSpPr>
            <a:spLocks noGrp="1" noChangeArrowheads="1"/>
          </p:cNvSpPr>
          <p:nvPr>
            <p:ph type="sldNum" sz="quarter" idx="12"/>
          </p:nvPr>
        </p:nvSpPr>
        <p:spPr>
          <a:ln/>
        </p:spPr>
        <p:txBody>
          <a:bodyPr/>
          <a:lstStyle>
            <a:lvl1pPr>
              <a:defRPr/>
            </a:lvl1pPr>
          </a:lstStyle>
          <a:p>
            <a:pPr>
              <a:defRPr/>
            </a:pPr>
            <a:fld id="{F5C83F9C-0E35-436C-B368-FB418B345057}" type="slidenum">
              <a:rPr lang="en-US" altLang="ja-JP"/>
              <a:pPr>
                <a:defRPr/>
              </a:pPr>
              <a:t>‹#›</a:t>
            </a:fld>
            <a:endParaRPr lang="en-US" altLang="ja-JP"/>
          </a:p>
        </p:txBody>
      </p:sp>
    </p:spTree>
    <p:extLst>
      <p:ext uri="{BB962C8B-B14F-4D97-AF65-F5344CB8AC3E}">
        <p14:creationId xmlns:p14="http://schemas.microsoft.com/office/powerpoint/2010/main" val="3035889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44132" cy="819213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3C6736EA-D609-4672-B7F7-D78CA1776C7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06DCFC9-C93F-433F-8ACA-D0BDC9CF51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160E828-9B8F-4199-8AEC-15B267E06C74}"/>
              </a:ext>
            </a:extLst>
          </p:cNvPr>
          <p:cNvSpPr>
            <a:spLocks noGrp="1" noChangeArrowheads="1"/>
          </p:cNvSpPr>
          <p:nvPr>
            <p:ph type="sldNum" sz="quarter" idx="12"/>
          </p:nvPr>
        </p:nvSpPr>
        <p:spPr>
          <a:ln/>
        </p:spPr>
        <p:txBody>
          <a:bodyPr/>
          <a:lstStyle>
            <a:lvl1pPr>
              <a:defRPr/>
            </a:lvl1pPr>
          </a:lstStyle>
          <a:p>
            <a:pPr>
              <a:defRPr/>
            </a:pPr>
            <a:fld id="{1EB48731-8FFE-4999-9AD4-5CF5C8C3E349}" type="slidenum">
              <a:rPr lang="en-US" altLang="ja-JP"/>
              <a:pPr>
                <a:defRPr/>
              </a:pPr>
              <a:t>‹#›</a:t>
            </a:fld>
            <a:endParaRPr lang="en-US" altLang="ja-JP"/>
          </a:p>
        </p:txBody>
      </p:sp>
    </p:spTree>
    <p:extLst>
      <p:ext uri="{BB962C8B-B14F-4D97-AF65-F5344CB8AC3E}">
        <p14:creationId xmlns:p14="http://schemas.microsoft.com/office/powerpoint/2010/main" val="3724848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40080" y="384493"/>
            <a:ext cx="11521440" cy="1600200"/>
          </a:xfrm>
        </p:spPr>
        <p:txBody>
          <a:bodyPr/>
          <a:lstStyle/>
          <a:p>
            <a:r>
              <a:rPr lang="ja-JP" altLang="en-US"/>
              <a:t>マスター タイトルの書式設定</a:t>
            </a:r>
          </a:p>
        </p:txBody>
      </p:sp>
      <p:sp>
        <p:nvSpPr>
          <p:cNvPr id="3" name="コンテンツ プレースホルダー 2"/>
          <p:cNvSpPr>
            <a:spLocks noGrp="1"/>
          </p:cNvSpPr>
          <p:nvPr>
            <p:ph sz="quarter" idx="1"/>
          </p:nvPr>
        </p:nvSpPr>
        <p:spPr>
          <a:xfrm>
            <a:off x="640080" y="2240280"/>
            <a:ext cx="5662246" cy="30603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6499274" y="2240280"/>
            <a:ext cx="5662246" cy="30603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640080" y="5514025"/>
            <a:ext cx="5662246" cy="306260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ー 5"/>
          <p:cNvSpPr>
            <a:spLocks noGrp="1"/>
          </p:cNvSpPr>
          <p:nvPr>
            <p:ph sz="quarter" idx="4"/>
          </p:nvPr>
        </p:nvSpPr>
        <p:spPr>
          <a:xfrm>
            <a:off x="6499274" y="5514025"/>
            <a:ext cx="5662246" cy="306260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2EE9C2A-B2CD-47DB-A88D-087FE334E9F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CEF3B9C4-A102-4895-9BF6-9D5C2C65CD9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7BEEC352-0A49-4AA3-8C41-391B506FF920}"/>
              </a:ext>
            </a:extLst>
          </p:cNvPr>
          <p:cNvSpPr>
            <a:spLocks noGrp="1" noChangeArrowheads="1"/>
          </p:cNvSpPr>
          <p:nvPr>
            <p:ph type="sldNum" sz="quarter" idx="12"/>
          </p:nvPr>
        </p:nvSpPr>
        <p:spPr>
          <a:ln/>
        </p:spPr>
        <p:txBody>
          <a:bodyPr/>
          <a:lstStyle>
            <a:lvl1pPr>
              <a:defRPr/>
            </a:lvl1pPr>
          </a:lstStyle>
          <a:p>
            <a:pPr>
              <a:defRPr/>
            </a:pPr>
            <a:fld id="{3896A358-CEE4-4B95-A848-A0A9C24E52E7}" type="slidenum">
              <a:rPr lang="en-US" altLang="ja-JP"/>
              <a:pPr>
                <a:defRPr/>
              </a:pPr>
              <a:t>‹#›</a:t>
            </a:fld>
            <a:endParaRPr lang="en-US" altLang="ja-JP"/>
          </a:p>
        </p:txBody>
      </p:sp>
    </p:spTree>
    <p:extLst>
      <p:ext uri="{BB962C8B-B14F-4D97-AF65-F5344CB8AC3E}">
        <p14:creationId xmlns:p14="http://schemas.microsoft.com/office/powerpoint/2010/main" val="86810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CAC447A-4768-4F6B-8B26-04C88AE0247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1E545C8-5164-4FB2-A985-211FEE32BCF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F2D3FDF-5915-49AA-9617-11910FDFD2E4}"/>
              </a:ext>
            </a:extLst>
          </p:cNvPr>
          <p:cNvSpPr>
            <a:spLocks noGrp="1" noChangeArrowheads="1"/>
          </p:cNvSpPr>
          <p:nvPr>
            <p:ph type="sldNum" sz="quarter" idx="12"/>
          </p:nvPr>
        </p:nvSpPr>
        <p:spPr>
          <a:ln/>
        </p:spPr>
        <p:txBody>
          <a:bodyPr/>
          <a:lstStyle>
            <a:lvl1pPr>
              <a:defRPr/>
            </a:lvl1pPr>
          </a:lstStyle>
          <a:p>
            <a:pPr>
              <a:defRPr/>
            </a:pPr>
            <a:fld id="{9A09A12E-DDB0-4E1A-B15F-F1EA7AF68BF5}" type="slidenum">
              <a:rPr lang="en-US" altLang="ja-JP"/>
              <a:pPr>
                <a:defRPr/>
              </a:pPr>
              <a:t>‹#›</a:t>
            </a:fld>
            <a:endParaRPr lang="en-US" altLang="ja-JP"/>
          </a:p>
        </p:txBody>
      </p:sp>
    </p:spTree>
    <p:extLst>
      <p:ext uri="{BB962C8B-B14F-4D97-AF65-F5344CB8AC3E}">
        <p14:creationId xmlns:p14="http://schemas.microsoft.com/office/powerpoint/2010/main" val="42462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409" y="6169662"/>
            <a:ext cx="10881360" cy="1906905"/>
          </a:xfrm>
        </p:spPr>
        <p:txBody>
          <a:bodyPr anchor="t"/>
          <a:lstStyle>
            <a:lvl1pPr algn="l">
              <a:defRPr sz="516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409" y="4069400"/>
            <a:ext cx="10881360" cy="2100262"/>
          </a:xfrm>
        </p:spPr>
        <p:txBody>
          <a:bodyPr anchor="b"/>
          <a:lstStyle>
            <a:lvl1pPr marL="0" indent="0">
              <a:buNone/>
              <a:defRPr sz="2585"/>
            </a:lvl1pPr>
            <a:lvl2pPr marL="590840" indent="0">
              <a:buNone/>
              <a:defRPr sz="2326"/>
            </a:lvl2pPr>
            <a:lvl3pPr marL="1181679" indent="0">
              <a:buNone/>
              <a:defRPr sz="2068"/>
            </a:lvl3pPr>
            <a:lvl4pPr marL="1772519" indent="0">
              <a:buNone/>
              <a:defRPr sz="1809"/>
            </a:lvl4pPr>
            <a:lvl5pPr marL="2363358" indent="0">
              <a:buNone/>
              <a:defRPr sz="1809"/>
            </a:lvl5pPr>
            <a:lvl6pPr marL="2954198" indent="0">
              <a:buNone/>
              <a:defRPr sz="1809"/>
            </a:lvl6pPr>
            <a:lvl7pPr marL="3545037" indent="0">
              <a:buNone/>
              <a:defRPr sz="1809"/>
            </a:lvl7pPr>
            <a:lvl8pPr marL="4135877" indent="0">
              <a:buNone/>
              <a:defRPr sz="1809"/>
            </a:lvl8pPr>
            <a:lvl9pPr marL="4726716" indent="0">
              <a:buNone/>
              <a:defRPr sz="1809"/>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4D988BFC-854B-4DB8-8AC8-EF686DB972B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1243565-3633-4924-88AF-586466A0194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FDD711E-3ACF-4482-BBB5-D286AE3056D0}"/>
              </a:ext>
            </a:extLst>
          </p:cNvPr>
          <p:cNvSpPr>
            <a:spLocks noGrp="1" noChangeArrowheads="1"/>
          </p:cNvSpPr>
          <p:nvPr>
            <p:ph type="sldNum" sz="quarter" idx="12"/>
          </p:nvPr>
        </p:nvSpPr>
        <p:spPr>
          <a:ln/>
        </p:spPr>
        <p:txBody>
          <a:bodyPr/>
          <a:lstStyle>
            <a:lvl1pPr>
              <a:defRPr/>
            </a:lvl1pPr>
          </a:lstStyle>
          <a:p>
            <a:pPr>
              <a:defRPr/>
            </a:pPr>
            <a:fld id="{D0C038E1-E5CE-46C1-A1D1-7020196C50FA}" type="slidenum">
              <a:rPr lang="en-US" altLang="ja-JP"/>
              <a:pPr>
                <a:defRPr/>
              </a:pPr>
              <a:t>‹#›</a:t>
            </a:fld>
            <a:endParaRPr lang="en-US" altLang="ja-JP"/>
          </a:p>
        </p:txBody>
      </p:sp>
    </p:spTree>
    <p:extLst>
      <p:ext uri="{BB962C8B-B14F-4D97-AF65-F5344CB8AC3E}">
        <p14:creationId xmlns:p14="http://schemas.microsoft.com/office/powerpoint/2010/main" val="3987248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40080" y="2240282"/>
            <a:ext cx="5662246" cy="6336348"/>
          </a:xfrm>
        </p:spPr>
        <p:txBody>
          <a:bodyPr/>
          <a:lstStyle>
            <a:lvl1pPr>
              <a:defRPr sz="3618"/>
            </a:lvl1pPr>
            <a:lvl2pPr>
              <a:defRPr sz="3102"/>
            </a:lvl2pPr>
            <a:lvl3pPr>
              <a:defRPr sz="2585"/>
            </a:lvl3pPr>
            <a:lvl4pPr>
              <a:defRPr sz="2326"/>
            </a:lvl4pPr>
            <a:lvl5pPr>
              <a:defRPr sz="2326"/>
            </a:lvl5pPr>
            <a:lvl6pPr>
              <a:defRPr sz="2326"/>
            </a:lvl6pPr>
            <a:lvl7pPr>
              <a:defRPr sz="2326"/>
            </a:lvl7pPr>
            <a:lvl8pPr>
              <a:defRPr sz="2326"/>
            </a:lvl8pPr>
            <a:lvl9pPr>
              <a:defRPr sz="232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499274" y="2240282"/>
            <a:ext cx="5662246" cy="6336348"/>
          </a:xfrm>
        </p:spPr>
        <p:txBody>
          <a:bodyPr/>
          <a:lstStyle>
            <a:lvl1pPr>
              <a:defRPr sz="3618"/>
            </a:lvl1pPr>
            <a:lvl2pPr>
              <a:defRPr sz="3102"/>
            </a:lvl2pPr>
            <a:lvl3pPr>
              <a:defRPr sz="2585"/>
            </a:lvl3pPr>
            <a:lvl4pPr>
              <a:defRPr sz="2326"/>
            </a:lvl4pPr>
            <a:lvl5pPr>
              <a:defRPr sz="2326"/>
            </a:lvl5pPr>
            <a:lvl6pPr>
              <a:defRPr sz="2326"/>
            </a:lvl6pPr>
            <a:lvl7pPr>
              <a:defRPr sz="2326"/>
            </a:lvl7pPr>
            <a:lvl8pPr>
              <a:defRPr sz="2326"/>
            </a:lvl8pPr>
            <a:lvl9pPr>
              <a:defRPr sz="232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FD360CA6-7BBD-40ED-9D6C-FF51CC4EAF2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DE30D18-7821-4B59-BE1A-AC9433D5C57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6EADD17C-9993-45F8-82EF-40E431409A07}"/>
              </a:ext>
            </a:extLst>
          </p:cNvPr>
          <p:cNvSpPr>
            <a:spLocks noGrp="1" noChangeArrowheads="1"/>
          </p:cNvSpPr>
          <p:nvPr>
            <p:ph type="sldNum" sz="quarter" idx="12"/>
          </p:nvPr>
        </p:nvSpPr>
        <p:spPr>
          <a:ln/>
        </p:spPr>
        <p:txBody>
          <a:bodyPr/>
          <a:lstStyle>
            <a:lvl1pPr>
              <a:defRPr/>
            </a:lvl1pPr>
          </a:lstStyle>
          <a:p>
            <a:pPr>
              <a:defRPr/>
            </a:pPr>
            <a:fld id="{F7A6A35E-14DB-4ED8-929C-8B0599C1EB00}" type="slidenum">
              <a:rPr lang="en-US" altLang="ja-JP"/>
              <a:pPr>
                <a:defRPr/>
              </a:pPr>
              <a:t>‹#›</a:t>
            </a:fld>
            <a:endParaRPr lang="en-US" altLang="ja-JP"/>
          </a:p>
        </p:txBody>
      </p:sp>
    </p:spTree>
    <p:extLst>
      <p:ext uri="{BB962C8B-B14F-4D97-AF65-F5344CB8AC3E}">
        <p14:creationId xmlns:p14="http://schemas.microsoft.com/office/powerpoint/2010/main" val="3023330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0" y="2149158"/>
            <a:ext cx="5656092" cy="895667"/>
          </a:xfrm>
        </p:spPr>
        <p:txBody>
          <a:bodyPr anchor="b"/>
          <a:lstStyle>
            <a:lvl1pPr marL="0" indent="0">
              <a:buNone/>
              <a:defRPr sz="3102" b="1"/>
            </a:lvl1pPr>
            <a:lvl2pPr marL="590840" indent="0">
              <a:buNone/>
              <a:defRPr sz="2585" b="1"/>
            </a:lvl2pPr>
            <a:lvl3pPr marL="1181679" indent="0">
              <a:buNone/>
              <a:defRPr sz="2326" b="1"/>
            </a:lvl3pPr>
            <a:lvl4pPr marL="1772519" indent="0">
              <a:buNone/>
              <a:defRPr sz="2068" b="1"/>
            </a:lvl4pPr>
            <a:lvl5pPr marL="2363358" indent="0">
              <a:buNone/>
              <a:defRPr sz="2068" b="1"/>
            </a:lvl5pPr>
            <a:lvl6pPr marL="2954198" indent="0">
              <a:buNone/>
              <a:defRPr sz="2068" b="1"/>
            </a:lvl6pPr>
            <a:lvl7pPr marL="3545037" indent="0">
              <a:buNone/>
              <a:defRPr sz="2068" b="1"/>
            </a:lvl7pPr>
            <a:lvl8pPr marL="4135877" indent="0">
              <a:buNone/>
              <a:defRPr sz="2068" b="1"/>
            </a:lvl8pPr>
            <a:lvl9pPr marL="4726716" indent="0">
              <a:buNone/>
              <a:defRPr sz="2068"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0" y="3044825"/>
            <a:ext cx="5656092" cy="5531803"/>
          </a:xfrm>
        </p:spPr>
        <p:txBody>
          <a:bodyPr/>
          <a:lstStyle>
            <a:lvl1pPr>
              <a:defRPr sz="3102"/>
            </a:lvl1pPr>
            <a:lvl2pPr>
              <a:defRPr sz="2585"/>
            </a:lvl2pPr>
            <a:lvl3pPr>
              <a:defRPr sz="2326"/>
            </a:lvl3pPr>
            <a:lvl4pPr>
              <a:defRPr sz="2068"/>
            </a:lvl4pPr>
            <a:lvl5pPr>
              <a:defRPr sz="2068"/>
            </a:lvl5pPr>
            <a:lvl6pPr>
              <a:defRPr sz="2068"/>
            </a:lvl6pPr>
            <a:lvl7pPr>
              <a:defRPr sz="2068"/>
            </a:lvl7pPr>
            <a:lvl8pPr>
              <a:defRPr sz="2068"/>
            </a:lvl8pPr>
            <a:lvl9pPr>
              <a:defRPr sz="206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379" y="2149158"/>
            <a:ext cx="5658143" cy="895667"/>
          </a:xfrm>
        </p:spPr>
        <p:txBody>
          <a:bodyPr anchor="b"/>
          <a:lstStyle>
            <a:lvl1pPr marL="0" indent="0">
              <a:buNone/>
              <a:defRPr sz="3102" b="1"/>
            </a:lvl1pPr>
            <a:lvl2pPr marL="590840" indent="0">
              <a:buNone/>
              <a:defRPr sz="2585" b="1"/>
            </a:lvl2pPr>
            <a:lvl3pPr marL="1181679" indent="0">
              <a:buNone/>
              <a:defRPr sz="2326" b="1"/>
            </a:lvl3pPr>
            <a:lvl4pPr marL="1772519" indent="0">
              <a:buNone/>
              <a:defRPr sz="2068" b="1"/>
            </a:lvl4pPr>
            <a:lvl5pPr marL="2363358" indent="0">
              <a:buNone/>
              <a:defRPr sz="2068" b="1"/>
            </a:lvl5pPr>
            <a:lvl6pPr marL="2954198" indent="0">
              <a:buNone/>
              <a:defRPr sz="2068" b="1"/>
            </a:lvl6pPr>
            <a:lvl7pPr marL="3545037" indent="0">
              <a:buNone/>
              <a:defRPr sz="2068" b="1"/>
            </a:lvl7pPr>
            <a:lvl8pPr marL="4135877" indent="0">
              <a:buNone/>
              <a:defRPr sz="2068" b="1"/>
            </a:lvl8pPr>
            <a:lvl9pPr marL="4726716" indent="0">
              <a:buNone/>
              <a:defRPr sz="2068"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379" y="3044825"/>
            <a:ext cx="5658143" cy="5531803"/>
          </a:xfrm>
        </p:spPr>
        <p:txBody>
          <a:bodyPr/>
          <a:lstStyle>
            <a:lvl1pPr>
              <a:defRPr sz="3102"/>
            </a:lvl1pPr>
            <a:lvl2pPr>
              <a:defRPr sz="2585"/>
            </a:lvl2pPr>
            <a:lvl3pPr>
              <a:defRPr sz="2326"/>
            </a:lvl3pPr>
            <a:lvl4pPr>
              <a:defRPr sz="2068"/>
            </a:lvl4pPr>
            <a:lvl5pPr>
              <a:defRPr sz="2068"/>
            </a:lvl5pPr>
            <a:lvl6pPr>
              <a:defRPr sz="2068"/>
            </a:lvl6pPr>
            <a:lvl7pPr>
              <a:defRPr sz="2068"/>
            </a:lvl7pPr>
            <a:lvl8pPr>
              <a:defRPr sz="2068"/>
            </a:lvl8pPr>
            <a:lvl9pPr>
              <a:defRPr sz="206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B3247AEB-692D-4205-9BA1-5ED4F8E2B5A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43055B8F-54BA-491C-B79B-158DBB9111E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13EC583E-9DAB-4204-9A5E-BC8DBCB70AFA}"/>
              </a:ext>
            </a:extLst>
          </p:cNvPr>
          <p:cNvSpPr>
            <a:spLocks noGrp="1" noChangeArrowheads="1"/>
          </p:cNvSpPr>
          <p:nvPr>
            <p:ph type="sldNum" sz="quarter" idx="12"/>
          </p:nvPr>
        </p:nvSpPr>
        <p:spPr>
          <a:ln/>
        </p:spPr>
        <p:txBody>
          <a:bodyPr/>
          <a:lstStyle>
            <a:lvl1pPr>
              <a:defRPr/>
            </a:lvl1pPr>
          </a:lstStyle>
          <a:p>
            <a:pPr>
              <a:defRPr/>
            </a:pPr>
            <a:fld id="{0354A994-0CCF-47A2-A06B-BA807CDDE9F0}" type="slidenum">
              <a:rPr lang="en-US" altLang="ja-JP"/>
              <a:pPr>
                <a:defRPr/>
              </a:pPr>
              <a:t>‹#›</a:t>
            </a:fld>
            <a:endParaRPr lang="en-US" altLang="ja-JP"/>
          </a:p>
        </p:txBody>
      </p:sp>
    </p:spTree>
    <p:extLst>
      <p:ext uri="{BB962C8B-B14F-4D97-AF65-F5344CB8AC3E}">
        <p14:creationId xmlns:p14="http://schemas.microsoft.com/office/powerpoint/2010/main" val="2021586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0E719F8E-3650-4343-ADF8-D2918B5ABFA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DFAE538-6669-4A89-B9A9-72019966041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EB16EBFC-0C23-469C-8F3D-215CCB7B51CF}"/>
              </a:ext>
            </a:extLst>
          </p:cNvPr>
          <p:cNvSpPr>
            <a:spLocks noGrp="1" noChangeArrowheads="1"/>
          </p:cNvSpPr>
          <p:nvPr>
            <p:ph type="sldNum" sz="quarter" idx="12"/>
          </p:nvPr>
        </p:nvSpPr>
        <p:spPr>
          <a:ln/>
        </p:spPr>
        <p:txBody>
          <a:bodyPr/>
          <a:lstStyle>
            <a:lvl1pPr>
              <a:defRPr/>
            </a:lvl1pPr>
          </a:lstStyle>
          <a:p>
            <a:pPr>
              <a:defRPr/>
            </a:pPr>
            <a:fld id="{3C99ECCF-1677-44AB-8D50-BF040B0DF370}" type="slidenum">
              <a:rPr lang="en-US" altLang="ja-JP"/>
              <a:pPr>
                <a:defRPr/>
              </a:pPr>
              <a:t>‹#›</a:t>
            </a:fld>
            <a:endParaRPr lang="en-US" altLang="ja-JP"/>
          </a:p>
        </p:txBody>
      </p:sp>
    </p:spTree>
    <p:extLst>
      <p:ext uri="{BB962C8B-B14F-4D97-AF65-F5344CB8AC3E}">
        <p14:creationId xmlns:p14="http://schemas.microsoft.com/office/powerpoint/2010/main" val="384074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5598B05-BEFF-4EC2-8AEA-3D5BC80D863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C32CB83E-7CA1-4502-8178-95657F7CFE2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E16D695-879D-4662-80F6-669FB646D56C}"/>
              </a:ext>
            </a:extLst>
          </p:cNvPr>
          <p:cNvSpPr>
            <a:spLocks noGrp="1" noChangeArrowheads="1"/>
          </p:cNvSpPr>
          <p:nvPr>
            <p:ph type="sldNum" sz="quarter" idx="12"/>
          </p:nvPr>
        </p:nvSpPr>
        <p:spPr>
          <a:ln/>
        </p:spPr>
        <p:txBody>
          <a:bodyPr/>
          <a:lstStyle>
            <a:lvl1pPr>
              <a:defRPr/>
            </a:lvl1pPr>
          </a:lstStyle>
          <a:p>
            <a:pPr>
              <a:defRPr/>
            </a:pPr>
            <a:fld id="{31CA6003-BCF1-47A3-808D-2A7CF3BCE81E}" type="slidenum">
              <a:rPr lang="en-US" altLang="ja-JP"/>
              <a:pPr>
                <a:defRPr/>
              </a:pPr>
              <a:t>‹#›</a:t>
            </a:fld>
            <a:endParaRPr lang="en-US" altLang="ja-JP"/>
          </a:p>
        </p:txBody>
      </p:sp>
    </p:spTree>
    <p:extLst>
      <p:ext uri="{BB962C8B-B14F-4D97-AF65-F5344CB8AC3E}">
        <p14:creationId xmlns:p14="http://schemas.microsoft.com/office/powerpoint/2010/main" val="3024781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2270"/>
            <a:ext cx="4211809" cy="1626870"/>
          </a:xfrm>
        </p:spPr>
        <p:txBody>
          <a:bodyPr anchor="b"/>
          <a:lstStyle>
            <a:lvl1pPr algn="l">
              <a:defRPr sz="2585" b="1"/>
            </a:lvl1pPr>
          </a:lstStyle>
          <a:p>
            <a:r>
              <a:rPr lang="ja-JP" altLang="en-US"/>
              <a:t>マスター タイトルの書式設定</a:t>
            </a:r>
          </a:p>
        </p:txBody>
      </p:sp>
      <p:sp>
        <p:nvSpPr>
          <p:cNvPr id="3" name="コンテンツ プレースホルダー 2"/>
          <p:cNvSpPr>
            <a:spLocks noGrp="1"/>
          </p:cNvSpPr>
          <p:nvPr>
            <p:ph idx="1"/>
          </p:nvPr>
        </p:nvSpPr>
        <p:spPr>
          <a:xfrm>
            <a:off x="5005754" y="382272"/>
            <a:ext cx="7155766" cy="8194358"/>
          </a:xfrm>
        </p:spPr>
        <p:txBody>
          <a:bodyPr/>
          <a:lstStyle>
            <a:lvl1pPr>
              <a:defRPr sz="4135"/>
            </a:lvl1pPr>
            <a:lvl2pPr>
              <a:defRPr sz="3618"/>
            </a:lvl2pPr>
            <a:lvl3pPr>
              <a:defRPr sz="3102"/>
            </a:lvl3pPr>
            <a:lvl4pPr>
              <a:defRPr sz="2585"/>
            </a:lvl4pPr>
            <a:lvl5pPr>
              <a:defRPr sz="2585"/>
            </a:lvl5pPr>
            <a:lvl6pPr>
              <a:defRPr sz="2585"/>
            </a:lvl6pPr>
            <a:lvl7pPr>
              <a:defRPr sz="2585"/>
            </a:lvl7pPr>
            <a:lvl8pPr>
              <a:defRPr sz="2585"/>
            </a:lvl8pPr>
            <a:lvl9pPr>
              <a:defRPr sz="258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0" y="2009142"/>
            <a:ext cx="4211809" cy="6567488"/>
          </a:xfrm>
        </p:spPr>
        <p:txBody>
          <a:bodyPr/>
          <a:lstStyle>
            <a:lvl1pPr marL="0" indent="0">
              <a:buNone/>
              <a:defRPr sz="1809"/>
            </a:lvl1pPr>
            <a:lvl2pPr marL="590840" indent="0">
              <a:buNone/>
              <a:defRPr sz="1551"/>
            </a:lvl2pPr>
            <a:lvl3pPr marL="1181679" indent="0">
              <a:buNone/>
              <a:defRPr sz="1292"/>
            </a:lvl3pPr>
            <a:lvl4pPr marL="1772519" indent="0">
              <a:buNone/>
              <a:defRPr sz="1163"/>
            </a:lvl4pPr>
            <a:lvl5pPr marL="2363358" indent="0">
              <a:buNone/>
              <a:defRPr sz="1163"/>
            </a:lvl5pPr>
            <a:lvl6pPr marL="2954198" indent="0">
              <a:buNone/>
              <a:defRPr sz="1163"/>
            </a:lvl6pPr>
            <a:lvl7pPr marL="3545037" indent="0">
              <a:buNone/>
              <a:defRPr sz="1163"/>
            </a:lvl7pPr>
            <a:lvl8pPr marL="4135877" indent="0">
              <a:buNone/>
              <a:defRPr sz="1163"/>
            </a:lvl8pPr>
            <a:lvl9pPr marL="4726716" indent="0">
              <a:buNone/>
              <a:defRPr sz="1163"/>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8507FC83-D829-4D05-8681-B5717B332A7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3D6AE49-7300-4028-BD3F-09D7353E4D6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91E41D3B-FF83-4C33-8AA2-EA73FC7796CC}"/>
              </a:ext>
            </a:extLst>
          </p:cNvPr>
          <p:cNvSpPr>
            <a:spLocks noGrp="1" noChangeArrowheads="1"/>
          </p:cNvSpPr>
          <p:nvPr>
            <p:ph type="sldNum" sz="quarter" idx="12"/>
          </p:nvPr>
        </p:nvSpPr>
        <p:spPr>
          <a:ln/>
        </p:spPr>
        <p:txBody>
          <a:bodyPr/>
          <a:lstStyle>
            <a:lvl1pPr>
              <a:defRPr/>
            </a:lvl1pPr>
          </a:lstStyle>
          <a:p>
            <a:pPr>
              <a:defRPr/>
            </a:pPr>
            <a:fld id="{27A30BB4-AAE6-40BB-A2BB-7C7022FA7C02}" type="slidenum">
              <a:rPr lang="en-US" altLang="ja-JP"/>
              <a:pPr>
                <a:defRPr/>
              </a:pPr>
              <a:t>‹#›</a:t>
            </a:fld>
            <a:endParaRPr lang="en-US" altLang="ja-JP"/>
          </a:p>
        </p:txBody>
      </p:sp>
    </p:spTree>
    <p:extLst>
      <p:ext uri="{BB962C8B-B14F-4D97-AF65-F5344CB8AC3E}">
        <p14:creationId xmlns:p14="http://schemas.microsoft.com/office/powerpoint/2010/main" val="915033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032" y="6720840"/>
            <a:ext cx="7680960" cy="793433"/>
          </a:xfrm>
        </p:spPr>
        <p:txBody>
          <a:bodyPr anchor="b"/>
          <a:lstStyle>
            <a:lvl1pPr algn="l">
              <a:defRPr sz="2585" b="1"/>
            </a:lvl1pPr>
          </a:lstStyle>
          <a:p>
            <a:r>
              <a:rPr lang="ja-JP" altLang="en-US"/>
              <a:t>マスター タイトルの書式設定</a:t>
            </a:r>
          </a:p>
        </p:txBody>
      </p:sp>
      <p:sp>
        <p:nvSpPr>
          <p:cNvPr id="3" name="図プレースホルダー 2"/>
          <p:cNvSpPr>
            <a:spLocks noGrp="1"/>
          </p:cNvSpPr>
          <p:nvPr>
            <p:ph type="pic" idx="1"/>
          </p:nvPr>
        </p:nvSpPr>
        <p:spPr>
          <a:xfrm>
            <a:off x="2509032" y="857885"/>
            <a:ext cx="7680960" cy="5760720"/>
          </a:xfrm>
        </p:spPr>
        <p:txBody>
          <a:bodyPr/>
          <a:lstStyle>
            <a:lvl1pPr marL="0" indent="0">
              <a:buNone/>
              <a:defRPr sz="4135"/>
            </a:lvl1pPr>
            <a:lvl2pPr marL="590840" indent="0">
              <a:buNone/>
              <a:defRPr sz="3618"/>
            </a:lvl2pPr>
            <a:lvl3pPr marL="1181679" indent="0">
              <a:buNone/>
              <a:defRPr sz="3102"/>
            </a:lvl3pPr>
            <a:lvl4pPr marL="1772519" indent="0">
              <a:buNone/>
              <a:defRPr sz="2585"/>
            </a:lvl4pPr>
            <a:lvl5pPr marL="2363358" indent="0">
              <a:buNone/>
              <a:defRPr sz="2585"/>
            </a:lvl5pPr>
            <a:lvl6pPr marL="2954198" indent="0">
              <a:buNone/>
              <a:defRPr sz="2585"/>
            </a:lvl6pPr>
            <a:lvl7pPr marL="3545037" indent="0">
              <a:buNone/>
              <a:defRPr sz="2585"/>
            </a:lvl7pPr>
            <a:lvl8pPr marL="4135877" indent="0">
              <a:buNone/>
              <a:defRPr sz="2585"/>
            </a:lvl8pPr>
            <a:lvl9pPr marL="4726716" indent="0">
              <a:buNone/>
              <a:defRPr sz="2585"/>
            </a:lvl9pPr>
          </a:lstStyle>
          <a:p>
            <a:pPr lvl="0"/>
            <a:endParaRPr lang="ja-JP" altLang="en-US" noProof="0"/>
          </a:p>
        </p:txBody>
      </p:sp>
      <p:sp>
        <p:nvSpPr>
          <p:cNvPr id="4" name="テキスト プレースホルダー 3"/>
          <p:cNvSpPr>
            <a:spLocks noGrp="1"/>
          </p:cNvSpPr>
          <p:nvPr>
            <p:ph type="body" sz="half" idx="2"/>
          </p:nvPr>
        </p:nvSpPr>
        <p:spPr>
          <a:xfrm>
            <a:off x="2509032" y="7514273"/>
            <a:ext cx="7680960" cy="1126807"/>
          </a:xfrm>
        </p:spPr>
        <p:txBody>
          <a:bodyPr/>
          <a:lstStyle>
            <a:lvl1pPr marL="0" indent="0">
              <a:buNone/>
              <a:defRPr sz="1809"/>
            </a:lvl1pPr>
            <a:lvl2pPr marL="590840" indent="0">
              <a:buNone/>
              <a:defRPr sz="1551"/>
            </a:lvl2pPr>
            <a:lvl3pPr marL="1181679" indent="0">
              <a:buNone/>
              <a:defRPr sz="1292"/>
            </a:lvl3pPr>
            <a:lvl4pPr marL="1772519" indent="0">
              <a:buNone/>
              <a:defRPr sz="1163"/>
            </a:lvl4pPr>
            <a:lvl5pPr marL="2363358" indent="0">
              <a:buNone/>
              <a:defRPr sz="1163"/>
            </a:lvl5pPr>
            <a:lvl6pPr marL="2954198" indent="0">
              <a:buNone/>
              <a:defRPr sz="1163"/>
            </a:lvl6pPr>
            <a:lvl7pPr marL="3545037" indent="0">
              <a:buNone/>
              <a:defRPr sz="1163"/>
            </a:lvl7pPr>
            <a:lvl8pPr marL="4135877" indent="0">
              <a:buNone/>
              <a:defRPr sz="1163"/>
            </a:lvl8pPr>
            <a:lvl9pPr marL="4726716" indent="0">
              <a:buNone/>
              <a:defRPr sz="1163"/>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0349523-3C44-419F-96DE-EF0BDF5CDC0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E8EFD34-0DD7-45CC-AED1-7D2BEC14474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01FB665-A371-4305-8358-13018C1728F7}"/>
              </a:ext>
            </a:extLst>
          </p:cNvPr>
          <p:cNvSpPr>
            <a:spLocks noGrp="1" noChangeArrowheads="1"/>
          </p:cNvSpPr>
          <p:nvPr>
            <p:ph type="sldNum" sz="quarter" idx="12"/>
          </p:nvPr>
        </p:nvSpPr>
        <p:spPr>
          <a:ln/>
        </p:spPr>
        <p:txBody>
          <a:bodyPr/>
          <a:lstStyle>
            <a:lvl1pPr>
              <a:defRPr/>
            </a:lvl1pPr>
          </a:lstStyle>
          <a:p>
            <a:pPr>
              <a:defRPr/>
            </a:pPr>
            <a:fld id="{7F279361-9E35-4780-AE9D-7B44707819EF}" type="slidenum">
              <a:rPr lang="en-US" altLang="ja-JP"/>
              <a:pPr>
                <a:defRPr/>
              </a:pPr>
              <a:t>‹#›</a:t>
            </a:fld>
            <a:endParaRPr lang="en-US" altLang="ja-JP"/>
          </a:p>
        </p:txBody>
      </p:sp>
    </p:spTree>
    <p:extLst>
      <p:ext uri="{BB962C8B-B14F-4D97-AF65-F5344CB8AC3E}">
        <p14:creationId xmlns:p14="http://schemas.microsoft.com/office/powerpoint/2010/main" val="331908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A4199A5-E168-4FF6-9E38-D11CD9154EB6}"/>
              </a:ext>
            </a:extLst>
          </p:cNvPr>
          <p:cNvSpPr>
            <a:spLocks noGrp="1" noChangeArrowheads="1"/>
          </p:cNvSpPr>
          <p:nvPr>
            <p:ph type="title"/>
          </p:nvPr>
        </p:nvSpPr>
        <p:spPr bwMode="auto">
          <a:xfrm>
            <a:off x="640080" y="384493"/>
            <a:ext cx="1152144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C930AD1F-059B-4A95-9527-28C0D4BDE70B}"/>
              </a:ext>
            </a:extLst>
          </p:cNvPr>
          <p:cNvSpPr>
            <a:spLocks noGrp="1" noChangeArrowheads="1"/>
          </p:cNvSpPr>
          <p:nvPr>
            <p:ph type="body" idx="1"/>
          </p:nvPr>
        </p:nvSpPr>
        <p:spPr bwMode="auto">
          <a:xfrm>
            <a:off x="640080" y="2240281"/>
            <a:ext cx="11521440" cy="6336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FC809946-8DC9-4185-8CDA-5C5C5997E3B8}"/>
              </a:ext>
            </a:extLst>
          </p:cNvPr>
          <p:cNvSpPr>
            <a:spLocks noGrp="1" noChangeArrowheads="1"/>
          </p:cNvSpPr>
          <p:nvPr>
            <p:ph type="dt" sz="half" idx="2"/>
          </p:nvPr>
        </p:nvSpPr>
        <p:spPr bwMode="auto">
          <a:xfrm>
            <a:off x="640080" y="8743315"/>
            <a:ext cx="2987040" cy="666750"/>
          </a:xfrm>
          <a:prstGeom prst="rect">
            <a:avLst/>
          </a:prstGeom>
          <a:noFill/>
          <a:ln>
            <a:noFill/>
          </a:ln>
          <a:effectLst/>
        </p:spPr>
        <p:txBody>
          <a:bodyPr vert="horz" wrap="square" lIns="91430" tIns="45715" rIns="91430" bIns="45715" numCol="1" anchor="t" anchorCtr="0" compatLnSpc="1">
            <a:prstTxWarp prst="textNoShape">
              <a:avLst/>
            </a:prstTxWarp>
          </a:bodyPr>
          <a:lstStyle>
            <a:lvl1pPr eaLnBrk="1" hangingPunct="1">
              <a:defRPr sz="1809">
                <a:latin typeface="Arial" charset="0"/>
                <a:ea typeface="ＭＳ Ｐゴシック" charset="-128"/>
              </a:defRPr>
            </a:lvl1pPr>
          </a:lstStyle>
          <a:p>
            <a:pPr>
              <a:defRPr/>
            </a:pPr>
            <a:endParaRPr lang="en-US" altLang="ja-JP"/>
          </a:p>
        </p:txBody>
      </p:sp>
      <p:sp>
        <p:nvSpPr>
          <p:cNvPr id="1029" name="Rectangle 5">
            <a:extLst>
              <a:ext uri="{FF2B5EF4-FFF2-40B4-BE49-F238E27FC236}">
                <a16:creationId xmlns:a16="http://schemas.microsoft.com/office/drawing/2014/main" id="{6328DFB2-B83D-4E42-BF83-C0EA46E52D36}"/>
              </a:ext>
            </a:extLst>
          </p:cNvPr>
          <p:cNvSpPr>
            <a:spLocks noGrp="1" noChangeArrowheads="1"/>
          </p:cNvSpPr>
          <p:nvPr>
            <p:ph type="ftr" sz="quarter" idx="3"/>
          </p:nvPr>
        </p:nvSpPr>
        <p:spPr bwMode="auto">
          <a:xfrm>
            <a:off x="4373880" y="8743315"/>
            <a:ext cx="4053840" cy="666750"/>
          </a:xfrm>
          <a:prstGeom prst="rect">
            <a:avLst/>
          </a:prstGeom>
          <a:noFill/>
          <a:ln>
            <a:noFill/>
          </a:ln>
          <a:effectLst/>
        </p:spPr>
        <p:txBody>
          <a:bodyPr vert="horz" wrap="square" lIns="91430" tIns="45715" rIns="91430" bIns="45715" numCol="1" anchor="t" anchorCtr="0" compatLnSpc="1">
            <a:prstTxWarp prst="textNoShape">
              <a:avLst/>
            </a:prstTxWarp>
          </a:bodyPr>
          <a:lstStyle>
            <a:lvl1pPr algn="ctr" eaLnBrk="1" hangingPunct="1">
              <a:defRPr sz="1809">
                <a:latin typeface="Arial" charset="0"/>
                <a:ea typeface="ＭＳ Ｐゴシック" charset="-128"/>
              </a:defRPr>
            </a:lvl1pPr>
          </a:lstStyle>
          <a:p>
            <a:pPr>
              <a:defRPr/>
            </a:pPr>
            <a:endParaRPr lang="en-US" altLang="ja-JP"/>
          </a:p>
        </p:txBody>
      </p:sp>
      <p:sp>
        <p:nvSpPr>
          <p:cNvPr id="1030" name="Rectangle 6">
            <a:extLst>
              <a:ext uri="{FF2B5EF4-FFF2-40B4-BE49-F238E27FC236}">
                <a16:creationId xmlns:a16="http://schemas.microsoft.com/office/drawing/2014/main" id="{384551CD-7E63-43AA-B94B-D4A7188907EB}"/>
              </a:ext>
            </a:extLst>
          </p:cNvPr>
          <p:cNvSpPr>
            <a:spLocks noGrp="1" noChangeArrowheads="1"/>
          </p:cNvSpPr>
          <p:nvPr>
            <p:ph type="sldNum" sz="quarter" idx="4"/>
          </p:nvPr>
        </p:nvSpPr>
        <p:spPr bwMode="auto">
          <a:xfrm>
            <a:off x="9174480" y="8743315"/>
            <a:ext cx="2987040" cy="666750"/>
          </a:xfrm>
          <a:prstGeom prst="rect">
            <a:avLst/>
          </a:prstGeom>
          <a:noFill/>
          <a:ln>
            <a:noFill/>
          </a:ln>
          <a:effectLst/>
        </p:spPr>
        <p:txBody>
          <a:bodyPr vert="horz" wrap="square" lIns="91430" tIns="45715" rIns="91430" bIns="45715" numCol="1" anchor="t" anchorCtr="0" compatLnSpc="1">
            <a:prstTxWarp prst="textNoShape">
              <a:avLst/>
            </a:prstTxWarp>
          </a:bodyPr>
          <a:lstStyle>
            <a:lvl1pPr algn="r" eaLnBrk="1" hangingPunct="1">
              <a:defRPr sz="1809"/>
            </a:lvl1pPr>
          </a:lstStyle>
          <a:p>
            <a:pPr>
              <a:defRPr/>
            </a:pPr>
            <a:fld id="{D12297C5-862E-42F0-83B6-D1A349AA53FA}" type="slidenum">
              <a:rPr lang="en-US" altLang="ja-JP"/>
              <a:pPr>
                <a:defRPr/>
              </a:pPr>
              <a:t>‹#›</a:t>
            </a:fld>
            <a:endParaRPr lang="en-US" altLang="ja-JP"/>
          </a:p>
        </p:txBody>
      </p:sp>
    </p:spTree>
    <p:extLst>
      <p:ext uri="{BB962C8B-B14F-4D97-AF65-F5344CB8AC3E}">
        <p14:creationId xmlns:p14="http://schemas.microsoft.com/office/powerpoint/2010/main" val="26227471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kumimoji="1" sz="5686">
          <a:solidFill>
            <a:schemeClr val="tx2"/>
          </a:solidFill>
          <a:latin typeface="+mj-lt"/>
          <a:ea typeface="+mj-ea"/>
          <a:cs typeface="+mj-cs"/>
        </a:defRPr>
      </a:lvl1pPr>
      <a:lvl2pPr algn="ctr" rtl="0" eaLnBrk="0" fontAlgn="base" hangingPunct="0">
        <a:spcBef>
          <a:spcPct val="0"/>
        </a:spcBef>
        <a:spcAft>
          <a:spcPct val="0"/>
        </a:spcAft>
        <a:defRPr kumimoji="1" sz="5686">
          <a:solidFill>
            <a:schemeClr val="tx2"/>
          </a:solidFill>
          <a:latin typeface="Arial" charset="0"/>
          <a:ea typeface="ＭＳ Ｐゴシック" charset="-128"/>
        </a:defRPr>
      </a:lvl2pPr>
      <a:lvl3pPr algn="ctr" rtl="0" eaLnBrk="0" fontAlgn="base" hangingPunct="0">
        <a:spcBef>
          <a:spcPct val="0"/>
        </a:spcBef>
        <a:spcAft>
          <a:spcPct val="0"/>
        </a:spcAft>
        <a:defRPr kumimoji="1" sz="5686">
          <a:solidFill>
            <a:schemeClr val="tx2"/>
          </a:solidFill>
          <a:latin typeface="Arial" charset="0"/>
          <a:ea typeface="ＭＳ Ｐゴシック" charset="-128"/>
        </a:defRPr>
      </a:lvl3pPr>
      <a:lvl4pPr algn="ctr" rtl="0" eaLnBrk="0" fontAlgn="base" hangingPunct="0">
        <a:spcBef>
          <a:spcPct val="0"/>
        </a:spcBef>
        <a:spcAft>
          <a:spcPct val="0"/>
        </a:spcAft>
        <a:defRPr kumimoji="1" sz="5686">
          <a:solidFill>
            <a:schemeClr val="tx2"/>
          </a:solidFill>
          <a:latin typeface="Arial" charset="0"/>
          <a:ea typeface="ＭＳ Ｐゴシック" charset="-128"/>
        </a:defRPr>
      </a:lvl4pPr>
      <a:lvl5pPr algn="ctr" rtl="0" eaLnBrk="0" fontAlgn="base" hangingPunct="0">
        <a:spcBef>
          <a:spcPct val="0"/>
        </a:spcBef>
        <a:spcAft>
          <a:spcPct val="0"/>
        </a:spcAft>
        <a:defRPr kumimoji="1" sz="5686">
          <a:solidFill>
            <a:schemeClr val="tx2"/>
          </a:solidFill>
          <a:latin typeface="Arial" charset="0"/>
          <a:ea typeface="ＭＳ Ｐゴシック" charset="-128"/>
        </a:defRPr>
      </a:lvl5pPr>
      <a:lvl6pPr marL="590840" algn="ctr" rtl="0" fontAlgn="base">
        <a:spcBef>
          <a:spcPct val="0"/>
        </a:spcBef>
        <a:spcAft>
          <a:spcPct val="0"/>
        </a:spcAft>
        <a:defRPr kumimoji="1" sz="5686">
          <a:solidFill>
            <a:schemeClr val="tx2"/>
          </a:solidFill>
          <a:latin typeface="Arial" charset="0"/>
          <a:ea typeface="ＭＳ Ｐゴシック" charset="-128"/>
        </a:defRPr>
      </a:lvl6pPr>
      <a:lvl7pPr marL="1181679" algn="ctr" rtl="0" fontAlgn="base">
        <a:spcBef>
          <a:spcPct val="0"/>
        </a:spcBef>
        <a:spcAft>
          <a:spcPct val="0"/>
        </a:spcAft>
        <a:defRPr kumimoji="1" sz="5686">
          <a:solidFill>
            <a:schemeClr val="tx2"/>
          </a:solidFill>
          <a:latin typeface="Arial" charset="0"/>
          <a:ea typeface="ＭＳ Ｐゴシック" charset="-128"/>
        </a:defRPr>
      </a:lvl7pPr>
      <a:lvl8pPr marL="1772519" algn="ctr" rtl="0" fontAlgn="base">
        <a:spcBef>
          <a:spcPct val="0"/>
        </a:spcBef>
        <a:spcAft>
          <a:spcPct val="0"/>
        </a:spcAft>
        <a:defRPr kumimoji="1" sz="5686">
          <a:solidFill>
            <a:schemeClr val="tx2"/>
          </a:solidFill>
          <a:latin typeface="Arial" charset="0"/>
          <a:ea typeface="ＭＳ Ｐゴシック" charset="-128"/>
        </a:defRPr>
      </a:lvl8pPr>
      <a:lvl9pPr marL="2363358" algn="ctr" rtl="0" fontAlgn="base">
        <a:spcBef>
          <a:spcPct val="0"/>
        </a:spcBef>
        <a:spcAft>
          <a:spcPct val="0"/>
        </a:spcAft>
        <a:defRPr kumimoji="1" sz="5686">
          <a:solidFill>
            <a:schemeClr val="tx2"/>
          </a:solidFill>
          <a:latin typeface="Arial" charset="0"/>
          <a:ea typeface="ＭＳ Ｐゴシック" charset="-128"/>
        </a:defRPr>
      </a:lvl9pPr>
    </p:titleStyle>
    <p:bodyStyle>
      <a:lvl1pPr marL="443130" indent="-443130" algn="l" rtl="0" eaLnBrk="0" fontAlgn="base" hangingPunct="0">
        <a:spcBef>
          <a:spcPct val="20000"/>
        </a:spcBef>
        <a:spcAft>
          <a:spcPct val="0"/>
        </a:spcAft>
        <a:buChar char="•"/>
        <a:defRPr kumimoji="1" sz="4135">
          <a:solidFill>
            <a:schemeClr val="tx1"/>
          </a:solidFill>
          <a:latin typeface="+mn-lt"/>
          <a:ea typeface="+mn-ea"/>
          <a:cs typeface="+mn-cs"/>
        </a:defRPr>
      </a:lvl1pPr>
      <a:lvl2pPr marL="958063" indent="-367224" algn="l" rtl="0" eaLnBrk="0" fontAlgn="base" hangingPunct="0">
        <a:spcBef>
          <a:spcPct val="20000"/>
        </a:spcBef>
        <a:spcAft>
          <a:spcPct val="0"/>
        </a:spcAft>
        <a:buChar char="–"/>
        <a:defRPr kumimoji="1" sz="3618">
          <a:solidFill>
            <a:schemeClr val="tx1"/>
          </a:solidFill>
          <a:latin typeface="+mn-lt"/>
          <a:ea typeface="+mn-ea"/>
        </a:defRPr>
      </a:lvl2pPr>
      <a:lvl3pPr marL="1477099" indent="-295420" algn="l" rtl="0" eaLnBrk="0" fontAlgn="base" hangingPunct="0">
        <a:spcBef>
          <a:spcPct val="20000"/>
        </a:spcBef>
        <a:spcAft>
          <a:spcPct val="0"/>
        </a:spcAft>
        <a:buChar char="•"/>
        <a:defRPr kumimoji="1" sz="3102">
          <a:solidFill>
            <a:schemeClr val="tx1"/>
          </a:solidFill>
          <a:latin typeface="+mn-lt"/>
          <a:ea typeface="+mn-ea"/>
        </a:defRPr>
      </a:lvl3pPr>
      <a:lvl4pPr marL="2067938" indent="-295420" algn="l" rtl="0" eaLnBrk="0" fontAlgn="base" hangingPunct="0">
        <a:spcBef>
          <a:spcPct val="20000"/>
        </a:spcBef>
        <a:spcAft>
          <a:spcPct val="0"/>
        </a:spcAft>
        <a:buChar char="–"/>
        <a:defRPr kumimoji="1" sz="2585">
          <a:solidFill>
            <a:schemeClr val="tx1"/>
          </a:solidFill>
          <a:latin typeface="+mn-lt"/>
          <a:ea typeface="+mn-ea"/>
        </a:defRPr>
      </a:lvl4pPr>
      <a:lvl5pPr marL="2658778" indent="-295420" algn="l" rtl="0" eaLnBrk="0" fontAlgn="base" hangingPunct="0">
        <a:spcBef>
          <a:spcPct val="20000"/>
        </a:spcBef>
        <a:spcAft>
          <a:spcPct val="0"/>
        </a:spcAft>
        <a:buChar char="»"/>
        <a:defRPr kumimoji="1" sz="2585">
          <a:solidFill>
            <a:schemeClr val="tx1"/>
          </a:solidFill>
          <a:latin typeface="+mn-lt"/>
          <a:ea typeface="+mn-ea"/>
        </a:defRPr>
      </a:lvl5pPr>
      <a:lvl6pPr marL="3249618" indent="-295420" algn="l" rtl="0" fontAlgn="base">
        <a:spcBef>
          <a:spcPct val="20000"/>
        </a:spcBef>
        <a:spcAft>
          <a:spcPct val="0"/>
        </a:spcAft>
        <a:buChar char="»"/>
        <a:defRPr kumimoji="1" sz="2585">
          <a:solidFill>
            <a:schemeClr val="tx1"/>
          </a:solidFill>
          <a:latin typeface="+mn-lt"/>
          <a:ea typeface="+mn-ea"/>
        </a:defRPr>
      </a:lvl6pPr>
      <a:lvl7pPr marL="3840457" indent="-295420" algn="l" rtl="0" fontAlgn="base">
        <a:spcBef>
          <a:spcPct val="20000"/>
        </a:spcBef>
        <a:spcAft>
          <a:spcPct val="0"/>
        </a:spcAft>
        <a:buChar char="»"/>
        <a:defRPr kumimoji="1" sz="2585">
          <a:solidFill>
            <a:schemeClr val="tx1"/>
          </a:solidFill>
          <a:latin typeface="+mn-lt"/>
          <a:ea typeface="+mn-ea"/>
        </a:defRPr>
      </a:lvl7pPr>
      <a:lvl8pPr marL="4431297" indent="-295420" algn="l" rtl="0" fontAlgn="base">
        <a:spcBef>
          <a:spcPct val="20000"/>
        </a:spcBef>
        <a:spcAft>
          <a:spcPct val="0"/>
        </a:spcAft>
        <a:buChar char="»"/>
        <a:defRPr kumimoji="1" sz="2585">
          <a:solidFill>
            <a:schemeClr val="tx1"/>
          </a:solidFill>
          <a:latin typeface="+mn-lt"/>
          <a:ea typeface="+mn-ea"/>
        </a:defRPr>
      </a:lvl8pPr>
      <a:lvl9pPr marL="5022136" indent="-295420" algn="l" rtl="0" fontAlgn="base">
        <a:spcBef>
          <a:spcPct val="20000"/>
        </a:spcBef>
        <a:spcAft>
          <a:spcPct val="0"/>
        </a:spcAft>
        <a:buChar char="»"/>
        <a:defRPr kumimoji="1" sz="2585">
          <a:solidFill>
            <a:schemeClr val="tx1"/>
          </a:solidFill>
          <a:latin typeface="+mn-lt"/>
          <a:ea typeface="+mn-ea"/>
        </a:defRPr>
      </a:lvl9pPr>
    </p:bodyStyle>
    <p:otherStyle>
      <a:defPPr>
        <a:defRPr lang="ja-JP"/>
      </a:defPPr>
      <a:lvl1pPr marL="0" algn="l" defTabSz="1181679" rtl="0" eaLnBrk="1" latinLnBrk="0" hangingPunct="1">
        <a:defRPr kumimoji="1" sz="2326" kern="1200">
          <a:solidFill>
            <a:schemeClr val="tx1"/>
          </a:solidFill>
          <a:latin typeface="+mn-lt"/>
          <a:ea typeface="+mn-ea"/>
          <a:cs typeface="+mn-cs"/>
        </a:defRPr>
      </a:lvl1pPr>
      <a:lvl2pPr marL="590840" algn="l" defTabSz="1181679" rtl="0" eaLnBrk="1" latinLnBrk="0" hangingPunct="1">
        <a:defRPr kumimoji="1" sz="2326" kern="1200">
          <a:solidFill>
            <a:schemeClr val="tx1"/>
          </a:solidFill>
          <a:latin typeface="+mn-lt"/>
          <a:ea typeface="+mn-ea"/>
          <a:cs typeface="+mn-cs"/>
        </a:defRPr>
      </a:lvl2pPr>
      <a:lvl3pPr marL="1181679" algn="l" defTabSz="1181679" rtl="0" eaLnBrk="1" latinLnBrk="0" hangingPunct="1">
        <a:defRPr kumimoji="1" sz="2326" kern="1200">
          <a:solidFill>
            <a:schemeClr val="tx1"/>
          </a:solidFill>
          <a:latin typeface="+mn-lt"/>
          <a:ea typeface="+mn-ea"/>
          <a:cs typeface="+mn-cs"/>
        </a:defRPr>
      </a:lvl3pPr>
      <a:lvl4pPr marL="1772519" algn="l" defTabSz="1181679" rtl="0" eaLnBrk="1" latinLnBrk="0" hangingPunct="1">
        <a:defRPr kumimoji="1" sz="2326" kern="1200">
          <a:solidFill>
            <a:schemeClr val="tx1"/>
          </a:solidFill>
          <a:latin typeface="+mn-lt"/>
          <a:ea typeface="+mn-ea"/>
          <a:cs typeface="+mn-cs"/>
        </a:defRPr>
      </a:lvl4pPr>
      <a:lvl5pPr marL="2363358" algn="l" defTabSz="1181679" rtl="0" eaLnBrk="1" latinLnBrk="0" hangingPunct="1">
        <a:defRPr kumimoji="1" sz="2326" kern="1200">
          <a:solidFill>
            <a:schemeClr val="tx1"/>
          </a:solidFill>
          <a:latin typeface="+mn-lt"/>
          <a:ea typeface="+mn-ea"/>
          <a:cs typeface="+mn-cs"/>
        </a:defRPr>
      </a:lvl5pPr>
      <a:lvl6pPr marL="2954198" algn="l" defTabSz="1181679" rtl="0" eaLnBrk="1" latinLnBrk="0" hangingPunct="1">
        <a:defRPr kumimoji="1" sz="2326" kern="1200">
          <a:solidFill>
            <a:schemeClr val="tx1"/>
          </a:solidFill>
          <a:latin typeface="+mn-lt"/>
          <a:ea typeface="+mn-ea"/>
          <a:cs typeface="+mn-cs"/>
        </a:defRPr>
      </a:lvl6pPr>
      <a:lvl7pPr marL="3545037" algn="l" defTabSz="1181679" rtl="0" eaLnBrk="1" latinLnBrk="0" hangingPunct="1">
        <a:defRPr kumimoji="1" sz="2326" kern="1200">
          <a:solidFill>
            <a:schemeClr val="tx1"/>
          </a:solidFill>
          <a:latin typeface="+mn-lt"/>
          <a:ea typeface="+mn-ea"/>
          <a:cs typeface="+mn-cs"/>
        </a:defRPr>
      </a:lvl7pPr>
      <a:lvl8pPr marL="4135877" algn="l" defTabSz="1181679" rtl="0" eaLnBrk="1" latinLnBrk="0" hangingPunct="1">
        <a:defRPr kumimoji="1" sz="2326" kern="1200">
          <a:solidFill>
            <a:schemeClr val="tx1"/>
          </a:solidFill>
          <a:latin typeface="+mn-lt"/>
          <a:ea typeface="+mn-ea"/>
          <a:cs typeface="+mn-cs"/>
        </a:defRPr>
      </a:lvl8pPr>
      <a:lvl9pPr marL="4726716" algn="l" defTabSz="1181679" rtl="0" eaLnBrk="1" latinLnBrk="0" hangingPunct="1">
        <a:defRPr kumimoji="1" sz="23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四角形: 角を丸くする 20">
            <a:extLst>
              <a:ext uri="{FF2B5EF4-FFF2-40B4-BE49-F238E27FC236}">
                <a16:creationId xmlns:a16="http://schemas.microsoft.com/office/drawing/2014/main" id="{95350EB9-68E2-F63E-35F3-35237A93BDA7}"/>
              </a:ext>
            </a:extLst>
          </p:cNvPr>
          <p:cNvSpPr/>
          <p:nvPr/>
        </p:nvSpPr>
        <p:spPr>
          <a:xfrm>
            <a:off x="578275" y="862708"/>
            <a:ext cx="11643513" cy="1459965"/>
          </a:xfrm>
          <a:prstGeom prst="roundRect">
            <a:avLst>
              <a:gd name="adj" fmla="val 0"/>
            </a:avLst>
          </a:prstGeom>
          <a:solidFill>
            <a:schemeClr val="accent5"/>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800" b="1" dirty="0">
                <a:solidFill>
                  <a:srgbClr val="1B552C"/>
                </a:solidFill>
              </a:rPr>
              <a:t> </a:t>
            </a:r>
            <a:r>
              <a:rPr kumimoji="1" lang="ja-JP" altLang="en-US" sz="2800" b="1" u="sng" spc="300" dirty="0">
                <a:solidFill>
                  <a:srgbClr val="1B552C"/>
                </a:solidFill>
              </a:rPr>
              <a:t>府民会議事業の今後の方向性</a:t>
            </a:r>
            <a:r>
              <a:rPr kumimoji="1" lang="ja-JP" altLang="en-US" sz="2800" b="1" spc="300" dirty="0">
                <a:solidFill>
                  <a:srgbClr val="1B552C"/>
                </a:solidFill>
              </a:rPr>
              <a:t>　</a:t>
            </a:r>
            <a:r>
              <a:rPr kumimoji="1" lang="ja-JP" altLang="en-US" sz="2200" b="1" i="0" u="none" strike="noStrike" kern="1200" cap="none" spc="-150" normalizeH="0" baseline="0" noProof="0" dirty="0">
                <a:ln>
                  <a:noFill/>
                </a:ln>
                <a:solidFill>
                  <a:schemeClr val="accent6">
                    <a:lumMod val="75000"/>
                  </a:schemeClr>
                </a:solidFill>
                <a:effectLst/>
                <a:highlight>
                  <a:srgbClr val="C0C0C0"/>
                </a:highlight>
                <a:uLnTx/>
                <a:uFillTx/>
                <a:latin typeface="Arial"/>
                <a:ea typeface="ＭＳ Ｐゴシック"/>
                <a:cs typeface="+mn-cs"/>
              </a:rPr>
              <a:t>（令和５年度 運営委員会にて決定）</a:t>
            </a:r>
            <a:endParaRPr kumimoji="1" lang="en-US" altLang="ja-JP" sz="2200" b="1" u="sng" spc="300" dirty="0">
              <a:solidFill>
                <a:srgbClr val="1B552C"/>
              </a:solidFill>
            </a:endParaRPr>
          </a:p>
          <a:p>
            <a:endParaRPr kumimoji="1" lang="en-US" altLang="ja-JP" sz="700" b="0" i="0" u="none" strike="noStrike" kern="1200" cap="none" spc="0" normalizeH="0" baseline="0" noProof="0" dirty="0">
              <a:ln>
                <a:noFill/>
              </a:ln>
              <a:solidFill>
                <a:srgbClr val="000000"/>
              </a:solidFill>
              <a:effectLst/>
              <a:uLnTx/>
              <a:uFillTx/>
              <a:latin typeface="Arial"/>
              <a:ea typeface="ＭＳ Ｐゴシック"/>
              <a:cs typeface="+mn-cs"/>
            </a:endParaRPr>
          </a:p>
          <a:p>
            <a:pPr marL="457200" indent="-457200">
              <a:buFont typeface="Wingdings" panose="05000000000000000000" pitchFamily="2" charset="2"/>
              <a:buChar char="u"/>
            </a:pP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万博を</a:t>
            </a:r>
            <a:r>
              <a:rPr kumimoji="1" lang="ja-JP" altLang="en-US" sz="2400" b="0" i="0" u="none" strike="noStrike" kern="1200" cap="none" spc="0" normalizeH="0" baseline="0" noProof="0" dirty="0">
                <a:ln>
                  <a:noFill/>
                </a:ln>
                <a:solidFill>
                  <a:schemeClr val="tx1"/>
                </a:solidFill>
                <a:effectLst/>
                <a:uLnTx/>
                <a:uFillTx/>
                <a:latin typeface="Arial"/>
                <a:ea typeface="ＭＳ Ｐゴシック"/>
                <a:cs typeface="+mn-cs"/>
              </a:rPr>
              <a:t>契機に、</a:t>
            </a:r>
            <a:r>
              <a:rPr kumimoji="1" lang="ja-JP" altLang="en-US" sz="2400" b="0" i="0" u="none" kern="1200" cap="none" spc="0" normalizeH="0" baseline="0" noProof="0" dirty="0">
                <a:ln>
                  <a:noFill/>
                </a:ln>
                <a:solidFill>
                  <a:schemeClr val="tx1"/>
                </a:solidFill>
                <a:effectLst/>
                <a:uLnTx/>
                <a:uFillTx/>
                <a:latin typeface="Arial"/>
                <a:ea typeface="ＭＳ Ｐゴシック"/>
                <a:cs typeface="+mn-cs"/>
              </a:rPr>
              <a:t>府民ひとりひとりの</a:t>
            </a:r>
            <a:r>
              <a:rPr kumimoji="1" lang="ja-JP" altLang="en-US" sz="2400" b="1" i="0" u="sng" strike="noStrike" kern="1200" cap="none" spc="0" normalizeH="0" baseline="0" noProof="0" dirty="0">
                <a:ln>
                  <a:noFill/>
                </a:ln>
                <a:solidFill>
                  <a:srgbClr val="C00000"/>
                </a:solidFill>
                <a:effectLst/>
                <a:uLnTx/>
                <a:uFillTx/>
                <a:latin typeface="Arial"/>
                <a:ea typeface="ＭＳ Ｐゴシック"/>
                <a:cs typeface="+mn-cs"/>
              </a:rPr>
              <a:t>脱炭素に向けた意識と行動変革</a:t>
            </a: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への取組</a:t>
            </a:r>
            <a:r>
              <a:rPr kumimoji="1" lang="ja-JP" altLang="en-US" sz="2400" dirty="0">
                <a:solidFill>
                  <a:srgbClr val="000000"/>
                </a:solidFill>
                <a:latin typeface="Arial"/>
                <a:ea typeface="ＭＳ Ｐゴシック"/>
              </a:rPr>
              <a:t>に</a:t>
            </a: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重点化し、</a:t>
            </a:r>
            <a:r>
              <a:rPr kumimoji="1" lang="en-US" altLang="ja-JP" sz="2400" b="0" i="0" u="none" strike="noStrike" kern="1200" cap="none" spc="0" normalizeH="0" baseline="0" noProof="0" dirty="0">
                <a:ln>
                  <a:noFill/>
                </a:ln>
                <a:solidFill>
                  <a:srgbClr val="000000"/>
                </a:solidFill>
                <a:effectLst/>
                <a:uLnTx/>
                <a:uFillTx/>
                <a:latin typeface="Arial"/>
                <a:ea typeface="ＭＳ Ｐゴシック"/>
                <a:cs typeface="+mn-cs"/>
              </a:rPr>
              <a:t>2050</a:t>
            </a: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年の将来像実現のため、特に</a:t>
            </a:r>
            <a:r>
              <a:rPr kumimoji="1" lang="ja-JP" altLang="en-US" sz="2400" b="1" i="0" u="sng" strike="noStrike" kern="1200" cap="none" spc="0" normalizeH="0" baseline="0" noProof="0" dirty="0">
                <a:ln>
                  <a:noFill/>
                </a:ln>
                <a:solidFill>
                  <a:srgbClr val="C00000"/>
                </a:solidFill>
                <a:effectLst/>
                <a:uLnTx/>
                <a:uFillTx/>
                <a:latin typeface="Arial"/>
                <a:ea typeface="ＭＳ Ｐゴシック"/>
                <a:cs typeface="+mn-cs"/>
              </a:rPr>
              <a:t>次世代を担う若者</a:t>
            </a:r>
            <a:r>
              <a:rPr kumimoji="1" lang="ja-JP" altLang="en-US" sz="2400" b="0" i="0" strike="noStrike" kern="1200" cap="none" spc="0" normalizeH="0" baseline="0" noProof="0" dirty="0">
                <a:ln>
                  <a:noFill/>
                </a:ln>
                <a:solidFill>
                  <a:srgbClr val="000000"/>
                </a:solidFill>
                <a:effectLst/>
                <a:uLnTx/>
                <a:uFillTx/>
                <a:latin typeface="Arial"/>
                <a:ea typeface="ＭＳ Ｐゴシック"/>
                <a:cs typeface="+mn-cs"/>
              </a:rPr>
              <a:t>をメインターゲットとする。</a:t>
            </a:r>
            <a:endPar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テキスト ボックス 5">
            <a:extLst>
              <a:ext uri="{FF2B5EF4-FFF2-40B4-BE49-F238E27FC236}">
                <a16:creationId xmlns:a16="http://schemas.microsoft.com/office/drawing/2014/main" id="{B51E93D2-A1BF-1007-292D-3B95751976F2}"/>
              </a:ext>
            </a:extLst>
          </p:cNvPr>
          <p:cNvSpPr txBox="1">
            <a:spLocks/>
          </p:cNvSpPr>
          <p:nvPr/>
        </p:nvSpPr>
        <p:spPr>
          <a:xfrm>
            <a:off x="0" y="0"/>
            <a:ext cx="12801600" cy="646486"/>
          </a:xfrm>
          <a:prstGeom prst="rect">
            <a:avLst/>
          </a:prstGeom>
          <a:solidFill>
            <a:schemeClr val="accent2">
              <a:lumMod val="60000"/>
              <a:lumOff val="40000"/>
            </a:schemeClr>
          </a:solidFill>
          <a:ln>
            <a:solidFill>
              <a:schemeClr val="accent2">
                <a:lumMod val="60000"/>
                <a:lumOff val="40000"/>
              </a:schemeClr>
            </a:solidFill>
          </a:ln>
        </p:spPr>
        <p:txBody>
          <a:bodyPr vert="horz" wrap="square" rtlCol="0" anchor="ctr" anchorCtr="0">
            <a:noAutofit/>
          </a:bodyPr>
          <a:lstStyle/>
          <a:p>
            <a:pPr algn="ctr"/>
            <a:r>
              <a:rPr kumimoji="1" lang="ja-JP" altLang="en-US" sz="4000" b="1" dirty="0">
                <a:solidFill>
                  <a:schemeClr val="bg1"/>
                </a:solidFill>
              </a:rPr>
              <a:t>令和７年度取組の主な変更点（案）</a:t>
            </a:r>
          </a:p>
        </p:txBody>
      </p:sp>
      <p:sp>
        <p:nvSpPr>
          <p:cNvPr id="4" name="正方形/長方形 3">
            <a:extLst>
              <a:ext uri="{FF2B5EF4-FFF2-40B4-BE49-F238E27FC236}">
                <a16:creationId xmlns:a16="http://schemas.microsoft.com/office/drawing/2014/main" id="{E7DE6480-5B81-4AD0-A79B-5FE081ED8BB6}"/>
              </a:ext>
            </a:extLst>
          </p:cNvPr>
          <p:cNvSpPr/>
          <p:nvPr/>
        </p:nvSpPr>
        <p:spPr>
          <a:xfrm>
            <a:off x="11402291" y="0"/>
            <a:ext cx="1399309" cy="64648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rPr>
              <a:t>資料２</a:t>
            </a:r>
            <a:r>
              <a:rPr kumimoji="1" lang="en-US" altLang="ja-JP" sz="2400" dirty="0">
                <a:solidFill>
                  <a:schemeClr val="bg1"/>
                </a:solidFill>
              </a:rPr>
              <a:t>-</a:t>
            </a:r>
            <a:r>
              <a:rPr kumimoji="1" lang="ja-JP" altLang="en-US" sz="2400" dirty="0">
                <a:solidFill>
                  <a:schemeClr val="bg1"/>
                </a:solidFill>
              </a:rPr>
              <a:t>２</a:t>
            </a:r>
          </a:p>
        </p:txBody>
      </p:sp>
      <p:sp>
        <p:nvSpPr>
          <p:cNvPr id="8" name="四角形: 角を丸くする 7">
            <a:extLst>
              <a:ext uri="{FF2B5EF4-FFF2-40B4-BE49-F238E27FC236}">
                <a16:creationId xmlns:a16="http://schemas.microsoft.com/office/drawing/2014/main" id="{1190CF0F-3C46-46D5-98B2-6CE312689BDE}"/>
              </a:ext>
            </a:extLst>
          </p:cNvPr>
          <p:cNvSpPr/>
          <p:nvPr/>
        </p:nvSpPr>
        <p:spPr>
          <a:xfrm>
            <a:off x="1163138" y="3298064"/>
            <a:ext cx="10475324" cy="864000"/>
          </a:xfrm>
          <a:prstGeom prst="roundRect">
            <a:avLst>
              <a:gd name="adj" fmla="val 21171"/>
            </a:avLst>
          </a:prstGeom>
          <a:solidFill>
            <a:schemeClr val="accent1">
              <a:alpha val="40000"/>
            </a:schemeClr>
          </a:solidFill>
          <a:ln w="38100">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600" b="1" i="0" u="none" strike="noStrike" kern="1200" cap="none" spc="300" normalizeH="0" baseline="0" noProof="0" dirty="0">
                <a:ln>
                  <a:noFill/>
                </a:ln>
                <a:solidFill>
                  <a:srgbClr val="2D2D8A">
                    <a:lumMod val="75000"/>
                  </a:srgbClr>
                </a:solidFill>
                <a:effectLst/>
                <a:uLnTx/>
                <a:uFillTx/>
                <a:latin typeface="Arial"/>
                <a:ea typeface="ＭＳ Ｐゴシック"/>
                <a:cs typeface="+mn-cs"/>
              </a:rPr>
              <a:t>府民ひとりひとりのライフスタイルの変革に関わる取組</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600" b="1" i="0" u="none" strike="noStrike" kern="1200" cap="none" spc="600" normalizeH="0" baseline="0" noProof="0" dirty="0">
                <a:ln>
                  <a:noFill/>
                </a:ln>
                <a:solidFill>
                  <a:srgbClr val="2D2D8A">
                    <a:lumMod val="75000"/>
                  </a:srgbClr>
                </a:solidFill>
                <a:effectLst/>
                <a:uLnTx/>
                <a:uFillTx/>
                <a:latin typeface="Arial"/>
                <a:ea typeface="ＭＳ Ｐゴシック"/>
                <a:cs typeface="+mn-cs"/>
              </a:rPr>
              <a:t>（次世代を担う若者をメインターゲットにした事業）</a:t>
            </a:r>
          </a:p>
        </p:txBody>
      </p:sp>
      <p:sp>
        <p:nvSpPr>
          <p:cNvPr id="2" name="フローチャート: 組合せ 1">
            <a:extLst>
              <a:ext uri="{FF2B5EF4-FFF2-40B4-BE49-F238E27FC236}">
                <a16:creationId xmlns:a16="http://schemas.microsoft.com/office/drawing/2014/main" id="{0BFDC797-524F-4670-ADCA-FB622141C7FE}"/>
              </a:ext>
            </a:extLst>
          </p:cNvPr>
          <p:cNvSpPr/>
          <p:nvPr/>
        </p:nvSpPr>
        <p:spPr>
          <a:xfrm>
            <a:off x="5087474" y="2489558"/>
            <a:ext cx="2625113" cy="396998"/>
          </a:xfrm>
          <a:prstGeom prst="flowChartMerg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0DD0EBDC-2D4D-435F-A2DE-8E72235A6A35}"/>
              </a:ext>
            </a:extLst>
          </p:cNvPr>
          <p:cNvSpPr txBox="1"/>
          <p:nvPr/>
        </p:nvSpPr>
        <p:spPr>
          <a:xfrm>
            <a:off x="578275" y="2832232"/>
            <a:ext cx="7545029" cy="400110"/>
          </a:xfrm>
          <a:prstGeom prst="rect">
            <a:avLst/>
          </a:prstGeom>
          <a:noFill/>
        </p:spPr>
        <p:txBody>
          <a:bodyPr wrap="square">
            <a:spAutoFit/>
          </a:bodyPr>
          <a:lstStyle/>
          <a:p>
            <a:r>
              <a:rPr kumimoji="1" lang="ja-JP" altLang="en-US" sz="2000" b="1" i="0" u="none" strike="noStrike" kern="1200" cap="none" spc="-60" normalizeH="0" baseline="0" noProof="0" dirty="0">
                <a:ln>
                  <a:noFill/>
                </a:ln>
                <a:effectLst/>
                <a:uLnTx/>
                <a:uFillTx/>
                <a:latin typeface="Arial"/>
                <a:ea typeface="ＭＳ Ｐゴシック"/>
                <a:cs typeface="+mn-cs"/>
              </a:rPr>
              <a:t>（２０２５大阪・関西万博までの主な取組）</a:t>
            </a:r>
            <a:endParaRPr lang="ja-JP" altLang="en-US" sz="2000" dirty="0"/>
          </a:p>
        </p:txBody>
      </p:sp>
      <p:grpSp>
        <p:nvGrpSpPr>
          <p:cNvPr id="3" name="グループ化 2">
            <a:extLst>
              <a:ext uri="{FF2B5EF4-FFF2-40B4-BE49-F238E27FC236}">
                <a16:creationId xmlns:a16="http://schemas.microsoft.com/office/drawing/2014/main" id="{D7CA0902-A6C9-4EDE-A96E-55511B3A25A8}"/>
              </a:ext>
            </a:extLst>
          </p:cNvPr>
          <p:cNvGrpSpPr/>
          <p:nvPr/>
        </p:nvGrpSpPr>
        <p:grpSpPr>
          <a:xfrm>
            <a:off x="240950" y="4596440"/>
            <a:ext cx="12306448" cy="2631995"/>
            <a:chOff x="240950" y="4106112"/>
            <a:chExt cx="12306448" cy="2631995"/>
          </a:xfrm>
        </p:grpSpPr>
        <p:sp>
          <p:nvSpPr>
            <p:cNvPr id="12" name="四角形: 角を丸くする 11">
              <a:extLst>
                <a:ext uri="{FF2B5EF4-FFF2-40B4-BE49-F238E27FC236}">
                  <a16:creationId xmlns:a16="http://schemas.microsoft.com/office/drawing/2014/main" id="{EF8F688C-BC1B-4507-805C-23ECBFC49D10}"/>
                </a:ext>
              </a:extLst>
            </p:cNvPr>
            <p:cNvSpPr/>
            <p:nvPr/>
          </p:nvSpPr>
          <p:spPr>
            <a:xfrm>
              <a:off x="383737" y="4319379"/>
              <a:ext cx="12163661" cy="2418728"/>
            </a:xfrm>
            <a:prstGeom prst="roundRect">
              <a:avLst>
                <a:gd name="adj" fmla="val 3551"/>
              </a:avLst>
            </a:prstGeom>
            <a:no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6" name="テキスト ボックス 15">
              <a:extLst>
                <a:ext uri="{FF2B5EF4-FFF2-40B4-BE49-F238E27FC236}">
                  <a16:creationId xmlns:a16="http://schemas.microsoft.com/office/drawing/2014/main" id="{B8C0063F-2ADD-4973-974F-EA159DFD6428}"/>
                </a:ext>
              </a:extLst>
            </p:cNvPr>
            <p:cNvSpPr txBox="1"/>
            <p:nvPr/>
          </p:nvSpPr>
          <p:spPr>
            <a:xfrm>
              <a:off x="1086361" y="5333999"/>
              <a:ext cx="10627337" cy="1107996"/>
            </a:xfrm>
            <a:prstGeom prst="rect">
              <a:avLst/>
            </a:prstGeom>
            <a:solidFill>
              <a:schemeClr val="accent5"/>
            </a:solidFill>
          </p:spPr>
          <p:txBody>
            <a:bodyPr vert="horz" wrap="square" rtlCol="0">
              <a:spAutoFit/>
            </a:bodyPr>
            <a:lstStyle/>
            <a:p>
              <a:pPr marL="0" marR="0" lvl="0" indent="0" algn="l" defTabSz="457200" rtl="0" eaLnBrk="1" fontAlgn="auto" latinLnBrk="0" hangingPunct="1">
                <a:spcBef>
                  <a:spcPts val="0"/>
                </a:spcBef>
                <a:spcAft>
                  <a:spcPts val="0"/>
                </a:spcAft>
                <a:buClrTx/>
                <a:buSzTx/>
                <a:buFontTx/>
                <a:buNone/>
                <a:tabLst/>
                <a:defRPr/>
              </a:pPr>
              <a:r>
                <a:rPr kumimoji="1" lang="ja-JP" altLang="en-US" sz="2200" b="1" i="0" u="none" strike="noStrike" kern="1200" cap="none" spc="0" normalizeH="0" baseline="0" noProof="0" dirty="0">
                  <a:ln>
                    <a:noFill/>
                  </a:ln>
                  <a:solidFill>
                    <a:srgbClr val="002060"/>
                  </a:solidFill>
                  <a:effectLst/>
                  <a:uLnTx/>
                  <a:uFillTx/>
                  <a:latin typeface="Arial"/>
                  <a:ea typeface="ＭＳ Ｐゴシック"/>
                  <a:cs typeface="+mn-cs"/>
                </a:rPr>
                <a:t>具体的取組</a:t>
              </a:r>
              <a:endParaRPr kumimoji="1" lang="en-US" altLang="ja-JP" sz="2200" b="1" i="0" u="none" strike="noStrike" kern="1200" cap="none" spc="0" normalizeH="0" baseline="0" noProof="0" dirty="0">
                <a:ln>
                  <a:noFill/>
                </a:ln>
                <a:solidFill>
                  <a:srgbClr val="002060"/>
                </a:solidFill>
                <a:effectLst/>
                <a:uLnTx/>
                <a:uFillTx/>
                <a:latin typeface="Arial"/>
                <a:ea typeface="ＭＳ Ｐゴシック"/>
                <a:cs typeface="+mn-cs"/>
              </a:endParaRPr>
            </a:p>
            <a:p>
              <a:pPr marL="0" marR="0" lvl="0" indent="0" algn="l" defTabSz="457200" rtl="0" eaLnBrk="1" fontAlgn="auto" latinLnBrk="0" hangingPunct="1">
                <a:spcBef>
                  <a:spcPts val="0"/>
                </a:spcBef>
                <a:spcAft>
                  <a:spcPts val="0"/>
                </a:spcAft>
                <a:buClrTx/>
                <a:buSzTx/>
                <a:buFontTx/>
                <a:buNone/>
                <a:tabLst/>
                <a:defRPr/>
              </a:pPr>
              <a:r>
                <a:rPr kumimoji="1" lang="ja-JP" altLang="en-US" sz="2200" b="1" dirty="0">
                  <a:solidFill>
                    <a:srgbClr val="5D2884"/>
                  </a:solidFill>
                  <a:latin typeface="Arial"/>
                  <a:ea typeface="ＭＳ Ｐゴシック"/>
                </a:rPr>
                <a:t>　①学生環境団体等の交流機会の創出</a:t>
              </a:r>
              <a:endParaRPr kumimoji="1" lang="en-US" altLang="ja-JP" sz="2200" b="1" i="0" u="none" strike="noStrike" kern="1200" cap="none" spc="0" normalizeH="0" baseline="0" noProof="0" dirty="0">
                <a:ln>
                  <a:noFill/>
                </a:ln>
                <a:solidFill>
                  <a:srgbClr val="5D2884"/>
                </a:solidFill>
                <a:effectLst/>
                <a:uLnTx/>
                <a:uFillTx/>
                <a:latin typeface="Arial"/>
                <a:ea typeface="ＭＳ Ｐゴシック"/>
                <a:cs typeface="+mn-cs"/>
              </a:endParaRPr>
            </a:p>
            <a:p>
              <a:pPr marL="0" marR="0" lvl="0" indent="0" algn="l" defTabSz="457200" rtl="0" eaLnBrk="1" fontAlgn="auto" latinLnBrk="0" hangingPunct="1">
                <a:spcBef>
                  <a:spcPts val="0"/>
                </a:spcBef>
                <a:spcAft>
                  <a:spcPts val="0"/>
                </a:spcAft>
                <a:buClrTx/>
                <a:buSzTx/>
                <a:buFontTx/>
                <a:buNone/>
                <a:tabLst/>
                <a:defRPr/>
              </a:pPr>
              <a:r>
                <a:rPr kumimoji="1" lang="ja-JP" altLang="en-US" sz="2200" b="1" dirty="0">
                  <a:solidFill>
                    <a:srgbClr val="5D2884"/>
                  </a:solidFill>
                  <a:latin typeface="Arial"/>
                  <a:ea typeface="ＭＳ Ｐゴシック"/>
                </a:rPr>
                <a:t>　②学生環境団体等の活動状況の共有</a:t>
              </a:r>
              <a:endParaRPr kumimoji="1" lang="en-US" altLang="ja-JP" sz="2200" b="1" dirty="0">
                <a:solidFill>
                  <a:srgbClr val="5D2884"/>
                </a:solidFill>
                <a:latin typeface="Arial"/>
                <a:ea typeface="ＭＳ Ｐゴシック"/>
              </a:endParaRPr>
            </a:p>
          </p:txBody>
        </p:sp>
        <p:sp>
          <p:nvSpPr>
            <p:cNvPr id="17" name="テキスト ボックス 16">
              <a:extLst>
                <a:ext uri="{FF2B5EF4-FFF2-40B4-BE49-F238E27FC236}">
                  <a16:creationId xmlns:a16="http://schemas.microsoft.com/office/drawing/2014/main" id="{E1F9933F-2DD8-47E2-8180-E60F77EC5E5A}"/>
                </a:ext>
              </a:extLst>
            </p:cNvPr>
            <p:cNvSpPr txBox="1"/>
            <p:nvPr/>
          </p:nvSpPr>
          <p:spPr>
            <a:xfrm>
              <a:off x="578275" y="4689209"/>
              <a:ext cx="9528889" cy="523220"/>
            </a:xfrm>
            <a:prstGeom prst="rect">
              <a:avLst/>
            </a:prstGeom>
            <a:noFill/>
          </p:spPr>
          <p:txBody>
            <a:bodyPr vert="horz"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2800" b="1" i="0" u="none" strike="noStrike" kern="1200" cap="none" spc="0" normalizeH="0" baseline="0" noProof="0" dirty="0">
                  <a:ln>
                    <a:noFill/>
                  </a:ln>
                  <a:solidFill>
                    <a:srgbClr val="FF0000"/>
                  </a:solidFill>
                  <a:effectLst/>
                  <a:uLnTx/>
                  <a:uFillTx/>
                  <a:latin typeface="Arial"/>
                  <a:ea typeface="ＭＳ Ｐゴシック"/>
                  <a:cs typeface="+mn-cs"/>
                </a:rPr>
                <a:t>新規</a:t>
              </a:r>
              <a:r>
                <a:rPr kumimoji="1" lang="en-US" altLang="ja-JP" sz="2800" b="1"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2800" b="1" i="0" u="none" strike="noStrike" kern="1200" cap="none" spc="0" normalizeH="0" baseline="0" noProof="0" dirty="0">
                  <a:ln>
                    <a:noFill/>
                  </a:ln>
                  <a:solidFill>
                    <a:srgbClr val="FF0000"/>
                  </a:solidFill>
                  <a:effectLst/>
                  <a:uLnTx/>
                  <a:uFillTx/>
                  <a:latin typeface="Arial"/>
                  <a:ea typeface="ＭＳ Ｐゴシック"/>
                  <a:cs typeface="+mn-cs"/>
                </a:rPr>
                <a:t> </a:t>
              </a:r>
              <a:r>
                <a:rPr kumimoji="1" lang="ja-JP" altLang="en-US" sz="2800" b="1" i="0" u="sng" strike="noStrike" kern="1200" cap="none" spc="0" normalizeH="0" baseline="0" noProof="0" dirty="0">
                  <a:ln>
                    <a:noFill/>
                  </a:ln>
                  <a:solidFill>
                    <a:srgbClr val="C00000"/>
                  </a:solidFill>
                  <a:effectLst/>
                  <a:uLnTx/>
                  <a:uFillTx/>
                  <a:latin typeface="Arial"/>
                  <a:ea typeface="ＭＳ Ｐゴシック"/>
                  <a:cs typeface="+mn-cs"/>
                </a:rPr>
                <a:t>新たな分科会「学生環境サミット」の設置</a:t>
              </a:r>
              <a:endParaRPr kumimoji="1" lang="ja-JP" altLang="en-US" sz="2800" b="1" i="0" u="sng" strike="sngStrike" kern="1200" cap="none" spc="0" normalizeH="0" baseline="0" noProof="0" dirty="0">
                <a:ln>
                  <a:noFill/>
                </a:ln>
                <a:solidFill>
                  <a:srgbClr val="FF0000"/>
                </a:solidFill>
                <a:effectLst/>
                <a:uLnTx/>
                <a:uFillTx/>
                <a:latin typeface="Arial"/>
                <a:ea typeface="ＭＳ Ｐゴシック"/>
                <a:cs typeface="+mn-cs"/>
              </a:endParaRPr>
            </a:p>
          </p:txBody>
        </p:sp>
        <p:sp>
          <p:nvSpPr>
            <p:cNvPr id="18" name="四角形: 角を丸くする 17">
              <a:extLst>
                <a:ext uri="{FF2B5EF4-FFF2-40B4-BE49-F238E27FC236}">
                  <a16:creationId xmlns:a16="http://schemas.microsoft.com/office/drawing/2014/main" id="{C2D932F1-40AF-42C0-9A0A-95F477F9E719}"/>
                </a:ext>
              </a:extLst>
            </p:cNvPr>
            <p:cNvSpPr/>
            <p:nvPr/>
          </p:nvSpPr>
          <p:spPr>
            <a:xfrm>
              <a:off x="240950" y="4106112"/>
              <a:ext cx="3578907" cy="50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rgbClr val="1B552C"/>
                  </a:solidFill>
                  <a:effectLst/>
                  <a:uLnTx/>
                  <a:uFillTx/>
                  <a:latin typeface="Arial"/>
                  <a:ea typeface="ＭＳ Ｐゴシック"/>
                  <a:cs typeface="+mn-cs"/>
                </a:rPr>
                <a:t>来年度の重点取組</a:t>
              </a:r>
            </a:p>
          </p:txBody>
        </p:sp>
      </p:grpSp>
      <p:grpSp>
        <p:nvGrpSpPr>
          <p:cNvPr id="5" name="グループ化 4">
            <a:extLst>
              <a:ext uri="{FF2B5EF4-FFF2-40B4-BE49-F238E27FC236}">
                <a16:creationId xmlns:a16="http://schemas.microsoft.com/office/drawing/2014/main" id="{4BA10347-79FA-488A-8B1A-07E7EB0BFD0C}"/>
              </a:ext>
            </a:extLst>
          </p:cNvPr>
          <p:cNvGrpSpPr/>
          <p:nvPr/>
        </p:nvGrpSpPr>
        <p:grpSpPr>
          <a:xfrm>
            <a:off x="240950" y="7469720"/>
            <a:ext cx="12306448" cy="1831882"/>
            <a:chOff x="240950" y="7999808"/>
            <a:chExt cx="12306448" cy="1831882"/>
          </a:xfrm>
        </p:grpSpPr>
        <p:sp>
          <p:nvSpPr>
            <p:cNvPr id="13" name="四角形: 角を丸くする 12">
              <a:extLst>
                <a:ext uri="{FF2B5EF4-FFF2-40B4-BE49-F238E27FC236}">
                  <a16:creationId xmlns:a16="http://schemas.microsoft.com/office/drawing/2014/main" id="{5935A9A5-A898-4F8E-8FA5-E1A021DAA906}"/>
                </a:ext>
              </a:extLst>
            </p:cNvPr>
            <p:cNvSpPr/>
            <p:nvPr/>
          </p:nvSpPr>
          <p:spPr>
            <a:xfrm>
              <a:off x="383737" y="8190193"/>
              <a:ext cx="12163661" cy="1641497"/>
            </a:xfrm>
            <a:prstGeom prst="roundRect">
              <a:avLst>
                <a:gd name="adj" fmla="val 4467"/>
              </a:avLst>
            </a:prstGeom>
            <a:noFill/>
          </p:spPr>
          <p:style>
            <a:lnRef idx="2">
              <a:schemeClr val="accent5">
                <a:shade val="50000"/>
              </a:schemeClr>
            </a:lnRef>
            <a:fillRef idx="1">
              <a:schemeClr val="accent5"/>
            </a:fillRef>
            <a:effectRef idx="0">
              <a:schemeClr val="accent5"/>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4" name="テキスト ボックス 13">
              <a:extLst>
                <a:ext uri="{FF2B5EF4-FFF2-40B4-BE49-F238E27FC236}">
                  <a16:creationId xmlns:a16="http://schemas.microsoft.com/office/drawing/2014/main" id="{FF053E10-B777-4D87-AED9-B683813AE3D3}"/>
                </a:ext>
              </a:extLst>
            </p:cNvPr>
            <p:cNvSpPr txBox="1"/>
            <p:nvPr/>
          </p:nvSpPr>
          <p:spPr>
            <a:xfrm>
              <a:off x="738182" y="8570068"/>
              <a:ext cx="11010474" cy="1107996"/>
            </a:xfrm>
            <a:prstGeom prst="rect">
              <a:avLst/>
            </a:prstGeom>
            <a:noFill/>
          </p:spPr>
          <p:txBody>
            <a:bodyPr vert="horz" wrap="square" rtlCol="0">
              <a:spAutoFit/>
            </a:bodyPr>
            <a:lstStyle/>
            <a:p>
              <a:pPr marL="0" marR="0" lvl="0" indent="0" algn="l" defTabSz="457200" rtl="0" eaLnBrk="1" fontAlgn="auto" latinLnBrk="0" hangingPunct="1">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Arial"/>
                  <a:ea typeface="ＭＳ Ｐゴシック"/>
                  <a:cs typeface="+mn-cs"/>
                </a:rPr>
                <a:t>① </a:t>
              </a:r>
              <a:r>
                <a:rPr kumimoji="1" lang="ja-JP" altLang="en-US" sz="2200" b="0" i="0" u="none" strike="noStrike" kern="1200" cap="none" spc="0" normalizeH="0" baseline="0" noProof="0" dirty="0">
                  <a:ln>
                    <a:noFill/>
                  </a:ln>
                  <a:solidFill>
                    <a:srgbClr val="FF0000"/>
                  </a:solidFill>
                  <a:effectLst/>
                  <a:uLnTx/>
                  <a:uFillTx/>
                  <a:latin typeface="Arial"/>
                  <a:ea typeface="ＭＳ Ｐゴシック"/>
                  <a:cs typeface="+mn-cs"/>
                </a:rPr>
                <a:t>継続実施 </a:t>
              </a:r>
              <a:r>
                <a:rPr kumimoji="1" lang="ja-JP" altLang="en-US" sz="22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200" b="0" i="0" u="sng" strike="noStrike" kern="1200" cap="none" spc="0" normalizeH="0" baseline="0" noProof="0" dirty="0">
                  <a:ln>
                    <a:noFill/>
                  </a:ln>
                  <a:solidFill>
                    <a:srgbClr val="C00000"/>
                  </a:solidFill>
                  <a:effectLst/>
                  <a:uLnTx/>
                  <a:uFillTx/>
                  <a:latin typeface="Arial"/>
                  <a:ea typeface="ＭＳ Ｐゴシック"/>
                  <a:cs typeface="+mn-cs"/>
                </a:rPr>
                <a:t>おおさか</a:t>
              </a:r>
              <a:r>
                <a:rPr kumimoji="1" lang="ja-JP" altLang="en-US" sz="2200" b="1" i="0" u="sng" strike="noStrike" kern="1200" cap="none" spc="0" normalizeH="0" baseline="0" noProof="0" dirty="0">
                  <a:ln>
                    <a:noFill/>
                  </a:ln>
                  <a:solidFill>
                    <a:srgbClr val="C00000"/>
                  </a:solidFill>
                  <a:effectLst/>
                  <a:uLnTx/>
                  <a:uFillTx/>
                  <a:latin typeface="Arial"/>
                  <a:ea typeface="ＭＳ Ｐゴシック"/>
                  <a:cs typeface="+mn-cs"/>
                </a:rPr>
                <a:t>３Ｒキャンペーン</a:t>
              </a:r>
              <a:r>
                <a:rPr kumimoji="1" lang="ja-JP" altLang="en-US" sz="2200" b="1"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2200" b="1" i="0" u="sng" strike="noStrike" kern="1200" cap="none" spc="0" normalizeH="0" baseline="0" noProof="0" dirty="0">
                  <a:ln>
                    <a:noFill/>
                  </a:ln>
                  <a:solidFill>
                    <a:srgbClr val="C00000"/>
                  </a:solidFill>
                  <a:effectLst/>
                  <a:uLnTx/>
                  <a:uFillTx/>
                  <a:latin typeface="Arial"/>
                  <a:ea typeface="ＭＳ Ｐゴシック"/>
                  <a:cs typeface="+mn-cs"/>
                </a:rPr>
                <a:t>おおさかマイボトルパートナーズ</a:t>
              </a:r>
              <a:endParaRPr kumimoji="1" lang="en-US" altLang="ja-JP" sz="2200" b="1" i="0" u="sng" strike="noStrike" kern="1200" cap="none" spc="0" normalizeH="0" baseline="0" noProof="0" dirty="0">
                <a:ln>
                  <a:noFill/>
                </a:ln>
                <a:solidFill>
                  <a:srgbClr val="C00000"/>
                </a:solidFill>
                <a:effectLst/>
                <a:uLnTx/>
                <a:uFillTx/>
                <a:latin typeface="Arial"/>
                <a:ea typeface="ＭＳ Ｐゴシック"/>
                <a:cs typeface="+mn-cs"/>
              </a:endParaRPr>
            </a:p>
            <a:p>
              <a:pPr marL="0" marR="0" lvl="0" indent="0" algn="l" defTabSz="457200" rtl="0" eaLnBrk="1" fontAlgn="auto" latinLnBrk="0" hangingPunct="1">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Arial"/>
                  <a:ea typeface="ＭＳ Ｐゴシック"/>
                  <a:cs typeface="+mn-cs"/>
                </a:rPr>
                <a:t>② </a:t>
              </a:r>
              <a:r>
                <a:rPr kumimoji="1" lang="ja-JP" altLang="en-US" sz="2200" b="0" i="0" u="none" strike="noStrike" kern="1200" cap="none" spc="0" normalizeH="0" baseline="0" noProof="0" dirty="0">
                  <a:ln>
                    <a:noFill/>
                  </a:ln>
                  <a:solidFill>
                    <a:srgbClr val="FF0000"/>
                  </a:solidFill>
                  <a:effectLst/>
                  <a:uLnTx/>
                  <a:uFillTx/>
                  <a:latin typeface="Arial"/>
                  <a:ea typeface="ＭＳ Ｐゴシック"/>
                  <a:cs typeface="+mn-cs"/>
                </a:rPr>
                <a:t>実施対象を学生等に見直し、</a:t>
              </a:r>
              <a:r>
                <a:rPr kumimoji="1" lang="ja-JP" altLang="en-US" sz="2200" dirty="0">
                  <a:solidFill>
                    <a:srgbClr val="FF0000"/>
                  </a:solidFill>
                  <a:latin typeface="Arial"/>
                  <a:ea typeface="ＭＳ Ｐゴシック"/>
                </a:rPr>
                <a:t>継続実施</a:t>
              </a:r>
              <a:r>
                <a:rPr kumimoji="1" lang="ja-JP" altLang="en-US" sz="2200" b="0" i="0" u="none" strike="noStrike" kern="1200" cap="none" spc="0" normalizeH="0" baseline="0" noProof="0" dirty="0">
                  <a:ln>
                    <a:noFill/>
                  </a:ln>
                  <a:solidFill>
                    <a:srgbClr val="FF0000"/>
                  </a:solidFill>
                  <a:effectLst/>
                  <a:uLnTx/>
                  <a:uFillTx/>
                  <a:latin typeface="Arial"/>
                  <a:ea typeface="ＭＳ Ｐゴシック"/>
                  <a:cs typeface="+mn-cs"/>
                </a:rPr>
                <a:t> </a:t>
              </a:r>
              <a:r>
                <a:rPr kumimoji="1" lang="ja-JP" altLang="en-US" sz="2200" b="0"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200" b="1" u="sng" dirty="0">
                  <a:solidFill>
                    <a:srgbClr val="C00000"/>
                  </a:solidFill>
                  <a:latin typeface="Arial"/>
                  <a:ea typeface="ＭＳ Ｐゴシック"/>
                </a:rPr>
                <a:t>おおさか環境</a:t>
              </a:r>
              <a:r>
                <a:rPr kumimoji="1" lang="ja-JP" altLang="en-US" sz="2200" b="1" i="0" u="sng" strike="noStrike" kern="1200" cap="none" spc="0" normalizeH="0" baseline="0" noProof="0" dirty="0">
                  <a:ln>
                    <a:noFill/>
                  </a:ln>
                  <a:solidFill>
                    <a:srgbClr val="C00000"/>
                  </a:solidFill>
                  <a:effectLst/>
                  <a:uLnTx/>
                  <a:uFillTx/>
                  <a:latin typeface="Arial"/>
                  <a:ea typeface="ＭＳ Ｐゴシック"/>
                  <a:cs typeface="+mn-cs"/>
                </a:rPr>
                <a:t>デジタルメディア学生コンテスト</a:t>
              </a:r>
            </a:p>
            <a:p>
              <a:pPr marL="0" marR="0" lvl="0" indent="0" algn="l" defTabSz="457200" rtl="0" eaLnBrk="1" fontAlgn="auto" latinLnBrk="0" hangingPunct="1">
                <a:spcBef>
                  <a:spcPts val="0"/>
                </a:spcBef>
                <a:spcAft>
                  <a:spcPts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Arial"/>
                  <a:ea typeface="ＭＳ Ｐゴシック"/>
                  <a:cs typeface="+mn-cs"/>
                </a:rPr>
                <a:t>③ </a:t>
              </a:r>
              <a:r>
                <a:rPr kumimoji="1" lang="ja-JP" altLang="en-US" sz="2200" b="0" i="0" u="none" strike="noStrike" kern="1200" cap="none" spc="0" normalizeH="0" baseline="0" noProof="0" dirty="0">
                  <a:ln>
                    <a:noFill/>
                  </a:ln>
                  <a:solidFill>
                    <a:srgbClr val="FF0000"/>
                  </a:solidFill>
                  <a:effectLst/>
                  <a:uLnTx/>
                  <a:uFillTx/>
                  <a:latin typeface="Arial"/>
                  <a:ea typeface="ＭＳ Ｐゴシック"/>
                  <a:cs typeface="+mn-cs"/>
                </a:rPr>
                <a:t>万博後、上記新規事業に移行 </a:t>
              </a:r>
              <a:r>
                <a:rPr kumimoji="1" lang="ja-JP" altLang="en-US" sz="22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2200" b="1"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2200" b="1" i="0" u="sng" strike="noStrike" kern="1200" cap="none" spc="0" normalizeH="0" baseline="0" noProof="0" dirty="0">
                  <a:ln>
                    <a:noFill/>
                  </a:ln>
                  <a:solidFill>
                    <a:srgbClr val="C00000"/>
                  </a:solidFill>
                  <a:effectLst/>
                  <a:uLnTx/>
                  <a:uFillTx/>
                  <a:latin typeface="Arial"/>
                  <a:ea typeface="ＭＳ Ｐゴシック"/>
                  <a:cs typeface="+mn-cs"/>
                </a:rPr>
                <a:t>学生エコチャレンジミーティング</a:t>
              </a:r>
              <a:endParaRPr kumimoji="1" lang="en-US" altLang="ja-JP" sz="2200" b="1" i="0" u="sng" strike="noStrike" kern="1200" cap="none" spc="0" normalizeH="0" baseline="0" noProof="0" dirty="0">
                <a:ln>
                  <a:noFill/>
                </a:ln>
                <a:solidFill>
                  <a:srgbClr val="C00000"/>
                </a:solidFill>
                <a:effectLst/>
                <a:uLnTx/>
                <a:uFillTx/>
                <a:latin typeface="Arial"/>
                <a:ea typeface="ＭＳ Ｐゴシック"/>
                <a:cs typeface="+mn-cs"/>
              </a:endParaRPr>
            </a:p>
          </p:txBody>
        </p:sp>
        <p:sp>
          <p:nvSpPr>
            <p:cNvPr id="20" name="四角形: 角を丸くする 19">
              <a:extLst>
                <a:ext uri="{FF2B5EF4-FFF2-40B4-BE49-F238E27FC236}">
                  <a16:creationId xmlns:a16="http://schemas.microsoft.com/office/drawing/2014/main" id="{6DE84AB8-A518-4A39-AC1B-A5CF30F7301A}"/>
                </a:ext>
              </a:extLst>
            </p:cNvPr>
            <p:cNvSpPr/>
            <p:nvPr/>
          </p:nvSpPr>
          <p:spPr>
            <a:xfrm>
              <a:off x="240950" y="7999808"/>
              <a:ext cx="5443687" cy="50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rgbClr val="1B552C"/>
                  </a:solidFill>
                  <a:effectLst/>
                  <a:uLnTx/>
                  <a:uFillTx/>
                  <a:latin typeface="Arial"/>
                  <a:ea typeface="ＭＳ Ｐゴシック"/>
                  <a:cs typeface="+mn-cs"/>
                </a:rPr>
                <a:t>既存取組（分科会）及びその整理</a:t>
              </a:r>
            </a:p>
          </p:txBody>
        </p:sp>
      </p:grpSp>
    </p:spTree>
    <p:extLst>
      <p:ext uri="{BB962C8B-B14F-4D97-AF65-F5344CB8AC3E}">
        <p14:creationId xmlns:p14="http://schemas.microsoft.com/office/powerpoint/2010/main" val="3345091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88BDF1ED-DFAE-419D-A03D-33D970E67685}"/>
              </a:ext>
            </a:extLst>
          </p:cNvPr>
          <p:cNvSpPr txBox="1"/>
          <p:nvPr/>
        </p:nvSpPr>
        <p:spPr>
          <a:xfrm>
            <a:off x="119268" y="1467553"/>
            <a:ext cx="12563064" cy="1538883"/>
          </a:xfrm>
          <a:prstGeom prst="rect">
            <a:avLst/>
          </a:prstGeom>
          <a:noFill/>
        </p:spPr>
        <p:txBody>
          <a:bodyPr wrap="square">
            <a:spAutoFit/>
          </a:bodyPr>
          <a:lstStyle/>
          <a:p>
            <a:r>
              <a:rPr lang="ja-JP" altLang="en-US" sz="2800" dirty="0">
                <a:highlight>
                  <a:srgbClr val="DAEDEF"/>
                </a:highlight>
                <a:latin typeface="+mn-ea"/>
              </a:rPr>
              <a:t>方向性</a:t>
            </a:r>
          </a:p>
          <a:p>
            <a:pPr marL="300038" indent="-300038">
              <a:buFont typeface="Wingdings" panose="05000000000000000000" pitchFamily="2" charset="2"/>
              <a:buChar char="u"/>
            </a:pPr>
            <a:r>
              <a:rPr lang="ja-JP" altLang="en-US" sz="2200" dirty="0">
                <a:latin typeface="+mn-ea"/>
              </a:rPr>
              <a:t>学生団体をはじめ、府域での環境活動や環境をキーワードに様々な取組を行う次世代を担う学生等が参加する交流会等を開催し、各団体の取組や環境課題の共有を促進するとともに、団体間のネットワーク構築や協働機会の創出を図り、環境保全活動の輪を広げる。</a:t>
            </a:r>
          </a:p>
        </p:txBody>
      </p:sp>
      <p:sp>
        <p:nvSpPr>
          <p:cNvPr id="13" name="テキスト ボックス 12">
            <a:extLst>
              <a:ext uri="{FF2B5EF4-FFF2-40B4-BE49-F238E27FC236}">
                <a16:creationId xmlns:a16="http://schemas.microsoft.com/office/drawing/2014/main" id="{7D527AFF-68D6-4827-BFE7-9A1A9761518D}"/>
              </a:ext>
            </a:extLst>
          </p:cNvPr>
          <p:cNvSpPr txBox="1"/>
          <p:nvPr/>
        </p:nvSpPr>
        <p:spPr>
          <a:xfrm>
            <a:off x="119267" y="2994232"/>
            <a:ext cx="11897956" cy="523220"/>
          </a:xfrm>
          <a:prstGeom prst="rect">
            <a:avLst/>
          </a:prstGeom>
          <a:noFill/>
        </p:spPr>
        <p:txBody>
          <a:bodyPr wrap="square">
            <a:spAutoFit/>
          </a:bodyPr>
          <a:lstStyle/>
          <a:p>
            <a:r>
              <a:rPr lang="ja-JP" altLang="en-US" sz="2800" dirty="0">
                <a:highlight>
                  <a:srgbClr val="DAEDEF"/>
                </a:highlight>
                <a:latin typeface="+mn-ea"/>
              </a:rPr>
              <a:t>具体的取組</a:t>
            </a:r>
          </a:p>
        </p:txBody>
      </p:sp>
      <p:grpSp>
        <p:nvGrpSpPr>
          <p:cNvPr id="27" name="グループ化 26">
            <a:extLst>
              <a:ext uri="{FF2B5EF4-FFF2-40B4-BE49-F238E27FC236}">
                <a16:creationId xmlns:a16="http://schemas.microsoft.com/office/drawing/2014/main" id="{DB79D7D0-6C49-4977-862D-2DDF4AED69CC}"/>
              </a:ext>
            </a:extLst>
          </p:cNvPr>
          <p:cNvGrpSpPr/>
          <p:nvPr/>
        </p:nvGrpSpPr>
        <p:grpSpPr>
          <a:xfrm>
            <a:off x="251785" y="6554813"/>
            <a:ext cx="12430541" cy="2925116"/>
            <a:chOff x="439269" y="1296389"/>
            <a:chExt cx="4957484" cy="2242094"/>
          </a:xfrm>
        </p:grpSpPr>
        <p:sp>
          <p:nvSpPr>
            <p:cNvPr id="28" name="四角形: 角を丸くする 27">
              <a:extLst>
                <a:ext uri="{FF2B5EF4-FFF2-40B4-BE49-F238E27FC236}">
                  <a16:creationId xmlns:a16="http://schemas.microsoft.com/office/drawing/2014/main" id="{913E5607-67FD-4029-8B2C-820C8A9130DB}"/>
                </a:ext>
              </a:extLst>
            </p:cNvPr>
            <p:cNvSpPr/>
            <p:nvPr/>
          </p:nvSpPr>
          <p:spPr>
            <a:xfrm>
              <a:off x="439270" y="1413752"/>
              <a:ext cx="4957483" cy="2124731"/>
            </a:xfrm>
            <a:prstGeom prst="roundRect">
              <a:avLst>
                <a:gd name="adj" fmla="val 7527"/>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algn="just"/>
              <a:endParaRPr kumimoji="1" lang="en-US" altLang="ja-JP"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29" name="四角形: 上の 2 つの角を丸める 28">
              <a:extLst>
                <a:ext uri="{FF2B5EF4-FFF2-40B4-BE49-F238E27FC236}">
                  <a16:creationId xmlns:a16="http://schemas.microsoft.com/office/drawing/2014/main" id="{15DD4C42-6A16-402E-B949-206AB6FFD770}"/>
                </a:ext>
              </a:extLst>
            </p:cNvPr>
            <p:cNvSpPr/>
            <p:nvPr/>
          </p:nvSpPr>
          <p:spPr>
            <a:xfrm>
              <a:off x="439269" y="1296389"/>
              <a:ext cx="4957483" cy="441503"/>
            </a:xfrm>
            <a:prstGeom prst="round2SameRect">
              <a:avLst>
                <a:gd name="adj1" fmla="val 41109"/>
                <a:gd name="adj2" fmla="val 0"/>
              </a:avLst>
            </a:prstGeom>
            <a:solidFill>
              <a:schemeClr val="accent5">
                <a:lumMod val="50000"/>
              </a:schemeClr>
            </a:solidFill>
            <a:ln/>
            <a:effectLst/>
          </p:spPr>
          <p:style>
            <a:lnRef idx="3">
              <a:schemeClr val="lt1"/>
            </a:lnRef>
            <a:fillRef idx="1">
              <a:schemeClr val="accent1"/>
            </a:fillRef>
            <a:effectRef idx="1">
              <a:schemeClr val="accent1"/>
            </a:effectRef>
            <a:fontRef idx="minor">
              <a:schemeClr val="lt1"/>
            </a:fontRef>
          </p:style>
          <p:txBody>
            <a:bodyPr rtlCol="0" anchor="ctr"/>
            <a:lstStyle/>
            <a:p>
              <a:pPr marL="0" marR="0" lvl="0" indent="0" algn="l" defTabSz="457200" rtl="0" eaLnBrk="1" fontAlgn="auto" latinLnBrk="0" hangingPunct="1">
                <a:spcBef>
                  <a:spcPts val="0"/>
                </a:spcBef>
                <a:spcAft>
                  <a:spcPts val="0"/>
                </a:spcAft>
                <a:buClrTx/>
                <a:buSzTx/>
                <a:buFontTx/>
                <a:buNone/>
                <a:tabLst/>
                <a:defRPr/>
              </a:pPr>
              <a:r>
                <a:rPr kumimoji="1" lang="ja-JP" altLang="en-US" sz="2400" b="1" dirty="0">
                  <a:solidFill>
                    <a:schemeClr val="accent3"/>
                  </a:solidFill>
                  <a:latin typeface="Arial"/>
                  <a:ea typeface="ＭＳ Ｐゴシック"/>
                </a:rPr>
                <a:t> ②学生環境団体等の活動状況の共有</a:t>
              </a:r>
              <a:endParaRPr kumimoji="1" lang="en-US" altLang="ja-JP" sz="2400" b="1" dirty="0">
                <a:solidFill>
                  <a:schemeClr val="accent3"/>
                </a:solidFill>
                <a:latin typeface="Arial"/>
                <a:ea typeface="ＭＳ Ｐゴシック"/>
              </a:endParaRPr>
            </a:p>
          </p:txBody>
        </p:sp>
      </p:grpSp>
      <p:sp>
        <p:nvSpPr>
          <p:cNvPr id="30" name="テキスト ボックス 29">
            <a:extLst>
              <a:ext uri="{FF2B5EF4-FFF2-40B4-BE49-F238E27FC236}">
                <a16:creationId xmlns:a16="http://schemas.microsoft.com/office/drawing/2014/main" id="{46AFC22E-25FB-4A4D-BBDF-888EEE1B1F84}"/>
              </a:ext>
            </a:extLst>
          </p:cNvPr>
          <p:cNvSpPr txBox="1"/>
          <p:nvPr/>
        </p:nvSpPr>
        <p:spPr>
          <a:xfrm>
            <a:off x="437180" y="7181778"/>
            <a:ext cx="6157502" cy="2246769"/>
          </a:xfrm>
          <a:prstGeom prst="rect">
            <a:avLst/>
          </a:prstGeom>
          <a:noFill/>
        </p:spPr>
        <p:txBody>
          <a:bodyPr vert="horz" wrap="square" rtlCol="0">
            <a:spAutoFit/>
          </a:bodyPr>
          <a:lstStyle/>
          <a:p>
            <a:pPr algn="just"/>
            <a:r>
              <a:rPr kumimoji="1" lang="ja-JP" altLang="en-US" sz="2000" b="0" dirty="0">
                <a:solidFill>
                  <a:schemeClr val="tx1"/>
                </a:solidFill>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学生・会員が相互</a:t>
            </a:r>
            <a:r>
              <a:rPr kumimoji="1" lang="ja-JP" altLang="en-US" sz="2000" dirty="0">
                <a:latin typeface="ＭＳ Ｐゴシック" panose="020B0600070205080204" pitchFamily="50" charset="-128"/>
                <a:ea typeface="ＭＳ Ｐゴシック" panose="020B0600070205080204" pitchFamily="50" charset="-128"/>
              </a:rPr>
              <a:t>に、自らの</a:t>
            </a: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活動について情報共有することで、学生等においては、府の施策や社会の取組状況を広く知ることができるとともに、活動における相談や協力を事業者等に求めることができる。</a:t>
            </a:r>
            <a:endPar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　会員においては、学生団体の活動状況を知ることで、自らの活動における参考事例とすることができるなど、相互交流による活動の活性化を図る。</a:t>
            </a:r>
          </a:p>
        </p:txBody>
      </p:sp>
      <p:sp>
        <p:nvSpPr>
          <p:cNvPr id="26" name="四角形: 角を丸くする 25">
            <a:extLst>
              <a:ext uri="{FF2B5EF4-FFF2-40B4-BE49-F238E27FC236}">
                <a16:creationId xmlns:a16="http://schemas.microsoft.com/office/drawing/2014/main" id="{33FA810B-62D0-4713-AA17-43EDA0099A64}"/>
              </a:ext>
            </a:extLst>
          </p:cNvPr>
          <p:cNvSpPr/>
          <p:nvPr/>
        </p:nvSpPr>
        <p:spPr>
          <a:xfrm>
            <a:off x="1163138" y="764472"/>
            <a:ext cx="10475324" cy="648000"/>
          </a:xfrm>
          <a:prstGeom prst="roundRect">
            <a:avLst>
              <a:gd name="adj" fmla="val 21171"/>
            </a:avLst>
          </a:prstGeom>
          <a:solidFill>
            <a:schemeClr val="accent1">
              <a:alpha val="40000"/>
            </a:schemeClr>
          </a:solidFill>
          <a:ln w="38100">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3200" b="1"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3200" b="1" i="0" u="none" strike="noStrike" kern="1200" cap="none" spc="0" normalizeH="0" baseline="0" noProof="0" dirty="0">
                <a:ln>
                  <a:noFill/>
                </a:ln>
                <a:solidFill>
                  <a:srgbClr val="FF0000"/>
                </a:solidFill>
                <a:effectLst/>
                <a:uLnTx/>
                <a:uFillTx/>
                <a:latin typeface="Arial"/>
                <a:ea typeface="ＭＳ Ｐゴシック"/>
                <a:cs typeface="+mn-cs"/>
              </a:rPr>
              <a:t>新規</a:t>
            </a:r>
            <a:r>
              <a:rPr kumimoji="1" lang="en-US" altLang="ja-JP" sz="3200" b="1"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3200" b="1" dirty="0">
                <a:solidFill>
                  <a:srgbClr val="2D2D8A">
                    <a:lumMod val="75000"/>
                  </a:srgbClr>
                </a:solidFill>
                <a:latin typeface="Arial"/>
                <a:ea typeface="ＭＳ Ｐゴシック"/>
              </a:rPr>
              <a:t>新たな分科会「学生環境サミット」の設置</a:t>
            </a:r>
            <a:endParaRPr kumimoji="1" lang="ja-JP" altLang="en-US" sz="3200" b="1" i="0" u="none" strike="noStrike" kern="1200" cap="none" normalizeH="0" baseline="0" noProof="0" dirty="0">
              <a:ln>
                <a:noFill/>
              </a:ln>
              <a:solidFill>
                <a:srgbClr val="2D2D8A">
                  <a:lumMod val="75000"/>
                </a:srgbClr>
              </a:solidFill>
              <a:effectLst/>
              <a:uLnTx/>
              <a:uFillTx/>
              <a:latin typeface="Arial"/>
              <a:ea typeface="ＭＳ Ｐゴシック"/>
              <a:cs typeface="+mn-cs"/>
            </a:endParaRPr>
          </a:p>
        </p:txBody>
      </p:sp>
      <p:grpSp>
        <p:nvGrpSpPr>
          <p:cNvPr id="37" name="グループ化 36">
            <a:extLst>
              <a:ext uri="{FF2B5EF4-FFF2-40B4-BE49-F238E27FC236}">
                <a16:creationId xmlns:a16="http://schemas.microsoft.com/office/drawing/2014/main" id="{6B5869DA-43D8-43ED-B196-8A277BF98D19}"/>
              </a:ext>
            </a:extLst>
          </p:cNvPr>
          <p:cNvGrpSpPr/>
          <p:nvPr/>
        </p:nvGrpSpPr>
        <p:grpSpPr>
          <a:xfrm>
            <a:off x="251788" y="3560406"/>
            <a:ext cx="12430541" cy="2925116"/>
            <a:chOff x="439269" y="1296389"/>
            <a:chExt cx="4957484" cy="2242093"/>
          </a:xfrm>
        </p:grpSpPr>
        <p:sp>
          <p:nvSpPr>
            <p:cNvPr id="38" name="四角形: 角を丸くする 37">
              <a:extLst>
                <a:ext uri="{FF2B5EF4-FFF2-40B4-BE49-F238E27FC236}">
                  <a16:creationId xmlns:a16="http://schemas.microsoft.com/office/drawing/2014/main" id="{1CF9CEF8-4725-4033-959A-68CA0C12FCCF}"/>
                </a:ext>
              </a:extLst>
            </p:cNvPr>
            <p:cNvSpPr/>
            <p:nvPr/>
          </p:nvSpPr>
          <p:spPr>
            <a:xfrm>
              <a:off x="439270" y="1413752"/>
              <a:ext cx="4957483" cy="2124730"/>
            </a:xfrm>
            <a:prstGeom prst="roundRect">
              <a:avLst>
                <a:gd name="adj" fmla="val 7527"/>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algn="just"/>
              <a:endParaRPr kumimoji="1" lang="en-US" altLang="ja-JP"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39" name="四角形: 上の 2 つの角を丸める 38">
              <a:extLst>
                <a:ext uri="{FF2B5EF4-FFF2-40B4-BE49-F238E27FC236}">
                  <a16:creationId xmlns:a16="http://schemas.microsoft.com/office/drawing/2014/main" id="{BEA0F655-344F-4D2E-84F4-FCD09D6506E4}"/>
                </a:ext>
              </a:extLst>
            </p:cNvPr>
            <p:cNvSpPr/>
            <p:nvPr/>
          </p:nvSpPr>
          <p:spPr>
            <a:xfrm>
              <a:off x="439269" y="1296389"/>
              <a:ext cx="4957483" cy="441503"/>
            </a:xfrm>
            <a:prstGeom prst="round2SameRect">
              <a:avLst>
                <a:gd name="adj1" fmla="val 41109"/>
                <a:gd name="adj2" fmla="val 0"/>
              </a:avLst>
            </a:prstGeom>
            <a:solidFill>
              <a:schemeClr val="accent5">
                <a:lumMod val="50000"/>
              </a:schemeClr>
            </a:solidFill>
            <a:ln/>
            <a:effectLst/>
          </p:spPr>
          <p:style>
            <a:lnRef idx="3">
              <a:schemeClr val="lt1"/>
            </a:lnRef>
            <a:fillRef idx="1">
              <a:schemeClr val="accent1"/>
            </a:fillRef>
            <a:effectRef idx="1">
              <a:schemeClr val="accent1"/>
            </a:effectRef>
            <a:fontRef idx="minor">
              <a:schemeClr val="lt1"/>
            </a:fontRef>
          </p:style>
          <p:txBody>
            <a:bodyPr rtlCol="0" anchor="ctr"/>
            <a:lstStyle/>
            <a:p>
              <a:pPr marL="0" marR="0" lvl="0" indent="0" algn="l" defTabSz="457200" rtl="0" eaLnBrk="1" fontAlgn="auto" latinLnBrk="0" hangingPunct="1">
                <a:spcBef>
                  <a:spcPts val="0"/>
                </a:spcBef>
                <a:spcAft>
                  <a:spcPts val="0"/>
                </a:spcAft>
                <a:buClrTx/>
                <a:buSzTx/>
                <a:buFontTx/>
                <a:buNone/>
                <a:tabLst/>
                <a:defRPr/>
              </a:pPr>
              <a:r>
                <a:rPr kumimoji="1" lang="ja-JP" altLang="en-US" sz="2400" b="1" dirty="0">
                  <a:solidFill>
                    <a:schemeClr val="accent3"/>
                  </a:solidFill>
                  <a:latin typeface="Arial"/>
                  <a:ea typeface="ＭＳ Ｐゴシック"/>
                </a:rPr>
                <a:t> ①学生環境団体等の交流機会の創出</a:t>
              </a:r>
              <a:endParaRPr kumimoji="1" lang="en-US" altLang="ja-JP" sz="2400" b="1" dirty="0">
                <a:solidFill>
                  <a:schemeClr val="accent3"/>
                </a:solidFill>
                <a:latin typeface="Arial"/>
                <a:ea typeface="ＭＳ Ｐゴシック"/>
              </a:endParaRPr>
            </a:p>
          </p:txBody>
        </p:sp>
      </p:grpSp>
      <p:pic>
        <p:nvPicPr>
          <p:cNvPr id="9" name="図 8">
            <a:extLst>
              <a:ext uri="{FF2B5EF4-FFF2-40B4-BE49-F238E27FC236}">
                <a16:creationId xmlns:a16="http://schemas.microsoft.com/office/drawing/2014/main" id="{EAEDC7BA-39C1-4446-AEAE-D14901059CD1}"/>
              </a:ext>
            </a:extLst>
          </p:cNvPr>
          <p:cNvPicPr>
            <a:picLocks noChangeAspect="1"/>
          </p:cNvPicPr>
          <p:nvPr/>
        </p:nvPicPr>
        <p:blipFill>
          <a:blip r:embed="rId2">
            <a:extLst>
              <a:ext uri="{BEBA8EAE-BF5A-486C-A8C5-ECC9F3942E4B}">
                <a14:imgProps xmlns:a14="http://schemas.microsoft.com/office/drawing/2010/main">
                  <a14:imgLayer r:embed="rId3">
                    <a14:imgEffect>
                      <a14:artisticMarker/>
                    </a14:imgEffect>
                  </a14:imgLayer>
                </a14:imgProps>
              </a:ext>
            </a:extLst>
          </a:blip>
          <a:stretch>
            <a:fillRect/>
          </a:stretch>
        </p:blipFill>
        <p:spPr>
          <a:xfrm>
            <a:off x="9692582" y="4238147"/>
            <a:ext cx="2581985" cy="1941342"/>
          </a:xfrm>
          <a:prstGeom prst="rect">
            <a:avLst/>
          </a:prstGeom>
        </p:spPr>
      </p:pic>
      <p:pic>
        <p:nvPicPr>
          <p:cNvPr id="10" name="図 9">
            <a:extLst>
              <a:ext uri="{FF2B5EF4-FFF2-40B4-BE49-F238E27FC236}">
                <a16:creationId xmlns:a16="http://schemas.microsoft.com/office/drawing/2014/main" id="{D0D5F14D-80C5-4DB1-9B0B-9FE3FBB6E753}"/>
              </a:ext>
            </a:extLst>
          </p:cNvPr>
          <p:cNvPicPr>
            <a:picLocks noChangeAspect="1"/>
          </p:cNvPicPr>
          <p:nvPr/>
        </p:nvPicPr>
        <p:blipFill>
          <a:blip r:embed="rId4">
            <a:extLst>
              <a:ext uri="{BEBA8EAE-BF5A-486C-A8C5-ECC9F3942E4B}">
                <a14:imgProps xmlns:a14="http://schemas.microsoft.com/office/drawing/2010/main">
                  <a14:imgLayer r:embed="rId5">
                    <a14:imgEffect>
                      <a14:artisticMarker/>
                    </a14:imgEffect>
                  </a14:imgLayer>
                </a14:imgProps>
              </a:ext>
            </a:extLst>
          </a:blip>
          <a:stretch>
            <a:fillRect/>
          </a:stretch>
        </p:blipFill>
        <p:spPr>
          <a:xfrm>
            <a:off x="6702835" y="4238147"/>
            <a:ext cx="2581985" cy="1943742"/>
          </a:xfrm>
          <a:prstGeom prst="rect">
            <a:avLst/>
          </a:prstGeom>
        </p:spPr>
      </p:pic>
      <p:sp>
        <p:nvSpPr>
          <p:cNvPr id="17" name="テキスト ボックス 16">
            <a:extLst>
              <a:ext uri="{FF2B5EF4-FFF2-40B4-BE49-F238E27FC236}">
                <a16:creationId xmlns:a16="http://schemas.microsoft.com/office/drawing/2014/main" id="{2EEBFCB9-54F6-47FB-B349-1CE6414D4E43}"/>
              </a:ext>
            </a:extLst>
          </p:cNvPr>
          <p:cNvSpPr txBox="1"/>
          <p:nvPr/>
        </p:nvSpPr>
        <p:spPr>
          <a:xfrm>
            <a:off x="437180" y="4307939"/>
            <a:ext cx="6157502" cy="1938992"/>
          </a:xfrm>
          <a:prstGeom prst="rect">
            <a:avLst/>
          </a:prstGeom>
          <a:noFill/>
        </p:spPr>
        <p:txBody>
          <a:bodyPr vert="horz" wrap="square" rtlCol="0">
            <a:spAutoFit/>
          </a:bodyPr>
          <a:lstStyle/>
          <a:p>
            <a:pPr algn="just"/>
            <a:r>
              <a:rPr kumimoji="1" lang="ja-JP" altLang="en-US" sz="2000" b="0" dirty="0">
                <a:solidFill>
                  <a:schemeClr val="tx1"/>
                </a:solidFill>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環境活動に取り組む学生団体をはじめ、環境活動をキーワードに集まる様々な学生等を対象とした交流会を開催。</a:t>
            </a:r>
            <a:endPar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　交流会の実施に向けた企画ミーティングを経て、各団体の取組紹介や、環境に関する対話・グループワークを実施し、各団体の連携・共創による活動の活性化を図る。　</a:t>
            </a:r>
          </a:p>
        </p:txBody>
      </p:sp>
      <p:sp>
        <p:nvSpPr>
          <p:cNvPr id="40" name="テキスト ボックス 39">
            <a:extLst>
              <a:ext uri="{FF2B5EF4-FFF2-40B4-BE49-F238E27FC236}">
                <a16:creationId xmlns:a16="http://schemas.microsoft.com/office/drawing/2014/main" id="{B754A98A-E89C-44D6-A766-FE06C34960F0}"/>
              </a:ext>
            </a:extLst>
          </p:cNvPr>
          <p:cNvSpPr txBox="1"/>
          <p:nvPr/>
        </p:nvSpPr>
        <p:spPr>
          <a:xfrm>
            <a:off x="6702835" y="6160808"/>
            <a:ext cx="2001078" cy="307777"/>
          </a:xfrm>
          <a:prstGeom prst="rect">
            <a:avLst/>
          </a:prstGeom>
          <a:noFill/>
        </p:spPr>
        <p:txBody>
          <a:bodyPr vert="horz" wrap="square" rtlCol="0">
            <a:spAutoFit/>
          </a:bodyPr>
          <a:lstStyle/>
          <a:p>
            <a:r>
              <a:rPr kumimoji="1" lang="ja-JP" altLang="en-US" sz="1400" dirty="0"/>
              <a:t>▲交流会イメージ</a:t>
            </a:r>
          </a:p>
        </p:txBody>
      </p:sp>
      <p:grpSp>
        <p:nvGrpSpPr>
          <p:cNvPr id="2" name="グループ化 1">
            <a:extLst>
              <a:ext uri="{FF2B5EF4-FFF2-40B4-BE49-F238E27FC236}">
                <a16:creationId xmlns:a16="http://schemas.microsoft.com/office/drawing/2014/main" id="{6264CD68-E70F-49D1-B542-AA2BF873C9E0}"/>
              </a:ext>
            </a:extLst>
          </p:cNvPr>
          <p:cNvGrpSpPr/>
          <p:nvPr/>
        </p:nvGrpSpPr>
        <p:grpSpPr>
          <a:xfrm>
            <a:off x="7023652" y="7231675"/>
            <a:ext cx="5526157" cy="2108709"/>
            <a:chOff x="7023652" y="7297935"/>
            <a:chExt cx="5526157" cy="2108709"/>
          </a:xfrm>
        </p:grpSpPr>
        <p:sp>
          <p:nvSpPr>
            <p:cNvPr id="44" name="四角形: 角を丸くする 43">
              <a:extLst>
                <a:ext uri="{FF2B5EF4-FFF2-40B4-BE49-F238E27FC236}">
                  <a16:creationId xmlns:a16="http://schemas.microsoft.com/office/drawing/2014/main" id="{1530E3E7-1ED7-4CE9-A41C-12DC2EC310EB}"/>
                </a:ext>
              </a:extLst>
            </p:cNvPr>
            <p:cNvSpPr/>
            <p:nvPr/>
          </p:nvSpPr>
          <p:spPr>
            <a:xfrm>
              <a:off x="7023652" y="7301948"/>
              <a:ext cx="5526157" cy="2104696"/>
            </a:xfrm>
            <a:prstGeom prst="roundRect">
              <a:avLst>
                <a:gd name="adj" fmla="val 50000"/>
              </a:avLst>
            </a:prstGeom>
            <a:solidFill>
              <a:schemeClr val="accent2">
                <a:lumMod val="40000"/>
                <a:lumOff val="6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pic>
          <p:nvPicPr>
            <p:cNvPr id="41" name="図 40">
              <a:extLst>
                <a:ext uri="{FF2B5EF4-FFF2-40B4-BE49-F238E27FC236}">
                  <a16:creationId xmlns:a16="http://schemas.microsoft.com/office/drawing/2014/main" id="{00FA68E6-8272-4C2B-8AD4-C5DACD43351A}"/>
                </a:ext>
              </a:extLst>
            </p:cNvPr>
            <p:cNvPicPr>
              <a:picLocks noChangeAspect="1"/>
            </p:cNvPicPr>
            <p:nvPr/>
          </p:nvPicPr>
          <p:blipFill>
            <a:blip r:embed="rId6">
              <a:clrChange>
                <a:clrFrom>
                  <a:srgbClr val="4C6971"/>
                </a:clrFrom>
                <a:clrTo>
                  <a:srgbClr val="4C6971">
                    <a:alpha val="0"/>
                  </a:srgbClr>
                </a:clrTo>
              </a:clrChange>
            </a:blip>
            <a:stretch>
              <a:fillRect/>
            </a:stretch>
          </p:blipFill>
          <p:spPr>
            <a:xfrm>
              <a:off x="7312692" y="7731323"/>
              <a:ext cx="1080000" cy="1173914"/>
            </a:xfrm>
            <a:prstGeom prst="rect">
              <a:avLst/>
            </a:prstGeom>
          </p:spPr>
        </p:pic>
        <p:pic>
          <p:nvPicPr>
            <p:cNvPr id="42" name="図 41">
              <a:extLst>
                <a:ext uri="{FF2B5EF4-FFF2-40B4-BE49-F238E27FC236}">
                  <a16:creationId xmlns:a16="http://schemas.microsoft.com/office/drawing/2014/main" id="{F79E8C5A-0AA2-4A38-9CC7-4CCFDAA990B0}"/>
                </a:ext>
              </a:extLst>
            </p:cNvPr>
            <p:cNvPicPr>
              <a:picLocks noChangeAspect="1"/>
            </p:cNvPicPr>
            <p:nvPr/>
          </p:nvPicPr>
          <p:blipFill>
            <a:blip r:embed="rId7">
              <a:clrChange>
                <a:clrFrom>
                  <a:srgbClr val="4C6971"/>
                </a:clrFrom>
                <a:clrTo>
                  <a:srgbClr val="4C6971">
                    <a:alpha val="0"/>
                  </a:srgbClr>
                </a:clrTo>
              </a:clrChange>
            </a:blip>
            <a:stretch>
              <a:fillRect/>
            </a:stretch>
          </p:blipFill>
          <p:spPr>
            <a:xfrm>
              <a:off x="11395738" y="7758242"/>
              <a:ext cx="891037" cy="1076245"/>
            </a:xfrm>
            <a:prstGeom prst="rect">
              <a:avLst/>
            </a:prstGeom>
          </p:spPr>
        </p:pic>
        <p:sp>
          <p:nvSpPr>
            <p:cNvPr id="45" name="テキスト ボックス 44">
              <a:extLst>
                <a:ext uri="{FF2B5EF4-FFF2-40B4-BE49-F238E27FC236}">
                  <a16:creationId xmlns:a16="http://schemas.microsoft.com/office/drawing/2014/main" id="{A2064CB5-C5AD-42F0-A3FD-2F35A39EBDC8}"/>
                </a:ext>
              </a:extLst>
            </p:cNvPr>
            <p:cNvSpPr txBox="1"/>
            <p:nvPr/>
          </p:nvSpPr>
          <p:spPr>
            <a:xfrm>
              <a:off x="7339196" y="8860795"/>
              <a:ext cx="1080000" cy="338554"/>
            </a:xfrm>
            <a:prstGeom prst="rect">
              <a:avLst/>
            </a:prstGeom>
            <a:noFill/>
          </p:spPr>
          <p:txBody>
            <a:bodyPr vert="horz" wrap="square" rtlCol="0">
              <a:spAutoFit/>
            </a:bodyPr>
            <a:lstStyle/>
            <a:p>
              <a:pPr algn="ctr"/>
              <a:r>
                <a:rPr kumimoji="1" lang="ja-JP" altLang="en-US" sz="1600" b="1" dirty="0">
                  <a:solidFill>
                    <a:schemeClr val="bg1"/>
                  </a:solidFill>
                  <a:latin typeface="BIZ UDPゴシック" panose="020B0400000000000000" pitchFamily="50" charset="-128"/>
                  <a:ea typeface="BIZ UDPゴシック" panose="020B0400000000000000" pitchFamily="50" charset="-128"/>
                </a:rPr>
                <a:t>学生等</a:t>
              </a:r>
            </a:p>
          </p:txBody>
        </p:sp>
        <p:sp>
          <p:nvSpPr>
            <p:cNvPr id="47" name="テキスト ボックス 46">
              <a:extLst>
                <a:ext uri="{FF2B5EF4-FFF2-40B4-BE49-F238E27FC236}">
                  <a16:creationId xmlns:a16="http://schemas.microsoft.com/office/drawing/2014/main" id="{21F69EEC-8080-42A1-B419-E593380E8356}"/>
                </a:ext>
              </a:extLst>
            </p:cNvPr>
            <p:cNvSpPr txBox="1"/>
            <p:nvPr/>
          </p:nvSpPr>
          <p:spPr>
            <a:xfrm>
              <a:off x="11283616" y="8831221"/>
              <a:ext cx="1080000" cy="338554"/>
            </a:xfrm>
            <a:prstGeom prst="rect">
              <a:avLst/>
            </a:prstGeom>
            <a:noFill/>
          </p:spPr>
          <p:txBody>
            <a:bodyPr vert="horz" wrap="square" rtlCol="0">
              <a:spAutoFit/>
            </a:bodyPr>
            <a:lstStyle/>
            <a:p>
              <a:pPr algn="ctr"/>
              <a:r>
                <a:rPr kumimoji="1" lang="ja-JP" altLang="en-US" sz="1600" b="1" dirty="0">
                  <a:solidFill>
                    <a:schemeClr val="bg1"/>
                  </a:solidFill>
                  <a:latin typeface="BIZ UDPゴシック" panose="020B0400000000000000" pitchFamily="50" charset="-128"/>
                  <a:ea typeface="BIZ UDPゴシック" panose="020B0400000000000000" pitchFamily="50" charset="-128"/>
                </a:rPr>
                <a:t>会　員</a:t>
              </a:r>
            </a:p>
          </p:txBody>
        </p:sp>
        <p:sp>
          <p:nvSpPr>
            <p:cNvPr id="52" name="テキスト ボックス 51">
              <a:extLst>
                <a:ext uri="{FF2B5EF4-FFF2-40B4-BE49-F238E27FC236}">
                  <a16:creationId xmlns:a16="http://schemas.microsoft.com/office/drawing/2014/main" id="{A74C4C3A-F8B9-4D69-8870-8CF310040317}"/>
                </a:ext>
              </a:extLst>
            </p:cNvPr>
            <p:cNvSpPr txBox="1"/>
            <p:nvPr/>
          </p:nvSpPr>
          <p:spPr>
            <a:xfrm>
              <a:off x="8351882" y="7297935"/>
              <a:ext cx="3050409" cy="615553"/>
            </a:xfrm>
            <a:prstGeom prst="rect">
              <a:avLst/>
            </a:prstGeom>
            <a:noFill/>
          </p:spPr>
          <p:txBody>
            <a:bodyPr vert="horz" wrap="square" rtlCol="0">
              <a:spAutoFit/>
            </a:bodyPr>
            <a:lstStyle/>
            <a:p>
              <a:pPr marL="285750" indent="-285750">
                <a:buFont typeface="Wingdings" panose="05000000000000000000" pitchFamily="2" charset="2"/>
                <a:buChar char="l"/>
              </a:pPr>
              <a:r>
                <a:rPr kumimoji="1" lang="ja-JP" altLang="en-US" sz="1700" b="0" spc="-150" dirty="0">
                  <a:latin typeface="BIZ UDPゴシック" panose="020B0400000000000000" pitchFamily="50" charset="-128"/>
                  <a:ea typeface="BIZ UDPゴシック" panose="020B0400000000000000" pitchFamily="50" charset="-128"/>
                </a:rPr>
                <a:t>活動における相談や協力依頼</a:t>
              </a:r>
              <a:endParaRPr kumimoji="1" lang="en-US" altLang="ja-JP" sz="1700" spc="-15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l"/>
              </a:pPr>
              <a:r>
                <a:rPr kumimoji="1" lang="ja-JP" altLang="en-US" sz="1700" b="0" spc="-150" dirty="0">
                  <a:latin typeface="BIZ UDPゴシック" panose="020B0400000000000000" pitchFamily="50" charset="-128"/>
                  <a:ea typeface="BIZ UDPゴシック" panose="020B0400000000000000" pitchFamily="50" charset="-128"/>
                </a:rPr>
                <a:t>活動の周知</a:t>
              </a:r>
              <a:endParaRPr kumimoji="1" lang="en-US" altLang="ja-JP" sz="1700" b="0" spc="-150" dirty="0">
                <a:latin typeface="BIZ UDPゴシック" panose="020B0400000000000000" pitchFamily="50" charset="-128"/>
                <a:ea typeface="BIZ UDPゴシック" panose="020B0400000000000000" pitchFamily="50" charset="-128"/>
              </a:endParaRPr>
            </a:p>
          </p:txBody>
        </p:sp>
        <p:pic>
          <p:nvPicPr>
            <p:cNvPr id="60" name="グラフィックス 59" descr="戻る 単色塗りつぶし">
              <a:extLst>
                <a:ext uri="{FF2B5EF4-FFF2-40B4-BE49-F238E27FC236}">
                  <a16:creationId xmlns:a16="http://schemas.microsoft.com/office/drawing/2014/main" id="{C88827F6-9C30-4AFA-9B99-83884FBB6C6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984920" flipH="1" flipV="1">
              <a:off x="8945970" y="8103067"/>
              <a:ext cx="1654678" cy="930844"/>
            </a:xfrm>
            <a:prstGeom prst="rect">
              <a:avLst/>
            </a:prstGeom>
          </p:spPr>
        </p:pic>
        <p:pic>
          <p:nvPicPr>
            <p:cNvPr id="61" name="グラフィックス 60" descr="戻る 単色塗りつぶし">
              <a:extLst>
                <a:ext uri="{FF2B5EF4-FFF2-40B4-BE49-F238E27FC236}">
                  <a16:creationId xmlns:a16="http://schemas.microsoft.com/office/drawing/2014/main" id="{ACF2DD41-B702-49E3-B4C5-5088F798FB5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984920">
              <a:off x="9039136" y="7685544"/>
              <a:ext cx="1654678" cy="930844"/>
            </a:xfrm>
            <a:prstGeom prst="rect">
              <a:avLst/>
            </a:prstGeom>
          </p:spPr>
        </p:pic>
        <p:sp>
          <p:nvSpPr>
            <p:cNvPr id="62" name="テキスト ボックス 61">
              <a:extLst>
                <a:ext uri="{FF2B5EF4-FFF2-40B4-BE49-F238E27FC236}">
                  <a16:creationId xmlns:a16="http://schemas.microsoft.com/office/drawing/2014/main" id="{5F9105AA-20FD-4397-A642-569060B5BFCB}"/>
                </a:ext>
              </a:extLst>
            </p:cNvPr>
            <p:cNvSpPr txBox="1"/>
            <p:nvPr/>
          </p:nvSpPr>
          <p:spPr>
            <a:xfrm>
              <a:off x="8351882" y="8786308"/>
              <a:ext cx="3050409" cy="615553"/>
            </a:xfrm>
            <a:prstGeom prst="rect">
              <a:avLst/>
            </a:prstGeom>
            <a:noFill/>
          </p:spPr>
          <p:txBody>
            <a:bodyPr vert="horz" wrap="square" rtlCol="0">
              <a:spAutoFit/>
            </a:bodyPr>
            <a:lstStyle/>
            <a:p>
              <a:pPr marL="285750" indent="-285750">
                <a:buFont typeface="Wingdings" panose="05000000000000000000" pitchFamily="2" charset="2"/>
                <a:buChar char="l"/>
              </a:pPr>
              <a:r>
                <a:rPr kumimoji="1" lang="ja-JP" altLang="en-US" sz="1700" b="0" spc="-150" dirty="0">
                  <a:latin typeface="BIZ UDPゴシック" panose="020B0400000000000000" pitchFamily="50" charset="-128"/>
                  <a:ea typeface="BIZ UDPゴシック" panose="020B0400000000000000" pitchFamily="50" charset="-128"/>
                </a:rPr>
                <a:t>活動の協力依頼</a:t>
              </a:r>
              <a:endParaRPr kumimoji="1" lang="en-US" altLang="ja-JP" sz="1700" spc="-15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l"/>
              </a:pPr>
              <a:r>
                <a:rPr kumimoji="1" lang="ja-JP" altLang="en-US" sz="1700" b="0" spc="-150" dirty="0">
                  <a:latin typeface="BIZ UDPゴシック" panose="020B0400000000000000" pitchFamily="50" charset="-128"/>
                  <a:ea typeface="BIZ UDPゴシック" panose="020B0400000000000000" pitchFamily="50" charset="-128"/>
                </a:rPr>
                <a:t>活動の周知</a:t>
              </a:r>
              <a:endParaRPr kumimoji="1" lang="en-US" altLang="ja-JP" sz="1700" b="0" spc="-150" dirty="0">
                <a:latin typeface="BIZ UDPゴシック" panose="020B0400000000000000" pitchFamily="50" charset="-128"/>
                <a:ea typeface="BIZ UDPゴシック" panose="020B0400000000000000" pitchFamily="50" charset="-128"/>
              </a:endParaRPr>
            </a:p>
          </p:txBody>
        </p:sp>
      </p:grpSp>
      <p:sp>
        <p:nvSpPr>
          <p:cNvPr id="31" name="テキスト ボックス 30">
            <a:extLst>
              <a:ext uri="{FF2B5EF4-FFF2-40B4-BE49-F238E27FC236}">
                <a16:creationId xmlns:a16="http://schemas.microsoft.com/office/drawing/2014/main" id="{2DB3F265-5E91-4825-8DA1-4C5FFB3D833D}"/>
              </a:ext>
            </a:extLst>
          </p:cNvPr>
          <p:cNvSpPr txBox="1">
            <a:spLocks/>
          </p:cNvSpPr>
          <p:nvPr/>
        </p:nvSpPr>
        <p:spPr>
          <a:xfrm>
            <a:off x="0" y="0"/>
            <a:ext cx="12801600" cy="646486"/>
          </a:xfrm>
          <a:prstGeom prst="rect">
            <a:avLst/>
          </a:prstGeom>
          <a:solidFill>
            <a:schemeClr val="accent2">
              <a:lumMod val="60000"/>
              <a:lumOff val="40000"/>
            </a:schemeClr>
          </a:solidFill>
          <a:ln>
            <a:solidFill>
              <a:schemeClr val="accent2">
                <a:lumMod val="60000"/>
                <a:lumOff val="40000"/>
              </a:schemeClr>
            </a:solidFill>
          </a:ln>
        </p:spPr>
        <p:txBody>
          <a:bodyPr vert="horz" wrap="square" rtlCol="0" anchor="ctr" anchorCtr="0">
            <a:noAutofit/>
          </a:bodyPr>
          <a:lstStyle/>
          <a:p>
            <a:pPr algn="ctr"/>
            <a:r>
              <a:rPr kumimoji="1" lang="ja-JP" altLang="en-US" sz="4000" b="1" dirty="0">
                <a:solidFill>
                  <a:schemeClr val="bg1"/>
                </a:solidFill>
              </a:rPr>
              <a:t>令和７年度取組の主な変更点（案）</a:t>
            </a:r>
          </a:p>
        </p:txBody>
      </p:sp>
      <p:sp>
        <p:nvSpPr>
          <p:cNvPr id="32" name="正方形/長方形 31">
            <a:extLst>
              <a:ext uri="{FF2B5EF4-FFF2-40B4-BE49-F238E27FC236}">
                <a16:creationId xmlns:a16="http://schemas.microsoft.com/office/drawing/2014/main" id="{2FA50293-8854-46C1-A6F8-C03FC359B857}"/>
              </a:ext>
            </a:extLst>
          </p:cNvPr>
          <p:cNvSpPr/>
          <p:nvPr/>
        </p:nvSpPr>
        <p:spPr>
          <a:xfrm>
            <a:off x="11402291" y="0"/>
            <a:ext cx="1399309" cy="64648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rPr>
              <a:t>資料２</a:t>
            </a:r>
            <a:r>
              <a:rPr kumimoji="1" lang="en-US" altLang="ja-JP" sz="2400" dirty="0">
                <a:solidFill>
                  <a:schemeClr val="bg1"/>
                </a:solidFill>
              </a:rPr>
              <a:t>-</a:t>
            </a:r>
            <a:r>
              <a:rPr kumimoji="1" lang="ja-JP" altLang="en-US" sz="2400" dirty="0">
                <a:solidFill>
                  <a:schemeClr val="bg1"/>
                </a:solidFill>
              </a:rPr>
              <a:t>２</a:t>
            </a:r>
            <a:endParaRPr kumimoji="1" lang="en-US" altLang="ja-JP" sz="2400" dirty="0">
              <a:solidFill>
                <a:schemeClr val="bg1"/>
              </a:solidFill>
            </a:endParaRPr>
          </a:p>
        </p:txBody>
      </p:sp>
    </p:spTree>
    <p:extLst>
      <p:ext uri="{BB962C8B-B14F-4D97-AF65-F5344CB8AC3E}">
        <p14:creationId xmlns:p14="http://schemas.microsoft.com/office/powerpoint/2010/main" val="180586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88BDF1ED-DFAE-419D-A03D-33D970E67685}"/>
              </a:ext>
            </a:extLst>
          </p:cNvPr>
          <p:cNvSpPr txBox="1"/>
          <p:nvPr/>
        </p:nvSpPr>
        <p:spPr>
          <a:xfrm>
            <a:off x="119268" y="1467553"/>
            <a:ext cx="12563064" cy="2554545"/>
          </a:xfrm>
          <a:prstGeom prst="rect">
            <a:avLst/>
          </a:prstGeom>
          <a:noFill/>
        </p:spPr>
        <p:txBody>
          <a:bodyPr wrap="square">
            <a:spAutoFit/>
          </a:bodyPr>
          <a:lstStyle/>
          <a:p>
            <a:r>
              <a:rPr lang="ja-JP" altLang="en-US" sz="2800" dirty="0">
                <a:highlight>
                  <a:srgbClr val="DAEDEF"/>
                </a:highlight>
                <a:latin typeface="+mn-ea"/>
              </a:rPr>
              <a:t>方向性</a:t>
            </a:r>
          </a:p>
          <a:p>
            <a:pPr marL="300038" indent="-300038">
              <a:buFont typeface="Wingdings" panose="05000000000000000000" pitchFamily="2" charset="2"/>
              <a:buChar char="u"/>
            </a:pPr>
            <a:r>
              <a:rPr lang="ja-JP" altLang="en-US" sz="2200" dirty="0">
                <a:latin typeface="+mn-ea"/>
              </a:rPr>
              <a:t>令和６年３月８日に開催した豊かな環境づくり大阪府民会議運営委員会にて、「府民会議事業の今後の方向性」として「万博を契機に、府民ひとりひとりの脱炭素に向けた意識と行動変革への取組に重点化し、</a:t>
            </a:r>
            <a:r>
              <a:rPr lang="en-US" altLang="ja-JP" sz="2200" dirty="0">
                <a:latin typeface="+mn-ea"/>
              </a:rPr>
              <a:t>2050</a:t>
            </a:r>
            <a:r>
              <a:rPr lang="ja-JP" altLang="en-US" sz="2200" dirty="0">
                <a:latin typeface="+mn-ea"/>
              </a:rPr>
              <a:t>年の将来像実現のため、特に次世代を担う若者をメインターゲットとする。」こととなった。</a:t>
            </a:r>
          </a:p>
          <a:p>
            <a:pPr marL="300038" indent="-300038">
              <a:buFont typeface="Wingdings" panose="05000000000000000000" pitchFamily="2" charset="2"/>
              <a:buChar char="u"/>
            </a:pPr>
            <a:r>
              <a:rPr lang="ja-JP" altLang="en-US" sz="2200" dirty="0">
                <a:latin typeface="+mn-ea"/>
              </a:rPr>
              <a:t>本コンテストについては、令和６年度の実施は一時休止していたが、令和７年度の実施にあたっては、前述の方針及び事務手続きの効率化を踏まえて、以下のとおりコンテストの見直しを図り、実施することとする。</a:t>
            </a:r>
          </a:p>
        </p:txBody>
      </p:sp>
      <p:sp>
        <p:nvSpPr>
          <p:cNvPr id="13" name="テキスト ボックス 12">
            <a:extLst>
              <a:ext uri="{FF2B5EF4-FFF2-40B4-BE49-F238E27FC236}">
                <a16:creationId xmlns:a16="http://schemas.microsoft.com/office/drawing/2014/main" id="{7D527AFF-68D6-4827-BFE7-9A1A9761518D}"/>
              </a:ext>
            </a:extLst>
          </p:cNvPr>
          <p:cNvSpPr txBox="1"/>
          <p:nvPr/>
        </p:nvSpPr>
        <p:spPr>
          <a:xfrm>
            <a:off x="119267" y="4001397"/>
            <a:ext cx="11897956" cy="523220"/>
          </a:xfrm>
          <a:prstGeom prst="rect">
            <a:avLst/>
          </a:prstGeom>
          <a:noFill/>
        </p:spPr>
        <p:txBody>
          <a:bodyPr wrap="square">
            <a:spAutoFit/>
          </a:bodyPr>
          <a:lstStyle/>
          <a:p>
            <a:r>
              <a:rPr lang="ja-JP" altLang="en-US" sz="2800" dirty="0">
                <a:highlight>
                  <a:srgbClr val="DAEDEF"/>
                </a:highlight>
                <a:latin typeface="+mn-ea"/>
              </a:rPr>
              <a:t>主な見直し項目</a:t>
            </a:r>
          </a:p>
        </p:txBody>
      </p:sp>
      <p:grpSp>
        <p:nvGrpSpPr>
          <p:cNvPr id="7" name="グループ化 6">
            <a:extLst>
              <a:ext uri="{FF2B5EF4-FFF2-40B4-BE49-F238E27FC236}">
                <a16:creationId xmlns:a16="http://schemas.microsoft.com/office/drawing/2014/main" id="{516DE092-A4ED-46BE-A781-F2D993B32E82}"/>
              </a:ext>
            </a:extLst>
          </p:cNvPr>
          <p:cNvGrpSpPr/>
          <p:nvPr/>
        </p:nvGrpSpPr>
        <p:grpSpPr>
          <a:xfrm>
            <a:off x="6771007" y="4564373"/>
            <a:ext cx="5911325" cy="4991055"/>
            <a:chOff x="7144421" y="4263090"/>
            <a:chExt cx="5205358" cy="4066705"/>
          </a:xfrm>
        </p:grpSpPr>
        <p:grpSp>
          <p:nvGrpSpPr>
            <p:cNvPr id="14" name="グループ化 13">
              <a:extLst>
                <a:ext uri="{FF2B5EF4-FFF2-40B4-BE49-F238E27FC236}">
                  <a16:creationId xmlns:a16="http://schemas.microsoft.com/office/drawing/2014/main" id="{FEF6C433-F152-4EB4-99AA-971FF09ADE0A}"/>
                </a:ext>
              </a:extLst>
            </p:cNvPr>
            <p:cNvGrpSpPr/>
            <p:nvPr/>
          </p:nvGrpSpPr>
          <p:grpSpPr>
            <a:xfrm>
              <a:off x="7144421" y="4263090"/>
              <a:ext cx="5205358" cy="4066705"/>
              <a:chOff x="439269" y="1402978"/>
              <a:chExt cx="4957484" cy="3658255"/>
            </a:xfrm>
          </p:grpSpPr>
          <p:sp>
            <p:nvSpPr>
              <p:cNvPr id="15" name="四角形: 角を丸くする 14">
                <a:extLst>
                  <a:ext uri="{FF2B5EF4-FFF2-40B4-BE49-F238E27FC236}">
                    <a16:creationId xmlns:a16="http://schemas.microsoft.com/office/drawing/2014/main" id="{2C183C50-4B85-4848-B26F-E6382C753B9D}"/>
                  </a:ext>
                </a:extLst>
              </p:cNvPr>
              <p:cNvSpPr/>
              <p:nvPr/>
            </p:nvSpPr>
            <p:spPr>
              <a:xfrm>
                <a:off x="439270" y="1413752"/>
                <a:ext cx="4957483" cy="3647481"/>
              </a:xfrm>
              <a:prstGeom prst="roundRect">
                <a:avLst>
                  <a:gd name="adj" fmla="val 7527"/>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b"/>
              <a:lstStyle/>
              <a:p>
                <a:pPr>
                  <a:lnSpc>
                    <a:spcPct val="150000"/>
                  </a:lnSpc>
                </a:pPr>
                <a:r>
                  <a:rPr lang="ja-JP" altLang="en-US" sz="2100" b="1" dirty="0">
                    <a:solidFill>
                      <a:schemeClr val="tx1"/>
                    </a:solidFill>
                    <a:latin typeface="BIZ UDPゴシック" panose="020B0400000000000000" pitchFamily="50" charset="-128"/>
                    <a:ea typeface="BIZ UDPゴシック" panose="020B0400000000000000" pitchFamily="50" charset="-128"/>
                  </a:rPr>
                  <a:t>おおさか環境デジタルメディア</a:t>
                </a:r>
                <a:r>
                  <a:rPr lang="ja-JP" altLang="en-US" sz="2100" b="1" u="sng" dirty="0">
                    <a:solidFill>
                      <a:schemeClr val="tx1"/>
                    </a:solidFill>
                    <a:latin typeface="BIZ UDPゴシック" panose="020B0400000000000000" pitchFamily="50" charset="-128"/>
                    <a:ea typeface="BIZ UDPゴシック" panose="020B0400000000000000" pitchFamily="50" charset="-128"/>
                  </a:rPr>
                  <a:t>学生</a:t>
                </a:r>
                <a:r>
                  <a:rPr lang="ja-JP" altLang="en-US" sz="2100" b="1" dirty="0">
                    <a:solidFill>
                      <a:schemeClr val="tx1"/>
                    </a:solidFill>
                    <a:latin typeface="BIZ UDPゴシック" panose="020B0400000000000000" pitchFamily="50" charset="-128"/>
                    <a:ea typeface="BIZ UDPゴシック" panose="020B0400000000000000" pitchFamily="50" charset="-128"/>
                  </a:rPr>
                  <a:t>コンテスト</a:t>
                </a:r>
                <a:endParaRPr kumimoji="1" lang="en-US" altLang="ja-JP" sz="2100" b="1" dirty="0">
                  <a:solidFill>
                    <a:schemeClr val="tx1"/>
                  </a:solidFill>
                  <a:latin typeface="BIZ UDPゴシック" panose="020B0400000000000000" pitchFamily="50" charset="-128"/>
                  <a:ea typeface="BIZ UDPゴシック" panose="020B0400000000000000" pitchFamily="50" charset="-128"/>
                </a:endParaRPr>
              </a:p>
              <a:p>
                <a:pPr marL="300038" indent="-300038">
                  <a:lnSpc>
                    <a:spcPts val="2000"/>
                  </a:lnSpc>
                  <a:buFont typeface="Wingdings" panose="05000000000000000000" pitchFamily="2" charset="2"/>
                  <a:buChar char="Ø"/>
                </a:pPr>
                <a:r>
                  <a:rPr kumimoji="1" lang="ja-JP" altLang="en-US" sz="2100" b="1" dirty="0">
                    <a:solidFill>
                      <a:schemeClr val="tx1"/>
                    </a:solidFill>
                    <a:latin typeface="BIZ UDPゴシック" panose="020B0400000000000000" pitchFamily="50" charset="-128"/>
                    <a:ea typeface="BIZ UDPゴシック" panose="020B0400000000000000" pitchFamily="50" charset="-128"/>
                  </a:rPr>
                  <a:t>応募対象</a:t>
                </a:r>
                <a:br>
                  <a:rPr kumimoji="1" lang="en-US" altLang="ja-JP" sz="2100" dirty="0">
                    <a:solidFill>
                      <a:schemeClr val="tx1"/>
                    </a:solidFill>
                    <a:latin typeface="BIZ UDPゴシック" panose="020B0400000000000000" pitchFamily="50" charset="-128"/>
                    <a:ea typeface="BIZ UDPゴシック" panose="020B0400000000000000" pitchFamily="50" charset="-128"/>
                  </a:rPr>
                </a:br>
                <a:r>
                  <a:rPr lang="ja-JP" altLang="en-US" sz="2100" dirty="0">
                    <a:solidFill>
                      <a:schemeClr val="tx1"/>
                    </a:solidFill>
                    <a:latin typeface="BIZ UDPゴシック" panose="020B0400000000000000" pitchFamily="50" charset="-128"/>
                    <a:ea typeface="BIZ UDPゴシック" panose="020B0400000000000000" pitchFamily="50" charset="-128"/>
                  </a:rPr>
                  <a:t>　大阪府内に在住・通学している学生</a:t>
                </a: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marL="300038" indent="-300038">
                  <a:lnSpc>
                    <a:spcPts val="2000"/>
                  </a:lnSpc>
                  <a:buFont typeface="Wingdings" panose="05000000000000000000" pitchFamily="2" charset="2"/>
                  <a:buChar char="Ø"/>
                </a:pPr>
                <a:r>
                  <a:rPr lang="ja-JP" altLang="en-US" sz="2100" b="1" dirty="0">
                    <a:solidFill>
                      <a:schemeClr val="tx1"/>
                    </a:solidFill>
                    <a:latin typeface="BIZ UDPゴシック" panose="020B0400000000000000" pitchFamily="50" charset="-128"/>
                    <a:ea typeface="BIZ UDPゴシック" panose="020B0400000000000000" pitchFamily="50" charset="-128"/>
                  </a:rPr>
                  <a:t>募集部門</a:t>
                </a:r>
                <a:br>
                  <a:rPr lang="en-US" altLang="ja-JP" sz="2100" dirty="0">
                    <a:solidFill>
                      <a:schemeClr val="tx1"/>
                    </a:solidFill>
                    <a:latin typeface="BIZ UDPゴシック" panose="020B0400000000000000" pitchFamily="50" charset="-128"/>
                    <a:ea typeface="BIZ UDPゴシック" panose="020B0400000000000000" pitchFamily="50" charset="-128"/>
                  </a:rPr>
                </a:br>
                <a:r>
                  <a:rPr lang="ja-JP" altLang="en-US" sz="2100" dirty="0">
                    <a:solidFill>
                      <a:schemeClr val="tx1"/>
                    </a:solidFill>
                    <a:latin typeface="BIZ UDPゴシック" panose="020B0400000000000000" pitchFamily="50" charset="-128"/>
                    <a:ea typeface="BIZ UDPゴシック" panose="020B0400000000000000" pitchFamily="50" charset="-128"/>
                  </a:rPr>
                  <a:t>　デジタルポスター部門</a:t>
                </a: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marL="300038" indent="-300038">
                  <a:lnSpc>
                    <a:spcPts val="2000"/>
                  </a:lnSpc>
                  <a:buFont typeface="Wingdings" panose="05000000000000000000" pitchFamily="2" charset="2"/>
                  <a:buChar char="Ø"/>
                </a:pPr>
                <a:r>
                  <a:rPr kumimoji="1" lang="ja-JP" altLang="en-US" sz="2100" b="1" dirty="0">
                    <a:solidFill>
                      <a:schemeClr val="tx1"/>
                    </a:solidFill>
                    <a:latin typeface="BIZ UDPゴシック" panose="020B0400000000000000" pitchFamily="50" charset="-128"/>
                    <a:ea typeface="BIZ UDPゴシック" panose="020B0400000000000000" pitchFamily="50" charset="-128"/>
                  </a:rPr>
                  <a:t>賞の枠組</a:t>
                </a:r>
                <a:br>
                  <a:rPr kumimoji="1" lang="en-US" altLang="ja-JP" sz="2100" dirty="0">
                    <a:solidFill>
                      <a:schemeClr val="tx1"/>
                    </a:solidFill>
                    <a:latin typeface="BIZ UDPゴシック" panose="020B0400000000000000" pitchFamily="50" charset="-128"/>
                    <a:ea typeface="BIZ UDPゴシック" panose="020B0400000000000000" pitchFamily="50" charset="-128"/>
                  </a:rPr>
                </a:br>
                <a:r>
                  <a:rPr lang="ja-JP" altLang="en-US" sz="2100" dirty="0">
                    <a:solidFill>
                      <a:schemeClr val="tx1"/>
                    </a:solidFill>
                    <a:latin typeface="BIZ UDPゴシック" panose="020B0400000000000000" pitchFamily="50" charset="-128"/>
                    <a:ea typeface="BIZ UDPゴシック" panose="020B0400000000000000" pitchFamily="50" charset="-128"/>
                  </a:rPr>
                  <a:t>　</a:t>
                </a:r>
                <a:r>
                  <a:rPr kumimoji="1" lang="ja-JP" altLang="en-US" sz="2100" dirty="0">
                    <a:solidFill>
                      <a:schemeClr val="tx1"/>
                    </a:solidFill>
                    <a:latin typeface="BIZ UDPゴシック" panose="020B0400000000000000" pitchFamily="50" charset="-128"/>
                    <a:ea typeface="BIZ UDPゴシック" panose="020B0400000000000000" pitchFamily="50" charset="-128"/>
                  </a:rPr>
                  <a:t>・最優秀賞（１作品）</a:t>
                </a:r>
                <a:br>
                  <a:rPr kumimoji="1" lang="en-US" altLang="ja-JP" sz="2100" dirty="0">
                    <a:solidFill>
                      <a:schemeClr val="tx1"/>
                    </a:solidFill>
                    <a:latin typeface="BIZ UDPゴシック" panose="020B0400000000000000" pitchFamily="50" charset="-128"/>
                    <a:ea typeface="BIZ UDPゴシック" panose="020B0400000000000000" pitchFamily="50" charset="-128"/>
                  </a:rPr>
                </a:br>
                <a:r>
                  <a:rPr kumimoji="1" lang="ja-JP" altLang="en-US" sz="2100" dirty="0">
                    <a:solidFill>
                      <a:schemeClr val="tx1"/>
                    </a:solidFill>
                    <a:latin typeface="BIZ UDPゴシック" panose="020B0400000000000000" pitchFamily="50" charset="-128"/>
                    <a:ea typeface="BIZ UDPゴシック" panose="020B0400000000000000" pitchFamily="50" charset="-128"/>
                  </a:rPr>
                  <a:t>　・優秀賞（５作品程度）</a:t>
                </a: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20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
            <p:nvSpPr>
              <p:cNvPr id="16" name="四角形: 上の 2 つの角を丸める 15">
                <a:extLst>
                  <a:ext uri="{FF2B5EF4-FFF2-40B4-BE49-F238E27FC236}">
                    <a16:creationId xmlns:a16="http://schemas.microsoft.com/office/drawing/2014/main" id="{0E79AF0D-D01D-435B-B63A-1DE91C9166D4}"/>
                  </a:ext>
                </a:extLst>
              </p:cNvPr>
              <p:cNvSpPr/>
              <p:nvPr/>
            </p:nvSpPr>
            <p:spPr>
              <a:xfrm>
                <a:off x="439269" y="1402978"/>
                <a:ext cx="4957483" cy="359755"/>
              </a:xfrm>
              <a:prstGeom prst="round2SameRect">
                <a:avLst>
                  <a:gd name="adj1" fmla="val 41109"/>
                  <a:gd name="adj2" fmla="val 0"/>
                </a:avLst>
              </a:prstGeom>
              <a:solidFill>
                <a:schemeClr val="accent5">
                  <a:lumMod val="50000"/>
                </a:schemeClr>
              </a:solidFill>
              <a:ln/>
              <a:effectLst/>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2400" b="1" dirty="0">
                    <a:solidFill>
                      <a:schemeClr val="bg1"/>
                    </a:solidFill>
                    <a:latin typeface="BIZ UDPゴシック" panose="020B0400000000000000" pitchFamily="50" charset="-128"/>
                    <a:ea typeface="BIZ UDPゴシック" panose="020B0400000000000000" pitchFamily="50" charset="-128"/>
                  </a:rPr>
                  <a:t>見直し後</a:t>
                </a:r>
                <a:endParaRPr lang="ja-JP" altLang="en-US" sz="2800" b="1" dirty="0">
                  <a:solidFill>
                    <a:schemeClr val="bg1"/>
                  </a:solidFill>
                  <a:latin typeface="BIZ UDPゴシック" panose="020B0400000000000000" pitchFamily="50" charset="-128"/>
                  <a:ea typeface="BIZ UDPゴシック" panose="020B0400000000000000" pitchFamily="50" charset="-128"/>
                </a:endParaRPr>
              </a:p>
            </p:txBody>
          </p:sp>
        </p:grpSp>
        <p:sp>
          <p:nvSpPr>
            <p:cNvPr id="18" name="正方形/長方形 17">
              <a:extLst>
                <a:ext uri="{FF2B5EF4-FFF2-40B4-BE49-F238E27FC236}">
                  <a16:creationId xmlns:a16="http://schemas.microsoft.com/office/drawing/2014/main" id="{E680FE3E-B1B8-4AF1-AA5C-B5797AF00124}"/>
                </a:ext>
              </a:extLst>
            </p:cNvPr>
            <p:cNvSpPr/>
            <p:nvPr/>
          </p:nvSpPr>
          <p:spPr>
            <a:xfrm>
              <a:off x="7632284" y="5470600"/>
              <a:ext cx="4548062" cy="4693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spc="-158" dirty="0">
                  <a:solidFill>
                    <a:schemeClr val="tx1"/>
                  </a:solidFill>
                  <a:latin typeface="BIZ UDPゴシック" panose="020B0400000000000000" pitchFamily="50" charset="-128"/>
                  <a:ea typeface="BIZ UDPゴシック" panose="020B0400000000000000" pitchFamily="50" charset="-128"/>
                </a:rPr>
                <a:t>（理由） </a:t>
              </a:r>
              <a:r>
                <a:rPr lang="ja-JP" altLang="en-US" sz="1600" spc="-158" dirty="0">
                  <a:solidFill>
                    <a:schemeClr val="tx1"/>
                  </a:solidFill>
                  <a:latin typeface="BIZ UDPゴシック" panose="020B0400000000000000" pitchFamily="50" charset="-128"/>
                  <a:ea typeface="BIZ UDPゴシック" panose="020B0400000000000000" pitchFamily="50" charset="-128"/>
                </a:rPr>
                <a:t>府民の中でも、</a:t>
              </a:r>
              <a:r>
                <a:rPr kumimoji="1" lang="ja-JP" altLang="en-US" sz="1600" spc="-158" dirty="0">
                  <a:solidFill>
                    <a:schemeClr val="tx1"/>
                  </a:solidFill>
                  <a:latin typeface="BIZ UDPゴシック" panose="020B0400000000000000" pitchFamily="50" charset="-128"/>
                  <a:ea typeface="BIZ UDPゴシック" panose="020B0400000000000000" pitchFamily="50" charset="-128"/>
                </a:rPr>
                <a:t>メインターゲットである次世代を担う若者（学生）を対象とする。</a:t>
              </a:r>
            </a:p>
          </p:txBody>
        </p:sp>
        <p:sp>
          <p:nvSpPr>
            <p:cNvPr id="19" name="正方形/長方形 18">
              <a:extLst>
                <a:ext uri="{FF2B5EF4-FFF2-40B4-BE49-F238E27FC236}">
                  <a16:creationId xmlns:a16="http://schemas.microsoft.com/office/drawing/2014/main" id="{A51D4F4D-522D-489E-A7E4-5F2C000328E9}"/>
                </a:ext>
              </a:extLst>
            </p:cNvPr>
            <p:cNvSpPr/>
            <p:nvPr/>
          </p:nvSpPr>
          <p:spPr>
            <a:xfrm>
              <a:off x="7632284" y="6466498"/>
              <a:ext cx="4548062" cy="4693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spc="-158" dirty="0">
                  <a:solidFill>
                    <a:schemeClr val="tx1"/>
                  </a:solidFill>
                  <a:latin typeface="BIZ UDPゴシック" panose="020B0400000000000000" pitchFamily="50" charset="-128"/>
                  <a:ea typeface="BIZ UDPゴシック" panose="020B0400000000000000" pitchFamily="50" charset="-128"/>
                </a:rPr>
                <a:t>（理由） </a:t>
              </a:r>
              <a:r>
                <a:rPr lang="ja-JP" altLang="en-US" sz="1600" spc="-158" dirty="0">
                  <a:solidFill>
                    <a:schemeClr val="tx1"/>
                  </a:solidFill>
                  <a:latin typeface="BIZ UDPゴシック" panose="020B0400000000000000" pitchFamily="50" charset="-128"/>
                  <a:ea typeface="BIZ UDPゴシック" panose="020B0400000000000000" pitchFamily="50" charset="-128"/>
                </a:rPr>
                <a:t>動画部門については応募数が振るわないことを踏まえ　</a:t>
              </a:r>
              <a:endParaRPr lang="en-US" altLang="ja-JP" sz="1600" spc="-158" dirty="0">
                <a:solidFill>
                  <a:schemeClr val="tx1"/>
                </a:solidFill>
                <a:latin typeface="BIZ UDPゴシック" panose="020B0400000000000000" pitchFamily="50" charset="-128"/>
                <a:ea typeface="BIZ UDPゴシック" panose="020B0400000000000000" pitchFamily="50" charset="-128"/>
              </a:endParaRPr>
            </a:p>
            <a:p>
              <a:r>
                <a:rPr lang="ja-JP" altLang="en-US" sz="1600" spc="-158" dirty="0">
                  <a:solidFill>
                    <a:schemeClr val="tx1"/>
                  </a:solidFill>
                  <a:latin typeface="BIZ UDPゴシック" panose="020B0400000000000000" pitchFamily="50" charset="-128"/>
                  <a:ea typeface="BIZ UDPゴシック" panose="020B0400000000000000" pitchFamily="50" charset="-128"/>
                </a:rPr>
                <a:t>　　　　　て、デジタルポスターの作品募集に絞る。</a:t>
              </a:r>
              <a:endParaRPr kumimoji="1" lang="ja-JP" altLang="en-US" sz="1600" spc="-158" dirty="0">
                <a:solidFill>
                  <a:schemeClr val="tx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56C99193-95F3-4FD8-A14A-58ADECD12CCD}"/>
                </a:ext>
              </a:extLst>
            </p:cNvPr>
            <p:cNvSpPr/>
            <p:nvPr/>
          </p:nvSpPr>
          <p:spPr>
            <a:xfrm>
              <a:off x="7632284" y="7722603"/>
              <a:ext cx="4548062" cy="4693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spc="-158" dirty="0">
                  <a:solidFill>
                    <a:schemeClr val="tx1"/>
                  </a:solidFill>
                  <a:latin typeface="BIZ UDPゴシック" panose="020B0400000000000000" pitchFamily="50" charset="-128"/>
                  <a:ea typeface="BIZ UDPゴシック" panose="020B0400000000000000" pitchFamily="50" charset="-128"/>
                </a:rPr>
                <a:t>（理由） </a:t>
              </a:r>
              <a:r>
                <a:rPr lang="ja-JP" altLang="en-US" sz="1600" spc="-158" dirty="0">
                  <a:solidFill>
                    <a:schemeClr val="tx1"/>
                  </a:solidFill>
                  <a:latin typeface="BIZ UDPゴシック" panose="020B0400000000000000" pitchFamily="50" charset="-128"/>
                  <a:ea typeface="BIZ UDPゴシック" panose="020B0400000000000000" pitchFamily="50" charset="-128"/>
                </a:rPr>
                <a:t>応募対象を学生に限定したことに伴い、賞を見直し、競</a:t>
              </a:r>
              <a:endParaRPr lang="en-US" altLang="ja-JP" sz="1600" spc="-158" dirty="0">
                <a:solidFill>
                  <a:schemeClr val="tx1"/>
                </a:solidFill>
                <a:latin typeface="BIZ UDPゴシック" panose="020B0400000000000000" pitchFamily="50" charset="-128"/>
                <a:ea typeface="BIZ UDPゴシック" panose="020B0400000000000000" pitchFamily="50" charset="-128"/>
              </a:endParaRPr>
            </a:p>
            <a:p>
              <a:r>
                <a:rPr lang="ja-JP" altLang="en-US" sz="1600" spc="-158" dirty="0">
                  <a:solidFill>
                    <a:schemeClr val="tx1"/>
                  </a:solidFill>
                  <a:latin typeface="BIZ UDPゴシック" panose="020B0400000000000000" pitchFamily="50" charset="-128"/>
                  <a:ea typeface="BIZ UDPゴシック" panose="020B0400000000000000" pitchFamily="50" charset="-128"/>
                </a:rPr>
                <a:t>　　　　　争率を高めることで、コンテストの質の向上を図る。</a:t>
              </a:r>
              <a:endParaRPr kumimoji="1" lang="ja-JP" altLang="en-US" sz="1600" spc="-158"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3" name="グループ化 2">
            <a:extLst>
              <a:ext uri="{FF2B5EF4-FFF2-40B4-BE49-F238E27FC236}">
                <a16:creationId xmlns:a16="http://schemas.microsoft.com/office/drawing/2014/main" id="{92DADF0B-8530-4153-96E2-11073BF8839D}"/>
              </a:ext>
            </a:extLst>
          </p:cNvPr>
          <p:cNvGrpSpPr/>
          <p:nvPr/>
        </p:nvGrpSpPr>
        <p:grpSpPr>
          <a:xfrm>
            <a:off x="119267" y="4564373"/>
            <a:ext cx="5911328" cy="4990357"/>
            <a:chOff x="451820" y="4726919"/>
            <a:chExt cx="5205359" cy="4065368"/>
          </a:xfrm>
        </p:grpSpPr>
        <p:grpSp>
          <p:nvGrpSpPr>
            <p:cNvPr id="6" name="グループ化 5">
              <a:extLst>
                <a:ext uri="{FF2B5EF4-FFF2-40B4-BE49-F238E27FC236}">
                  <a16:creationId xmlns:a16="http://schemas.microsoft.com/office/drawing/2014/main" id="{E43D0DA9-A591-4B7B-8934-7987415C3FE4}"/>
                </a:ext>
              </a:extLst>
            </p:cNvPr>
            <p:cNvGrpSpPr/>
            <p:nvPr/>
          </p:nvGrpSpPr>
          <p:grpSpPr>
            <a:xfrm>
              <a:off x="451820" y="4726919"/>
              <a:ext cx="5205359" cy="4065368"/>
              <a:chOff x="439268" y="1402978"/>
              <a:chExt cx="4957485" cy="3657052"/>
            </a:xfrm>
          </p:grpSpPr>
          <p:sp>
            <p:nvSpPr>
              <p:cNvPr id="5" name="四角形: 角を丸くする 4">
                <a:extLst>
                  <a:ext uri="{FF2B5EF4-FFF2-40B4-BE49-F238E27FC236}">
                    <a16:creationId xmlns:a16="http://schemas.microsoft.com/office/drawing/2014/main" id="{6E3C7D69-F0EF-4FDB-8E2A-356B970ACA01}"/>
                  </a:ext>
                </a:extLst>
              </p:cNvPr>
              <p:cNvSpPr/>
              <p:nvPr/>
            </p:nvSpPr>
            <p:spPr>
              <a:xfrm>
                <a:off x="439268" y="1456220"/>
                <a:ext cx="4957485" cy="3603810"/>
              </a:xfrm>
              <a:prstGeom prst="roundRect">
                <a:avLst>
                  <a:gd name="adj" fmla="val 7527"/>
                </a:avLst>
              </a:prstGeom>
              <a:solidFill>
                <a:schemeClr val="accent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b"/>
              <a:lstStyle/>
              <a:p>
                <a:pPr>
                  <a:lnSpc>
                    <a:spcPct val="150000"/>
                  </a:lnSpc>
                </a:pPr>
                <a:r>
                  <a:rPr kumimoji="1" lang="ja-JP" altLang="en-US" sz="2100" b="1" dirty="0">
                    <a:solidFill>
                      <a:schemeClr val="tx1"/>
                    </a:solidFill>
                    <a:latin typeface="BIZ UDPゴシック" panose="020B0400000000000000" pitchFamily="50" charset="-128"/>
                    <a:ea typeface="BIZ UDPゴシック" panose="020B0400000000000000" pitchFamily="50" charset="-128"/>
                  </a:rPr>
                  <a:t>おおさか環境デジタルメディアコンテスト</a:t>
                </a:r>
                <a:endParaRPr kumimoji="1" lang="en-US" altLang="ja-JP" sz="2100" b="1" dirty="0">
                  <a:solidFill>
                    <a:schemeClr val="tx1"/>
                  </a:solidFill>
                  <a:latin typeface="BIZ UDPゴシック" panose="020B0400000000000000" pitchFamily="50" charset="-128"/>
                  <a:ea typeface="BIZ UDPゴシック" panose="020B0400000000000000" pitchFamily="50" charset="-128"/>
                </a:endParaRPr>
              </a:p>
              <a:p>
                <a:pPr marL="300038" indent="-300038">
                  <a:lnSpc>
                    <a:spcPts val="2000"/>
                  </a:lnSpc>
                  <a:buFont typeface="Wingdings" panose="05000000000000000000" pitchFamily="2" charset="2"/>
                  <a:buChar char="Ø"/>
                </a:pPr>
                <a:r>
                  <a:rPr kumimoji="1" lang="ja-JP" altLang="en-US" sz="2100" b="1" dirty="0">
                    <a:solidFill>
                      <a:schemeClr val="tx1"/>
                    </a:solidFill>
                    <a:latin typeface="BIZ UDPゴシック" panose="020B0400000000000000" pitchFamily="50" charset="-128"/>
                    <a:ea typeface="BIZ UDPゴシック" panose="020B0400000000000000" pitchFamily="50" charset="-128"/>
                  </a:rPr>
                  <a:t>応募対象</a:t>
                </a:r>
                <a:br>
                  <a:rPr kumimoji="1" lang="en-US" altLang="ja-JP" sz="2100" dirty="0">
                    <a:solidFill>
                      <a:schemeClr val="tx1"/>
                    </a:solidFill>
                    <a:latin typeface="BIZ UDPゴシック" panose="020B0400000000000000" pitchFamily="50" charset="-128"/>
                    <a:ea typeface="BIZ UDPゴシック" panose="020B0400000000000000" pitchFamily="50" charset="-128"/>
                  </a:rPr>
                </a:br>
                <a:r>
                  <a:rPr lang="ja-JP" altLang="en-US" sz="2100" dirty="0">
                    <a:solidFill>
                      <a:schemeClr val="tx1"/>
                    </a:solidFill>
                    <a:latin typeface="BIZ UDPゴシック" panose="020B0400000000000000" pitchFamily="50" charset="-128"/>
                    <a:ea typeface="BIZ UDPゴシック" panose="020B0400000000000000" pitchFamily="50" charset="-128"/>
                  </a:rPr>
                  <a:t>　制限なし</a:t>
                </a: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marL="300038" indent="-300038">
                  <a:lnSpc>
                    <a:spcPts val="2000"/>
                  </a:lnSpc>
                  <a:buFont typeface="Wingdings" panose="05000000000000000000" pitchFamily="2" charset="2"/>
                  <a:buChar char="Ø"/>
                </a:pPr>
                <a:r>
                  <a:rPr lang="ja-JP" altLang="en-US" sz="2100" b="1" dirty="0">
                    <a:solidFill>
                      <a:schemeClr val="tx1"/>
                    </a:solidFill>
                    <a:latin typeface="BIZ UDPゴシック" panose="020B0400000000000000" pitchFamily="50" charset="-128"/>
                    <a:ea typeface="BIZ UDPゴシック" panose="020B0400000000000000" pitchFamily="50" charset="-128"/>
                  </a:rPr>
                  <a:t>募集部門</a:t>
                </a:r>
                <a:br>
                  <a:rPr lang="en-US" altLang="ja-JP" sz="2100" dirty="0">
                    <a:solidFill>
                      <a:schemeClr val="tx1"/>
                    </a:solidFill>
                    <a:latin typeface="BIZ UDPゴシック" panose="020B0400000000000000" pitchFamily="50" charset="-128"/>
                    <a:ea typeface="BIZ UDPゴシック" panose="020B0400000000000000" pitchFamily="50" charset="-128"/>
                  </a:rPr>
                </a:br>
                <a:r>
                  <a:rPr lang="ja-JP" altLang="en-US" sz="2100" dirty="0">
                    <a:solidFill>
                      <a:schemeClr val="tx1"/>
                    </a:solidFill>
                    <a:latin typeface="BIZ UDPゴシック" panose="020B0400000000000000" pitchFamily="50" charset="-128"/>
                    <a:ea typeface="BIZ UDPゴシック" panose="020B0400000000000000" pitchFamily="50" charset="-128"/>
                  </a:rPr>
                  <a:t>　デジタルポスター部門、動画部門の２部門</a:t>
                </a: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lang="en-US" altLang="ja-JP" sz="2100" dirty="0">
                  <a:solidFill>
                    <a:schemeClr val="tx1"/>
                  </a:solidFill>
                  <a:latin typeface="BIZ UDPゴシック" panose="020B0400000000000000" pitchFamily="50" charset="-128"/>
                  <a:ea typeface="BIZ UDPゴシック" panose="020B0400000000000000" pitchFamily="50" charset="-128"/>
                </a:endParaRPr>
              </a:p>
              <a:p>
                <a:pPr marL="300038" indent="-300038">
                  <a:lnSpc>
                    <a:spcPts val="2000"/>
                  </a:lnSpc>
                  <a:buFont typeface="Wingdings" panose="05000000000000000000" pitchFamily="2" charset="2"/>
                  <a:buChar char="Ø"/>
                </a:pPr>
                <a:r>
                  <a:rPr kumimoji="1" lang="ja-JP" altLang="en-US" sz="2100" b="1" dirty="0">
                    <a:solidFill>
                      <a:schemeClr val="tx1"/>
                    </a:solidFill>
                    <a:latin typeface="BIZ UDPゴシック" panose="020B0400000000000000" pitchFamily="50" charset="-128"/>
                    <a:ea typeface="BIZ UDPゴシック" panose="020B0400000000000000" pitchFamily="50" charset="-128"/>
                  </a:rPr>
                  <a:t>賞の枠組</a:t>
                </a:r>
                <a:br>
                  <a:rPr kumimoji="1" lang="en-US" altLang="ja-JP" sz="2100" dirty="0">
                    <a:solidFill>
                      <a:schemeClr val="tx1"/>
                    </a:solidFill>
                    <a:latin typeface="BIZ UDPゴシック" panose="020B0400000000000000" pitchFamily="50" charset="-128"/>
                    <a:ea typeface="BIZ UDPゴシック" panose="020B0400000000000000" pitchFamily="50" charset="-128"/>
                  </a:rPr>
                </a:br>
                <a:r>
                  <a:rPr lang="ja-JP" altLang="en-US" sz="2100" dirty="0">
                    <a:solidFill>
                      <a:schemeClr val="tx1"/>
                    </a:solidFill>
                    <a:latin typeface="BIZ UDPゴシック" panose="020B0400000000000000" pitchFamily="50" charset="-128"/>
                    <a:ea typeface="BIZ UDPゴシック" panose="020B0400000000000000" pitchFamily="50" charset="-128"/>
                  </a:rPr>
                  <a:t>　</a:t>
                </a:r>
                <a:r>
                  <a:rPr kumimoji="1" lang="ja-JP" altLang="en-US" sz="2100" dirty="0">
                    <a:solidFill>
                      <a:schemeClr val="tx1"/>
                    </a:solidFill>
                    <a:latin typeface="BIZ UDPゴシック" panose="020B0400000000000000" pitchFamily="50" charset="-128"/>
                    <a:ea typeface="BIZ UDPゴシック" panose="020B0400000000000000" pitchFamily="50" charset="-128"/>
                  </a:rPr>
                  <a:t>・最優秀賞（１作品）</a:t>
                </a:r>
                <a:br>
                  <a:rPr kumimoji="1" lang="en-US" altLang="ja-JP" sz="2100" dirty="0">
                    <a:solidFill>
                      <a:schemeClr val="tx1"/>
                    </a:solidFill>
                    <a:latin typeface="BIZ UDPゴシック" panose="020B0400000000000000" pitchFamily="50" charset="-128"/>
                    <a:ea typeface="BIZ UDPゴシック" panose="020B0400000000000000" pitchFamily="50" charset="-128"/>
                  </a:rPr>
                </a:br>
                <a:r>
                  <a:rPr kumimoji="1" lang="ja-JP" altLang="en-US" sz="2100" dirty="0">
                    <a:solidFill>
                      <a:schemeClr val="tx1"/>
                    </a:solidFill>
                    <a:latin typeface="BIZ UDPゴシック" panose="020B0400000000000000" pitchFamily="50" charset="-128"/>
                    <a:ea typeface="BIZ UDPゴシック" panose="020B0400000000000000" pitchFamily="50" charset="-128"/>
                  </a:rPr>
                  <a:t>　・優秀賞（５作品程度）</a:t>
                </a:r>
                <a:br>
                  <a:rPr kumimoji="1" lang="en-US" altLang="ja-JP" sz="2100" dirty="0">
                    <a:solidFill>
                      <a:schemeClr val="tx1"/>
                    </a:solidFill>
                    <a:latin typeface="BIZ UDPゴシック" panose="020B0400000000000000" pitchFamily="50" charset="-128"/>
                    <a:ea typeface="BIZ UDPゴシック" panose="020B0400000000000000" pitchFamily="50" charset="-128"/>
                  </a:rPr>
                </a:br>
                <a:r>
                  <a:rPr kumimoji="1" lang="ja-JP" altLang="en-US" sz="2100" dirty="0">
                    <a:solidFill>
                      <a:schemeClr val="tx1"/>
                    </a:solidFill>
                    <a:latin typeface="BIZ UDPゴシック" panose="020B0400000000000000" pitchFamily="50" charset="-128"/>
                    <a:ea typeface="BIZ UDPゴシック" panose="020B0400000000000000" pitchFamily="50" charset="-128"/>
                  </a:rPr>
                  <a:t>　・大阪産賞（５作品程度）</a:t>
                </a:r>
                <a:endParaRPr kumimoji="1" lang="en-US" altLang="ja-JP" sz="2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0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endParaRPr kumimoji="1" lang="en-US" altLang="ja-JP" sz="2000" dirty="0">
                  <a:solidFill>
                    <a:schemeClr val="tx1"/>
                  </a:solidFill>
                  <a:latin typeface="BIZ UDPゴシック" panose="020B0400000000000000" pitchFamily="50" charset="-128"/>
                  <a:ea typeface="BIZ UDPゴシック" panose="020B0400000000000000" pitchFamily="50" charset="-128"/>
                </a:endParaRPr>
              </a:p>
            </p:txBody>
          </p:sp>
          <p:sp>
            <p:nvSpPr>
              <p:cNvPr id="4" name="四角形: 上の 2 つの角を丸める 3">
                <a:extLst>
                  <a:ext uri="{FF2B5EF4-FFF2-40B4-BE49-F238E27FC236}">
                    <a16:creationId xmlns:a16="http://schemas.microsoft.com/office/drawing/2014/main" id="{4CC66A73-8E9B-4B84-9B65-0CE34217FB38}"/>
                  </a:ext>
                </a:extLst>
              </p:cNvPr>
              <p:cNvSpPr/>
              <p:nvPr/>
            </p:nvSpPr>
            <p:spPr>
              <a:xfrm>
                <a:off x="439269" y="1402978"/>
                <a:ext cx="4957483" cy="331626"/>
              </a:xfrm>
              <a:prstGeom prst="round2SameRect">
                <a:avLst>
                  <a:gd name="adj1" fmla="val 41109"/>
                  <a:gd name="adj2" fmla="val 0"/>
                </a:avLst>
              </a:prstGeom>
              <a:ln/>
              <a:effectLst/>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400" b="1" dirty="0">
                    <a:solidFill>
                      <a:schemeClr val="bg1"/>
                    </a:solidFill>
                    <a:latin typeface="BIZ UDPゴシック" panose="020B0400000000000000" pitchFamily="50" charset="-128"/>
                    <a:ea typeface="BIZ UDPゴシック" panose="020B0400000000000000" pitchFamily="50" charset="-128"/>
                  </a:rPr>
                  <a:t>見直し前</a:t>
                </a:r>
              </a:p>
            </p:txBody>
          </p:sp>
        </p:grpSp>
        <p:sp>
          <p:nvSpPr>
            <p:cNvPr id="21" name="正方形/長方形 20">
              <a:extLst>
                <a:ext uri="{FF2B5EF4-FFF2-40B4-BE49-F238E27FC236}">
                  <a16:creationId xmlns:a16="http://schemas.microsoft.com/office/drawing/2014/main" id="{3AA2F912-ADF0-4F1D-A646-B7A6432E91DF}"/>
                </a:ext>
              </a:extLst>
            </p:cNvPr>
            <p:cNvSpPr/>
            <p:nvPr/>
          </p:nvSpPr>
          <p:spPr>
            <a:xfrm>
              <a:off x="930273" y="5934200"/>
              <a:ext cx="4548060" cy="46923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spc="-158" dirty="0">
                  <a:solidFill>
                    <a:schemeClr val="tx1"/>
                  </a:solidFill>
                  <a:latin typeface="BIZ UDPゴシック" panose="020B0400000000000000" pitchFamily="50" charset="-128"/>
                  <a:ea typeface="BIZ UDPゴシック" panose="020B0400000000000000" pitchFamily="50" charset="-128"/>
                </a:rPr>
                <a:t>（現状） </a:t>
              </a:r>
              <a:r>
                <a:rPr lang="ja-JP" altLang="en-US" sz="1600" spc="-158" dirty="0">
                  <a:solidFill>
                    <a:schemeClr val="tx1"/>
                  </a:solidFill>
                  <a:latin typeface="BIZ UDPゴシック" panose="020B0400000000000000" pitchFamily="50" charset="-128"/>
                  <a:ea typeface="BIZ UDPゴシック" panose="020B0400000000000000" pitchFamily="50" charset="-128"/>
                </a:rPr>
                <a:t>制限はないものの、学生等に応募に偏りがあった。また、</a:t>
              </a:r>
              <a:endParaRPr lang="en-US" altLang="ja-JP" sz="1600" spc="-158" dirty="0">
                <a:solidFill>
                  <a:schemeClr val="tx1"/>
                </a:solidFill>
                <a:latin typeface="BIZ UDPゴシック" panose="020B0400000000000000" pitchFamily="50" charset="-128"/>
                <a:ea typeface="BIZ UDPゴシック" panose="020B0400000000000000" pitchFamily="50" charset="-128"/>
              </a:endParaRPr>
            </a:p>
            <a:p>
              <a:r>
                <a:rPr lang="ja-JP" altLang="en-US" sz="1600" spc="-158" dirty="0">
                  <a:solidFill>
                    <a:schemeClr val="tx1"/>
                  </a:solidFill>
                  <a:latin typeface="BIZ UDPゴシック" panose="020B0400000000000000" pitchFamily="50" charset="-128"/>
                  <a:ea typeface="BIZ UDPゴシック" panose="020B0400000000000000" pitchFamily="50" charset="-128"/>
                </a:rPr>
                <a:t>　　　　　大阪府の事業であるが、府外からの応募もある状況。</a:t>
              </a:r>
              <a:endParaRPr kumimoji="1" lang="ja-JP" altLang="en-US" sz="1600" spc="-158" dirty="0">
                <a:solidFill>
                  <a:schemeClr val="tx1"/>
                </a:solidFill>
                <a:latin typeface="BIZ UDPゴシック" panose="020B0400000000000000" pitchFamily="50" charset="-128"/>
                <a:ea typeface="BIZ UDPゴシック" panose="020B0400000000000000" pitchFamily="50" charset="-128"/>
              </a:endParaRPr>
            </a:p>
          </p:txBody>
        </p:sp>
        <p:sp>
          <p:nvSpPr>
            <p:cNvPr id="22" name="正方形/長方形 21">
              <a:extLst>
                <a:ext uri="{FF2B5EF4-FFF2-40B4-BE49-F238E27FC236}">
                  <a16:creationId xmlns:a16="http://schemas.microsoft.com/office/drawing/2014/main" id="{2A39830C-DC76-4480-9E48-C3632BC3976C}"/>
                </a:ext>
              </a:extLst>
            </p:cNvPr>
            <p:cNvSpPr/>
            <p:nvPr/>
          </p:nvSpPr>
          <p:spPr>
            <a:xfrm>
              <a:off x="931800" y="6929911"/>
              <a:ext cx="4548059" cy="46923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spc="-158" dirty="0">
                  <a:solidFill>
                    <a:schemeClr val="tx1"/>
                  </a:solidFill>
                  <a:latin typeface="BIZ UDPゴシック" panose="020B0400000000000000" pitchFamily="50" charset="-128"/>
                  <a:ea typeface="BIZ UDPゴシック" panose="020B0400000000000000" pitchFamily="50" charset="-128"/>
                </a:rPr>
                <a:t>（現状） </a:t>
              </a:r>
              <a:r>
                <a:rPr lang="ja-JP" altLang="en-US" sz="1600" spc="-158" dirty="0">
                  <a:solidFill>
                    <a:schemeClr val="tx1"/>
                  </a:solidFill>
                  <a:latin typeface="BIZ UDPゴシック" panose="020B0400000000000000" pitchFamily="50" charset="-128"/>
                  <a:ea typeface="BIZ UDPゴシック" panose="020B0400000000000000" pitchFamily="50" charset="-128"/>
                </a:rPr>
                <a:t>動画部門の応募数はデジタルポスターの約２０分の１だ</a:t>
              </a:r>
              <a:endParaRPr lang="en-US" altLang="ja-JP" sz="1600" spc="-158" dirty="0">
                <a:solidFill>
                  <a:schemeClr val="tx1"/>
                </a:solidFill>
                <a:latin typeface="BIZ UDPゴシック" panose="020B0400000000000000" pitchFamily="50" charset="-128"/>
                <a:ea typeface="BIZ UDPゴシック" panose="020B0400000000000000" pitchFamily="50" charset="-128"/>
              </a:endParaRPr>
            </a:p>
            <a:p>
              <a:r>
                <a:rPr lang="ja-JP" altLang="en-US" sz="1600" spc="-158" dirty="0">
                  <a:solidFill>
                    <a:schemeClr val="tx1"/>
                  </a:solidFill>
                  <a:latin typeface="BIZ UDPゴシック" panose="020B0400000000000000" pitchFamily="50" charset="-128"/>
                  <a:ea typeface="BIZ UDPゴシック" panose="020B0400000000000000" pitchFamily="50" charset="-128"/>
                </a:rPr>
                <a:t>　　　　　が、審査員への送付等、取扱いに時間を要している。</a:t>
              </a:r>
              <a:endParaRPr kumimoji="1" lang="ja-JP" altLang="en-US" sz="1600" spc="-158" dirty="0">
                <a:solidFill>
                  <a:schemeClr val="tx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2DD2BD45-2F38-4238-919E-9724B33EB0CE}"/>
                </a:ext>
              </a:extLst>
            </p:cNvPr>
            <p:cNvSpPr/>
            <p:nvPr/>
          </p:nvSpPr>
          <p:spPr>
            <a:xfrm>
              <a:off x="930274" y="8368948"/>
              <a:ext cx="4548059" cy="32157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spc="-158" dirty="0">
                  <a:solidFill>
                    <a:schemeClr val="tx1"/>
                  </a:solidFill>
                  <a:latin typeface="BIZ UDPゴシック" panose="020B0400000000000000" pitchFamily="50" charset="-128"/>
                  <a:ea typeface="BIZ UDPゴシック" panose="020B0400000000000000" pitchFamily="50" charset="-128"/>
                </a:rPr>
                <a:t>（現状）</a:t>
              </a:r>
              <a:r>
                <a:rPr lang="ja-JP" altLang="en-US" sz="1600" spc="-158" dirty="0">
                  <a:solidFill>
                    <a:schemeClr val="tx1"/>
                  </a:solidFill>
                  <a:latin typeface="BIZ UDPゴシック" panose="020B0400000000000000" pitchFamily="50" charset="-128"/>
                  <a:ea typeface="BIZ UDPゴシック" panose="020B0400000000000000" pitchFamily="50" charset="-128"/>
                </a:rPr>
                <a:t>協賛減により、大阪産を副賞とする賞の選出が厳しい。</a:t>
              </a:r>
              <a:endParaRPr lang="en-US" altLang="ja-JP" sz="1600" spc="-158" dirty="0">
                <a:solidFill>
                  <a:schemeClr val="tx1"/>
                </a:solidFill>
                <a:latin typeface="BIZ UDPゴシック" panose="020B0400000000000000" pitchFamily="50" charset="-128"/>
                <a:ea typeface="BIZ UDPゴシック" panose="020B0400000000000000" pitchFamily="50" charset="-128"/>
              </a:endParaRPr>
            </a:p>
          </p:txBody>
        </p:sp>
      </p:grpSp>
      <p:sp>
        <p:nvSpPr>
          <p:cNvPr id="26" name="四角形: 角を丸くする 25">
            <a:extLst>
              <a:ext uri="{FF2B5EF4-FFF2-40B4-BE49-F238E27FC236}">
                <a16:creationId xmlns:a16="http://schemas.microsoft.com/office/drawing/2014/main" id="{33FA810B-62D0-4713-AA17-43EDA0099A64}"/>
              </a:ext>
            </a:extLst>
          </p:cNvPr>
          <p:cNvSpPr/>
          <p:nvPr/>
        </p:nvSpPr>
        <p:spPr>
          <a:xfrm>
            <a:off x="1163138" y="764472"/>
            <a:ext cx="10475324" cy="648000"/>
          </a:xfrm>
          <a:prstGeom prst="roundRect">
            <a:avLst>
              <a:gd name="adj" fmla="val 21171"/>
            </a:avLst>
          </a:prstGeom>
          <a:solidFill>
            <a:schemeClr val="accent1">
              <a:alpha val="40000"/>
            </a:schemeClr>
          </a:solidFill>
          <a:ln w="38100">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srgbClr val="2D2D8A">
                    <a:lumMod val="75000"/>
                  </a:srgbClr>
                </a:solidFill>
                <a:latin typeface="Arial"/>
                <a:ea typeface="ＭＳ Ｐゴシック"/>
              </a:rPr>
              <a:t>おおさか環境デジタルメディアコンテストの見直しについて</a:t>
            </a:r>
            <a:endParaRPr kumimoji="1" lang="ja-JP" altLang="en-US" sz="3200" b="1" i="0" u="none" strike="noStrike" kern="1200" cap="none" normalizeH="0" baseline="0" noProof="0" dirty="0">
              <a:ln>
                <a:noFill/>
              </a:ln>
              <a:solidFill>
                <a:srgbClr val="2D2D8A">
                  <a:lumMod val="75000"/>
                </a:srgbClr>
              </a:solidFill>
              <a:effectLst/>
              <a:uLnTx/>
              <a:uFillTx/>
              <a:latin typeface="Arial"/>
              <a:ea typeface="ＭＳ Ｐゴシック"/>
              <a:cs typeface="+mn-cs"/>
            </a:endParaRPr>
          </a:p>
        </p:txBody>
      </p:sp>
      <p:sp>
        <p:nvSpPr>
          <p:cNvPr id="27" name="フローチャート: 組合せ 26">
            <a:extLst>
              <a:ext uri="{FF2B5EF4-FFF2-40B4-BE49-F238E27FC236}">
                <a16:creationId xmlns:a16="http://schemas.microsoft.com/office/drawing/2014/main" id="{852524A6-6B74-4B76-A91F-7A9A8D7A9BF5}"/>
              </a:ext>
            </a:extLst>
          </p:cNvPr>
          <p:cNvSpPr/>
          <p:nvPr/>
        </p:nvSpPr>
        <p:spPr>
          <a:xfrm rot="16200000">
            <a:off x="5088244" y="6946982"/>
            <a:ext cx="2625113" cy="396998"/>
          </a:xfrm>
          <a:prstGeom prst="flowChartMerg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F9A9EFFD-A6A7-4D75-8452-A3F255AEC4B4}"/>
              </a:ext>
            </a:extLst>
          </p:cNvPr>
          <p:cNvSpPr txBox="1">
            <a:spLocks/>
          </p:cNvSpPr>
          <p:nvPr/>
        </p:nvSpPr>
        <p:spPr>
          <a:xfrm>
            <a:off x="0" y="0"/>
            <a:ext cx="12801600" cy="646486"/>
          </a:xfrm>
          <a:prstGeom prst="rect">
            <a:avLst/>
          </a:prstGeom>
          <a:solidFill>
            <a:schemeClr val="accent2">
              <a:lumMod val="60000"/>
              <a:lumOff val="40000"/>
            </a:schemeClr>
          </a:solidFill>
          <a:ln>
            <a:solidFill>
              <a:schemeClr val="accent2">
                <a:lumMod val="60000"/>
                <a:lumOff val="40000"/>
              </a:schemeClr>
            </a:solidFill>
          </a:ln>
        </p:spPr>
        <p:txBody>
          <a:bodyPr vert="horz" wrap="square" rtlCol="0" anchor="ctr" anchorCtr="0">
            <a:noAutofit/>
          </a:bodyPr>
          <a:lstStyle/>
          <a:p>
            <a:pPr algn="ctr"/>
            <a:r>
              <a:rPr kumimoji="1" lang="ja-JP" altLang="en-US" sz="4000" b="1" dirty="0">
                <a:solidFill>
                  <a:schemeClr val="bg1"/>
                </a:solidFill>
              </a:rPr>
              <a:t>令和７年度取組の主な変更点（案）</a:t>
            </a:r>
          </a:p>
        </p:txBody>
      </p:sp>
      <p:sp>
        <p:nvSpPr>
          <p:cNvPr id="29" name="正方形/長方形 28">
            <a:extLst>
              <a:ext uri="{FF2B5EF4-FFF2-40B4-BE49-F238E27FC236}">
                <a16:creationId xmlns:a16="http://schemas.microsoft.com/office/drawing/2014/main" id="{9BA957B6-EAA7-46B7-ADF1-18C0130FACE6}"/>
              </a:ext>
            </a:extLst>
          </p:cNvPr>
          <p:cNvSpPr/>
          <p:nvPr/>
        </p:nvSpPr>
        <p:spPr>
          <a:xfrm>
            <a:off x="11402291" y="0"/>
            <a:ext cx="1399309" cy="64648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rPr>
              <a:t>資料２</a:t>
            </a:r>
            <a:r>
              <a:rPr kumimoji="1" lang="en-US" altLang="ja-JP" sz="2400" dirty="0">
                <a:solidFill>
                  <a:schemeClr val="bg1"/>
                </a:solidFill>
              </a:rPr>
              <a:t>-</a:t>
            </a:r>
            <a:r>
              <a:rPr kumimoji="1" lang="ja-JP" altLang="en-US" sz="2400" dirty="0">
                <a:solidFill>
                  <a:schemeClr val="bg1"/>
                </a:solidFill>
              </a:rPr>
              <a:t>２</a:t>
            </a:r>
          </a:p>
        </p:txBody>
      </p:sp>
    </p:spTree>
    <p:extLst>
      <p:ext uri="{BB962C8B-B14F-4D97-AF65-F5344CB8AC3E}">
        <p14:creationId xmlns:p14="http://schemas.microsoft.com/office/powerpoint/2010/main" val="342001906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eaVert" wrap="square" rtlCol="0">
        <a:spAutoFit/>
      </a:bodyPr>
      <a:lstStyle>
        <a:defPPr>
          <a:defRPr kumimoji="1" sz="1000"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E9A994C9-4CAE-46B6-ADDC-33A73A0E1E27}">
  <ds:schemaRefs>
    <ds:schemaRef ds:uri="http://schemas.microsoft.com/sharepoint/v3/contenttype/forms"/>
  </ds:schemaRefs>
</ds:datastoreItem>
</file>

<file path=customXml/itemProps2.xml><?xml version="1.0" encoding="utf-8"?>
<ds:datastoreItem xmlns:ds="http://schemas.openxmlformats.org/officeDocument/2006/customXml" ds:itemID="{4BEE7B29-C107-4300-A9C7-73B0F531B5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F817E54-5971-4DB3-9835-E1AF97611FAF}">
  <ds:schemaRefs>
    <ds:schemaRef ds:uri="http://purl.org/dc/elements/1.1/"/>
    <ds:schemaRef ds:uri="http://www.w3.org/XML/1998/namespace"/>
    <ds:schemaRef ds:uri="http://purl.org/dc/terms/"/>
    <ds:schemaRef ds:uri="http://schemas.microsoft.com/office/infopath/2007/PartnerControls"/>
    <ds:schemaRef ds:uri="a9b0d389-098a-4f82-adda-c0435a7f6245"/>
    <ds:schemaRef ds:uri="http://schemas.microsoft.com/office/2006/documentManagement/types"/>
    <ds:schemaRef ds:uri="http://schemas.openxmlformats.org/package/2006/metadata/core-properties"/>
    <ds:schemaRef ds:uri="70d7d652-1edb-4486-adb7-569848e2bdac"/>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5247</TotalTime>
  <Words>943</Words>
  <PresentationFormat>A3 297x420 mm</PresentationFormat>
  <Paragraphs>81</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BIZ UDPゴシック</vt:lpstr>
      <vt:lpstr>ＭＳ Ｐゴシック</vt:lpstr>
      <vt:lpstr>游ゴシック</vt:lpstr>
      <vt:lpstr>Arial</vt:lpstr>
      <vt:lpstr>Wingdings</vt:lpstr>
      <vt:lpstr>標準デザイン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2023-12-13T06:22:35Z</cp:lastPrinted>
  <dcterms:created xsi:type="dcterms:W3CDTF">2023-11-15T02:09:54Z</dcterms:created>
  <dcterms:modified xsi:type="dcterms:W3CDTF">2025-02-18T02:06:26Z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