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93" r:id="rId5"/>
    <p:sldId id="294" r:id="rId6"/>
  </p:sldIdLst>
  <p:sldSz cx="12801600" cy="96012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古賀　康文" initials="古賀　康文" lastIdx="5" clrIdx="0">
    <p:extLst>
      <p:ext uri="{19B8F6BF-5375-455C-9EA6-DF929625EA0E}">
        <p15:presenceInfo xmlns:p15="http://schemas.microsoft.com/office/powerpoint/2012/main" userId="S::KogaY@lan.pref.osaka.jp::8fddd0b8-b521-45d5-ae06-840b3d5e375d" providerId="AD"/>
      </p:ext>
    </p:extLst>
  </p:cmAuthor>
  <p:cmAuthor id="2" name="瀬尾　めぐみ" initials="瀬尾　めぐみ" lastIdx="8" clrIdx="1">
    <p:extLst>
      <p:ext uri="{19B8F6BF-5375-455C-9EA6-DF929625EA0E}">
        <p15:presenceInfo xmlns:p15="http://schemas.microsoft.com/office/powerpoint/2012/main" userId="S::SeoMe@lan.pref.osaka.jp::ca657301-3ad0-4f03-88fa-c3b85d3e0c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52C"/>
    <a:srgbClr val="D6D6F2"/>
    <a:srgbClr val="DAEDEF"/>
    <a:srgbClr val="5D2884"/>
    <a:srgbClr val="0066FF"/>
    <a:srgbClr val="A0AEB0"/>
    <a:srgbClr val="F4D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8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4C6E1-FE71-44B4-AAA0-9987356469C0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475AB-753B-453E-93F7-5E2A6AFFD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475AB-753B-453E-93F7-5E2A6AFFD83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71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475AB-753B-453E-93F7-5E2A6AFFD83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86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590840" indent="0" algn="ctr">
              <a:buNone/>
              <a:defRPr/>
            </a:lvl2pPr>
            <a:lvl3pPr marL="1181679" indent="0" algn="ctr">
              <a:buNone/>
              <a:defRPr/>
            </a:lvl3pPr>
            <a:lvl4pPr marL="1772519" indent="0" algn="ctr">
              <a:buNone/>
              <a:defRPr/>
            </a:lvl4pPr>
            <a:lvl5pPr marL="2363358" indent="0" algn="ctr">
              <a:buNone/>
              <a:defRPr/>
            </a:lvl5pPr>
            <a:lvl6pPr marL="2954198" indent="0" algn="ctr">
              <a:buNone/>
              <a:defRPr/>
            </a:lvl6pPr>
            <a:lvl7pPr marL="3545037" indent="0" algn="ctr">
              <a:buNone/>
              <a:defRPr/>
            </a:lvl7pPr>
            <a:lvl8pPr marL="4135877" indent="0" algn="ctr">
              <a:buNone/>
              <a:defRPr/>
            </a:lvl8pPr>
            <a:lvl9pPr marL="4726716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C78BFF-D37B-4382-A687-12401DB74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23239B-CF7A-4614-80F6-D3360617B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E4899-28F0-430C-BB25-89CEB2E08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9947-467F-45A6-B7B0-C3D699BE2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040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2B0B74-21DE-47D5-8A13-6983AAF9B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C7E48-379E-4163-B608-88C60C82D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50E903-AE1E-406D-BA15-BA4163106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83F9C-0E35-436C-B368-FB418B3450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588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44132" cy="819213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6736EA-D609-4672-B7F7-D78CA1776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DCFC9-C93F-433F-8ACA-D0BDC9CF5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60E828-9B8F-4199-8AEC-15B267E06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48731-8FFE-4999-9AD4-5CF5C8C3E3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484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40080" y="384493"/>
            <a:ext cx="11521440" cy="1600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40080" y="2240280"/>
            <a:ext cx="5662246" cy="30603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499274" y="2240280"/>
            <a:ext cx="5662246" cy="30603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40080" y="5514025"/>
            <a:ext cx="5662246" cy="30626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99274" y="5514025"/>
            <a:ext cx="5662246" cy="30626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EE9C2A-B2CD-47DB-A88D-087FE334E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F3B9C4-A102-4895-9BF6-9D5C2C65C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EEC352-0A49-4AA3-8C41-391B506FF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A358-CEE4-4B95-A848-A0A9C24E52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10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AC447A-4768-4F6B-8B26-04C88AE02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545C8-5164-4FB2-A985-211FEE32B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2D3FDF-5915-49AA-9617-11910FDFD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9A12E-DDB0-4E1A-B15F-F1EA7AF68B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62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409" y="6169662"/>
            <a:ext cx="10881360" cy="1906905"/>
          </a:xfrm>
        </p:spPr>
        <p:txBody>
          <a:bodyPr anchor="t"/>
          <a:lstStyle>
            <a:lvl1pPr algn="l">
              <a:defRPr sz="5169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409" y="4069400"/>
            <a:ext cx="10881360" cy="2100262"/>
          </a:xfrm>
        </p:spPr>
        <p:txBody>
          <a:bodyPr anchor="b"/>
          <a:lstStyle>
            <a:lvl1pPr marL="0" indent="0">
              <a:buNone/>
              <a:defRPr sz="2585"/>
            </a:lvl1pPr>
            <a:lvl2pPr marL="590840" indent="0">
              <a:buNone/>
              <a:defRPr sz="2326"/>
            </a:lvl2pPr>
            <a:lvl3pPr marL="1181679" indent="0">
              <a:buNone/>
              <a:defRPr sz="2068"/>
            </a:lvl3pPr>
            <a:lvl4pPr marL="1772519" indent="0">
              <a:buNone/>
              <a:defRPr sz="1809"/>
            </a:lvl4pPr>
            <a:lvl5pPr marL="2363358" indent="0">
              <a:buNone/>
              <a:defRPr sz="1809"/>
            </a:lvl5pPr>
            <a:lvl6pPr marL="2954198" indent="0">
              <a:buNone/>
              <a:defRPr sz="1809"/>
            </a:lvl6pPr>
            <a:lvl7pPr marL="3545037" indent="0">
              <a:buNone/>
              <a:defRPr sz="1809"/>
            </a:lvl7pPr>
            <a:lvl8pPr marL="4135877" indent="0">
              <a:buNone/>
              <a:defRPr sz="1809"/>
            </a:lvl8pPr>
            <a:lvl9pPr marL="4726716" indent="0">
              <a:buNone/>
              <a:defRPr sz="18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988BFC-854B-4DB8-8AC8-EF686DB97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43565-3633-4924-88AF-586466A01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DD711E-3ACF-4482-BBB5-D286AE305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038E1-E5CE-46C1-A1D1-7020196C50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724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62246" cy="6336348"/>
          </a:xfrm>
        </p:spPr>
        <p:txBody>
          <a:bodyPr/>
          <a:lstStyle>
            <a:lvl1pPr>
              <a:defRPr sz="3618"/>
            </a:lvl1pPr>
            <a:lvl2pPr>
              <a:defRPr sz="3102"/>
            </a:lvl2pPr>
            <a:lvl3pPr>
              <a:defRPr sz="2585"/>
            </a:lvl3pPr>
            <a:lvl4pPr>
              <a:defRPr sz="2326"/>
            </a:lvl4pPr>
            <a:lvl5pPr>
              <a:defRPr sz="2326"/>
            </a:lvl5pPr>
            <a:lvl6pPr>
              <a:defRPr sz="2326"/>
            </a:lvl6pPr>
            <a:lvl7pPr>
              <a:defRPr sz="2326"/>
            </a:lvl7pPr>
            <a:lvl8pPr>
              <a:defRPr sz="2326"/>
            </a:lvl8pPr>
            <a:lvl9pPr>
              <a:defRPr sz="23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99274" y="2240282"/>
            <a:ext cx="5662246" cy="6336348"/>
          </a:xfrm>
        </p:spPr>
        <p:txBody>
          <a:bodyPr/>
          <a:lstStyle>
            <a:lvl1pPr>
              <a:defRPr sz="3618"/>
            </a:lvl1pPr>
            <a:lvl2pPr>
              <a:defRPr sz="3102"/>
            </a:lvl2pPr>
            <a:lvl3pPr>
              <a:defRPr sz="2585"/>
            </a:lvl3pPr>
            <a:lvl4pPr>
              <a:defRPr sz="2326"/>
            </a:lvl4pPr>
            <a:lvl5pPr>
              <a:defRPr sz="2326"/>
            </a:lvl5pPr>
            <a:lvl6pPr>
              <a:defRPr sz="2326"/>
            </a:lvl6pPr>
            <a:lvl7pPr>
              <a:defRPr sz="2326"/>
            </a:lvl7pPr>
            <a:lvl8pPr>
              <a:defRPr sz="2326"/>
            </a:lvl8pPr>
            <a:lvl9pPr>
              <a:defRPr sz="23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60CA6-7BBD-40ED-9D6C-FF51CC4EA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30D18-7821-4B59-BE1A-AC9433D5C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DD17C-9993-45F8-82EF-40E431409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A35E-14DB-4ED8-929C-8B0599C1EB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333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092" cy="895667"/>
          </a:xfrm>
        </p:spPr>
        <p:txBody>
          <a:bodyPr anchor="b"/>
          <a:lstStyle>
            <a:lvl1pPr marL="0" indent="0">
              <a:buNone/>
              <a:defRPr sz="3102" b="1"/>
            </a:lvl1pPr>
            <a:lvl2pPr marL="590840" indent="0">
              <a:buNone/>
              <a:defRPr sz="2585" b="1"/>
            </a:lvl2pPr>
            <a:lvl3pPr marL="1181679" indent="0">
              <a:buNone/>
              <a:defRPr sz="2326" b="1"/>
            </a:lvl3pPr>
            <a:lvl4pPr marL="1772519" indent="0">
              <a:buNone/>
              <a:defRPr sz="2068" b="1"/>
            </a:lvl4pPr>
            <a:lvl5pPr marL="2363358" indent="0">
              <a:buNone/>
              <a:defRPr sz="2068" b="1"/>
            </a:lvl5pPr>
            <a:lvl6pPr marL="2954198" indent="0">
              <a:buNone/>
              <a:defRPr sz="2068" b="1"/>
            </a:lvl6pPr>
            <a:lvl7pPr marL="3545037" indent="0">
              <a:buNone/>
              <a:defRPr sz="2068" b="1"/>
            </a:lvl7pPr>
            <a:lvl8pPr marL="4135877" indent="0">
              <a:buNone/>
              <a:defRPr sz="2068" b="1"/>
            </a:lvl8pPr>
            <a:lvl9pPr marL="4726716" indent="0">
              <a:buNone/>
              <a:defRPr sz="206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092" cy="5531803"/>
          </a:xfrm>
        </p:spPr>
        <p:txBody>
          <a:bodyPr/>
          <a:lstStyle>
            <a:lvl1pPr>
              <a:defRPr sz="3102"/>
            </a:lvl1pPr>
            <a:lvl2pPr>
              <a:defRPr sz="2585"/>
            </a:lvl2pPr>
            <a:lvl3pPr>
              <a:defRPr sz="2326"/>
            </a:lvl3pPr>
            <a:lvl4pPr>
              <a:defRPr sz="2068"/>
            </a:lvl4pPr>
            <a:lvl5pPr>
              <a:defRPr sz="2068"/>
            </a:lvl5pPr>
            <a:lvl6pPr>
              <a:defRPr sz="2068"/>
            </a:lvl6pPr>
            <a:lvl7pPr>
              <a:defRPr sz="2068"/>
            </a:lvl7pPr>
            <a:lvl8pPr>
              <a:defRPr sz="2068"/>
            </a:lvl8pPr>
            <a:lvl9pPr>
              <a:defRPr sz="20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379" y="2149158"/>
            <a:ext cx="5658143" cy="895667"/>
          </a:xfrm>
        </p:spPr>
        <p:txBody>
          <a:bodyPr anchor="b"/>
          <a:lstStyle>
            <a:lvl1pPr marL="0" indent="0">
              <a:buNone/>
              <a:defRPr sz="3102" b="1"/>
            </a:lvl1pPr>
            <a:lvl2pPr marL="590840" indent="0">
              <a:buNone/>
              <a:defRPr sz="2585" b="1"/>
            </a:lvl2pPr>
            <a:lvl3pPr marL="1181679" indent="0">
              <a:buNone/>
              <a:defRPr sz="2326" b="1"/>
            </a:lvl3pPr>
            <a:lvl4pPr marL="1772519" indent="0">
              <a:buNone/>
              <a:defRPr sz="2068" b="1"/>
            </a:lvl4pPr>
            <a:lvl5pPr marL="2363358" indent="0">
              <a:buNone/>
              <a:defRPr sz="2068" b="1"/>
            </a:lvl5pPr>
            <a:lvl6pPr marL="2954198" indent="0">
              <a:buNone/>
              <a:defRPr sz="2068" b="1"/>
            </a:lvl6pPr>
            <a:lvl7pPr marL="3545037" indent="0">
              <a:buNone/>
              <a:defRPr sz="2068" b="1"/>
            </a:lvl7pPr>
            <a:lvl8pPr marL="4135877" indent="0">
              <a:buNone/>
              <a:defRPr sz="2068" b="1"/>
            </a:lvl8pPr>
            <a:lvl9pPr marL="4726716" indent="0">
              <a:buNone/>
              <a:defRPr sz="206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379" y="3044825"/>
            <a:ext cx="5658143" cy="5531803"/>
          </a:xfrm>
        </p:spPr>
        <p:txBody>
          <a:bodyPr/>
          <a:lstStyle>
            <a:lvl1pPr>
              <a:defRPr sz="3102"/>
            </a:lvl1pPr>
            <a:lvl2pPr>
              <a:defRPr sz="2585"/>
            </a:lvl2pPr>
            <a:lvl3pPr>
              <a:defRPr sz="2326"/>
            </a:lvl3pPr>
            <a:lvl4pPr>
              <a:defRPr sz="2068"/>
            </a:lvl4pPr>
            <a:lvl5pPr>
              <a:defRPr sz="2068"/>
            </a:lvl5pPr>
            <a:lvl6pPr>
              <a:defRPr sz="2068"/>
            </a:lvl6pPr>
            <a:lvl7pPr>
              <a:defRPr sz="2068"/>
            </a:lvl7pPr>
            <a:lvl8pPr>
              <a:defRPr sz="2068"/>
            </a:lvl8pPr>
            <a:lvl9pPr>
              <a:defRPr sz="20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247AEB-692D-4205-9BA1-5ED4F8E2B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055B8F-54BA-491C-B79B-158DBB911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EC583E-9DAB-4204-9A5E-BC8DBCB70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A994-0CCF-47A2-A06B-BA807CDDE9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158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719F8E-3650-4343-ADF8-D2918B5AB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FAE538-6669-4A89-B9A9-720199660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16EBFC-0C23-469C-8F3D-215CCB7B5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ECCF-1677-44AB-8D50-BF040B0DF3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074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598B05-BEFF-4EC2-8AEA-3D5BC80D8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2CB83E-7CA1-4502-8178-95657F7CF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16D695-879D-4662-80F6-669FB646D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A6003-BCF1-47A3-808D-2A7CF3BCE8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478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2270"/>
            <a:ext cx="4211809" cy="1626870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754" y="382272"/>
            <a:ext cx="7155766" cy="8194358"/>
          </a:xfrm>
        </p:spPr>
        <p:txBody>
          <a:bodyPr/>
          <a:lstStyle>
            <a:lvl1pPr>
              <a:defRPr sz="4135"/>
            </a:lvl1pPr>
            <a:lvl2pPr>
              <a:defRPr sz="3618"/>
            </a:lvl2pPr>
            <a:lvl3pPr>
              <a:defRPr sz="3102"/>
            </a:lvl3pPr>
            <a:lvl4pPr>
              <a:defRPr sz="2585"/>
            </a:lvl4pPr>
            <a:lvl5pPr>
              <a:defRPr sz="2585"/>
            </a:lvl5pPr>
            <a:lvl6pPr>
              <a:defRPr sz="2585"/>
            </a:lvl6pPr>
            <a:lvl7pPr>
              <a:defRPr sz="2585"/>
            </a:lvl7pPr>
            <a:lvl8pPr>
              <a:defRPr sz="2585"/>
            </a:lvl8pPr>
            <a:lvl9pPr>
              <a:defRPr sz="258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0" y="2009142"/>
            <a:ext cx="4211809" cy="6567488"/>
          </a:xfrm>
        </p:spPr>
        <p:txBody>
          <a:bodyPr/>
          <a:lstStyle>
            <a:lvl1pPr marL="0" indent="0">
              <a:buNone/>
              <a:defRPr sz="1809"/>
            </a:lvl1pPr>
            <a:lvl2pPr marL="590840" indent="0">
              <a:buNone/>
              <a:defRPr sz="1551"/>
            </a:lvl2pPr>
            <a:lvl3pPr marL="1181679" indent="0">
              <a:buNone/>
              <a:defRPr sz="1292"/>
            </a:lvl3pPr>
            <a:lvl4pPr marL="1772519" indent="0">
              <a:buNone/>
              <a:defRPr sz="1163"/>
            </a:lvl4pPr>
            <a:lvl5pPr marL="2363358" indent="0">
              <a:buNone/>
              <a:defRPr sz="1163"/>
            </a:lvl5pPr>
            <a:lvl6pPr marL="2954198" indent="0">
              <a:buNone/>
              <a:defRPr sz="1163"/>
            </a:lvl6pPr>
            <a:lvl7pPr marL="3545037" indent="0">
              <a:buNone/>
              <a:defRPr sz="1163"/>
            </a:lvl7pPr>
            <a:lvl8pPr marL="4135877" indent="0">
              <a:buNone/>
              <a:defRPr sz="1163"/>
            </a:lvl8pPr>
            <a:lvl9pPr marL="4726716" indent="0">
              <a:buNone/>
              <a:defRPr sz="11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7FC83-D829-4D05-8681-B5717B332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6AE49-7300-4028-BD3F-09D7353E4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41D3B-FF83-4C33-8AA2-EA73FC779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30BB4-AAE6-40BB-A2BB-7C7022FA7C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50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032" y="6720840"/>
            <a:ext cx="7680960" cy="793433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032" y="857885"/>
            <a:ext cx="7680960" cy="5760720"/>
          </a:xfrm>
        </p:spPr>
        <p:txBody>
          <a:bodyPr/>
          <a:lstStyle>
            <a:lvl1pPr marL="0" indent="0">
              <a:buNone/>
              <a:defRPr sz="4135"/>
            </a:lvl1pPr>
            <a:lvl2pPr marL="590840" indent="0">
              <a:buNone/>
              <a:defRPr sz="3618"/>
            </a:lvl2pPr>
            <a:lvl3pPr marL="1181679" indent="0">
              <a:buNone/>
              <a:defRPr sz="3102"/>
            </a:lvl3pPr>
            <a:lvl4pPr marL="1772519" indent="0">
              <a:buNone/>
              <a:defRPr sz="2585"/>
            </a:lvl4pPr>
            <a:lvl5pPr marL="2363358" indent="0">
              <a:buNone/>
              <a:defRPr sz="2585"/>
            </a:lvl5pPr>
            <a:lvl6pPr marL="2954198" indent="0">
              <a:buNone/>
              <a:defRPr sz="2585"/>
            </a:lvl6pPr>
            <a:lvl7pPr marL="3545037" indent="0">
              <a:buNone/>
              <a:defRPr sz="2585"/>
            </a:lvl7pPr>
            <a:lvl8pPr marL="4135877" indent="0">
              <a:buNone/>
              <a:defRPr sz="2585"/>
            </a:lvl8pPr>
            <a:lvl9pPr marL="4726716" indent="0">
              <a:buNone/>
              <a:defRPr sz="258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032" y="7514273"/>
            <a:ext cx="7680960" cy="1126807"/>
          </a:xfrm>
        </p:spPr>
        <p:txBody>
          <a:bodyPr/>
          <a:lstStyle>
            <a:lvl1pPr marL="0" indent="0">
              <a:buNone/>
              <a:defRPr sz="1809"/>
            </a:lvl1pPr>
            <a:lvl2pPr marL="590840" indent="0">
              <a:buNone/>
              <a:defRPr sz="1551"/>
            </a:lvl2pPr>
            <a:lvl3pPr marL="1181679" indent="0">
              <a:buNone/>
              <a:defRPr sz="1292"/>
            </a:lvl3pPr>
            <a:lvl4pPr marL="1772519" indent="0">
              <a:buNone/>
              <a:defRPr sz="1163"/>
            </a:lvl4pPr>
            <a:lvl5pPr marL="2363358" indent="0">
              <a:buNone/>
              <a:defRPr sz="1163"/>
            </a:lvl5pPr>
            <a:lvl6pPr marL="2954198" indent="0">
              <a:buNone/>
              <a:defRPr sz="1163"/>
            </a:lvl6pPr>
            <a:lvl7pPr marL="3545037" indent="0">
              <a:buNone/>
              <a:defRPr sz="1163"/>
            </a:lvl7pPr>
            <a:lvl8pPr marL="4135877" indent="0">
              <a:buNone/>
              <a:defRPr sz="1163"/>
            </a:lvl8pPr>
            <a:lvl9pPr marL="4726716" indent="0">
              <a:buNone/>
              <a:defRPr sz="11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49523-3C44-419F-96DE-EF0BDF5CD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EFD34-0DD7-45CC-AED1-7D2BEC144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FB665-A371-4305-8358-13018C172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9361-9E35-4780-AE9D-7B44707819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908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4199A5-E168-4FF6-9E38-D11CD9154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30AD1F-059B-4A95-9527-28C0D4BDE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1"/>
            <a:ext cx="11521440" cy="633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809946-8DC9-4185-8CDA-5C5C5997E3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9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28DFB2-B83D-4E42-BF83-C0EA46E52D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9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4551CD-7E63-43AA-B94B-D4A7188907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3315"/>
            <a:ext cx="2987040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9"/>
            </a:lvl1pPr>
          </a:lstStyle>
          <a:p>
            <a:pPr>
              <a:defRPr/>
            </a:pPr>
            <a:fld id="{D12297C5-862E-42F0-83B6-D1A349AA53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74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68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686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686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686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686">
          <a:solidFill>
            <a:schemeClr val="tx2"/>
          </a:solidFill>
          <a:latin typeface="Arial" charset="0"/>
          <a:ea typeface="ＭＳ Ｐゴシック" charset="-128"/>
        </a:defRPr>
      </a:lvl5pPr>
      <a:lvl6pPr marL="590840" algn="ctr" rtl="0" fontAlgn="base">
        <a:spcBef>
          <a:spcPct val="0"/>
        </a:spcBef>
        <a:spcAft>
          <a:spcPct val="0"/>
        </a:spcAft>
        <a:defRPr kumimoji="1" sz="5686">
          <a:solidFill>
            <a:schemeClr val="tx2"/>
          </a:solidFill>
          <a:latin typeface="Arial" charset="0"/>
          <a:ea typeface="ＭＳ Ｐゴシック" charset="-128"/>
        </a:defRPr>
      </a:lvl6pPr>
      <a:lvl7pPr marL="1181679" algn="ctr" rtl="0" fontAlgn="base">
        <a:spcBef>
          <a:spcPct val="0"/>
        </a:spcBef>
        <a:spcAft>
          <a:spcPct val="0"/>
        </a:spcAft>
        <a:defRPr kumimoji="1" sz="5686">
          <a:solidFill>
            <a:schemeClr val="tx2"/>
          </a:solidFill>
          <a:latin typeface="Arial" charset="0"/>
          <a:ea typeface="ＭＳ Ｐゴシック" charset="-128"/>
        </a:defRPr>
      </a:lvl7pPr>
      <a:lvl8pPr marL="1772519" algn="ctr" rtl="0" fontAlgn="base">
        <a:spcBef>
          <a:spcPct val="0"/>
        </a:spcBef>
        <a:spcAft>
          <a:spcPct val="0"/>
        </a:spcAft>
        <a:defRPr kumimoji="1" sz="5686">
          <a:solidFill>
            <a:schemeClr val="tx2"/>
          </a:solidFill>
          <a:latin typeface="Arial" charset="0"/>
          <a:ea typeface="ＭＳ Ｐゴシック" charset="-128"/>
        </a:defRPr>
      </a:lvl8pPr>
      <a:lvl9pPr marL="2363358" algn="ctr" rtl="0" fontAlgn="base">
        <a:spcBef>
          <a:spcPct val="0"/>
        </a:spcBef>
        <a:spcAft>
          <a:spcPct val="0"/>
        </a:spcAft>
        <a:defRPr kumimoji="1" sz="5686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443130" indent="-443130" algn="l" rtl="0" eaLnBrk="0" fontAlgn="base" hangingPunct="0">
        <a:spcBef>
          <a:spcPct val="20000"/>
        </a:spcBef>
        <a:spcAft>
          <a:spcPct val="0"/>
        </a:spcAft>
        <a:buChar char="•"/>
        <a:defRPr kumimoji="1" sz="4135">
          <a:solidFill>
            <a:schemeClr val="tx1"/>
          </a:solidFill>
          <a:latin typeface="+mn-lt"/>
          <a:ea typeface="+mn-ea"/>
          <a:cs typeface="+mn-cs"/>
        </a:defRPr>
      </a:lvl1pPr>
      <a:lvl2pPr marL="958063" indent="-367224" algn="l" rtl="0" eaLnBrk="0" fontAlgn="base" hangingPunct="0">
        <a:spcBef>
          <a:spcPct val="20000"/>
        </a:spcBef>
        <a:spcAft>
          <a:spcPct val="0"/>
        </a:spcAft>
        <a:buChar char="–"/>
        <a:defRPr kumimoji="1" sz="3618">
          <a:solidFill>
            <a:schemeClr val="tx1"/>
          </a:solidFill>
          <a:latin typeface="+mn-lt"/>
          <a:ea typeface="+mn-ea"/>
        </a:defRPr>
      </a:lvl2pPr>
      <a:lvl3pPr marL="1477099" indent="-295420" algn="l" rtl="0" eaLnBrk="0" fontAlgn="base" hangingPunct="0">
        <a:spcBef>
          <a:spcPct val="20000"/>
        </a:spcBef>
        <a:spcAft>
          <a:spcPct val="0"/>
        </a:spcAft>
        <a:buChar char="•"/>
        <a:defRPr kumimoji="1" sz="3102">
          <a:solidFill>
            <a:schemeClr val="tx1"/>
          </a:solidFill>
          <a:latin typeface="+mn-lt"/>
          <a:ea typeface="+mn-ea"/>
        </a:defRPr>
      </a:lvl3pPr>
      <a:lvl4pPr marL="2067938" indent="-295420" algn="l" rtl="0" eaLnBrk="0" fontAlgn="base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4pPr>
      <a:lvl5pPr marL="2658778" indent="-295420" algn="l" rtl="0" eaLnBrk="0" fontAlgn="base" hangingPunct="0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5pPr>
      <a:lvl6pPr marL="3249618" indent="-295420" algn="l" rtl="0" fontAlgn="base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6pPr>
      <a:lvl7pPr marL="3840457" indent="-295420" algn="l" rtl="0" fontAlgn="base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7pPr>
      <a:lvl8pPr marL="4431297" indent="-295420" algn="l" rtl="0" fontAlgn="base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8pPr>
      <a:lvl9pPr marL="5022136" indent="-295420" algn="l" rtl="0" fontAlgn="base">
        <a:spcBef>
          <a:spcPct val="20000"/>
        </a:spcBef>
        <a:spcAft>
          <a:spcPct val="0"/>
        </a:spcAft>
        <a:buChar char="»"/>
        <a:defRPr kumimoji="1" sz="25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590840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1181679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772519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4pPr>
      <a:lvl5pPr marL="2363358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5pPr>
      <a:lvl6pPr marL="2954198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6pPr>
      <a:lvl7pPr marL="3545037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7pPr>
      <a:lvl8pPr marL="4135877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8pPr>
      <a:lvl9pPr marL="4726716" algn="l" defTabSz="1181679" rtl="0" eaLnBrk="1" latinLnBrk="0" hangingPunct="1"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1D8A94-2ABB-41CB-8EAC-9EB0EB0B31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801600" cy="6464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</a:rPr>
              <a:t>行動計画の主な変更点（案）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EB947F-D34E-4CA4-8A89-42E5B0C9D828}"/>
              </a:ext>
            </a:extLst>
          </p:cNvPr>
          <p:cNvSpPr/>
          <p:nvPr/>
        </p:nvSpPr>
        <p:spPr>
          <a:xfrm>
            <a:off x="11402291" y="0"/>
            <a:ext cx="1399309" cy="6464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</a:rPr>
              <a:t>資料１</a:t>
            </a:r>
            <a:r>
              <a:rPr kumimoji="1" lang="en-US" altLang="ja-JP" sz="2400" dirty="0">
                <a:solidFill>
                  <a:schemeClr val="bg1"/>
                </a:solidFill>
              </a:rPr>
              <a:t>-</a:t>
            </a:r>
            <a:r>
              <a:rPr kumimoji="1" lang="ja-JP" altLang="en-US" sz="2400" dirty="0">
                <a:solidFill>
                  <a:schemeClr val="bg1"/>
                </a:solidFill>
              </a:rPr>
              <a:t>２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354C924-854A-4F21-A3A1-13C607290F88}"/>
              </a:ext>
            </a:extLst>
          </p:cNvPr>
          <p:cNvGrpSpPr/>
          <p:nvPr/>
        </p:nvGrpSpPr>
        <p:grpSpPr>
          <a:xfrm>
            <a:off x="164115" y="3365384"/>
            <a:ext cx="12306448" cy="5671041"/>
            <a:chOff x="240950" y="4106112"/>
            <a:chExt cx="12306448" cy="5671041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D8588D9E-E2D2-4250-96F1-22B6B643E032}"/>
                </a:ext>
              </a:extLst>
            </p:cNvPr>
            <p:cNvSpPr/>
            <p:nvPr/>
          </p:nvSpPr>
          <p:spPr>
            <a:xfrm>
              <a:off x="383737" y="4319379"/>
              <a:ext cx="12163661" cy="5457774"/>
            </a:xfrm>
            <a:prstGeom prst="roundRect">
              <a:avLst>
                <a:gd name="adj" fmla="val 355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BDF3FC8-C6FF-4CBB-BCE9-F444858778F5}"/>
                </a:ext>
              </a:extLst>
            </p:cNvPr>
            <p:cNvSpPr txBox="1"/>
            <p:nvPr/>
          </p:nvSpPr>
          <p:spPr>
            <a:xfrm>
              <a:off x="1086361" y="5333999"/>
              <a:ext cx="10627337" cy="769441"/>
            </a:xfrm>
            <a:prstGeom prst="rect">
              <a:avLst/>
            </a:prstGeom>
            <a:solidFill>
              <a:srgbClr val="D6D6F2"/>
            </a:solidFill>
          </p:spPr>
          <p:txBody>
            <a:bodyPr vert="horz"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行動テーマに紐づく取組項目を記載するなど、全体の流れや各項目のつながりをより明確化</a:t>
              </a:r>
              <a:endParaRPr kumimoji="1" lang="en-US" altLang="ja-JP" sz="2200" b="1" dirty="0">
                <a:solidFill>
                  <a:srgbClr val="5D2884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EE5425C-8AF8-45AB-8C95-0C6B9945AFE3}"/>
                </a:ext>
              </a:extLst>
            </p:cNvPr>
            <p:cNvSpPr txBox="1"/>
            <p:nvPr/>
          </p:nvSpPr>
          <p:spPr>
            <a:xfrm>
              <a:off x="578275" y="4689209"/>
              <a:ext cx="9528889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資料構成の見直し</a:t>
              </a:r>
              <a:endParaRPr kumimoji="1" lang="ja-JP" altLang="en-US" sz="2800" b="1" i="0" u="sng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098E78CA-4CCC-4FC3-8333-029B2F0E9057}"/>
                </a:ext>
              </a:extLst>
            </p:cNvPr>
            <p:cNvSpPr/>
            <p:nvPr/>
          </p:nvSpPr>
          <p:spPr>
            <a:xfrm>
              <a:off x="240950" y="4106112"/>
              <a:ext cx="3578907" cy="5040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600" dirty="0">
                  <a:solidFill>
                    <a:schemeClr val="bg1"/>
                  </a:solidFill>
                  <a:latin typeface="Arial"/>
                  <a:ea typeface="ＭＳ Ｐゴシック"/>
                </a:rPr>
                <a:t>主な変更点</a:t>
              </a:r>
              <a:endPara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74B38E9-C8B7-4CB6-AE43-86CCD20ACFFA}"/>
              </a:ext>
            </a:extLst>
          </p:cNvPr>
          <p:cNvSpPr/>
          <p:nvPr/>
        </p:nvSpPr>
        <p:spPr>
          <a:xfrm>
            <a:off x="578275" y="862708"/>
            <a:ext cx="11643513" cy="1707532"/>
          </a:xfrm>
          <a:prstGeom prst="roundRect">
            <a:avLst>
              <a:gd name="adj" fmla="val 0"/>
            </a:avLst>
          </a:prstGeom>
          <a:solidFill>
            <a:srgbClr val="D6D6F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rgbClr val="1B552C"/>
                </a:solidFill>
              </a:rPr>
              <a:t> </a:t>
            </a:r>
            <a:r>
              <a:rPr kumimoji="1" lang="ja-JP" altLang="en-US" sz="2800" b="1" u="sng" spc="300" dirty="0">
                <a:solidFill>
                  <a:schemeClr val="accent2"/>
                </a:solidFill>
              </a:rPr>
              <a:t>行動計画の見直しについて</a:t>
            </a:r>
            <a:r>
              <a:rPr kumimoji="1" lang="ja-JP" altLang="en-US" sz="2800" b="1" spc="300" dirty="0">
                <a:solidFill>
                  <a:schemeClr val="accent2"/>
                </a:solidFill>
              </a:rPr>
              <a:t>　</a:t>
            </a:r>
            <a:r>
              <a:rPr kumimoji="1" lang="ja-JP" altLang="en-US" sz="2200" b="1" i="0" u="none" strike="noStrike" kern="1200" cap="none" spc="-15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DAEDEF"/>
                </a:highlight>
                <a:uLnTx/>
                <a:uFillTx/>
                <a:latin typeface="Arial"/>
                <a:ea typeface="ＭＳ Ｐゴシック"/>
                <a:cs typeface="+mn-cs"/>
              </a:rPr>
              <a:t>（令和６年度 運営委員会にて決定）</a:t>
            </a:r>
            <a:endParaRPr kumimoji="1" lang="en-US" altLang="ja-JP" sz="2200" b="1" u="sng" spc="300" dirty="0">
              <a:solidFill>
                <a:srgbClr val="1B552C"/>
              </a:solidFill>
              <a:highlight>
                <a:srgbClr val="DAEDEF"/>
              </a:highlight>
            </a:endParaRPr>
          </a:p>
          <a:p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大阪・関西万博のレガシー継承など社会の新たな動き等を踏まえ、項目の見直しを含めた改正を検討を開始。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府民会議会員へのアンケート等を踏まえ、以下のとおり改正を行う</a:t>
            </a:r>
            <a:r>
              <a:rPr kumimoji="1" lang="ja-JP" altLang="en-US" sz="2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フローチャート: 組合せ 27">
            <a:extLst>
              <a:ext uri="{FF2B5EF4-FFF2-40B4-BE49-F238E27FC236}">
                <a16:creationId xmlns:a16="http://schemas.microsoft.com/office/drawing/2014/main" id="{835250FE-2239-4A42-AF5D-A9F0285EC01C}"/>
              </a:ext>
            </a:extLst>
          </p:cNvPr>
          <p:cNvSpPr/>
          <p:nvPr/>
        </p:nvSpPr>
        <p:spPr>
          <a:xfrm>
            <a:off x="5087474" y="2798839"/>
            <a:ext cx="2625113" cy="39699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5F24E84-2D83-4024-9EBE-668D1E565C3F}"/>
              </a:ext>
            </a:extLst>
          </p:cNvPr>
          <p:cNvSpPr txBox="1"/>
          <p:nvPr/>
        </p:nvSpPr>
        <p:spPr>
          <a:xfrm>
            <a:off x="1086361" y="6124901"/>
            <a:ext cx="10627337" cy="1107996"/>
          </a:xfrm>
          <a:prstGeom prst="rect">
            <a:avLst/>
          </a:prstGeom>
          <a:solidFill>
            <a:srgbClr val="D6D6F2"/>
          </a:solidFill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各主体において、「持続可能な社会づくりに向けた意識と行動変革のための重点３６項目」に限らず多様な取組を実施していることから、例示として柔軟性のある表現にすることで、各主体の自主性と多岐にわたる活動の実施を期待</a:t>
            </a:r>
            <a:endParaRPr kumimoji="1" lang="en-US" altLang="ja-JP" sz="2200" b="1" dirty="0">
              <a:solidFill>
                <a:srgbClr val="5D2884"/>
              </a:solidFill>
              <a:latin typeface="Arial"/>
              <a:ea typeface="ＭＳ Ｐゴシック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CC3E9F0-2C03-4792-A37D-69441614FE24}"/>
              </a:ext>
            </a:extLst>
          </p:cNvPr>
          <p:cNvSpPr txBox="1"/>
          <p:nvPr/>
        </p:nvSpPr>
        <p:spPr>
          <a:xfrm>
            <a:off x="578275" y="5480111"/>
            <a:ext cx="952888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u="sng" dirty="0">
                <a:solidFill>
                  <a:srgbClr val="C00000"/>
                </a:solidFill>
                <a:latin typeface="Arial"/>
                <a:ea typeface="ＭＳ Ｐゴシック"/>
              </a:rPr>
              <a:t>重点項目から行動例へ見直し</a:t>
            </a:r>
            <a:endParaRPr kumimoji="1" lang="ja-JP" altLang="en-US" sz="2800" b="1" i="0" u="sng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AFFEE1A-3C42-449C-871C-30747B1DB6B0}"/>
              </a:ext>
            </a:extLst>
          </p:cNvPr>
          <p:cNvSpPr txBox="1"/>
          <p:nvPr/>
        </p:nvSpPr>
        <p:spPr>
          <a:xfrm>
            <a:off x="1087131" y="7995584"/>
            <a:ext cx="10627337" cy="769441"/>
          </a:xfrm>
          <a:prstGeom prst="rect">
            <a:avLst/>
          </a:prstGeom>
          <a:solidFill>
            <a:srgbClr val="D6D6F2"/>
          </a:solidFill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dirty="0">
                <a:solidFill>
                  <a:srgbClr val="002060"/>
                </a:solidFill>
                <a:latin typeface="Arial"/>
                <a:ea typeface="ＭＳ Ｐゴシック"/>
              </a:rPr>
              <a:t>大阪・関西万博を契機とした環境課題への関心の高まりなど、社会情勢の変化を踏まえ、文言の時点修正</a:t>
            </a:r>
            <a:endParaRPr kumimoji="1" lang="en-US" altLang="ja-JP" sz="2200" b="1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23B6D1C-A44A-4B60-80D8-AD03E02FF9A9}"/>
              </a:ext>
            </a:extLst>
          </p:cNvPr>
          <p:cNvSpPr txBox="1"/>
          <p:nvPr/>
        </p:nvSpPr>
        <p:spPr>
          <a:xfrm>
            <a:off x="579045" y="7350794"/>
            <a:ext cx="952888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sng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その他</a:t>
            </a:r>
            <a:endParaRPr kumimoji="1" lang="ja-JP" altLang="en-US" sz="2800" b="1" i="0" u="sng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86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1D8A94-2ABB-41CB-8EAC-9EB0EB0B31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801600" cy="6464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</a:rPr>
              <a:t>行動計画の主な変更点（案）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EB947F-D34E-4CA4-8A89-42E5B0C9D828}"/>
              </a:ext>
            </a:extLst>
          </p:cNvPr>
          <p:cNvSpPr/>
          <p:nvPr/>
        </p:nvSpPr>
        <p:spPr>
          <a:xfrm>
            <a:off x="11402291" y="0"/>
            <a:ext cx="1399309" cy="6464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</a:rPr>
              <a:t>資料１</a:t>
            </a:r>
            <a:r>
              <a:rPr kumimoji="1" lang="en-US" altLang="ja-JP" sz="2400" dirty="0">
                <a:solidFill>
                  <a:schemeClr val="bg1"/>
                </a:solidFill>
              </a:rPr>
              <a:t>-</a:t>
            </a:r>
            <a:r>
              <a:rPr kumimoji="1" lang="ja-JP" altLang="en-US" sz="24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74B38E9-C8B7-4CB6-AE43-86CCD20ACFFA}"/>
              </a:ext>
            </a:extLst>
          </p:cNvPr>
          <p:cNvSpPr/>
          <p:nvPr/>
        </p:nvSpPr>
        <p:spPr>
          <a:xfrm>
            <a:off x="734172" y="862708"/>
            <a:ext cx="11333256" cy="58866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1B552C"/>
                </a:solidFill>
              </a:rPr>
              <a:t> </a:t>
            </a:r>
            <a:r>
              <a:rPr kumimoji="1" lang="en-US" altLang="ja-JP" sz="2400" b="1" dirty="0">
                <a:solidFill>
                  <a:srgbClr val="1B552C"/>
                </a:solidFill>
              </a:rPr>
              <a:t>【</a:t>
            </a:r>
            <a:r>
              <a:rPr kumimoji="1" lang="ja-JP" altLang="en-US" sz="2400" b="1" dirty="0">
                <a:solidFill>
                  <a:srgbClr val="1B552C"/>
                </a:solidFill>
              </a:rPr>
              <a:t>参考</a:t>
            </a:r>
            <a:r>
              <a:rPr kumimoji="1" lang="en-US" altLang="ja-JP" sz="2400" b="1" dirty="0">
                <a:solidFill>
                  <a:srgbClr val="1B552C"/>
                </a:solidFill>
              </a:rPr>
              <a:t>】</a:t>
            </a:r>
            <a:r>
              <a:rPr kumimoji="1" lang="ja-JP" altLang="en-US" sz="2400" b="1" dirty="0">
                <a:solidFill>
                  <a:srgbClr val="1B552C"/>
                </a:solidFill>
              </a:rPr>
              <a:t>大阪・関西万博で披露で披露されたカーボンニュートラル技術・取組</a:t>
            </a:r>
            <a:endParaRPr kumimoji="1" lang="en-US" altLang="ja-JP" sz="2400" b="1" dirty="0">
              <a:solidFill>
                <a:srgbClr val="1B552C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0D73A3-BBCC-4F82-9807-9A0036BD7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48" y="2657613"/>
            <a:ext cx="10239304" cy="678357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BDBCE2-99DB-4DFD-BE40-5611A7A2665D}"/>
              </a:ext>
            </a:extLst>
          </p:cNvPr>
          <p:cNvSpPr txBox="1"/>
          <p:nvPr/>
        </p:nvSpPr>
        <p:spPr>
          <a:xfrm>
            <a:off x="817562" y="1532778"/>
            <a:ext cx="111664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41275">
              <a:spcAft>
                <a:spcPts val="600"/>
              </a:spcAft>
            </a:pPr>
            <a:r>
              <a:rPr kumimoji="1" lang="ja-JP" altLang="en-US" sz="2200" dirty="0">
                <a:solidFill>
                  <a:srgbClr val="000000"/>
                </a:solidFill>
                <a:latin typeface="Arial"/>
                <a:ea typeface="ＭＳ Ｐゴシック"/>
              </a:rPr>
              <a:t>　</a:t>
            </a:r>
            <a:r>
              <a:rPr kumimoji="1" lang="ja-JP" altLang="ja-JP" sz="2200" dirty="0">
                <a:solidFill>
                  <a:srgbClr val="000000"/>
                </a:solidFill>
                <a:latin typeface="Arial"/>
                <a:ea typeface="ＭＳ Ｐゴシック"/>
              </a:rPr>
              <a:t>大阪・関西万博では、ペロブスカイト太陽電池、</a:t>
            </a:r>
            <a:r>
              <a:rPr kumimoji="1" lang="en-US" altLang="ja-JP" sz="2200" dirty="0">
                <a:solidFill>
                  <a:srgbClr val="000000"/>
                </a:solidFill>
                <a:latin typeface="Arial"/>
                <a:ea typeface="ＭＳ Ｐゴシック"/>
              </a:rPr>
              <a:t>EV</a:t>
            </a:r>
            <a:r>
              <a:rPr kumimoji="1" lang="ja-JP" altLang="ja-JP" sz="2200" dirty="0">
                <a:solidFill>
                  <a:srgbClr val="000000"/>
                </a:solidFill>
                <a:latin typeface="Arial"/>
                <a:ea typeface="ＭＳ Ｐゴシック"/>
              </a:rPr>
              <a:t>バスのワイヤレス給電技術、</a:t>
            </a:r>
            <a:r>
              <a:rPr kumimoji="1" lang="en-US" altLang="ja-JP" sz="2200" dirty="0">
                <a:solidFill>
                  <a:srgbClr val="000000"/>
                </a:solidFill>
                <a:latin typeface="Arial"/>
                <a:ea typeface="ＭＳ Ｐゴシック"/>
              </a:rPr>
              <a:t>CO</a:t>
            </a:r>
            <a:r>
              <a:rPr kumimoji="1" lang="en-US" altLang="ja-JP" sz="1600" dirty="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r>
              <a:rPr kumimoji="1" lang="ja-JP" altLang="ja-JP" sz="2200" dirty="0">
                <a:solidFill>
                  <a:srgbClr val="000000"/>
                </a:solidFill>
                <a:latin typeface="Arial"/>
                <a:ea typeface="ＭＳ Ｐゴシック"/>
              </a:rPr>
              <a:t>吸収型コンクリートなど、様々なカーボンニュートラルの最先端技術が披露</a:t>
            </a:r>
            <a:r>
              <a:rPr kumimoji="1" lang="ja-JP" altLang="en-US" sz="2200" dirty="0">
                <a:solidFill>
                  <a:srgbClr val="000000"/>
                </a:solidFill>
                <a:latin typeface="Arial"/>
                <a:ea typeface="ＭＳ Ｐゴシック"/>
              </a:rPr>
              <a:t>された。また、</a:t>
            </a:r>
            <a:r>
              <a:rPr kumimoji="1" lang="ja-JP" altLang="ja-JP" sz="2200" dirty="0">
                <a:solidFill>
                  <a:srgbClr val="000000"/>
                </a:solidFill>
                <a:latin typeface="Arial"/>
                <a:ea typeface="ＭＳ Ｐゴシック"/>
              </a:rPr>
              <a:t>マイボトルを持ち歩</a:t>
            </a:r>
            <a:r>
              <a:rPr kumimoji="1" lang="ja-JP" altLang="en-US" sz="2200" dirty="0">
                <a:solidFill>
                  <a:srgbClr val="000000"/>
                </a:solidFill>
                <a:latin typeface="Arial"/>
                <a:ea typeface="ＭＳ Ｐゴシック"/>
              </a:rPr>
              <a:t>き</a:t>
            </a:r>
            <a:r>
              <a:rPr kumimoji="1" lang="ja-JP" altLang="ja-JP" sz="2200" dirty="0">
                <a:solidFill>
                  <a:srgbClr val="000000"/>
                </a:solidFill>
                <a:latin typeface="Arial"/>
                <a:ea typeface="ＭＳ Ｐゴシック"/>
              </a:rPr>
              <a:t>給水機を利用するなど、脱炭素につながる行動の定着も見られた。</a:t>
            </a:r>
          </a:p>
        </p:txBody>
      </p:sp>
    </p:spTree>
    <p:extLst>
      <p:ext uri="{BB962C8B-B14F-4D97-AF65-F5344CB8AC3E}">
        <p14:creationId xmlns:p14="http://schemas.microsoft.com/office/powerpoint/2010/main" val="26649098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1000" dirty="0" smtClean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5165__x308a_ xmlns="70d7d652-1edb-4486-adb7-569848e2bd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E149F3571759242AB70A9ADBD48801F" ma:contentTypeVersion="2" ma:contentTypeDescription="新しいドキュメントを作成します。" ma:contentTypeScope="" ma:versionID="b3c97e09efd2aa013a335549072096a9">
  <xsd:schema xmlns:xsd="http://www.w3.org/2001/XMLSchema" xmlns:xs="http://www.w3.org/2001/XMLSchema" xmlns:p="http://schemas.microsoft.com/office/2006/metadata/properties" xmlns:ns2="70d7d652-1edb-4486-adb7-569848e2bdac" xmlns:ns3="a9b0d389-098a-4f82-adda-c0435a7f6245" targetNamespace="http://schemas.microsoft.com/office/2006/metadata/properties" ma:root="true" ma:fieldsID="25ddd6d1bcad24e9732583f12c572358" ns2:_="" ns3:_="">
    <xsd:import namespace="70d7d652-1edb-4486-adb7-569848e2bdac"/>
    <xsd:import namespace="a9b0d389-098a-4f82-adda-c0435a7f6245"/>
    <xsd:element name="properties">
      <xsd:complexType>
        <xsd:sequence>
          <xsd:element name="documentManagement">
            <xsd:complexType>
              <xsd:all>
                <xsd:element ref="ns2:_x65e5__x4ed8__x5165__x308a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7d652-1edb-4486-adb7-569848e2bdac" elementFormDefault="qualified">
    <xsd:import namespace="http://schemas.microsoft.com/office/2006/documentManagement/types"/>
    <xsd:import namespace="http://schemas.microsoft.com/office/infopath/2007/PartnerControls"/>
    <xsd:element name="_x65e5__x4ed8__x5165__x308a_" ma:index="8" nillable="true" ma:displayName="日付入り" ma:format="DateOnly" ma:internalName="_x65e5__x4ed8__x5165__x308a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0d389-098a-4f82-adda-c0435a7f624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17E54-5971-4DB3-9835-E1AF97611FAF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a9b0d389-098a-4f82-adda-c0435a7f6245"/>
    <ds:schemaRef ds:uri="http://schemas.microsoft.com/office/2006/documentManagement/types"/>
    <ds:schemaRef ds:uri="http://schemas.openxmlformats.org/package/2006/metadata/core-properties"/>
    <ds:schemaRef ds:uri="70d7d652-1edb-4486-adb7-569848e2bda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A994C9-4CAE-46B6-ADDC-33A73A0E1E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E7B29-C107-4300-A9C7-73B0F531B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7d652-1edb-4486-adb7-569848e2bdac"/>
    <ds:schemaRef ds:uri="a9b0d389-098a-4f82-adda-c0435a7f6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5806</TotalTime>
  <Words>279</Words>
  <PresentationFormat>A3 297x420 mm</PresentationFormat>
  <Paragraphs>19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Wingdings</vt:lpstr>
      <vt:lpstr>標準デザイン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2023-12-13T06:22:35Z</cp:lastPrinted>
  <dcterms:created xsi:type="dcterms:W3CDTF">2023-11-15T02:09:54Z</dcterms:created>
  <dcterms:modified xsi:type="dcterms:W3CDTF">2026-02-04T06:47:05Z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0x010100EE149F3571759242AB70A9ADBD48801F</vt:lpwstr>
  </property>
</Properties>
</file>