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13"/>
  </p:notesMasterIdLst>
  <p:sldIdLst>
    <p:sldId id="294" r:id="rId5"/>
    <p:sldId id="295" r:id="rId6"/>
    <p:sldId id="296" r:id="rId7"/>
    <p:sldId id="303" r:id="rId8"/>
    <p:sldId id="298" r:id="rId9"/>
    <p:sldId id="305" r:id="rId10"/>
    <p:sldId id="306" r:id="rId11"/>
    <p:sldId id="307" r:id="rId12"/>
  </p:sldIdLst>
  <p:sldSz cx="12801600" cy="9601200" type="A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古賀　康文" initials="古賀　康文" lastIdx="5" clrIdx="0">
    <p:extLst>
      <p:ext uri="{19B8F6BF-5375-455C-9EA6-DF929625EA0E}">
        <p15:presenceInfo xmlns:p15="http://schemas.microsoft.com/office/powerpoint/2012/main" userId="S::KogaY@lan.pref.osaka.jp::8fddd0b8-b521-45d5-ae06-840b3d5e375d" providerId="AD"/>
      </p:ext>
    </p:extLst>
  </p:cmAuthor>
  <p:cmAuthor id="2" name="瀬尾　めぐみ" initials="瀬尾　めぐみ" lastIdx="23" clrIdx="1">
    <p:extLst>
      <p:ext uri="{19B8F6BF-5375-455C-9EA6-DF929625EA0E}">
        <p15:presenceInfo xmlns:p15="http://schemas.microsoft.com/office/powerpoint/2012/main" userId="S::SeoMe@lan.pref.osaka.jp::ca657301-3ad0-4f03-88fa-c3b85d3e0cae" providerId="AD"/>
      </p:ext>
    </p:extLst>
  </p:cmAuthor>
  <p:cmAuthor id="3" name="織田　智也" initials="織田　智也" lastIdx="2" clrIdx="2">
    <p:extLst>
      <p:ext uri="{19B8F6BF-5375-455C-9EA6-DF929625EA0E}">
        <p15:presenceInfo xmlns:p15="http://schemas.microsoft.com/office/powerpoint/2012/main" userId="S::OritaT@lan.pref.osaka.jp::da432775-4c59-43dc-bc26-be3d8d8150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E2E2F6"/>
    <a:srgbClr val="CCCCFF"/>
    <a:srgbClr val="808080"/>
    <a:srgbClr val="DAEDEF"/>
    <a:srgbClr val="F1F8F9"/>
    <a:srgbClr val="BBE0E3"/>
    <a:srgbClr val="000000"/>
    <a:srgbClr val="333399"/>
    <a:srgbClr val="5D288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7" autoAdjust="0"/>
    <p:restoredTop sz="94660"/>
  </p:normalViewPr>
  <p:slideViewPr>
    <p:cSldViewPr snapToGrid="0">
      <p:cViewPr varScale="1">
        <p:scale>
          <a:sx n="61" d="100"/>
          <a:sy n="61" d="100"/>
        </p:scale>
        <p:origin x="1267"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8774C6E1-FE71-44B4-AAA0-9987356469C0}" type="datetimeFigureOut">
              <a:rPr kumimoji="1" lang="ja-JP" altLang="en-US" smtClean="0"/>
              <a:t>2026/2/4</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950475AB-753B-453E-93F7-5E2A6AFFD83D}" type="slidenum">
              <a:rPr kumimoji="1" lang="ja-JP" altLang="en-US" smtClean="0"/>
              <a:t>‹#›</a:t>
            </a:fld>
            <a:endParaRPr kumimoji="1" lang="ja-JP" altLang="en-US"/>
          </a:p>
        </p:txBody>
      </p:sp>
    </p:spTree>
    <p:extLst>
      <p:ext uri="{BB962C8B-B14F-4D97-AF65-F5344CB8AC3E}">
        <p14:creationId xmlns:p14="http://schemas.microsoft.com/office/powerpoint/2010/main" val="275798421"/>
      </p:ext>
    </p:extLst>
  </p:cSld>
  <p:clrMap bg1="lt1" tx1="dk1" bg2="lt2" tx2="dk2" accent1="accent1" accent2="accent2" accent3="accent3" accent4="accent4" accent5="accent5" accent6="accent6" hlink="hlink" folHlink="folHlink"/>
  <p:notesStyle>
    <a:lvl1pPr marL="0" algn="l" defTabSz="1075334" rtl="0" eaLnBrk="1" latinLnBrk="0" hangingPunct="1">
      <a:defRPr kumimoji="1" sz="1411" kern="1200">
        <a:solidFill>
          <a:schemeClr val="tx1"/>
        </a:solidFill>
        <a:latin typeface="+mn-lt"/>
        <a:ea typeface="+mn-ea"/>
        <a:cs typeface="+mn-cs"/>
      </a:defRPr>
    </a:lvl1pPr>
    <a:lvl2pPr marL="537667" algn="l" defTabSz="1075334" rtl="0" eaLnBrk="1" latinLnBrk="0" hangingPunct="1">
      <a:defRPr kumimoji="1" sz="1411" kern="1200">
        <a:solidFill>
          <a:schemeClr val="tx1"/>
        </a:solidFill>
        <a:latin typeface="+mn-lt"/>
        <a:ea typeface="+mn-ea"/>
        <a:cs typeface="+mn-cs"/>
      </a:defRPr>
    </a:lvl2pPr>
    <a:lvl3pPr marL="1075334" algn="l" defTabSz="1075334" rtl="0" eaLnBrk="1" latinLnBrk="0" hangingPunct="1">
      <a:defRPr kumimoji="1" sz="1411" kern="1200">
        <a:solidFill>
          <a:schemeClr val="tx1"/>
        </a:solidFill>
        <a:latin typeface="+mn-lt"/>
        <a:ea typeface="+mn-ea"/>
        <a:cs typeface="+mn-cs"/>
      </a:defRPr>
    </a:lvl3pPr>
    <a:lvl4pPr marL="1613002" algn="l" defTabSz="1075334" rtl="0" eaLnBrk="1" latinLnBrk="0" hangingPunct="1">
      <a:defRPr kumimoji="1" sz="1411" kern="1200">
        <a:solidFill>
          <a:schemeClr val="tx1"/>
        </a:solidFill>
        <a:latin typeface="+mn-lt"/>
        <a:ea typeface="+mn-ea"/>
        <a:cs typeface="+mn-cs"/>
      </a:defRPr>
    </a:lvl4pPr>
    <a:lvl5pPr marL="2150669" algn="l" defTabSz="1075334" rtl="0" eaLnBrk="1" latinLnBrk="0" hangingPunct="1">
      <a:defRPr kumimoji="1" sz="1411" kern="1200">
        <a:solidFill>
          <a:schemeClr val="tx1"/>
        </a:solidFill>
        <a:latin typeface="+mn-lt"/>
        <a:ea typeface="+mn-ea"/>
        <a:cs typeface="+mn-cs"/>
      </a:defRPr>
    </a:lvl5pPr>
    <a:lvl6pPr marL="2688336" algn="l" defTabSz="1075334" rtl="0" eaLnBrk="1" latinLnBrk="0" hangingPunct="1">
      <a:defRPr kumimoji="1" sz="1411" kern="1200">
        <a:solidFill>
          <a:schemeClr val="tx1"/>
        </a:solidFill>
        <a:latin typeface="+mn-lt"/>
        <a:ea typeface="+mn-ea"/>
        <a:cs typeface="+mn-cs"/>
      </a:defRPr>
    </a:lvl6pPr>
    <a:lvl7pPr marL="3226003" algn="l" defTabSz="1075334" rtl="0" eaLnBrk="1" latinLnBrk="0" hangingPunct="1">
      <a:defRPr kumimoji="1" sz="1411" kern="1200">
        <a:solidFill>
          <a:schemeClr val="tx1"/>
        </a:solidFill>
        <a:latin typeface="+mn-lt"/>
        <a:ea typeface="+mn-ea"/>
        <a:cs typeface="+mn-cs"/>
      </a:defRPr>
    </a:lvl7pPr>
    <a:lvl8pPr marL="3763670" algn="l" defTabSz="1075334" rtl="0" eaLnBrk="1" latinLnBrk="0" hangingPunct="1">
      <a:defRPr kumimoji="1" sz="1411" kern="1200">
        <a:solidFill>
          <a:schemeClr val="tx1"/>
        </a:solidFill>
        <a:latin typeface="+mn-lt"/>
        <a:ea typeface="+mn-ea"/>
        <a:cs typeface="+mn-cs"/>
      </a:defRPr>
    </a:lvl8pPr>
    <a:lvl9pPr marL="4301338" algn="l" defTabSz="1075334" rtl="0" eaLnBrk="1" latinLnBrk="0" hangingPunct="1">
      <a:defRPr kumimoji="1" sz="1411"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597"/>
            <a:ext cx="10881360" cy="2058035"/>
          </a:xfrm>
        </p:spPr>
        <p:txBody>
          <a:bodyPr/>
          <a:lstStyle/>
          <a:p>
            <a:r>
              <a:rPr lang="ja-JP" altLang="en-US"/>
              <a:t>マスター タイトルの書式設定</a:t>
            </a:r>
          </a:p>
        </p:txBody>
      </p:sp>
      <p:sp>
        <p:nvSpPr>
          <p:cNvPr id="3" name="サブタイトル 2"/>
          <p:cNvSpPr>
            <a:spLocks noGrp="1"/>
          </p:cNvSpPr>
          <p:nvPr>
            <p:ph type="subTitle" idx="1"/>
          </p:nvPr>
        </p:nvSpPr>
        <p:spPr>
          <a:xfrm>
            <a:off x="1920240" y="5440680"/>
            <a:ext cx="8961120" cy="2453640"/>
          </a:xfrm>
        </p:spPr>
        <p:txBody>
          <a:bodyPr/>
          <a:lstStyle>
            <a:lvl1pPr marL="0" indent="0" algn="ctr">
              <a:buNone/>
              <a:defRPr/>
            </a:lvl1pPr>
            <a:lvl2pPr marL="590840" indent="0" algn="ctr">
              <a:buNone/>
              <a:defRPr/>
            </a:lvl2pPr>
            <a:lvl3pPr marL="1181679" indent="0" algn="ctr">
              <a:buNone/>
              <a:defRPr/>
            </a:lvl3pPr>
            <a:lvl4pPr marL="1772519" indent="0" algn="ctr">
              <a:buNone/>
              <a:defRPr/>
            </a:lvl4pPr>
            <a:lvl5pPr marL="2363358" indent="0" algn="ctr">
              <a:buNone/>
              <a:defRPr/>
            </a:lvl5pPr>
            <a:lvl6pPr marL="2954198" indent="0" algn="ctr">
              <a:buNone/>
              <a:defRPr/>
            </a:lvl6pPr>
            <a:lvl7pPr marL="3545037" indent="0" algn="ctr">
              <a:buNone/>
              <a:defRPr/>
            </a:lvl7pPr>
            <a:lvl8pPr marL="4135877" indent="0" algn="ctr">
              <a:buNone/>
              <a:defRPr/>
            </a:lvl8pPr>
            <a:lvl9pPr marL="4726716" indent="0" algn="ctr">
              <a:buNone/>
              <a:defRPr/>
            </a:lvl9pPr>
          </a:lstStyle>
          <a:p>
            <a:r>
              <a:rPr lang="ja-JP" altLang="en-US"/>
              <a:t>マスター サブタイトルの書式設定</a:t>
            </a:r>
          </a:p>
        </p:txBody>
      </p:sp>
      <p:sp>
        <p:nvSpPr>
          <p:cNvPr id="4" name="Rectangle 4">
            <a:extLst>
              <a:ext uri="{FF2B5EF4-FFF2-40B4-BE49-F238E27FC236}">
                <a16:creationId xmlns:a16="http://schemas.microsoft.com/office/drawing/2014/main" id="{41C78BFF-D37B-4382-A687-12401DB74266}"/>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A323239B-CF7A-4614-80F6-D3360617B1C4}"/>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B1BE4899-28F0-430C-BB25-89CEB2E088D2}"/>
              </a:ext>
            </a:extLst>
          </p:cNvPr>
          <p:cNvSpPr>
            <a:spLocks noGrp="1" noChangeArrowheads="1"/>
          </p:cNvSpPr>
          <p:nvPr>
            <p:ph type="sldNum" sz="quarter" idx="12"/>
          </p:nvPr>
        </p:nvSpPr>
        <p:spPr>
          <a:ln/>
        </p:spPr>
        <p:txBody>
          <a:bodyPr/>
          <a:lstStyle>
            <a:lvl1pPr>
              <a:defRPr/>
            </a:lvl1pPr>
          </a:lstStyle>
          <a:p>
            <a:pPr>
              <a:defRPr/>
            </a:pPr>
            <a:fld id="{64FA9947-467F-45A6-B7B0-C3D699BE2E7F}" type="slidenum">
              <a:rPr lang="en-US" altLang="ja-JP"/>
              <a:pPr>
                <a:defRPr/>
              </a:pPr>
              <a:t>‹#›</a:t>
            </a:fld>
            <a:endParaRPr lang="en-US" altLang="ja-JP"/>
          </a:p>
        </p:txBody>
      </p:sp>
    </p:spTree>
    <p:extLst>
      <p:ext uri="{BB962C8B-B14F-4D97-AF65-F5344CB8AC3E}">
        <p14:creationId xmlns:p14="http://schemas.microsoft.com/office/powerpoint/2010/main" val="5604023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592B0B74-21DE-47D5-8A13-6983AAF9BE0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418C7E48-379E-4163-B608-88C60C82D2CC}"/>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BD50E903-AE1E-406D-BA15-BA41631066CE}"/>
              </a:ext>
            </a:extLst>
          </p:cNvPr>
          <p:cNvSpPr>
            <a:spLocks noGrp="1" noChangeArrowheads="1"/>
          </p:cNvSpPr>
          <p:nvPr>
            <p:ph type="sldNum" sz="quarter" idx="12"/>
          </p:nvPr>
        </p:nvSpPr>
        <p:spPr>
          <a:ln/>
        </p:spPr>
        <p:txBody>
          <a:bodyPr/>
          <a:lstStyle>
            <a:lvl1pPr>
              <a:defRPr/>
            </a:lvl1pPr>
          </a:lstStyle>
          <a:p>
            <a:pPr>
              <a:defRPr/>
            </a:pPr>
            <a:fld id="{F5C83F9C-0E35-436C-B368-FB418B345057}" type="slidenum">
              <a:rPr lang="en-US" altLang="ja-JP"/>
              <a:pPr>
                <a:defRPr/>
              </a:pPr>
              <a:t>‹#›</a:t>
            </a:fld>
            <a:endParaRPr lang="en-US" altLang="ja-JP"/>
          </a:p>
        </p:txBody>
      </p:sp>
    </p:spTree>
    <p:extLst>
      <p:ext uri="{BB962C8B-B14F-4D97-AF65-F5344CB8AC3E}">
        <p14:creationId xmlns:p14="http://schemas.microsoft.com/office/powerpoint/2010/main" val="30358896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281160" y="384495"/>
            <a:ext cx="2880360" cy="819213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640080" y="384495"/>
            <a:ext cx="8444132" cy="819213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3C6736EA-D609-4672-B7F7-D78CA1776C78}"/>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D06DCFC9-C93F-433F-8ACA-D0BDC9CF51F6}"/>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C160E828-9B8F-4199-8AEC-15B267E06C74}"/>
              </a:ext>
            </a:extLst>
          </p:cNvPr>
          <p:cNvSpPr>
            <a:spLocks noGrp="1" noChangeArrowheads="1"/>
          </p:cNvSpPr>
          <p:nvPr>
            <p:ph type="sldNum" sz="quarter" idx="12"/>
          </p:nvPr>
        </p:nvSpPr>
        <p:spPr>
          <a:ln/>
        </p:spPr>
        <p:txBody>
          <a:bodyPr/>
          <a:lstStyle>
            <a:lvl1pPr>
              <a:defRPr/>
            </a:lvl1pPr>
          </a:lstStyle>
          <a:p>
            <a:pPr>
              <a:defRPr/>
            </a:pPr>
            <a:fld id="{1EB48731-8FFE-4999-9AD4-5CF5C8C3E349}" type="slidenum">
              <a:rPr lang="en-US" altLang="ja-JP"/>
              <a:pPr>
                <a:defRPr/>
              </a:pPr>
              <a:t>‹#›</a:t>
            </a:fld>
            <a:endParaRPr lang="en-US" altLang="ja-JP"/>
          </a:p>
        </p:txBody>
      </p:sp>
    </p:spTree>
    <p:extLst>
      <p:ext uri="{BB962C8B-B14F-4D97-AF65-F5344CB8AC3E}">
        <p14:creationId xmlns:p14="http://schemas.microsoft.com/office/powerpoint/2010/main" val="37248486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タイトルと 4 つのコンテンツ">
    <p:spTree>
      <p:nvGrpSpPr>
        <p:cNvPr id="1" name=""/>
        <p:cNvGrpSpPr/>
        <p:nvPr/>
      </p:nvGrpSpPr>
      <p:grpSpPr>
        <a:xfrm>
          <a:off x="0" y="0"/>
          <a:ext cx="0" cy="0"/>
          <a:chOff x="0" y="0"/>
          <a:chExt cx="0" cy="0"/>
        </a:xfrm>
      </p:grpSpPr>
      <p:sp>
        <p:nvSpPr>
          <p:cNvPr id="2" name="タイトル 1"/>
          <p:cNvSpPr>
            <a:spLocks noGrp="1"/>
          </p:cNvSpPr>
          <p:nvPr>
            <p:ph type="title" sz="quarter"/>
          </p:nvPr>
        </p:nvSpPr>
        <p:spPr>
          <a:xfrm>
            <a:off x="640080" y="384493"/>
            <a:ext cx="11521440" cy="1600200"/>
          </a:xfrm>
        </p:spPr>
        <p:txBody>
          <a:bodyPr/>
          <a:lstStyle/>
          <a:p>
            <a:r>
              <a:rPr lang="ja-JP" altLang="en-US"/>
              <a:t>マスター タイトルの書式設定</a:t>
            </a:r>
          </a:p>
        </p:txBody>
      </p:sp>
      <p:sp>
        <p:nvSpPr>
          <p:cNvPr id="3" name="コンテンツ プレースホルダー 2"/>
          <p:cNvSpPr>
            <a:spLocks noGrp="1"/>
          </p:cNvSpPr>
          <p:nvPr>
            <p:ph sz="quarter" idx="1"/>
          </p:nvPr>
        </p:nvSpPr>
        <p:spPr>
          <a:xfrm>
            <a:off x="640080" y="2240280"/>
            <a:ext cx="5662246" cy="30603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quarter" idx="2"/>
          </p:nvPr>
        </p:nvSpPr>
        <p:spPr>
          <a:xfrm>
            <a:off x="6499274" y="2240280"/>
            <a:ext cx="5662246" cy="30603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コンテンツ プレースホルダー 4"/>
          <p:cNvSpPr>
            <a:spLocks noGrp="1"/>
          </p:cNvSpPr>
          <p:nvPr>
            <p:ph sz="quarter" idx="3"/>
          </p:nvPr>
        </p:nvSpPr>
        <p:spPr>
          <a:xfrm>
            <a:off x="640080" y="5514025"/>
            <a:ext cx="5662246" cy="306260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コンテンツ プレースホルダー 5"/>
          <p:cNvSpPr>
            <a:spLocks noGrp="1"/>
          </p:cNvSpPr>
          <p:nvPr>
            <p:ph sz="quarter" idx="4"/>
          </p:nvPr>
        </p:nvSpPr>
        <p:spPr>
          <a:xfrm>
            <a:off x="6499274" y="5514025"/>
            <a:ext cx="5662246" cy="306260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a:extLst>
              <a:ext uri="{FF2B5EF4-FFF2-40B4-BE49-F238E27FC236}">
                <a16:creationId xmlns:a16="http://schemas.microsoft.com/office/drawing/2014/main" id="{F2EE9C2A-B2CD-47DB-A88D-087FE334E9F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a:extLst>
              <a:ext uri="{FF2B5EF4-FFF2-40B4-BE49-F238E27FC236}">
                <a16:creationId xmlns:a16="http://schemas.microsoft.com/office/drawing/2014/main" id="{CEF3B9C4-A102-4895-9BF6-9D5C2C65CD9E}"/>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a:extLst>
              <a:ext uri="{FF2B5EF4-FFF2-40B4-BE49-F238E27FC236}">
                <a16:creationId xmlns:a16="http://schemas.microsoft.com/office/drawing/2014/main" id="{7BEEC352-0A49-4AA3-8C41-391B506FF920}"/>
              </a:ext>
            </a:extLst>
          </p:cNvPr>
          <p:cNvSpPr>
            <a:spLocks noGrp="1" noChangeArrowheads="1"/>
          </p:cNvSpPr>
          <p:nvPr>
            <p:ph type="sldNum" sz="quarter" idx="12"/>
          </p:nvPr>
        </p:nvSpPr>
        <p:spPr>
          <a:ln/>
        </p:spPr>
        <p:txBody>
          <a:bodyPr/>
          <a:lstStyle>
            <a:lvl1pPr>
              <a:defRPr/>
            </a:lvl1pPr>
          </a:lstStyle>
          <a:p>
            <a:pPr>
              <a:defRPr/>
            </a:pPr>
            <a:fld id="{3896A358-CEE4-4B95-A848-A0A9C24E52E7}" type="slidenum">
              <a:rPr lang="en-US" altLang="ja-JP"/>
              <a:pPr>
                <a:defRPr/>
              </a:pPr>
              <a:t>‹#›</a:t>
            </a:fld>
            <a:endParaRPr lang="en-US" altLang="ja-JP"/>
          </a:p>
        </p:txBody>
      </p:sp>
    </p:spTree>
    <p:extLst>
      <p:ext uri="{BB962C8B-B14F-4D97-AF65-F5344CB8AC3E}">
        <p14:creationId xmlns:p14="http://schemas.microsoft.com/office/powerpoint/2010/main" val="8681098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FCAC447A-4768-4F6B-8B26-04C88AE0247D}"/>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61E545C8-5164-4FB2-A985-211FEE32BCF9}"/>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CF2D3FDF-5915-49AA-9617-11910FDFD2E4}"/>
              </a:ext>
            </a:extLst>
          </p:cNvPr>
          <p:cNvSpPr>
            <a:spLocks noGrp="1" noChangeArrowheads="1"/>
          </p:cNvSpPr>
          <p:nvPr>
            <p:ph type="sldNum" sz="quarter" idx="12"/>
          </p:nvPr>
        </p:nvSpPr>
        <p:spPr>
          <a:ln/>
        </p:spPr>
        <p:txBody>
          <a:bodyPr/>
          <a:lstStyle>
            <a:lvl1pPr>
              <a:defRPr/>
            </a:lvl1pPr>
          </a:lstStyle>
          <a:p>
            <a:pPr>
              <a:defRPr/>
            </a:pPr>
            <a:fld id="{9A09A12E-DDB0-4E1A-B15F-F1EA7AF68BF5}" type="slidenum">
              <a:rPr lang="en-US" altLang="ja-JP"/>
              <a:pPr>
                <a:defRPr/>
              </a:pPr>
              <a:t>‹#›</a:t>
            </a:fld>
            <a:endParaRPr lang="en-US" altLang="ja-JP"/>
          </a:p>
        </p:txBody>
      </p:sp>
    </p:spTree>
    <p:extLst>
      <p:ext uri="{BB962C8B-B14F-4D97-AF65-F5344CB8AC3E}">
        <p14:creationId xmlns:p14="http://schemas.microsoft.com/office/powerpoint/2010/main" val="4246247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409" y="6169662"/>
            <a:ext cx="10881360" cy="1906905"/>
          </a:xfrm>
        </p:spPr>
        <p:txBody>
          <a:bodyPr anchor="t"/>
          <a:lstStyle>
            <a:lvl1pPr algn="l">
              <a:defRPr sz="5169"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1011409" y="4069400"/>
            <a:ext cx="10881360" cy="2100262"/>
          </a:xfrm>
        </p:spPr>
        <p:txBody>
          <a:bodyPr anchor="b"/>
          <a:lstStyle>
            <a:lvl1pPr marL="0" indent="0">
              <a:buNone/>
              <a:defRPr sz="2585"/>
            </a:lvl1pPr>
            <a:lvl2pPr marL="590840" indent="0">
              <a:buNone/>
              <a:defRPr sz="2326"/>
            </a:lvl2pPr>
            <a:lvl3pPr marL="1181679" indent="0">
              <a:buNone/>
              <a:defRPr sz="2068"/>
            </a:lvl3pPr>
            <a:lvl4pPr marL="1772519" indent="0">
              <a:buNone/>
              <a:defRPr sz="1809"/>
            </a:lvl4pPr>
            <a:lvl5pPr marL="2363358" indent="0">
              <a:buNone/>
              <a:defRPr sz="1809"/>
            </a:lvl5pPr>
            <a:lvl6pPr marL="2954198" indent="0">
              <a:buNone/>
              <a:defRPr sz="1809"/>
            </a:lvl6pPr>
            <a:lvl7pPr marL="3545037" indent="0">
              <a:buNone/>
              <a:defRPr sz="1809"/>
            </a:lvl7pPr>
            <a:lvl8pPr marL="4135877" indent="0">
              <a:buNone/>
              <a:defRPr sz="1809"/>
            </a:lvl8pPr>
            <a:lvl9pPr marL="4726716" indent="0">
              <a:buNone/>
              <a:defRPr sz="1809"/>
            </a:lvl9pPr>
          </a:lstStyle>
          <a:p>
            <a:pPr lvl="0"/>
            <a:r>
              <a:rPr lang="ja-JP" altLang="en-US"/>
              <a:t>マスター テキストの書式設定</a:t>
            </a:r>
          </a:p>
        </p:txBody>
      </p:sp>
      <p:sp>
        <p:nvSpPr>
          <p:cNvPr id="4" name="Rectangle 4">
            <a:extLst>
              <a:ext uri="{FF2B5EF4-FFF2-40B4-BE49-F238E27FC236}">
                <a16:creationId xmlns:a16="http://schemas.microsoft.com/office/drawing/2014/main" id="{4D988BFC-854B-4DB8-8AC8-EF686DB972B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B1243565-3633-4924-88AF-586466A01941}"/>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5FDD711E-3ACF-4482-BBB5-D286AE3056D0}"/>
              </a:ext>
            </a:extLst>
          </p:cNvPr>
          <p:cNvSpPr>
            <a:spLocks noGrp="1" noChangeArrowheads="1"/>
          </p:cNvSpPr>
          <p:nvPr>
            <p:ph type="sldNum" sz="quarter" idx="12"/>
          </p:nvPr>
        </p:nvSpPr>
        <p:spPr>
          <a:ln/>
        </p:spPr>
        <p:txBody>
          <a:bodyPr/>
          <a:lstStyle>
            <a:lvl1pPr>
              <a:defRPr/>
            </a:lvl1pPr>
          </a:lstStyle>
          <a:p>
            <a:pPr>
              <a:defRPr/>
            </a:pPr>
            <a:fld id="{D0C038E1-E5CE-46C1-A1D1-7020196C50FA}" type="slidenum">
              <a:rPr lang="en-US" altLang="ja-JP"/>
              <a:pPr>
                <a:defRPr/>
              </a:pPr>
              <a:t>‹#›</a:t>
            </a:fld>
            <a:endParaRPr lang="en-US" altLang="ja-JP"/>
          </a:p>
        </p:txBody>
      </p:sp>
    </p:spTree>
    <p:extLst>
      <p:ext uri="{BB962C8B-B14F-4D97-AF65-F5344CB8AC3E}">
        <p14:creationId xmlns:p14="http://schemas.microsoft.com/office/powerpoint/2010/main" val="3987248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640080" y="2240282"/>
            <a:ext cx="5662246" cy="6336348"/>
          </a:xfrm>
        </p:spPr>
        <p:txBody>
          <a:bodyPr/>
          <a:lstStyle>
            <a:lvl1pPr>
              <a:defRPr sz="3618"/>
            </a:lvl1pPr>
            <a:lvl2pPr>
              <a:defRPr sz="3102"/>
            </a:lvl2pPr>
            <a:lvl3pPr>
              <a:defRPr sz="2585"/>
            </a:lvl3pPr>
            <a:lvl4pPr>
              <a:defRPr sz="2326"/>
            </a:lvl4pPr>
            <a:lvl5pPr>
              <a:defRPr sz="2326"/>
            </a:lvl5pPr>
            <a:lvl6pPr>
              <a:defRPr sz="2326"/>
            </a:lvl6pPr>
            <a:lvl7pPr>
              <a:defRPr sz="2326"/>
            </a:lvl7pPr>
            <a:lvl8pPr>
              <a:defRPr sz="2326"/>
            </a:lvl8pPr>
            <a:lvl9pPr>
              <a:defRPr sz="2326"/>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6499274" y="2240282"/>
            <a:ext cx="5662246" cy="6336348"/>
          </a:xfrm>
        </p:spPr>
        <p:txBody>
          <a:bodyPr/>
          <a:lstStyle>
            <a:lvl1pPr>
              <a:defRPr sz="3618"/>
            </a:lvl1pPr>
            <a:lvl2pPr>
              <a:defRPr sz="3102"/>
            </a:lvl2pPr>
            <a:lvl3pPr>
              <a:defRPr sz="2585"/>
            </a:lvl3pPr>
            <a:lvl4pPr>
              <a:defRPr sz="2326"/>
            </a:lvl4pPr>
            <a:lvl5pPr>
              <a:defRPr sz="2326"/>
            </a:lvl5pPr>
            <a:lvl6pPr>
              <a:defRPr sz="2326"/>
            </a:lvl6pPr>
            <a:lvl7pPr>
              <a:defRPr sz="2326"/>
            </a:lvl7pPr>
            <a:lvl8pPr>
              <a:defRPr sz="2326"/>
            </a:lvl8pPr>
            <a:lvl9pPr>
              <a:defRPr sz="2326"/>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a:extLst>
              <a:ext uri="{FF2B5EF4-FFF2-40B4-BE49-F238E27FC236}">
                <a16:creationId xmlns:a16="http://schemas.microsoft.com/office/drawing/2014/main" id="{FD360CA6-7BBD-40ED-9D6C-FF51CC4EAF2F}"/>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5DE30D18-7821-4B59-BE1A-AC9433D5C57B}"/>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6EADD17C-9993-45F8-82EF-40E431409A07}"/>
              </a:ext>
            </a:extLst>
          </p:cNvPr>
          <p:cNvSpPr>
            <a:spLocks noGrp="1" noChangeArrowheads="1"/>
          </p:cNvSpPr>
          <p:nvPr>
            <p:ph type="sldNum" sz="quarter" idx="12"/>
          </p:nvPr>
        </p:nvSpPr>
        <p:spPr>
          <a:ln/>
        </p:spPr>
        <p:txBody>
          <a:bodyPr/>
          <a:lstStyle>
            <a:lvl1pPr>
              <a:defRPr/>
            </a:lvl1pPr>
          </a:lstStyle>
          <a:p>
            <a:pPr>
              <a:defRPr/>
            </a:pPr>
            <a:fld id="{F7A6A35E-14DB-4ED8-929C-8B0599C1EB00}" type="slidenum">
              <a:rPr lang="en-US" altLang="ja-JP"/>
              <a:pPr>
                <a:defRPr/>
              </a:pPr>
              <a:t>‹#›</a:t>
            </a:fld>
            <a:endParaRPr lang="en-US" altLang="ja-JP"/>
          </a:p>
        </p:txBody>
      </p:sp>
    </p:spTree>
    <p:extLst>
      <p:ext uri="{BB962C8B-B14F-4D97-AF65-F5344CB8AC3E}">
        <p14:creationId xmlns:p14="http://schemas.microsoft.com/office/powerpoint/2010/main" val="30233301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640080" y="2149158"/>
            <a:ext cx="5656092" cy="895667"/>
          </a:xfrm>
        </p:spPr>
        <p:txBody>
          <a:bodyPr anchor="b"/>
          <a:lstStyle>
            <a:lvl1pPr marL="0" indent="0">
              <a:buNone/>
              <a:defRPr sz="3102" b="1"/>
            </a:lvl1pPr>
            <a:lvl2pPr marL="590840" indent="0">
              <a:buNone/>
              <a:defRPr sz="2585" b="1"/>
            </a:lvl2pPr>
            <a:lvl3pPr marL="1181679" indent="0">
              <a:buNone/>
              <a:defRPr sz="2326" b="1"/>
            </a:lvl3pPr>
            <a:lvl4pPr marL="1772519" indent="0">
              <a:buNone/>
              <a:defRPr sz="2068" b="1"/>
            </a:lvl4pPr>
            <a:lvl5pPr marL="2363358" indent="0">
              <a:buNone/>
              <a:defRPr sz="2068" b="1"/>
            </a:lvl5pPr>
            <a:lvl6pPr marL="2954198" indent="0">
              <a:buNone/>
              <a:defRPr sz="2068" b="1"/>
            </a:lvl6pPr>
            <a:lvl7pPr marL="3545037" indent="0">
              <a:buNone/>
              <a:defRPr sz="2068" b="1"/>
            </a:lvl7pPr>
            <a:lvl8pPr marL="4135877" indent="0">
              <a:buNone/>
              <a:defRPr sz="2068" b="1"/>
            </a:lvl8pPr>
            <a:lvl9pPr marL="4726716" indent="0">
              <a:buNone/>
              <a:defRPr sz="2068"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40080" y="3044825"/>
            <a:ext cx="5656092" cy="5531803"/>
          </a:xfrm>
        </p:spPr>
        <p:txBody>
          <a:bodyPr/>
          <a:lstStyle>
            <a:lvl1pPr>
              <a:defRPr sz="3102"/>
            </a:lvl1pPr>
            <a:lvl2pPr>
              <a:defRPr sz="2585"/>
            </a:lvl2pPr>
            <a:lvl3pPr>
              <a:defRPr sz="2326"/>
            </a:lvl3pPr>
            <a:lvl4pPr>
              <a:defRPr sz="2068"/>
            </a:lvl4pPr>
            <a:lvl5pPr>
              <a:defRPr sz="2068"/>
            </a:lvl5pPr>
            <a:lvl6pPr>
              <a:defRPr sz="2068"/>
            </a:lvl6pPr>
            <a:lvl7pPr>
              <a:defRPr sz="2068"/>
            </a:lvl7pPr>
            <a:lvl8pPr>
              <a:defRPr sz="2068"/>
            </a:lvl8pPr>
            <a:lvl9pPr>
              <a:defRPr sz="2068"/>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6503379" y="2149158"/>
            <a:ext cx="5658143" cy="895667"/>
          </a:xfrm>
        </p:spPr>
        <p:txBody>
          <a:bodyPr anchor="b"/>
          <a:lstStyle>
            <a:lvl1pPr marL="0" indent="0">
              <a:buNone/>
              <a:defRPr sz="3102" b="1"/>
            </a:lvl1pPr>
            <a:lvl2pPr marL="590840" indent="0">
              <a:buNone/>
              <a:defRPr sz="2585" b="1"/>
            </a:lvl2pPr>
            <a:lvl3pPr marL="1181679" indent="0">
              <a:buNone/>
              <a:defRPr sz="2326" b="1"/>
            </a:lvl3pPr>
            <a:lvl4pPr marL="1772519" indent="0">
              <a:buNone/>
              <a:defRPr sz="2068" b="1"/>
            </a:lvl4pPr>
            <a:lvl5pPr marL="2363358" indent="0">
              <a:buNone/>
              <a:defRPr sz="2068" b="1"/>
            </a:lvl5pPr>
            <a:lvl6pPr marL="2954198" indent="0">
              <a:buNone/>
              <a:defRPr sz="2068" b="1"/>
            </a:lvl6pPr>
            <a:lvl7pPr marL="3545037" indent="0">
              <a:buNone/>
              <a:defRPr sz="2068" b="1"/>
            </a:lvl7pPr>
            <a:lvl8pPr marL="4135877" indent="0">
              <a:buNone/>
              <a:defRPr sz="2068" b="1"/>
            </a:lvl8pPr>
            <a:lvl9pPr marL="4726716" indent="0">
              <a:buNone/>
              <a:defRPr sz="2068"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6503379" y="3044825"/>
            <a:ext cx="5658143" cy="5531803"/>
          </a:xfrm>
        </p:spPr>
        <p:txBody>
          <a:bodyPr/>
          <a:lstStyle>
            <a:lvl1pPr>
              <a:defRPr sz="3102"/>
            </a:lvl1pPr>
            <a:lvl2pPr>
              <a:defRPr sz="2585"/>
            </a:lvl2pPr>
            <a:lvl3pPr>
              <a:defRPr sz="2326"/>
            </a:lvl3pPr>
            <a:lvl4pPr>
              <a:defRPr sz="2068"/>
            </a:lvl4pPr>
            <a:lvl5pPr>
              <a:defRPr sz="2068"/>
            </a:lvl5pPr>
            <a:lvl6pPr>
              <a:defRPr sz="2068"/>
            </a:lvl6pPr>
            <a:lvl7pPr>
              <a:defRPr sz="2068"/>
            </a:lvl7pPr>
            <a:lvl8pPr>
              <a:defRPr sz="2068"/>
            </a:lvl8pPr>
            <a:lvl9pPr>
              <a:defRPr sz="2068"/>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a:extLst>
              <a:ext uri="{FF2B5EF4-FFF2-40B4-BE49-F238E27FC236}">
                <a16:creationId xmlns:a16="http://schemas.microsoft.com/office/drawing/2014/main" id="{B3247AEB-692D-4205-9BA1-5ED4F8E2B5A7}"/>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a:extLst>
              <a:ext uri="{FF2B5EF4-FFF2-40B4-BE49-F238E27FC236}">
                <a16:creationId xmlns:a16="http://schemas.microsoft.com/office/drawing/2014/main" id="{43055B8F-54BA-491C-B79B-158DBB9111EA}"/>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a:extLst>
              <a:ext uri="{FF2B5EF4-FFF2-40B4-BE49-F238E27FC236}">
                <a16:creationId xmlns:a16="http://schemas.microsoft.com/office/drawing/2014/main" id="{13EC583E-9DAB-4204-9A5E-BC8DBCB70AFA}"/>
              </a:ext>
            </a:extLst>
          </p:cNvPr>
          <p:cNvSpPr>
            <a:spLocks noGrp="1" noChangeArrowheads="1"/>
          </p:cNvSpPr>
          <p:nvPr>
            <p:ph type="sldNum" sz="quarter" idx="12"/>
          </p:nvPr>
        </p:nvSpPr>
        <p:spPr>
          <a:ln/>
        </p:spPr>
        <p:txBody>
          <a:bodyPr/>
          <a:lstStyle>
            <a:lvl1pPr>
              <a:defRPr/>
            </a:lvl1pPr>
          </a:lstStyle>
          <a:p>
            <a:pPr>
              <a:defRPr/>
            </a:pPr>
            <a:fld id="{0354A994-0CCF-47A2-A06B-BA807CDDE9F0}" type="slidenum">
              <a:rPr lang="en-US" altLang="ja-JP"/>
              <a:pPr>
                <a:defRPr/>
              </a:pPr>
              <a:t>‹#›</a:t>
            </a:fld>
            <a:endParaRPr lang="en-US" altLang="ja-JP"/>
          </a:p>
        </p:txBody>
      </p:sp>
    </p:spTree>
    <p:extLst>
      <p:ext uri="{BB962C8B-B14F-4D97-AF65-F5344CB8AC3E}">
        <p14:creationId xmlns:p14="http://schemas.microsoft.com/office/powerpoint/2010/main" val="20215860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4">
            <a:extLst>
              <a:ext uri="{FF2B5EF4-FFF2-40B4-BE49-F238E27FC236}">
                <a16:creationId xmlns:a16="http://schemas.microsoft.com/office/drawing/2014/main" id="{0E719F8E-3650-4343-ADF8-D2918B5ABFA5}"/>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a:extLst>
              <a:ext uri="{FF2B5EF4-FFF2-40B4-BE49-F238E27FC236}">
                <a16:creationId xmlns:a16="http://schemas.microsoft.com/office/drawing/2014/main" id="{FDFAE538-6669-4A89-B9A9-72019966041C}"/>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a:extLst>
              <a:ext uri="{FF2B5EF4-FFF2-40B4-BE49-F238E27FC236}">
                <a16:creationId xmlns:a16="http://schemas.microsoft.com/office/drawing/2014/main" id="{EB16EBFC-0C23-469C-8F3D-215CCB7B51CF}"/>
              </a:ext>
            </a:extLst>
          </p:cNvPr>
          <p:cNvSpPr>
            <a:spLocks noGrp="1" noChangeArrowheads="1"/>
          </p:cNvSpPr>
          <p:nvPr>
            <p:ph type="sldNum" sz="quarter" idx="12"/>
          </p:nvPr>
        </p:nvSpPr>
        <p:spPr>
          <a:ln/>
        </p:spPr>
        <p:txBody>
          <a:bodyPr/>
          <a:lstStyle>
            <a:lvl1pPr>
              <a:defRPr/>
            </a:lvl1pPr>
          </a:lstStyle>
          <a:p>
            <a:pPr>
              <a:defRPr/>
            </a:pPr>
            <a:fld id="{3C99ECCF-1677-44AB-8D50-BF040B0DF370}" type="slidenum">
              <a:rPr lang="en-US" altLang="ja-JP"/>
              <a:pPr>
                <a:defRPr/>
              </a:pPr>
              <a:t>‹#›</a:t>
            </a:fld>
            <a:endParaRPr lang="en-US" altLang="ja-JP"/>
          </a:p>
        </p:txBody>
      </p:sp>
    </p:spTree>
    <p:extLst>
      <p:ext uri="{BB962C8B-B14F-4D97-AF65-F5344CB8AC3E}">
        <p14:creationId xmlns:p14="http://schemas.microsoft.com/office/powerpoint/2010/main" val="38407402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A5598B05-BEFF-4EC2-8AEA-3D5BC80D8638}"/>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a:extLst>
              <a:ext uri="{FF2B5EF4-FFF2-40B4-BE49-F238E27FC236}">
                <a16:creationId xmlns:a16="http://schemas.microsoft.com/office/drawing/2014/main" id="{C32CB83E-7CA1-4502-8178-95657F7CFE21}"/>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a:extLst>
              <a:ext uri="{FF2B5EF4-FFF2-40B4-BE49-F238E27FC236}">
                <a16:creationId xmlns:a16="http://schemas.microsoft.com/office/drawing/2014/main" id="{5E16D695-879D-4662-80F6-669FB646D56C}"/>
              </a:ext>
            </a:extLst>
          </p:cNvPr>
          <p:cNvSpPr>
            <a:spLocks noGrp="1" noChangeArrowheads="1"/>
          </p:cNvSpPr>
          <p:nvPr>
            <p:ph type="sldNum" sz="quarter" idx="12"/>
          </p:nvPr>
        </p:nvSpPr>
        <p:spPr>
          <a:ln/>
        </p:spPr>
        <p:txBody>
          <a:bodyPr/>
          <a:lstStyle>
            <a:lvl1pPr>
              <a:defRPr/>
            </a:lvl1pPr>
          </a:lstStyle>
          <a:p>
            <a:pPr>
              <a:defRPr/>
            </a:pPr>
            <a:fld id="{31CA6003-BCF1-47A3-808D-2A7CF3BCE81E}" type="slidenum">
              <a:rPr lang="en-US" altLang="ja-JP"/>
              <a:pPr>
                <a:defRPr/>
              </a:pPr>
              <a:t>‹#›</a:t>
            </a:fld>
            <a:endParaRPr lang="en-US" altLang="ja-JP"/>
          </a:p>
        </p:txBody>
      </p:sp>
    </p:spTree>
    <p:extLst>
      <p:ext uri="{BB962C8B-B14F-4D97-AF65-F5344CB8AC3E}">
        <p14:creationId xmlns:p14="http://schemas.microsoft.com/office/powerpoint/2010/main" val="30247810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0" y="382270"/>
            <a:ext cx="4211809" cy="1626870"/>
          </a:xfrm>
        </p:spPr>
        <p:txBody>
          <a:bodyPr anchor="b"/>
          <a:lstStyle>
            <a:lvl1pPr algn="l">
              <a:defRPr sz="2585" b="1"/>
            </a:lvl1pPr>
          </a:lstStyle>
          <a:p>
            <a:r>
              <a:rPr lang="ja-JP" altLang="en-US"/>
              <a:t>マスター タイトルの書式設定</a:t>
            </a:r>
          </a:p>
        </p:txBody>
      </p:sp>
      <p:sp>
        <p:nvSpPr>
          <p:cNvPr id="3" name="コンテンツ プレースホルダー 2"/>
          <p:cNvSpPr>
            <a:spLocks noGrp="1"/>
          </p:cNvSpPr>
          <p:nvPr>
            <p:ph idx="1"/>
          </p:nvPr>
        </p:nvSpPr>
        <p:spPr>
          <a:xfrm>
            <a:off x="5005754" y="382272"/>
            <a:ext cx="7155766" cy="8194358"/>
          </a:xfrm>
        </p:spPr>
        <p:txBody>
          <a:bodyPr/>
          <a:lstStyle>
            <a:lvl1pPr>
              <a:defRPr sz="4135"/>
            </a:lvl1pPr>
            <a:lvl2pPr>
              <a:defRPr sz="3618"/>
            </a:lvl2pPr>
            <a:lvl3pPr>
              <a:defRPr sz="3102"/>
            </a:lvl3pPr>
            <a:lvl4pPr>
              <a:defRPr sz="2585"/>
            </a:lvl4pPr>
            <a:lvl5pPr>
              <a:defRPr sz="2585"/>
            </a:lvl5pPr>
            <a:lvl6pPr>
              <a:defRPr sz="2585"/>
            </a:lvl6pPr>
            <a:lvl7pPr>
              <a:defRPr sz="2585"/>
            </a:lvl7pPr>
            <a:lvl8pPr>
              <a:defRPr sz="2585"/>
            </a:lvl8pPr>
            <a:lvl9pPr>
              <a:defRPr sz="2585"/>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40080" y="2009142"/>
            <a:ext cx="4211809" cy="6567488"/>
          </a:xfrm>
        </p:spPr>
        <p:txBody>
          <a:bodyPr/>
          <a:lstStyle>
            <a:lvl1pPr marL="0" indent="0">
              <a:buNone/>
              <a:defRPr sz="1809"/>
            </a:lvl1pPr>
            <a:lvl2pPr marL="590840" indent="0">
              <a:buNone/>
              <a:defRPr sz="1551"/>
            </a:lvl2pPr>
            <a:lvl3pPr marL="1181679" indent="0">
              <a:buNone/>
              <a:defRPr sz="1292"/>
            </a:lvl3pPr>
            <a:lvl4pPr marL="1772519" indent="0">
              <a:buNone/>
              <a:defRPr sz="1163"/>
            </a:lvl4pPr>
            <a:lvl5pPr marL="2363358" indent="0">
              <a:buNone/>
              <a:defRPr sz="1163"/>
            </a:lvl5pPr>
            <a:lvl6pPr marL="2954198" indent="0">
              <a:buNone/>
              <a:defRPr sz="1163"/>
            </a:lvl6pPr>
            <a:lvl7pPr marL="3545037" indent="0">
              <a:buNone/>
              <a:defRPr sz="1163"/>
            </a:lvl7pPr>
            <a:lvl8pPr marL="4135877" indent="0">
              <a:buNone/>
              <a:defRPr sz="1163"/>
            </a:lvl8pPr>
            <a:lvl9pPr marL="4726716" indent="0">
              <a:buNone/>
              <a:defRPr sz="1163"/>
            </a:lvl9pPr>
          </a:lstStyle>
          <a:p>
            <a:pPr lvl="0"/>
            <a:r>
              <a:rPr lang="ja-JP" altLang="en-US"/>
              <a:t>マスター テキストの書式設定</a:t>
            </a:r>
          </a:p>
        </p:txBody>
      </p:sp>
      <p:sp>
        <p:nvSpPr>
          <p:cNvPr id="5" name="Rectangle 4">
            <a:extLst>
              <a:ext uri="{FF2B5EF4-FFF2-40B4-BE49-F238E27FC236}">
                <a16:creationId xmlns:a16="http://schemas.microsoft.com/office/drawing/2014/main" id="{8507FC83-D829-4D05-8681-B5717B332A7B}"/>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53D6AE49-7300-4028-BD3F-09D7353E4D67}"/>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91E41D3B-FF83-4C33-8AA2-EA73FC7796CC}"/>
              </a:ext>
            </a:extLst>
          </p:cNvPr>
          <p:cNvSpPr>
            <a:spLocks noGrp="1" noChangeArrowheads="1"/>
          </p:cNvSpPr>
          <p:nvPr>
            <p:ph type="sldNum" sz="quarter" idx="12"/>
          </p:nvPr>
        </p:nvSpPr>
        <p:spPr>
          <a:ln/>
        </p:spPr>
        <p:txBody>
          <a:bodyPr/>
          <a:lstStyle>
            <a:lvl1pPr>
              <a:defRPr/>
            </a:lvl1pPr>
          </a:lstStyle>
          <a:p>
            <a:pPr>
              <a:defRPr/>
            </a:pPr>
            <a:fld id="{27A30BB4-AAE6-40BB-A2BB-7C7022FA7C02}" type="slidenum">
              <a:rPr lang="en-US" altLang="ja-JP"/>
              <a:pPr>
                <a:defRPr/>
              </a:pPr>
              <a:t>‹#›</a:t>
            </a:fld>
            <a:endParaRPr lang="en-US" altLang="ja-JP"/>
          </a:p>
        </p:txBody>
      </p:sp>
    </p:spTree>
    <p:extLst>
      <p:ext uri="{BB962C8B-B14F-4D97-AF65-F5344CB8AC3E}">
        <p14:creationId xmlns:p14="http://schemas.microsoft.com/office/powerpoint/2010/main" val="9150336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032" y="6720840"/>
            <a:ext cx="7680960" cy="793433"/>
          </a:xfrm>
        </p:spPr>
        <p:txBody>
          <a:bodyPr anchor="b"/>
          <a:lstStyle>
            <a:lvl1pPr algn="l">
              <a:defRPr sz="2585" b="1"/>
            </a:lvl1pPr>
          </a:lstStyle>
          <a:p>
            <a:r>
              <a:rPr lang="ja-JP" altLang="en-US"/>
              <a:t>マスター タイトルの書式設定</a:t>
            </a:r>
          </a:p>
        </p:txBody>
      </p:sp>
      <p:sp>
        <p:nvSpPr>
          <p:cNvPr id="3" name="図プレースホルダー 2"/>
          <p:cNvSpPr>
            <a:spLocks noGrp="1"/>
          </p:cNvSpPr>
          <p:nvPr>
            <p:ph type="pic" idx="1"/>
          </p:nvPr>
        </p:nvSpPr>
        <p:spPr>
          <a:xfrm>
            <a:off x="2509032" y="857885"/>
            <a:ext cx="7680960" cy="5760720"/>
          </a:xfrm>
        </p:spPr>
        <p:txBody>
          <a:bodyPr/>
          <a:lstStyle>
            <a:lvl1pPr marL="0" indent="0">
              <a:buNone/>
              <a:defRPr sz="4135"/>
            </a:lvl1pPr>
            <a:lvl2pPr marL="590840" indent="0">
              <a:buNone/>
              <a:defRPr sz="3618"/>
            </a:lvl2pPr>
            <a:lvl3pPr marL="1181679" indent="0">
              <a:buNone/>
              <a:defRPr sz="3102"/>
            </a:lvl3pPr>
            <a:lvl4pPr marL="1772519" indent="0">
              <a:buNone/>
              <a:defRPr sz="2585"/>
            </a:lvl4pPr>
            <a:lvl5pPr marL="2363358" indent="0">
              <a:buNone/>
              <a:defRPr sz="2585"/>
            </a:lvl5pPr>
            <a:lvl6pPr marL="2954198" indent="0">
              <a:buNone/>
              <a:defRPr sz="2585"/>
            </a:lvl6pPr>
            <a:lvl7pPr marL="3545037" indent="0">
              <a:buNone/>
              <a:defRPr sz="2585"/>
            </a:lvl7pPr>
            <a:lvl8pPr marL="4135877" indent="0">
              <a:buNone/>
              <a:defRPr sz="2585"/>
            </a:lvl8pPr>
            <a:lvl9pPr marL="4726716" indent="0">
              <a:buNone/>
              <a:defRPr sz="2585"/>
            </a:lvl9pPr>
          </a:lstStyle>
          <a:p>
            <a:pPr lvl="0"/>
            <a:endParaRPr lang="ja-JP" altLang="en-US" noProof="0"/>
          </a:p>
        </p:txBody>
      </p:sp>
      <p:sp>
        <p:nvSpPr>
          <p:cNvPr id="4" name="テキスト プレースホルダー 3"/>
          <p:cNvSpPr>
            <a:spLocks noGrp="1"/>
          </p:cNvSpPr>
          <p:nvPr>
            <p:ph type="body" sz="half" idx="2"/>
          </p:nvPr>
        </p:nvSpPr>
        <p:spPr>
          <a:xfrm>
            <a:off x="2509032" y="7514273"/>
            <a:ext cx="7680960" cy="1126807"/>
          </a:xfrm>
        </p:spPr>
        <p:txBody>
          <a:bodyPr/>
          <a:lstStyle>
            <a:lvl1pPr marL="0" indent="0">
              <a:buNone/>
              <a:defRPr sz="1809"/>
            </a:lvl1pPr>
            <a:lvl2pPr marL="590840" indent="0">
              <a:buNone/>
              <a:defRPr sz="1551"/>
            </a:lvl2pPr>
            <a:lvl3pPr marL="1181679" indent="0">
              <a:buNone/>
              <a:defRPr sz="1292"/>
            </a:lvl3pPr>
            <a:lvl4pPr marL="1772519" indent="0">
              <a:buNone/>
              <a:defRPr sz="1163"/>
            </a:lvl4pPr>
            <a:lvl5pPr marL="2363358" indent="0">
              <a:buNone/>
              <a:defRPr sz="1163"/>
            </a:lvl5pPr>
            <a:lvl6pPr marL="2954198" indent="0">
              <a:buNone/>
              <a:defRPr sz="1163"/>
            </a:lvl6pPr>
            <a:lvl7pPr marL="3545037" indent="0">
              <a:buNone/>
              <a:defRPr sz="1163"/>
            </a:lvl7pPr>
            <a:lvl8pPr marL="4135877" indent="0">
              <a:buNone/>
              <a:defRPr sz="1163"/>
            </a:lvl8pPr>
            <a:lvl9pPr marL="4726716" indent="0">
              <a:buNone/>
              <a:defRPr sz="1163"/>
            </a:lvl9pPr>
          </a:lstStyle>
          <a:p>
            <a:pPr lvl="0"/>
            <a:r>
              <a:rPr lang="ja-JP" altLang="en-US"/>
              <a:t>マスター テキストの書式設定</a:t>
            </a:r>
          </a:p>
        </p:txBody>
      </p:sp>
      <p:sp>
        <p:nvSpPr>
          <p:cNvPr id="5" name="Rectangle 4">
            <a:extLst>
              <a:ext uri="{FF2B5EF4-FFF2-40B4-BE49-F238E27FC236}">
                <a16:creationId xmlns:a16="http://schemas.microsoft.com/office/drawing/2014/main" id="{90349523-3C44-419F-96DE-EF0BDF5CDC0B}"/>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DE8EFD34-0DD7-45CC-AED1-7D2BEC144741}"/>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B01FB665-A371-4305-8358-13018C1728F7}"/>
              </a:ext>
            </a:extLst>
          </p:cNvPr>
          <p:cNvSpPr>
            <a:spLocks noGrp="1" noChangeArrowheads="1"/>
          </p:cNvSpPr>
          <p:nvPr>
            <p:ph type="sldNum" sz="quarter" idx="12"/>
          </p:nvPr>
        </p:nvSpPr>
        <p:spPr>
          <a:ln/>
        </p:spPr>
        <p:txBody>
          <a:bodyPr/>
          <a:lstStyle>
            <a:lvl1pPr>
              <a:defRPr/>
            </a:lvl1pPr>
          </a:lstStyle>
          <a:p>
            <a:pPr>
              <a:defRPr/>
            </a:pPr>
            <a:fld id="{7F279361-9E35-4780-AE9D-7B44707819EF}" type="slidenum">
              <a:rPr lang="en-US" altLang="ja-JP"/>
              <a:pPr>
                <a:defRPr/>
              </a:pPr>
              <a:t>‹#›</a:t>
            </a:fld>
            <a:endParaRPr lang="en-US" altLang="ja-JP"/>
          </a:p>
        </p:txBody>
      </p:sp>
    </p:spTree>
    <p:extLst>
      <p:ext uri="{BB962C8B-B14F-4D97-AF65-F5344CB8AC3E}">
        <p14:creationId xmlns:p14="http://schemas.microsoft.com/office/powerpoint/2010/main" val="33190857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5A4199A5-E168-4FF6-9E38-D11CD9154EB6}"/>
              </a:ext>
            </a:extLst>
          </p:cNvPr>
          <p:cNvSpPr>
            <a:spLocks noGrp="1" noChangeArrowheads="1"/>
          </p:cNvSpPr>
          <p:nvPr>
            <p:ph type="title"/>
          </p:nvPr>
        </p:nvSpPr>
        <p:spPr bwMode="auto">
          <a:xfrm>
            <a:off x="640080" y="384493"/>
            <a:ext cx="11521440"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0" tIns="45715" rIns="91430" bIns="45715" numCol="1" anchor="ctr" anchorCtr="0" compatLnSpc="1">
            <a:prstTxWarp prst="textNoShape">
              <a:avLst/>
            </a:prstTxWarp>
          </a:bodyPr>
          <a:lstStyle/>
          <a:p>
            <a:pPr lvl="0"/>
            <a:r>
              <a:rPr lang="ja-JP" altLang="en-US"/>
              <a:t>マスタ タイトルの書式設定</a:t>
            </a:r>
          </a:p>
        </p:txBody>
      </p:sp>
      <p:sp>
        <p:nvSpPr>
          <p:cNvPr id="1027" name="Rectangle 3">
            <a:extLst>
              <a:ext uri="{FF2B5EF4-FFF2-40B4-BE49-F238E27FC236}">
                <a16:creationId xmlns:a16="http://schemas.microsoft.com/office/drawing/2014/main" id="{C930AD1F-059B-4A95-9527-28C0D4BDE70B}"/>
              </a:ext>
            </a:extLst>
          </p:cNvPr>
          <p:cNvSpPr>
            <a:spLocks noGrp="1" noChangeArrowheads="1"/>
          </p:cNvSpPr>
          <p:nvPr>
            <p:ph type="body" idx="1"/>
          </p:nvPr>
        </p:nvSpPr>
        <p:spPr bwMode="auto">
          <a:xfrm>
            <a:off x="640080" y="2240281"/>
            <a:ext cx="11521440" cy="63363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0" tIns="45715" rIns="91430" bIns="45715"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a:extLst>
              <a:ext uri="{FF2B5EF4-FFF2-40B4-BE49-F238E27FC236}">
                <a16:creationId xmlns:a16="http://schemas.microsoft.com/office/drawing/2014/main" id="{FC809946-8DC9-4185-8CDA-5C5C5997E3B8}"/>
              </a:ext>
            </a:extLst>
          </p:cNvPr>
          <p:cNvSpPr>
            <a:spLocks noGrp="1" noChangeArrowheads="1"/>
          </p:cNvSpPr>
          <p:nvPr>
            <p:ph type="dt" sz="half" idx="2"/>
          </p:nvPr>
        </p:nvSpPr>
        <p:spPr bwMode="auto">
          <a:xfrm>
            <a:off x="640080" y="8743315"/>
            <a:ext cx="2987040" cy="666750"/>
          </a:xfrm>
          <a:prstGeom prst="rect">
            <a:avLst/>
          </a:prstGeom>
          <a:noFill/>
          <a:ln>
            <a:noFill/>
          </a:ln>
          <a:effectLst/>
        </p:spPr>
        <p:txBody>
          <a:bodyPr vert="horz" wrap="square" lIns="91430" tIns="45715" rIns="91430" bIns="45715" numCol="1" anchor="t" anchorCtr="0" compatLnSpc="1">
            <a:prstTxWarp prst="textNoShape">
              <a:avLst/>
            </a:prstTxWarp>
          </a:bodyPr>
          <a:lstStyle>
            <a:lvl1pPr eaLnBrk="1" hangingPunct="1">
              <a:defRPr sz="1809">
                <a:latin typeface="Arial" charset="0"/>
                <a:ea typeface="ＭＳ Ｐゴシック" charset="-128"/>
              </a:defRPr>
            </a:lvl1pPr>
          </a:lstStyle>
          <a:p>
            <a:pPr>
              <a:defRPr/>
            </a:pPr>
            <a:endParaRPr lang="en-US" altLang="ja-JP"/>
          </a:p>
        </p:txBody>
      </p:sp>
      <p:sp>
        <p:nvSpPr>
          <p:cNvPr id="1029" name="Rectangle 5">
            <a:extLst>
              <a:ext uri="{FF2B5EF4-FFF2-40B4-BE49-F238E27FC236}">
                <a16:creationId xmlns:a16="http://schemas.microsoft.com/office/drawing/2014/main" id="{6328DFB2-B83D-4E42-BF83-C0EA46E52D36}"/>
              </a:ext>
            </a:extLst>
          </p:cNvPr>
          <p:cNvSpPr>
            <a:spLocks noGrp="1" noChangeArrowheads="1"/>
          </p:cNvSpPr>
          <p:nvPr>
            <p:ph type="ftr" sz="quarter" idx="3"/>
          </p:nvPr>
        </p:nvSpPr>
        <p:spPr bwMode="auto">
          <a:xfrm>
            <a:off x="4373880" y="8743315"/>
            <a:ext cx="4053840" cy="666750"/>
          </a:xfrm>
          <a:prstGeom prst="rect">
            <a:avLst/>
          </a:prstGeom>
          <a:noFill/>
          <a:ln>
            <a:noFill/>
          </a:ln>
          <a:effectLst/>
        </p:spPr>
        <p:txBody>
          <a:bodyPr vert="horz" wrap="square" lIns="91430" tIns="45715" rIns="91430" bIns="45715" numCol="1" anchor="t" anchorCtr="0" compatLnSpc="1">
            <a:prstTxWarp prst="textNoShape">
              <a:avLst/>
            </a:prstTxWarp>
          </a:bodyPr>
          <a:lstStyle>
            <a:lvl1pPr algn="ctr" eaLnBrk="1" hangingPunct="1">
              <a:defRPr sz="1809">
                <a:latin typeface="Arial" charset="0"/>
                <a:ea typeface="ＭＳ Ｐゴシック" charset="-128"/>
              </a:defRPr>
            </a:lvl1pPr>
          </a:lstStyle>
          <a:p>
            <a:pPr>
              <a:defRPr/>
            </a:pPr>
            <a:endParaRPr lang="en-US" altLang="ja-JP"/>
          </a:p>
        </p:txBody>
      </p:sp>
      <p:sp>
        <p:nvSpPr>
          <p:cNvPr id="1030" name="Rectangle 6">
            <a:extLst>
              <a:ext uri="{FF2B5EF4-FFF2-40B4-BE49-F238E27FC236}">
                <a16:creationId xmlns:a16="http://schemas.microsoft.com/office/drawing/2014/main" id="{384551CD-7E63-43AA-B94B-D4A7188907EB}"/>
              </a:ext>
            </a:extLst>
          </p:cNvPr>
          <p:cNvSpPr>
            <a:spLocks noGrp="1" noChangeArrowheads="1"/>
          </p:cNvSpPr>
          <p:nvPr>
            <p:ph type="sldNum" sz="quarter" idx="4"/>
          </p:nvPr>
        </p:nvSpPr>
        <p:spPr bwMode="auto">
          <a:xfrm>
            <a:off x="9174480" y="8743315"/>
            <a:ext cx="2987040" cy="666750"/>
          </a:xfrm>
          <a:prstGeom prst="rect">
            <a:avLst/>
          </a:prstGeom>
          <a:noFill/>
          <a:ln>
            <a:noFill/>
          </a:ln>
          <a:effectLst/>
        </p:spPr>
        <p:txBody>
          <a:bodyPr vert="horz" wrap="square" lIns="91430" tIns="45715" rIns="91430" bIns="45715" numCol="1" anchor="t" anchorCtr="0" compatLnSpc="1">
            <a:prstTxWarp prst="textNoShape">
              <a:avLst/>
            </a:prstTxWarp>
          </a:bodyPr>
          <a:lstStyle>
            <a:lvl1pPr algn="r" eaLnBrk="1" hangingPunct="1">
              <a:defRPr sz="1809"/>
            </a:lvl1pPr>
          </a:lstStyle>
          <a:p>
            <a:pPr>
              <a:defRPr/>
            </a:pPr>
            <a:fld id="{D12297C5-862E-42F0-83B6-D1A349AA53FA}" type="slidenum">
              <a:rPr lang="en-US" altLang="ja-JP"/>
              <a:pPr>
                <a:defRPr/>
              </a:pPr>
              <a:t>‹#›</a:t>
            </a:fld>
            <a:endParaRPr lang="en-US" altLang="ja-JP"/>
          </a:p>
        </p:txBody>
      </p:sp>
    </p:spTree>
    <p:extLst>
      <p:ext uri="{BB962C8B-B14F-4D97-AF65-F5344CB8AC3E}">
        <p14:creationId xmlns:p14="http://schemas.microsoft.com/office/powerpoint/2010/main" val="262274714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ctr" rtl="0" eaLnBrk="0" fontAlgn="base" hangingPunct="0">
        <a:spcBef>
          <a:spcPct val="0"/>
        </a:spcBef>
        <a:spcAft>
          <a:spcPct val="0"/>
        </a:spcAft>
        <a:defRPr kumimoji="1" sz="5686">
          <a:solidFill>
            <a:schemeClr val="tx2"/>
          </a:solidFill>
          <a:latin typeface="+mj-lt"/>
          <a:ea typeface="+mj-ea"/>
          <a:cs typeface="+mj-cs"/>
        </a:defRPr>
      </a:lvl1pPr>
      <a:lvl2pPr algn="ctr" rtl="0" eaLnBrk="0" fontAlgn="base" hangingPunct="0">
        <a:spcBef>
          <a:spcPct val="0"/>
        </a:spcBef>
        <a:spcAft>
          <a:spcPct val="0"/>
        </a:spcAft>
        <a:defRPr kumimoji="1" sz="5686">
          <a:solidFill>
            <a:schemeClr val="tx2"/>
          </a:solidFill>
          <a:latin typeface="Arial" charset="0"/>
          <a:ea typeface="ＭＳ Ｐゴシック" charset="-128"/>
        </a:defRPr>
      </a:lvl2pPr>
      <a:lvl3pPr algn="ctr" rtl="0" eaLnBrk="0" fontAlgn="base" hangingPunct="0">
        <a:spcBef>
          <a:spcPct val="0"/>
        </a:spcBef>
        <a:spcAft>
          <a:spcPct val="0"/>
        </a:spcAft>
        <a:defRPr kumimoji="1" sz="5686">
          <a:solidFill>
            <a:schemeClr val="tx2"/>
          </a:solidFill>
          <a:latin typeface="Arial" charset="0"/>
          <a:ea typeface="ＭＳ Ｐゴシック" charset="-128"/>
        </a:defRPr>
      </a:lvl3pPr>
      <a:lvl4pPr algn="ctr" rtl="0" eaLnBrk="0" fontAlgn="base" hangingPunct="0">
        <a:spcBef>
          <a:spcPct val="0"/>
        </a:spcBef>
        <a:spcAft>
          <a:spcPct val="0"/>
        </a:spcAft>
        <a:defRPr kumimoji="1" sz="5686">
          <a:solidFill>
            <a:schemeClr val="tx2"/>
          </a:solidFill>
          <a:latin typeface="Arial" charset="0"/>
          <a:ea typeface="ＭＳ Ｐゴシック" charset="-128"/>
        </a:defRPr>
      </a:lvl4pPr>
      <a:lvl5pPr algn="ctr" rtl="0" eaLnBrk="0" fontAlgn="base" hangingPunct="0">
        <a:spcBef>
          <a:spcPct val="0"/>
        </a:spcBef>
        <a:spcAft>
          <a:spcPct val="0"/>
        </a:spcAft>
        <a:defRPr kumimoji="1" sz="5686">
          <a:solidFill>
            <a:schemeClr val="tx2"/>
          </a:solidFill>
          <a:latin typeface="Arial" charset="0"/>
          <a:ea typeface="ＭＳ Ｐゴシック" charset="-128"/>
        </a:defRPr>
      </a:lvl5pPr>
      <a:lvl6pPr marL="590840" algn="ctr" rtl="0" fontAlgn="base">
        <a:spcBef>
          <a:spcPct val="0"/>
        </a:spcBef>
        <a:spcAft>
          <a:spcPct val="0"/>
        </a:spcAft>
        <a:defRPr kumimoji="1" sz="5686">
          <a:solidFill>
            <a:schemeClr val="tx2"/>
          </a:solidFill>
          <a:latin typeface="Arial" charset="0"/>
          <a:ea typeface="ＭＳ Ｐゴシック" charset="-128"/>
        </a:defRPr>
      </a:lvl6pPr>
      <a:lvl7pPr marL="1181679" algn="ctr" rtl="0" fontAlgn="base">
        <a:spcBef>
          <a:spcPct val="0"/>
        </a:spcBef>
        <a:spcAft>
          <a:spcPct val="0"/>
        </a:spcAft>
        <a:defRPr kumimoji="1" sz="5686">
          <a:solidFill>
            <a:schemeClr val="tx2"/>
          </a:solidFill>
          <a:latin typeface="Arial" charset="0"/>
          <a:ea typeface="ＭＳ Ｐゴシック" charset="-128"/>
        </a:defRPr>
      </a:lvl7pPr>
      <a:lvl8pPr marL="1772519" algn="ctr" rtl="0" fontAlgn="base">
        <a:spcBef>
          <a:spcPct val="0"/>
        </a:spcBef>
        <a:spcAft>
          <a:spcPct val="0"/>
        </a:spcAft>
        <a:defRPr kumimoji="1" sz="5686">
          <a:solidFill>
            <a:schemeClr val="tx2"/>
          </a:solidFill>
          <a:latin typeface="Arial" charset="0"/>
          <a:ea typeface="ＭＳ Ｐゴシック" charset="-128"/>
        </a:defRPr>
      </a:lvl8pPr>
      <a:lvl9pPr marL="2363358" algn="ctr" rtl="0" fontAlgn="base">
        <a:spcBef>
          <a:spcPct val="0"/>
        </a:spcBef>
        <a:spcAft>
          <a:spcPct val="0"/>
        </a:spcAft>
        <a:defRPr kumimoji="1" sz="5686">
          <a:solidFill>
            <a:schemeClr val="tx2"/>
          </a:solidFill>
          <a:latin typeface="Arial" charset="0"/>
          <a:ea typeface="ＭＳ Ｐゴシック" charset="-128"/>
        </a:defRPr>
      </a:lvl9pPr>
    </p:titleStyle>
    <p:bodyStyle>
      <a:lvl1pPr marL="443130" indent="-443130" algn="l" rtl="0" eaLnBrk="0" fontAlgn="base" hangingPunct="0">
        <a:spcBef>
          <a:spcPct val="20000"/>
        </a:spcBef>
        <a:spcAft>
          <a:spcPct val="0"/>
        </a:spcAft>
        <a:buChar char="•"/>
        <a:defRPr kumimoji="1" sz="4135">
          <a:solidFill>
            <a:schemeClr val="tx1"/>
          </a:solidFill>
          <a:latin typeface="+mn-lt"/>
          <a:ea typeface="+mn-ea"/>
          <a:cs typeface="+mn-cs"/>
        </a:defRPr>
      </a:lvl1pPr>
      <a:lvl2pPr marL="958063" indent="-367224" algn="l" rtl="0" eaLnBrk="0" fontAlgn="base" hangingPunct="0">
        <a:spcBef>
          <a:spcPct val="20000"/>
        </a:spcBef>
        <a:spcAft>
          <a:spcPct val="0"/>
        </a:spcAft>
        <a:buChar char="–"/>
        <a:defRPr kumimoji="1" sz="3618">
          <a:solidFill>
            <a:schemeClr val="tx1"/>
          </a:solidFill>
          <a:latin typeface="+mn-lt"/>
          <a:ea typeface="+mn-ea"/>
        </a:defRPr>
      </a:lvl2pPr>
      <a:lvl3pPr marL="1477099" indent="-295420" algn="l" rtl="0" eaLnBrk="0" fontAlgn="base" hangingPunct="0">
        <a:spcBef>
          <a:spcPct val="20000"/>
        </a:spcBef>
        <a:spcAft>
          <a:spcPct val="0"/>
        </a:spcAft>
        <a:buChar char="•"/>
        <a:defRPr kumimoji="1" sz="3102">
          <a:solidFill>
            <a:schemeClr val="tx1"/>
          </a:solidFill>
          <a:latin typeface="+mn-lt"/>
          <a:ea typeface="+mn-ea"/>
        </a:defRPr>
      </a:lvl3pPr>
      <a:lvl4pPr marL="2067938" indent="-295420" algn="l" rtl="0" eaLnBrk="0" fontAlgn="base" hangingPunct="0">
        <a:spcBef>
          <a:spcPct val="20000"/>
        </a:spcBef>
        <a:spcAft>
          <a:spcPct val="0"/>
        </a:spcAft>
        <a:buChar char="–"/>
        <a:defRPr kumimoji="1" sz="2585">
          <a:solidFill>
            <a:schemeClr val="tx1"/>
          </a:solidFill>
          <a:latin typeface="+mn-lt"/>
          <a:ea typeface="+mn-ea"/>
        </a:defRPr>
      </a:lvl4pPr>
      <a:lvl5pPr marL="2658778" indent="-295420" algn="l" rtl="0" eaLnBrk="0" fontAlgn="base" hangingPunct="0">
        <a:spcBef>
          <a:spcPct val="20000"/>
        </a:spcBef>
        <a:spcAft>
          <a:spcPct val="0"/>
        </a:spcAft>
        <a:buChar char="»"/>
        <a:defRPr kumimoji="1" sz="2585">
          <a:solidFill>
            <a:schemeClr val="tx1"/>
          </a:solidFill>
          <a:latin typeface="+mn-lt"/>
          <a:ea typeface="+mn-ea"/>
        </a:defRPr>
      </a:lvl5pPr>
      <a:lvl6pPr marL="3249618" indent="-295420" algn="l" rtl="0" fontAlgn="base">
        <a:spcBef>
          <a:spcPct val="20000"/>
        </a:spcBef>
        <a:spcAft>
          <a:spcPct val="0"/>
        </a:spcAft>
        <a:buChar char="»"/>
        <a:defRPr kumimoji="1" sz="2585">
          <a:solidFill>
            <a:schemeClr val="tx1"/>
          </a:solidFill>
          <a:latin typeface="+mn-lt"/>
          <a:ea typeface="+mn-ea"/>
        </a:defRPr>
      </a:lvl6pPr>
      <a:lvl7pPr marL="3840457" indent="-295420" algn="l" rtl="0" fontAlgn="base">
        <a:spcBef>
          <a:spcPct val="20000"/>
        </a:spcBef>
        <a:spcAft>
          <a:spcPct val="0"/>
        </a:spcAft>
        <a:buChar char="»"/>
        <a:defRPr kumimoji="1" sz="2585">
          <a:solidFill>
            <a:schemeClr val="tx1"/>
          </a:solidFill>
          <a:latin typeface="+mn-lt"/>
          <a:ea typeface="+mn-ea"/>
        </a:defRPr>
      </a:lvl7pPr>
      <a:lvl8pPr marL="4431297" indent="-295420" algn="l" rtl="0" fontAlgn="base">
        <a:spcBef>
          <a:spcPct val="20000"/>
        </a:spcBef>
        <a:spcAft>
          <a:spcPct val="0"/>
        </a:spcAft>
        <a:buChar char="»"/>
        <a:defRPr kumimoji="1" sz="2585">
          <a:solidFill>
            <a:schemeClr val="tx1"/>
          </a:solidFill>
          <a:latin typeface="+mn-lt"/>
          <a:ea typeface="+mn-ea"/>
        </a:defRPr>
      </a:lvl8pPr>
      <a:lvl9pPr marL="5022136" indent="-295420" algn="l" rtl="0" fontAlgn="base">
        <a:spcBef>
          <a:spcPct val="20000"/>
        </a:spcBef>
        <a:spcAft>
          <a:spcPct val="0"/>
        </a:spcAft>
        <a:buChar char="»"/>
        <a:defRPr kumimoji="1" sz="2585">
          <a:solidFill>
            <a:schemeClr val="tx1"/>
          </a:solidFill>
          <a:latin typeface="+mn-lt"/>
          <a:ea typeface="+mn-ea"/>
        </a:defRPr>
      </a:lvl9pPr>
    </p:bodyStyle>
    <p:otherStyle>
      <a:defPPr>
        <a:defRPr lang="ja-JP"/>
      </a:defPPr>
      <a:lvl1pPr marL="0" algn="l" defTabSz="1181679" rtl="0" eaLnBrk="1" latinLnBrk="0" hangingPunct="1">
        <a:defRPr kumimoji="1" sz="2326" kern="1200">
          <a:solidFill>
            <a:schemeClr val="tx1"/>
          </a:solidFill>
          <a:latin typeface="+mn-lt"/>
          <a:ea typeface="+mn-ea"/>
          <a:cs typeface="+mn-cs"/>
        </a:defRPr>
      </a:lvl1pPr>
      <a:lvl2pPr marL="590840" algn="l" defTabSz="1181679" rtl="0" eaLnBrk="1" latinLnBrk="0" hangingPunct="1">
        <a:defRPr kumimoji="1" sz="2326" kern="1200">
          <a:solidFill>
            <a:schemeClr val="tx1"/>
          </a:solidFill>
          <a:latin typeface="+mn-lt"/>
          <a:ea typeface="+mn-ea"/>
          <a:cs typeface="+mn-cs"/>
        </a:defRPr>
      </a:lvl2pPr>
      <a:lvl3pPr marL="1181679" algn="l" defTabSz="1181679" rtl="0" eaLnBrk="1" latinLnBrk="0" hangingPunct="1">
        <a:defRPr kumimoji="1" sz="2326" kern="1200">
          <a:solidFill>
            <a:schemeClr val="tx1"/>
          </a:solidFill>
          <a:latin typeface="+mn-lt"/>
          <a:ea typeface="+mn-ea"/>
          <a:cs typeface="+mn-cs"/>
        </a:defRPr>
      </a:lvl3pPr>
      <a:lvl4pPr marL="1772519" algn="l" defTabSz="1181679" rtl="0" eaLnBrk="1" latinLnBrk="0" hangingPunct="1">
        <a:defRPr kumimoji="1" sz="2326" kern="1200">
          <a:solidFill>
            <a:schemeClr val="tx1"/>
          </a:solidFill>
          <a:latin typeface="+mn-lt"/>
          <a:ea typeface="+mn-ea"/>
          <a:cs typeface="+mn-cs"/>
        </a:defRPr>
      </a:lvl4pPr>
      <a:lvl5pPr marL="2363358" algn="l" defTabSz="1181679" rtl="0" eaLnBrk="1" latinLnBrk="0" hangingPunct="1">
        <a:defRPr kumimoji="1" sz="2326" kern="1200">
          <a:solidFill>
            <a:schemeClr val="tx1"/>
          </a:solidFill>
          <a:latin typeface="+mn-lt"/>
          <a:ea typeface="+mn-ea"/>
          <a:cs typeface="+mn-cs"/>
        </a:defRPr>
      </a:lvl5pPr>
      <a:lvl6pPr marL="2954198" algn="l" defTabSz="1181679" rtl="0" eaLnBrk="1" latinLnBrk="0" hangingPunct="1">
        <a:defRPr kumimoji="1" sz="2326" kern="1200">
          <a:solidFill>
            <a:schemeClr val="tx1"/>
          </a:solidFill>
          <a:latin typeface="+mn-lt"/>
          <a:ea typeface="+mn-ea"/>
          <a:cs typeface="+mn-cs"/>
        </a:defRPr>
      </a:lvl6pPr>
      <a:lvl7pPr marL="3545037" algn="l" defTabSz="1181679" rtl="0" eaLnBrk="1" latinLnBrk="0" hangingPunct="1">
        <a:defRPr kumimoji="1" sz="2326" kern="1200">
          <a:solidFill>
            <a:schemeClr val="tx1"/>
          </a:solidFill>
          <a:latin typeface="+mn-lt"/>
          <a:ea typeface="+mn-ea"/>
          <a:cs typeface="+mn-cs"/>
        </a:defRPr>
      </a:lvl7pPr>
      <a:lvl8pPr marL="4135877" algn="l" defTabSz="1181679" rtl="0" eaLnBrk="1" latinLnBrk="0" hangingPunct="1">
        <a:defRPr kumimoji="1" sz="2326" kern="1200">
          <a:solidFill>
            <a:schemeClr val="tx1"/>
          </a:solidFill>
          <a:latin typeface="+mn-lt"/>
          <a:ea typeface="+mn-ea"/>
          <a:cs typeface="+mn-cs"/>
        </a:defRPr>
      </a:lvl8pPr>
      <a:lvl9pPr marL="4726716" algn="l" defTabSz="1181679" rtl="0" eaLnBrk="1" latinLnBrk="0" hangingPunct="1">
        <a:defRPr kumimoji="1" sz="232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8" Type="http://schemas.openxmlformats.org/officeDocument/2006/relationships/image" Target="../media/image14.png"/><Relationship Id="rId13" Type="http://schemas.openxmlformats.org/officeDocument/2006/relationships/image" Target="../media/image19.svg"/><Relationship Id="rId3" Type="http://schemas.openxmlformats.org/officeDocument/2006/relationships/image" Target="../media/image10.png"/><Relationship Id="rId7" Type="http://schemas.openxmlformats.org/officeDocument/2006/relationships/image" Target="../media/image13.svg"/><Relationship Id="rId12" Type="http://schemas.openxmlformats.org/officeDocument/2006/relationships/image" Target="../media/image18.png"/><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image" Target="../media/image12.png"/><Relationship Id="rId11" Type="http://schemas.openxmlformats.org/officeDocument/2006/relationships/image" Target="../media/image17.svg"/><Relationship Id="rId5" Type="http://schemas.openxmlformats.org/officeDocument/2006/relationships/image" Target="../media/image7.png"/><Relationship Id="rId10" Type="http://schemas.openxmlformats.org/officeDocument/2006/relationships/image" Target="../media/image16.png"/><Relationship Id="rId4" Type="http://schemas.openxmlformats.org/officeDocument/2006/relationships/image" Target="../media/image11.png"/><Relationship Id="rId9" Type="http://schemas.openxmlformats.org/officeDocument/2006/relationships/image" Target="../media/image15.svg"/></Relationships>
</file>

<file path=ppt/slides/_rels/slide8.xml.rels><?xml version="1.0" encoding="UTF-8" standalone="yes"?>
<Relationships xmlns="http://schemas.openxmlformats.org/package/2006/relationships"><Relationship Id="rId8" Type="http://schemas.openxmlformats.org/officeDocument/2006/relationships/image" Target="../media/image26.svg"/><Relationship Id="rId3" Type="http://schemas.openxmlformats.org/officeDocument/2006/relationships/image" Target="../media/image21.png"/><Relationship Id="rId7" Type="http://schemas.openxmlformats.org/officeDocument/2006/relationships/image" Target="../media/image25.png"/><Relationship Id="rId2" Type="http://schemas.openxmlformats.org/officeDocument/2006/relationships/image" Target="../media/image20.png"/><Relationship Id="rId1" Type="http://schemas.openxmlformats.org/officeDocument/2006/relationships/slideLayout" Target="../slideLayouts/slideLayout2.xml"/><Relationship Id="rId6" Type="http://schemas.openxmlformats.org/officeDocument/2006/relationships/image" Target="../media/image24.svg"/><Relationship Id="rId5" Type="http://schemas.openxmlformats.org/officeDocument/2006/relationships/image" Target="../media/image23.png"/><Relationship Id="rId10" Type="http://schemas.openxmlformats.org/officeDocument/2006/relationships/image" Target="../media/image9.png"/><Relationship Id="rId4" Type="http://schemas.openxmlformats.org/officeDocument/2006/relationships/image" Target="../media/image22.png"/><Relationship Id="rId9"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フローチャート: 論理積ゲート 9">
            <a:extLst>
              <a:ext uri="{FF2B5EF4-FFF2-40B4-BE49-F238E27FC236}">
                <a16:creationId xmlns:a16="http://schemas.microsoft.com/office/drawing/2014/main" id="{43C6D4E1-8456-4B8A-BA5C-1456A0A19921}"/>
              </a:ext>
            </a:extLst>
          </p:cNvPr>
          <p:cNvSpPr/>
          <p:nvPr/>
        </p:nvSpPr>
        <p:spPr>
          <a:xfrm rot="5400000">
            <a:off x="1811167" y="-1811165"/>
            <a:ext cx="9179267" cy="12801600"/>
          </a:xfrm>
          <a:prstGeom prst="flowChartDelay">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タイトル 1">
            <a:extLst>
              <a:ext uri="{FF2B5EF4-FFF2-40B4-BE49-F238E27FC236}">
                <a16:creationId xmlns:a16="http://schemas.microsoft.com/office/drawing/2014/main" id="{192A5A84-F61D-4DD4-91AB-3C429731D9D6}"/>
              </a:ext>
            </a:extLst>
          </p:cNvPr>
          <p:cNvSpPr txBox="1">
            <a:spLocks/>
          </p:cNvSpPr>
          <p:nvPr/>
        </p:nvSpPr>
        <p:spPr bwMode="auto">
          <a:xfrm>
            <a:off x="640079" y="1994430"/>
            <a:ext cx="11521440" cy="29782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0" tIns="45715" rIns="91430" bIns="45715" numCol="1" anchor="ctr" anchorCtr="0" compatLnSpc="1">
            <a:prstTxWarp prst="textNoShape">
              <a:avLst/>
            </a:prstTxWarp>
          </a:bodyPr>
          <a:lstStyle>
            <a:lvl1pPr algn="ctr" rtl="0" eaLnBrk="0" fontAlgn="base" hangingPunct="0">
              <a:spcBef>
                <a:spcPct val="0"/>
              </a:spcBef>
              <a:spcAft>
                <a:spcPct val="0"/>
              </a:spcAft>
              <a:defRPr kumimoji="1" sz="5686">
                <a:solidFill>
                  <a:schemeClr val="tx2"/>
                </a:solidFill>
                <a:latin typeface="+mj-lt"/>
                <a:ea typeface="+mj-ea"/>
                <a:cs typeface="+mj-cs"/>
              </a:defRPr>
            </a:lvl1pPr>
            <a:lvl2pPr algn="ctr" rtl="0" eaLnBrk="0" fontAlgn="base" hangingPunct="0">
              <a:spcBef>
                <a:spcPct val="0"/>
              </a:spcBef>
              <a:spcAft>
                <a:spcPct val="0"/>
              </a:spcAft>
              <a:defRPr kumimoji="1" sz="5686">
                <a:solidFill>
                  <a:schemeClr val="tx2"/>
                </a:solidFill>
                <a:latin typeface="Arial" charset="0"/>
                <a:ea typeface="ＭＳ Ｐゴシック" charset="-128"/>
              </a:defRPr>
            </a:lvl2pPr>
            <a:lvl3pPr algn="ctr" rtl="0" eaLnBrk="0" fontAlgn="base" hangingPunct="0">
              <a:spcBef>
                <a:spcPct val="0"/>
              </a:spcBef>
              <a:spcAft>
                <a:spcPct val="0"/>
              </a:spcAft>
              <a:defRPr kumimoji="1" sz="5686">
                <a:solidFill>
                  <a:schemeClr val="tx2"/>
                </a:solidFill>
                <a:latin typeface="Arial" charset="0"/>
                <a:ea typeface="ＭＳ Ｐゴシック" charset="-128"/>
              </a:defRPr>
            </a:lvl3pPr>
            <a:lvl4pPr algn="ctr" rtl="0" eaLnBrk="0" fontAlgn="base" hangingPunct="0">
              <a:spcBef>
                <a:spcPct val="0"/>
              </a:spcBef>
              <a:spcAft>
                <a:spcPct val="0"/>
              </a:spcAft>
              <a:defRPr kumimoji="1" sz="5686">
                <a:solidFill>
                  <a:schemeClr val="tx2"/>
                </a:solidFill>
                <a:latin typeface="Arial" charset="0"/>
                <a:ea typeface="ＭＳ Ｐゴシック" charset="-128"/>
              </a:defRPr>
            </a:lvl4pPr>
            <a:lvl5pPr algn="ctr" rtl="0" eaLnBrk="0" fontAlgn="base" hangingPunct="0">
              <a:spcBef>
                <a:spcPct val="0"/>
              </a:spcBef>
              <a:spcAft>
                <a:spcPct val="0"/>
              </a:spcAft>
              <a:defRPr kumimoji="1" sz="5686">
                <a:solidFill>
                  <a:schemeClr val="tx2"/>
                </a:solidFill>
                <a:latin typeface="Arial" charset="0"/>
                <a:ea typeface="ＭＳ Ｐゴシック" charset="-128"/>
              </a:defRPr>
            </a:lvl5pPr>
            <a:lvl6pPr marL="590840" algn="ctr" rtl="0" fontAlgn="base">
              <a:spcBef>
                <a:spcPct val="0"/>
              </a:spcBef>
              <a:spcAft>
                <a:spcPct val="0"/>
              </a:spcAft>
              <a:defRPr kumimoji="1" sz="5686">
                <a:solidFill>
                  <a:schemeClr val="tx2"/>
                </a:solidFill>
                <a:latin typeface="Arial" charset="0"/>
                <a:ea typeface="ＭＳ Ｐゴシック" charset="-128"/>
              </a:defRPr>
            </a:lvl6pPr>
            <a:lvl7pPr marL="1181679" algn="ctr" rtl="0" fontAlgn="base">
              <a:spcBef>
                <a:spcPct val="0"/>
              </a:spcBef>
              <a:spcAft>
                <a:spcPct val="0"/>
              </a:spcAft>
              <a:defRPr kumimoji="1" sz="5686">
                <a:solidFill>
                  <a:schemeClr val="tx2"/>
                </a:solidFill>
                <a:latin typeface="Arial" charset="0"/>
                <a:ea typeface="ＭＳ Ｐゴシック" charset="-128"/>
              </a:defRPr>
            </a:lvl7pPr>
            <a:lvl8pPr marL="1772519" algn="ctr" rtl="0" fontAlgn="base">
              <a:spcBef>
                <a:spcPct val="0"/>
              </a:spcBef>
              <a:spcAft>
                <a:spcPct val="0"/>
              </a:spcAft>
              <a:defRPr kumimoji="1" sz="5686">
                <a:solidFill>
                  <a:schemeClr val="tx2"/>
                </a:solidFill>
                <a:latin typeface="Arial" charset="0"/>
                <a:ea typeface="ＭＳ Ｐゴシック" charset="-128"/>
              </a:defRPr>
            </a:lvl8pPr>
            <a:lvl9pPr marL="2363358" algn="ctr" rtl="0" fontAlgn="base">
              <a:spcBef>
                <a:spcPct val="0"/>
              </a:spcBef>
              <a:spcAft>
                <a:spcPct val="0"/>
              </a:spcAft>
              <a:defRPr kumimoji="1" sz="5686">
                <a:solidFill>
                  <a:schemeClr val="tx2"/>
                </a:solidFill>
                <a:latin typeface="Arial" charset="0"/>
                <a:ea typeface="ＭＳ Ｐゴシック" charset="-128"/>
              </a:defRPr>
            </a:lvl9pPr>
          </a:lstStyle>
          <a:p>
            <a:pPr defTabSz="914400"/>
            <a:r>
              <a:rPr lang="ja-JP" altLang="en-US" sz="7200" b="1" kern="0" spc="600">
                <a:ln w="76200">
                  <a:solidFill>
                    <a:schemeClr val="bg1"/>
                  </a:solidFill>
                </a:ln>
                <a:solidFill>
                  <a:schemeClr val="bg1"/>
                </a:solidFill>
                <a:latin typeface="BIZ UDPゴシック" panose="020B0400000000000000" pitchFamily="50" charset="-128"/>
                <a:ea typeface="BIZ UDPゴシック" panose="020B0400000000000000" pitchFamily="50" charset="-128"/>
              </a:rPr>
              <a:t>豊かな環境づくり大阪</a:t>
            </a:r>
            <a:br>
              <a:rPr lang="en-US" altLang="ja-JP" sz="7200" b="1" kern="0" spc="600">
                <a:ln w="76200">
                  <a:solidFill>
                    <a:schemeClr val="bg1"/>
                  </a:solidFill>
                </a:ln>
                <a:solidFill>
                  <a:schemeClr val="bg1"/>
                </a:solidFill>
                <a:latin typeface="BIZ UDPゴシック" panose="020B0400000000000000" pitchFamily="50" charset="-128"/>
                <a:ea typeface="BIZ UDPゴシック" panose="020B0400000000000000" pitchFamily="50" charset="-128"/>
              </a:rPr>
            </a:br>
            <a:r>
              <a:rPr lang="ja-JP" altLang="en-US" sz="7200" b="1" kern="0" spc="600">
                <a:ln w="76200">
                  <a:solidFill>
                    <a:schemeClr val="bg1"/>
                  </a:solidFill>
                </a:ln>
                <a:solidFill>
                  <a:schemeClr val="bg1"/>
                </a:solidFill>
                <a:latin typeface="BIZ UDPゴシック" panose="020B0400000000000000" pitchFamily="50" charset="-128"/>
                <a:ea typeface="BIZ UDPゴシック" panose="020B0400000000000000" pitchFamily="50" charset="-128"/>
              </a:rPr>
              <a:t>行　動　計　画</a:t>
            </a:r>
            <a:endParaRPr lang="ja-JP" altLang="en-US" sz="7200" b="1" kern="0" dirty="0">
              <a:ln w="76200">
                <a:solidFill>
                  <a:schemeClr val="bg1"/>
                </a:solidFill>
              </a:ln>
              <a:solidFill>
                <a:schemeClr val="bg1"/>
              </a:solidFill>
              <a:latin typeface="BIZ UDPゴシック" panose="020B0400000000000000" pitchFamily="50" charset="-128"/>
              <a:ea typeface="BIZ UDPゴシック" panose="020B0400000000000000" pitchFamily="50" charset="-128"/>
            </a:endParaRPr>
          </a:p>
        </p:txBody>
      </p:sp>
      <p:sp>
        <p:nvSpPr>
          <p:cNvPr id="2" name="タイトル 1">
            <a:extLst>
              <a:ext uri="{FF2B5EF4-FFF2-40B4-BE49-F238E27FC236}">
                <a16:creationId xmlns:a16="http://schemas.microsoft.com/office/drawing/2014/main" id="{BB9C71B1-546B-4EDA-86FB-EE645C652A1B}"/>
              </a:ext>
            </a:extLst>
          </p:cNvPr>
          <p:cNvSpPr>
            <a:spLocks noGrp="1"/>
          </p:cNvSpPr>
          <p:nvPr>
            <p:ph type="title"/>
          </p:nvPr>
        </p:nvSpPr>
        <p:spPr>
          <a:xfrm>
            <a:off x="640080" y="1992352"/>
            <a:ext cx="11521440" cy="2978234"/>
          </a:xfrm>
        </p:spPr>
        <p:txBody>
          <a:bodyPr/>
          <a:lstStyle/>
          <a:p>
            <a:r>
              <a:rPr kumimoji="1" lang="ja-JP" altLang="en-US" sz="7200" b="1" spc="600" dirty="0">
                <a:solidFill>
                  <a:schemeClr val="accent2"/>
                </a:solidFill>
                <a:latin typeface="BIZ UDPゴシック" panose="020B0400000000000000" pitchFamily="50" charset="-128"/>
                <a:ea typeface="BIZ UDPゴシック" panose="020B0400000000000000" pitchFamily="50" charset="-128"/>
              </a:rPr>
              <a:t>豊かな環境づくり大阪</a:t>
            </a:r>
            <a:br>
              <a:rPr kumimoji="1" lang="en-US" altLang="ja-JP" sz="7200" b="1" spc="600" dirty="0">
                <a:solidFill>
                  <a:schemeClr val="accent2"/>
                </a:solidFill>
                <a:latin typeface="BIZ UDPゴシック" panose="020B0400000000000000" pitchFamily="50" charset="-128"/>
                <a:ea typeface="BIZ UDPゴシック" panose="020B0400000000000000" pitchFamily="50" charset="-128"/>
              </a:rPr>
            </a:br>
            <a:r>
              <a:rPr kumimoji="1" lang="ja-JP" altLang="en-US" sz="7200" b="1" spc="600" dirty="0">
                <a:solidFill>
                  <a:schemeClr val="accent2"/>
                </a:solidFill>
                <a:latin typeface="BIZ UDPゴシック" panose="020B0400000000000000" pitchFamily="50" charset="-128"/>
                <a:ea typeface="BIZ UDPゴシック" panose="020B0400000000000000" pitchFamily="50" charset="-128"/>
              </a:rPr>
              <a:t>行　動　計　画</a:t>
            </a:r>
            <a:endParaRPr kumimoji="1" lang="ja-JP" altLang="en-US" sz="7200" b="1" dirty="0">
              <a:solidFill>
                <a:schemeClr val="accent2"/>
              </a:solidFill>
              <a:latin typeface="BIZ UDPゴシック" panose="020B0400000000000000" pitchFamily="50" charset="-128"/>
              <a:ea typeface="BIZ UDPゴシック" panose="020B0400000000000000" pitchFamily="50" charset="-128"/>
            </a:endParaRPr>
          </a:p>
        </p:txBody>
      </p:sp>
      <p:sp>
        <p:nvSpPr>
          <p:cNvPr id="4" name="タイトル 1">
            <a:extLst>
              <a:ext uri="{FF2B5EF4-FFF2-40B4-BE49-F238E27FC236}">
                <a16:creationId xmlns:a16="http://schemas.microsoft.com/office/drawing/2014/main" id="{B1BD0D9A-0C86-4D3C-8537-C5B19E62EFF8}"/>
              </a:ext>
            </a:extLst>
          </p:cNvPr>
          <p:cNvSpPr txBox="1">
            <a:spLocks/>
          </p:cNvSpPr>
          <p:nvPr/>
        </p:nvSpPr>
        <p:spPr bwMode="auto">
          <a:xfrm>
            <a:off x="3384268" y="6502552"/>
            <a:ext cx="6033063" cy="15058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0" tIns="45715" rIns="91430" bIns="45715" numCol="1" anchor="ctr" anchorCtr="0" compatLnSpc="1">
            <a:prstTxWarp prst="textNoShape">
              <a:avLst/>
            </a:prstTxWarp>
          </a:bodyPr>
          <a:lstStyle>
            <a:lvl1pPr algn="ctr" rtl="0" eaLnBrk="0" fontAlgn="base" hangingPunct="0">
              <a:spcBef>
                <a:spcPct val="0"/>
              </a:spcBef>
              <a:spcAft>
                <a:spcPct val="0"/>
              </a:spcAft>
              <a:defRPr kumimoji="1" sz="5686">
                <a:solidFill>
                  <a:schemeClr val="tx2"/>
                </a:solidFill>
                <a:latin typeface="+mj-lt"/>
                <a:ea typeface="+mj-ea"/>
                <a:cs typeface="+mj-cs"/>
              </a:defRPr>
            </a:lvl1pPr>
            <a:lvl2pPr algn="ctr" rtl="0" eaLnBrk="0" fontAlgn="base" hangingPunct="0">
              <a:spcBef>
                <a:spcPct val="0"/>
              </a:spcBef>
              <a:spcAft>
                <a:spcPct val="0"/>
              </a:spcAft>
              <a:defRPr kumimoji="1" sz="5686">
                <a:solidFill>
                  <a:schemeClr val="tx2"/>
                </a:solidFill>
                <a:latin typeface="Arial" charset="0"/>
                <a:ea typeface="ＭＳ Ｐゴシック" charset="-128"/>
              </a:defRPr>
            </a:lvl2pPr>
            <a:lvl3pPr algn="ctr" rtl="0" eaLnBrk="0" fontAlgn="base" hangingPunct="0">
              <a:spcBef>
                <a:spcPct val="0"/>
              </a:spcBef>
              <a:spcAft>
                <a:spcPct val="0"/>
              </a:spcAft>
              <a:defRPr kumimoji="1" sz="5686">
                <a:solidFill>
                  <a:schemeClr val="tx2"/>
                </a:solidFill>
                <a:latin typeface="Arial" charset="0"/>
                <a:ea typeface="ＭＳ Ｐゴシック" charset="-128"/>
              </a:defRPr>
            </a:lvl3pPr>
            <a:lvl4pPr algn="ctr" rtl="0" eaLnBrk="0" fontAlgn="base" hangingPunct="0">
              <a:spcBef>
                <a:spcPct val="0"/>
              </a:spcBef>
              <a:spcAft>
                <a:spcPct val="0"/>
              </a:spcAft>
              <a:defRPr kumimoji="1" sz="5686">
                <a:solidFill>
                  <a:schemeClr val="tx2"/>
                </a:solidFill>
                <a:latin typeface="Arial" charset="0"/>
                <a:ea typeface="ＭＳ Ｐゴシック" charset="-128"/>
              </a:defRPr>
            </a:lvl4pPr>
            <a:lvl5pPr algn="ctr" rtl="0" eaLnBrk="0" fontAlgn="base" hangingPunct="0">
              <a:spcBef>
                <a:spcPct val="0"/>
              </a:spcBef>
              <a:spcAft>
                <a:spcPct val="0"/>
              </a:spcAft>
              <a:defRPr kumimoji="1" sz="5686">
                <a:solidFill>
                  <a:schemeClr val="tx2"/>
                </a:solidFill>
                <a:latin typeface="Arial" charset="0"/>
                <a:ea typeface="ＭＳ Ｐゴシック" charset="-128"/>
              </a:defRPr>
            </a:lvl5pPr>
            <a:lvl6pPr marL="590840" algn="ctr" rtl="0" fontAlgn="base">
              <a:spcBef>
                <a:spcPct val="0"/>
              </a:spcBef>
              <a:spcAft>
                <a:spcPct val="0"/>
              </a:spcAft>
              <a:defRPr kumimoji="1" sz="5686">
                <a:solidFill>
                  <a:schemeClr val="tx2"/>
                </a:solidFill>
                <a:latin typeface="Arial" charset="0"/>
                <a:ea typeface="ＭＳ Ｐゴシック" charset="-128"/>
              </a:defRPr>
            </a:lvl6pPr>
            <a:lvl7pPr marL="1181679" algn="ctr" rtl="0" fontAlgn="base">
              <a:spcBef>
                <a:spcPct val="0"/>
              </a:spcBef>
              <a:spcAft>
                <a:spcPct val="0"/>
              </a:spcAft>
              <a:defRPr kumimoji="1" sz="5686">
                <a:solidFill>
                  <a:schemeClr val="tx2"/>
                </a:solidFill>
                <a:latin typeface="Arial" charset="0"/>
                <a:ea typeface="ＭＳ Ｐゴシック" charset="-128"/>
              </a:defRPr>
            </a:lvl7pPr>
            <a:lvl8pPr marL="1772519" algn="ctr" rtl="0" fontAlgn="base">
              <a:spcBef>
                <a:spcPct val="0"/>
              </a:spcBef>
              <a:spcAft>
                <a:spcPct val="0"/>
              </a:spcAft>
              <a:defRPr kumimoji="1" sz="5686">
                <a:solidFill>
                  <a:schemeClr val="tx2"/>
                </a:solidFill>
                <a:latin typeface="Arial" charset="0"/>
                <a:ea typeface="ＭＳ Ｐゴシック" charset="-128"/>
              </a:defRPr>
            </a:lvl8pPr>
            <a:lvl9pPr marL="2363358" algn="ctr" rtl="0" fontAlgn="base">
              <a:spcBef>
                <a:spcPct val="0"/>
              </a:spcBef>
              <a:spcAft>
                <a:spcPct val="0"/>
              </a:spcAft>
              <a:defRPr kumimoji="1" sz="5686">
                <a:solidFill>
                  <a:schemeClr val="tx2"/>
                </a:solidFill>
                <a:latin typeface="Arial" charset="0"/>
                <a:ea typeface="ＭＳ Ｐゴシック" charset="-128"/>
              </a:defRPr>
            </a:lvl9pPr>
          </a:lstStyle>
          <a:p>
            <a:pPr defTabSz="914400"/>
            <a:r>
              <a:rPr lang="ja-JP" altLang="en-US" sz="3200" b="1" kern="0" dirty="0">
                <a:latin typeface="BIZ UDPゴシック" panose="020B0400000000000000" pitchFamily="50" charset="-128"/>
                <a:ea typeface="BIZ UDPゴシック" panose="020B0400000000000000" pitchFamily="50" charset="-128"/>
              </a:rPr>
              <a:t>豊かな環境づくり大阪府民会議</a:t>
            </a:r>
            <a:br>
              <a:rPr lang="en-US" altLang="ja-JP" sz="3200" b="1" kern="0" dirty="0">
                <a:latin typeface="BIZ UDPゴシック" panose="020B0400000000000000" pitchFamily="50" charset="-128"/>
                <a:ea typeface="BIZ UDPゴシック" panose="020B0400000000000000" pitchFamily="50" charset="-128"/>
              </a:rPr>
            </a:br>
            <a:r>
              <a:rPr lang="en-US" altLang="ja-JP" sz="3200" b="1" kern="0" dirty="0">
                <a:latin typeface="BIZ UDPゴシック" panose="020B0400000000000000" pitchFamily="50" charset="-128"/>
                <a:ea typeface="BIZ UDPゴシック" panose="020B0400000000000000" pitchFamily="50" charset="-128"/>
              </a:rPr>
              <a:t>202</a:t>
            </a:r>
            <a:r>
              <a:rPr lang="ja-JP" altLang="en-US" sz="3200" b="1" kern="0" dirty="0">
                <a:latin typeface="BIZ UDPゴシック" panose="020B0400000000000000" pitchFamily="50" charset="-128"/>
                <a:ea typeface="BIZ UDPゴシック" panose="020B0400000000000000" pitchFamily="50" charset="-128"/>
              </a:rPr>
              <a:t>６年</a:t>
            </a:r>
            <a:r>
              <a:rPr lang="en-US" altLang="ja-JP" sz="3200" b="1" kern="0" dirty="0">
                <a:latin typeface="BIZ UDPゴシック" panose="020B0400000000000000" pitchFamily="50" charset="-128"/>
                <a:ea typeface="BIZ UDPゴシック" panose="020B0400000000000000" pitchFamily="50" charset="-128"/>
              </a:rPr>
              <a:t>2</a:t>
            </a:r>
            <a:r>
              <a:rPr lang="ja-JP" altLang="en-US" sz="3200" b="1" kern="0" dirty="0">
                <a:latin typeface="BIZ UDPゴシック" panose="020B0400000000000000" pitchFamily="50" charset="-128"/>
                <a:ea typeface="BIZ UDPゴシック" panose="020B0400000000000000" pitchFamily="50" charset="-128"/>
              </a:rPr>
              <a:t>月</a:t>
            </a:r>
          </a:p>
        </p:txBody>
      </p:sp>
      <p:cxnSp>
        <p:nvCxnSpPr>
          <p:cNvPr id="13" name="直線コネクタ 12">
            <a:extLst>
              <a:ext uri="{FF2B5EF4-FFF2-40B4-BE49-F238E27FC236}">
                <a16:creationId xmlns:a16="http://schemas.microsoft.com/office/drawing/2014/main" id="{09888277-5796-4ED1-96DD-B93B16C5DA8B}"/>
              </a:ext>
            </a:extLst>
          </p:cNvPr>
          <p:cNvCxnSpPr>
            <a:cxnSpLocks/>
          </p:cNvCxnSpPr>
          <p:nvPr/>
        </p:nvCxnSpPr>
        <p:spPr>
          <a:xfrm>
            <a:off x="3384268" y="6502552"/>
            <a:ext cx="6033063" cy="0"/>
          </a:xfrm>
          <a:prstGeom prst="line">
            <a:avLst/>
          </a:prstGeom>
          <a:ln w="38100"/>
        </p:spPr>
        <p:style>
          <a:lnRef idx="1">
            <a:schemeClr val="accent3"/>
          </a:lnRef>
          <a:fillRef idx="0">
            <a:schemeClr val="accent3"/>
          </a:fillRef>
          <a:effectRef idx="0">
            <a:schemeClr val="accent3"/>
          </a:effectRef>
          <a:fontRef idx="minor">
            <a:schemeClr val="tx1"/>
          </a:fontRef>
        </p:style>
      </p:cxnSp>
      <p:cxnSp>
        <p:nvCxnSpPr>
          <p:cNvPr id="16" name="直線コネクタ 15">
            <a:extLst>
              <a:ext uri="{FF2B5EF4-FFF2-40B4-BE49-F238E27FC236}">
                <a16:creationId xmlns:a16="http://schemas.microsoft.com/office/drawing/2014/main" id="{DB55107A-537C-4997-A053-0A6D7BAA5ACA}"/>
              </a:ext>
            </a:extLst>
          </p:cNvPr>
          <p:cNvCxnSpPr>
            <a:cxnSpLocks/>
          </p:cNvCxnSpPr>
          <p:nvPr/>
        </p:nvCxnSpPr>
        <p:spPr>
          <a:xfrm>
            <a:off x="3384268" y="8008424"/>
            <a:ext cx="6033063" cy="0"/>
          </a:xfrm>
          <a:prstGeom prst="line">
            <a:avLst/>
          </a:prstGeom>
          <a:ln w="38100"/>
        </p:spPr>
        <p:style>
          <a:lnRef idx="1">
            <a:schemeClr val="accent3"/>
          </a:lnRef>
          <a:fillRef idx="0">
            <a:schemeClr val="accent3"/>
          </a:fillRef>
          <a:effectRef idx="0">
            <a:schemeClr val="accent3"/>
          </a:effectRef>
          <a:fontRef idx="minor">
            <a:schemeClr val="tx1"/>
          </a:fontRef>
        </p:style>
      </p:cxnSp>
      <p:sp>
        <p:nvSpPr>
          <p:cNvPr id="17" name="タイトル 1">
            <a:extLst>
              <a:ext uri="{FF2B5EF4-FFF2-40B4-BE49-F238E27FC236}">
                <a16:creationId xmlns:a16="http://schemas.microsoft.com/office/drawing/2014/main" id="{3451F2F8-F82E-4ED2-848B-796424BBBE87}"/>
              </a:ext>
            </a:extLst>
          </p:cNvPr>
          <p:cNvSpPr txBox="1">
            <a:spLocks/>
          </p:cNvSpPr>
          <p:nvPr/>
        </p:nvSpPr>
        <p:spPr bwMode="auto">
          <a:xfrm>
            <a:off x="640079" y="4601400"/>
            <a:ext cx="11521440" cy="1459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0" tIns="45715" rIns="91430" bIns="45715" numCol="1" anchor="ctr" anchorCtr="0" compatLnSpc="1">
            <a:prstTxWarp prst="textNoShape">
              <a:avLst/>
            </a:prstTxWarp>
          </a:bodyPr>
          <a:lstStyle>
            <a:lvl1pPr algn="ctr" rtl="0" eaLnBrk="0" fontAlgn="base" hangingPunct="0">
              <a:spcBef>
                <a:spcPct val="0"/>
              </a:spcBef>
              <a:spcAft>
                <a:spcPct val="0"/>
              </a:spcAft>
              <a:defRPr kumimoji="1" sz="5686">
                <a:solidFill>
                  <a:schemeClr val="tx2"/>
                </a:solidFill>
                <a:latin typeface="+mj-lt"/>
                <a:ea typeface="+mj-ea"/>
                <a:cs typeface="+mj-cs"/>
              </a:defRPr>
            </a:lvl1pPr>
            <a:lvl2pPr algn="ctr" rtl="0" eaLnBrk="0" fontAlgn="base" hangingPunct="0">
              <a:spcBef>
                <a:spcPct val="0"/>
              </a:spcBef>
              <a:spcAft>
                <a:spcPct val="0"/>
              </a:spcAft>
              <a:defRPr kumimoji="1" sz="5686">
                <a:solidFill>
                  <a:schemeClr val="tx2"/>
                </a:solidFill>
                <a:latin typeface="Arial" charset="0"/>
                <a:ea typeface="ＭＳ Ｐゴシック" charset="-128"/>
              </a:defRPr>
            </a:lvl2pPr>
            <a:lvl3pPr algn="ctr" rtl="0" eaLnBrk="0" fontAlgn="base" hangingPunct="0">
              <a:spcBef>
                <a:spcPct val="0"/>
              </a:spcBef>
              <a:spcAft>
                <a:spcPct val="0"/>
              </a:spcAft>
              <a:defRPr kumimoji="1" sz="5686">
                <a:solidFill>
                  <a:schemeClr val="tx2"/>
                </a:solidFill>
                <a:latin typeface="Arial" charset="0"/>
                <a:ea typeface="ＭＳ Ｐゴシック" charset="-128"/>
              </a:defRPr>
            </a:lvl3pPr>
            <a:lvl4pPr algn="ctr" rtl="0" eaLnBrk="0" fontAlgn="base" hangingPunct="0">
              <a:spcBef>
                <a:spcPct val="0"/>
              </a:spcBef>
              <a:spcAft>
                <a:spcPct val="0"/>
              </a:spcAft>
              <a:defRPr kumimoji="1" sz="5686">
                <a:solidFill>
                  <a:schemeClr val="tx2"/>
                </a:solidFill>
                <a:latin typeface="Arial" charset="0"/>
                <a:ea typeface="ＭＳ Ｐゴシック" charset="-128"/>
              </a:defRPr>
            </a:lvl4pPr>
            <a:lvl5pPr algn="ctr" rtl="0" eaLnBrk="0" fontAlgn="base" hangingPunct="0">
              <a:spcBef>
                <a:spcPct val="0"/>
              </a:spcBef>
              <a:spcAft>
                <a:spcPct val="0"/>
              </a:spcAft>
              <a:defRPr kumimoji="1" sz="5686">
                <a:solidFill>
                  <a:schemeClr val="tx2"/>
                </a:solidFill>
                <a:latin typeface="Arial" charset="0"/>
                <a:ea typeface="ＭＳ Ｐゴシック" charset="-128"/>
              </a:defRPr>
            </a:lvl5pPr>
            <a:lvl6pPr marL="590840" algn="ctr" rtl="0" fontAlgn="base">
              <a:spcBef>
                <a:spcPct val="0"/>
              </a:spcBef>
              <a:spcAft>
                <a:spcPct val="0"/>
              </a:spcAft>
              <a:defRPr kumimoji="1" sz="5686">
                <a:solidFill>
                  <a:schemeClr val="tx2"/>
                </a:solidFill>
                <a:latin typeface="Arial" charset="0"/>
                <a:ea typeface="ＭＳ Ｐゴシック" charset="-128"/>
              </a:defRPr>
            </a:lvl6pPr>
            <a:lvl7pPr marL="1181679" algn="ctr" rtl="0" fontAlgn="base">
              <a:spcBef>
                <a:spcPct val="0"/>
              </a:spcBef>
              <a:spcAft>
                <a:spcPct val="0"/>
              </a:spcAft>
              <a:defRPr kumimoji="1" sz="5686">
                <a:solidFill>
                  <a:schemeClr val="tx2"/>
                </a:solidFill>
                <a:latin typeface="Arial" charset="0"/>
                <a:ea typeface="ＭＳ Ｐゴシック" charset="-128"/>
              </a:defRPr>
            </a:lvl7pPr>
            <a:lvl8pPr marL="1772519" algn="ctr" rtl="0" fontAlgn="base">
              <a:spcBef>
                <a:spcPct val="0"/>
              </a:spcBef>
              <a:spcAft>
                <a:spcPct val="0"/>
              </a:spcAft>
              <a:defRPr kumimoji="1" sz="5686">
                <a:solidFill>
                  <a:schemeClr val="tx2"/>
                </a:solidFill>
                <a:latin typeface="Arial" charset="0"/>
                <a:ea typeface="ＭＳ Ｐゴシック" charset="-128"/>
              </a:defRPr>
            </a:lvl8pPr>
            <a:lvl9pPr marL="2363358" algn="ctr" rtl="0" fontAlgn="base">
              <a:spcBef>
                <a:spcPct val="0"/>
              </a:spcBef>
              <a:spcAft>
                <a:spcPct val="0"/>
              </a:spcAft>
              <a:defRPr kumimoji="1" sz="5686">
                <a:solidFill>
                  <a:schemeClr val="tx2"/>
                </a:solidFill>
                <a:latin typeface="Arial" charset="0"/>
                <a:ea typeface="ＭＳ Ｐゴシック" charset="-128"/>
              </a:defRPr>
            </a:lvl9pPr>
          </a:lstStyle>
          <a:p>
            <a:pPr defTabSz="914400"/>
            <a:r>
              <a:rPr lang="en-US" altLang="ja-JP" sz="4400" b="1" kern="0" spc="600" dirty="0">
                <a:solidFill>
                  <a:schemeClr val="accent2"/>
                </a:solidFill>
                <a:latin typeface="BIZ UDPゴシック" panose="020B0400000000000000" pitchFamily="50" charset="-128"/>
                <a:ea typeface="BIZ UDPゴシック" panose="020B0400000000000000" pitchFamily="50" charset="-128"/>
              </a:rPr>
              <a:t>(2026</a:t>
            </a:r>
            <a:r>
              <a:rPr lang="ja-JP" altLang="en-US" sz="4400" b="1" kern="0" spc="600" dirty="0">
                <a:solidFill>
                  <a:schemeClr val="accent2"/>
                </a:solidFill>
                <a:latin typeface="BIZ UDPゴシック" panose="020B0400000000000000" pitchFamily="50" charset="-128"/>
                <a:ea typeface="BIZ UDPゴシック" panose="020B0400000000000000" pitchFamily="50" charset="-128"/>
              </a:rPr>
              <a:t>年度</a:t>
            </a:r>
            <a:r>
              <a:rPr lang="en-US" altLang="ja-JP" sz="4400" b="1" kern="0" spc="600" dirty="0">
                <a:solidFill>
                  <a:schemeClr val="accent2"/>
                </a:solidFill>
                <a:latin typeface="BIZ UDPゴシック" panose="020B0400000000000000" pitchFamily="50" charset="-128"/>
                <a:ea typeface="BIZ UDPゴシック" panose="020B0400000000000000" pitchFamily="50" charset="-128"/>
              </a:rPr>
              <a:t>)</a:t>
            </a:r>
            <a:endParaRPr lang="ja-JP" altLang="en-US" sz="4400" b="1" kern="0" dirty="0">
              <a:solidFill>
                <a:schemeClr val="accent2"/>
              </a:solidFill>
              <a:latin typeface="BIZ UDPゴシック" panose="020B0400000000000000" pitchFamily="50" charset="-128"/>
              <a:ea typeface="BIZ UDPゴシック" panose="020B0400000000000000" pitchFamily="50" charset="-128"/>
            </a:endParaRPr>
          </a:p>
        </p:txBody>
      </p:sp>
      <p:sp>
        <p:nvSpPr>
          <p:cNvPr id="9" name="正方形/長方形 8">
            <a:extLst>
              <a:ext uri="{FF2B5EF4-FFF2-40B4-BE49-F238E27FC236}">
                <a16:creationId xmlns:a16="http://schemas.microsoft.com/office/drawing/2014/main" id="{20B72156-5D3C-4A5D-899B-51A522F220C0}"/>
              </a:ext>
            </a:extLst>
          </p:cNvPr>
          <p:cNvSpPr/>
          <p:nvPr/>
        </p:nvSpPr>
        <p:spPr>
          <a:xfrm>
            <a:off x="11402291" y="0"/>
            <a:ext cx="1399309" cy="646486"/>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a:solidFill>
                  <a:schemeClr val="bg1"/>
                </a:solidFill>
              </a:rPr>
              <a:t>資料１</a:t>
            </a:r>
            <a:r>
              <a:rPr kumimoji="1" lang="en-US" altLang="ja-JP" sz="2400" dirty="0">
                <a:solidFill>
                  <a:schemeClr val="bg1"/>
                </a:solidFill>
              </a:rPr>
              <a:t>-</a:t>
            </a:r>
            <a:r>
              <a:rPr kumimoji="1" lang="ja-JP" altLang="en-US" sz="2400" dirty="0">
                <a:solidFill>
                  <a:schemeClr val="bg1"/>
                </a:solidFill>
              </a:rPr>
              <a:t>１</a:t>
            </a:r>
          </a:p>
        </p:txBody>
      </p:sp>
    </p:spTree>
    <p:extLst>
      <p:ext uri="{BB962C8B-B14F-4D97-AF65-F5344CB8AC3E}">
        <p14:creationId xmlns:p14="http://schemas.microsoft.com/office/powerpoint/2010/main" val="18342039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フローチャート: 論理積ゲート 3">
            <a:extLst>
              <a:ext uri="{FF2B5EF4-FFF2-40B4-BE49-F238E27FC236}">
                <a16:creationId xmlns:a16="http://schemas.microsoft.com/office/drawing/2014/main" id="{DAE66D89-1843-40EB-AD5D-E1E7EA8E376B}"/>
              </a:ext>
            </a:extLst>
          </p:cNvPr>
          <p:cNvSpPr/>
          <p:nvPr/>
        </p:nvSpPr>
        <p:spPr>
          <a:xfrm rot="5400000">
            <a:off x="1811167" y="-1811165"/>
            <a:ext cx="9179267" cy="12801600"/>
          </a:xfrm>
          <a:prstGeom prst="flowChartDelay">
            <a:avLst/>
          </a:prstGeom>
          <a:solidFill>
            <a:srgbClr val="BBE0E3">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タイトル 1">
            <a:extLst>
              <a:ext uri="{FF2B5EF4-FFF2-40B4-BE49-F238E27FC236}">
                <a16:creationId xmlns:a16="http://schemas.microsoft.com/office/drawing/2014/main" id="{EEFDCF7B-D41F-478B-93B0-3BB95C94EC92}"/>
              </a:ext>
            </a:extLst>
          </p:cNvPr>
          <p:cNvSpPr txBox="1">
            <a:spLocks/>
          </p:cNvSpPr>
          <p:nvPr/>
        </p:nvSpPr>
        <p:spPr bwMode="auto">
          <a:xfrm>
            <a:off x="0" y="785348"/>
            <a:ext cx="3297886" cy="10786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0" tIns="45715" rIns="91430" bIns="45715" numCol="1" anchor="ctr" anchorCtr="0" compatLnSpc="1">
            <a:prstTxWarp prst="textNoShape">
              <a:avLst/>
            </a:prstTxWarp>
          </a:bodyPr>
          <a:lstStyle>
            <a:lvl1pPr algn="ctr" rtl="0" eaLnBrk="0" fontAlgn="base" hangingPunct="0">
              <a:spcBef>
                <a:spcPct val="0"/>
              </a:spcBef>
              <a:spcAft>
                <a:spcPct val="0"/>
              </a:spcAft>
              <a:defRPr kumimoji="1" sz="5686">
                <a:solidFill>
                  <a:schemeClr val="tx2"/>
                </a:solidFill>
                <a:latin typeface="+mj-lt"/>
                <a:ea typeface="+mj-ea"/>
                <a:cs typeface="+mj-cs"/>
              </a:defRPr>
            </a:lvl1pPr>
            <a:lvl2pPr algn="ctr" rtl="0" eaLnBrk="0" fontAlgn="base" hangingPunct="0">
              <a:spcBef>
                <a:spcPct val="0"/>
              </a:spcBef>
              <a:spcAft>
                <a:spcPct val="0"/>
              </a:spcAft>
              <a:defRPr kumimoji="1" sz="5686">
                <a:solidFill>
                  <a:schemeClr val="tx2"/>
                </a:solidFill>
                <a:latin typeface="Arial" charset="0"/>
                <a:ea typeface="ＭＳ Ｐゴシック" charset="-128"/>
              </a:defRPr>
            </a:lvl2pPr>
            <a:lvl3pPr algn="ctr" rtl="0" eaLnBrk="0" fontAlgn="base" hangingPunct="0">
              <a:spcBef>
                <a:spcPct val="0"/>
              </a:spcBef>
              <a:spcAft>
                <a:spcPct val="0"/>
              </a:spcAft>
              <a:defRPr kumimoji="1" sz="5686">
                <a:solidFill>
                  <a:schemeClr val="tx2"/>
                </a:solidFill>
                <a:latin typeface="Arial" charset="0"/>
                <a:ea typeface="ＭＳ Ｐゴシック" charset="-128"/>
              </a:defRPr>
            </a:lvl3pPr>
            <a:lvl4pPr algn="ctr" rtl="0" eaLnBrk="0" fontAlgn="base" hangingPunct="0">
              <a:spcBef>
                <a:spcPct val="0"/>
              </a:spcBef>
              <a:spcAft>
                <a:spcPct val="0"/>
              </a:spcAft>
              <a:defRPr kumimoji="1" sz="5686">
                <a:solidFill>
                  <a:schemeClr val="tx2"/>
                </a:solidFill>
                <a:latin typeface="Arial" charset="0"/>
                <a:ea typeface="ＭＳ Ｐゴシック" charset="-128"/>
              </a:defRPr>
            </a:lvl4pPr>
            <a:lvl5pPr algn="ctr" rtl="0" eaLnBrk="0" fontAlgn="base" hangingPunct="0">
              <a:spcBef>
                <a:spcPct val="0"/>
              </a:spcBef>
              <a:spcAft>
                <a:spcPct val="0"/>
              </a:spcAft>
              <a:defRPr kumimoji="1" sz="5686">
                <a:solidFill>
                  <a:schemeClr val="tx2"/>
                </a:solidFill>
                <a:latin typeface="Arial" charset="0"/>
                <a:ea typeface="ＭＳ Ｐゴシック" charset="-128"/>
              </a:defRPr>
            </a:lvl5pPr>
            <a:lvl6pPr marL="590840" algn="ctr" rtl="0" fontAlgn="base">
              <a:spcBef>
                <a:spcPct val="0"/>
              </a:spcBef>
              <a:spcAft>
                <a:spcPct val="0"/>
              </a:spcAft>
              <a:defRPr kumimoji="1" sz="5686">
                <a:solidFill>
                  <a:schemeClr val="tx2"/>
                </a:solidFill>
                <a:latin typeface="Arial" charset="0"/>
                <a:ea typeface="ＭＳ Ｐゴシック" charset="-128"/>
              </a:defRPr>
            </a:lvl6pPr>
            <a:lvl7pPr marL="1181679" algn="ctr" rtl="0" fontAlgn="base">
              <a:spcBef>
                <a:spcPct val="0"/>
              </a:spcBef>
              <a:spcAft>
                <a:spcPct val="0"/>
              </a:spcAft>
              <a:defRPr kumimoji="1" sz="5686">
                <a:solidFill>
                  <a:schemeClr val="tx2"/>
                </a:solidFill>
                <a:latin typeface="Arial" charset="0"/>
                <a:ea typeface="ＭＳ Ｐゴシック" charset="-128"/>
              </a:defRPr>
            </a:lvl7pPr>
            <a:lvl8pPr marL="1772519" algn="ctr" rtl="0" fontAlgn="base">
              <a:spcBef>
                <a:spcPct val="0"/>
              </a:spcBef>
              <a:spcAft>
                <a:spcPct val="0"/>
              </a:spcAft>
              <a:defRPr kumimoji="1" sz="5686">
                <a:solidFill>
                  <a:schemeClr val="tx2"/>
                </a:solidFill>
                <a:latin typeface="Arial" charset="0"/>
                <a:ea typeface="ＭＳ Ｐゴシック" charset="-128"/>
              </a:defRPr>
            </a:lvl8pPr>
            <a:lvl9pPr marL="2363358" algn="ctr" rtl="0" fontAlgn="base">
              <a:spcBef>
                <a:spcPct val="0"/>
              </a:spcBef>
              <a:spcAft>
                <a:spcPct val="0"/>
              </a:spcAft>
              <a:defRPr kumimoji="1" sz="5686">
                <a:solidFill>
                  <a:schemeClr val="tx2"/>
                </a:solidFill>
                <a:latin typeface="Arial" charset="0"/>
                <a:ea typeface="ＭＳ Ｐゴシック" charset="-128"/>
              </a:defRPr>
            </a:lvl9pPr>
          </a:lstStyle>
          <a:p>
            <a:pPr defTabSz="914400"/>
            <a:r>
              <a:rPr lang="ja-JP" altLang="en-US" sz="4400" b="1" kern="0" spc="600" dirty="0">
                <a:solidFill>
                  <a:schemeClr val="accent2"/>
                </a:solidFill>
                <a:latin typeface="BIZ UDPゴシック" panose="020B0400000000000000" pitchFamily="50" charset="-128"/>
                <a:ea typeface="BIZ UDPゴシック" panose="020B0400000000000000" pitchFamily="50" charset="-128"/>
              </a:rPr>
              <a:t>目　次</a:t>
            </a:r>
          </a:p>
        </p:txBody>
      </p:sp>
      <p:sp>
        <p:nvSpPr>
          <p:cNvPr id="7" name="タイトル 1">
            <a:extLst>
              <a:ext uri="{FF2B5EF4-FFF2-40B4-BE49-F238E27FC236}">
                <a16:creationId xmlns:a16="http://schemas.microsoft.com/office/drawing/2014/main" id="{6F938E6C-9928-4699-98F2-793B76147C37}"/>
              </a:ext>
            </a:extLst>
          </p:cNvPr>
          <p:cNvSpPr txBox="1">
            <a:spLocks/>
          </p:cNvSpPr>
          <p:nvPr/>
        </p:nvSpPr>
        <p:spPr bwMode="auto">
          <a:xfrm>
            <a:off x="1351085" y="2450074"/>
            <a:ext cx="11090031" cy="4314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0" tIns="45715" rIns="91430" bIns="45715" numCol="1" anchor="ctr" anchorCtr="0" compatLnSpc="1">
            <a:prstTxWarp prst="textNoShape">
              <a:avLst/>
            </a:prstTxWarp>
          </a:bodyPr>
          <a:lstStyle>
            <a:lvl1pPr algn="ctr" rtl="0" eaLnBrk="0" fontAlgn="base" hangingPunct="0">
              <a:spcBef>
                <a:spcPct val="0"/>
              </a:spcBef>
              <a:spcAft>
                <a:spcPct val="0"/>
              </a:spcAft>
              <a:defRPr kumimoji="1" sz="5686">
                <a:solidFill>
                  <a:schemeClr val="tx2"/>
                </a:solidFill>
                <a:latin typeface="+mj-lt"/>
                <a:ea typeface="+mj-ea"/>
                <a:cs typeface="+mj-cs"/>
              </a:defRPr>
            </a:lvl1pPr>
            <a:lvl2pPr algn="ctr" rtl="0" eaLnBrk="0" fontAlgn="base" hangingPunct="0">
              <a:spcBef>
                <a:spcPct val="0"/>
              </a:spcBef>
              <a:spcAft>
                <a:spcPct val="0"/>
              </a:spcAft>
              <a:defRPr kumimoji="1" sz="5686">
                <a:solidFill>
                  <a:schemeClr val="tx2"/>
                </a:solidFill>
                <a:latin typeface="Arial" charset="0"/>
                <a:ea typeface="ＭＳ Ｐゴシック" charset="-128"/>
              </a:defRPr>
            </a:lvl2pPr>
            <a:lvl3pPr algn="ctr" rtl="0" eaLnBrk="0" fontAlgn="base" hangingPunct="0">
              <a:spcBef>
                <a:spcPct val="0"/>
              </a:spcBef>
              <a:spcAft>
                <a:spcPct val="0"/>
              </a:spcAft>
              <a:defRPr kumimoji="1" sz="5686">
                <a:solidFill>
                  <a:schemeClr val="tx2"/>
                </a:solidFill>
                <a:latin typeface="Arial" charset="0"/>
                <a:ea typeface="ＭＳ Ｐゴシック" charset="-128"/>
              </a:defRPr>
            </a:lvl3pPr>
            <a:lvl4pPr algn="ctr" rtl="0" eaLnBrk="0" fontAlgn="base" hangingPunct="0">
              <a:spcBef>
                <a:spcPct val="0"/>
              </a:spcBef>
              <a:spcAft>
                <a:spcPct val="0"/>
              </a:spcAft>
              <a:defRPr kumimoji="1" sz="5686">
                <a:solidFill>
                  <a:schemeClr val="tx2"/>
                </a:solidFill>
                <a:latin typeface="Arial" charset="0"/>
                <a:ea typeface="ＭＳ Ｐゴシック" charset="-128"/>
              </a:defRPr>
            </a:lvl4pPr>
            <a:lvl5pPr algn="ctr" rtl="0" eaLnBrk="0" fontAlgn="base" hangingPunct="0">
              <a:spcBef>
                <a:spcPct val="0"/>
              </a:spcBef>
              <a:spcAft>
                <a:spcPct val="0"/>
              </a:spcAft>
              <a:defRPr kumimoji="1" sz="5686">
                <a:solidFill>
                  <a:schemeClr val="tx2"/>
                </a:solidFill>
                <a:latin typeface="Arial" charset="0"/>
                <a:ea typeface="ＭＳ Ｐゴシック" charset="-128"/>
              </a:defRPr>
            </a:lvl5pPr>
            <a:lvl6pPr marL="590840" algn="ctr" rtl="0" fontAlgn="base">
              <a:spcBef>
                <a:spcPct val="0"/>
              </a:spcBef>
              <a:spcAft>
                <a:spcPct val="0"/>
              </a:spcAft>
              <a:defRPr kumimoji="1" sz="5686">
                <a:solidFill>
                  <a:schemeClr val="tx2"/>
                </a:solidFill>
                <a:latin typeface="Arial" charset="0"/>
                <a:ea typeface="ＭＳ Ｐゴシック" charset="-128"/>
              </a:defRPr>
            </a:lvl6pPr>
            <a:lvl7pPr marL="1181679" algn="ctr" rtl="0" fontAlgn="base">
              <a:spcBef>
                <a:spcPct val="0"/>
              </a:spcBef>
              <a:spcAft>
                <a:spcPct val="0"/>
              </a:spcAft>
              <a:defRPr kumimoji="1" sz="5686">
                <a:solidFill>
                  <a:schemeClr val="tx2"/>
                </a:solidFill>
                <a:latin typeface="Arial" charset="0"/>
                <a:ea typeface="ＭＳ Ｐゴシック" charset="-128"/>
              </a:defRPr>
            </a:lvl7pPr>
            <a:lvl8pPr marL="1772519" algn="ctr" rtl="0" fontAlgn="base">
              <a:spcBef>
                <a:spcPct val="0"/>
              </a:spcBef>
              <a:spcAft>
                <a:spcPct val="0"/>
              </a:spcAft>
              <a:defRPr kumimoji="1" sz="5686">
                <a:solidFill>
                  <a:schemeClr val="tx2"/>
                </a:solidFill>
                <a:latin typeface="Arial" charset="0"/>
                <a:ea typeface="ＭＳ Ｐゴシック" charset="-128"/>
              </a:defRPr>
            </a:lvl8pPr>
            <a:lvl9pPr marL="2363358" algn="ctr" rtl="0" fontAlgn="base">
              <a:spcBef>
                <a:spcPct val="0"/>
              </a:spcBef>
              <a:spcAft>
                <a:spcPct val="0"/>
              </a:spcAft>
              <a:defRPr kumimoji="1" sz="5686">
                <a:solidFill>
                  <a:schemeClr val="tx2"/>
                </a:solidFill>
                <a:latin typeface="Arial" charset="0"/>
                <a:ea typeface="ＭＳ Ｐゴシック" charset="-128"/>
              </a:defRPr>
            </a:lvl9pPr>
          </a:lstStyle>
          <a:p>
            <a:pPr algn="l" defTabSz="914400"/>
            <a:r>
              <a:rPr lang="ja-JP" altLang="en-US" sz="4000" b="1" kern="0" spc="600" dirty="0">
                <a:latin typeface="BIZ UDPゴシック" panose="020B0400000000000000" pitchFamily="50" charset="-128"/>
                <a:ea typeface="BIZ UDPゴシック" panose="020B0400000000000000" pitchFamily="50" charset="-128"/>
              </a:rPr>
              <a:t>１　基本理念</a:t>
            </a:r>
            <a:endParaRPr lang="en-US" altLang="ja-JP" sz="4000" b="1" kern="0" spc="600" dirty="0">
              <a:latin typeface="BIZ UDPゴシック" panose="020B0400000000000000" pitchFamily="50" charset="-128"/>
              <a:ea typeface="BIZ UDPゴシック" panose="020B0400000000000000" pitchFamily="50" charset="-128"/>
            </a:endParaRPr>
          </a:p>
          <a:p>
            <a:pPr algn="l" defTabSz="914400"/>
            <a:endParaRPr lang="en-US" altLang="ja-JP" sz="4000" b="1" kern="0" spc="600" dirty="0">
              <a:latin typeface="BIZ UDPゴシック" panose="020B0400000000000000" pitchFamily="50" charset="-128"/>
              <a:ea typeface="BIZ UDPゴシック" panose="020B0400000000000000" pitchFamily="50" charset="-128"/>
            </a:endParaRPr>
          </a:p>
          <a:p>
            <a:pPr algn="l" defTabSz="914400"/>
            <a:r>
              <a:rPr lang="ja-JP" altLang="en-US" sz="4000" b="1" kern="0" spc="600" dirty="0">
                <a:latin typeface="BIZ UDPゴシック" panose="020B0400000000000000" pitchFamily="50" charset="-128"/>
                <a:ea typeface="BIZ UDPゴシック" panose="020B0400000000000000" pitchFamily="50" charset="-128"/>
              </a:rPr>
              <a:t>２　行動テーマ・取組項目</a:t>
            </a:r>
            <a:endParaRPr lang="en-US" altLang="ja-JP" sz="4000" b="1" kern="0" spc="600" dirty="0">
              <a:latin typeface="BIZ UDPゴシック" panose="020B0400000000000000" pitchFamily="50" charset="-128"/>
              <a:ea typeface="BIZ UDPゴシック" panose="020B0400000000000000" pitchFamily="50" charset="-128"/>
            </a:endParaRPr>
          </a:p>
          <a:p>
            <a:pPr algn="l" defTabSz="914400"/>
            <a:endParaRPr lang="en-US" altLang="ja-JP" sz="4000" b="1" kern="0" spc="600" dirty="0">
              <a:latin typeface="BIZ UDPゴシック" panose="020B0400000000000000" pitchFamily="50" charset="-128"/>
              <a:ea typeface="BIZ UDPゴシック" panose="020B0400000000000000" pitchFamily="50" charset="-128"/>
            </a:endParaRPr>
          </a:p>
          <a:p>
            <a:pPr algn="l" defTabSz="914400"/>
            <a:r>
              <a:rPr lang="ja-JP" altLang="en-US" sz="4000" b="1" kern="0" spc="600" dirty="0">
                <a:latin typeface="BIZ UDPゴシック" panose="020B0400000000000000" pitchFamily="50" charset="-128"/>
                <a:ea typeface="BIZ UDPゴシック" panose="020B0400000000000000" pitchFamily="50" charset="-128"/>
              </a:rPr>
              <a:t>３　府民会議の取組</a:t>
            </a:r>
            <a:endParaRPr lang="en-US" altLang="ja-JP" sz="4000" b="1" kern="0" spc="600" dirty="0">
              <a:latin typeface="BIZ UDPゴシック" panose="020B0400000000000000" pitchFamily="50" charset="-128"/>
              <a:ea typeface="BIZ UDPゴシック" panose="020B0400000000000000" pitchFamily="50" charset="-128"/>
            </a:endParaRPr>
          </a:p>
          <a:p>
            <a:pPr algn="l" defTabSz="914400"/>
            <a:endParaRPr lang="en-US" altLang="ja-JP" sz="4000" b="1" kern="0" spc="600" dirty="0">
              <a:latin typeface="BIZ UDPゴシック" panose="020B0400000000000000" pitchFamily="50" charset="-128"/>
              <a:ea typeface="BIZ UDPゴシック" panose="020B0400000000000000" pitchFamily="50" charset="-128"/>
            </a:endParaRPr>
          </a:p>
          <a:p>
            <a:pPr algn="l" defTabSz="914400"/>
            <a:r>
              <a:rPr lang="ja-JP" altLang="en-US" sz="4000" b="1" kern="0" spc="600" dirty="0">
                <a:latin typeface="BIZ UDPゴシック" panose="020B0400000000000000" pitchFamily="50" charset="-128"/>
                <a:ea typeface="BIZ UDPゴシック" panose="020B0400000000000000" pitchFamily="50" charset="-128"/>
              </a:rPr>
              <a:t>４　取組項目ごとの行動例</a:t>
            </a:r>
            <a:endParaRPr lang="en-US" altLang="ja-JP" sz="4000" b="1" kern="0" spc="600" dirty="0">
              <a:latin typeface="BIZ UDPゴシック" panose="020B0400000000000000" pitchFamily="50" charset="-128"/>
              <a:ea typeface="BIZ UDPゴシック" panose="020B0400000000000000" pitchFamily="50" charset="-128"/>
            </a:endParaRPr>
          </a:p>
        </p:txBody>
      </p:sp>
      <p:cxnSp>
        <p:nvCxnSpPr>
          <p:cNvPr id="8" name="直線コネクタ 7">
            <a:extLst>
              <a:ext uri="{FF2B5EF4-FFF2-40B4-BE49-F238E27FC236}">
                <a16:creationId xmlns:a16="http://schemas.microsoft.com/office/drawing/2014/main" id="{B5BC3854-55A8-4E6B-BBBA-92DA8EE8FA61}"/>
              </a:ext>
            </a:extLst>
          </p:cNvPr>
          <p:cNvCxnSpPr>
            <a:cxnSpLocks/>
          </p:cNvCxnSpPr>
          <p:nvPr/>
        </p:nvCxnSpPr>
        <p:spPr>
          <a:xfrm>
            <a:off x="675928" y="1863972"/>
            <a:ext cx="1946030" cy="0"/>
          </a:xfrm>
          <a:prstGeom prst="line">
            <a:avLst/>
          </a:prstGeom>
          <a:ln w="38100"/>
        </p:spPr>
        <p:style>
          <a:lnRef idx="1">
            <a:schemeClr val="accent2"/>
          </a:lnRef>
          <a:fillRef idx="0">
            <a:schemeClr val="accent2"/>
          </a:fillRef>
          <a:effectRef idx="0">
            <a:schemeClr val="accent2"/>
          </a:effectRef>
          <a:fontRef idx="minor">
            <a:schemeClr val="tx1"/>
          </a:fontRef>
        </p:style>
      </p:cxnSp>
      <p:sp>
        <p:nvSpPr>
          <p:cNvPr id="10" name="タイトル 1">
            <a:extLst>
              <a:ext uri="{FF2B5EF4-FFF2-40B4-BE49-F238E27FC236}">
                <a16:creationId xmlns:a16="http://schemas.microsoft.com/office/drawing/2014/main" id="{054E6AE2-CF93-489D-A33E-8B7C7F7CD3A6}"/>
              </a:ext>
            </a:extLst>
          </p:cNvPr>
          <p:cNvSpPr txBox="1">
            <a:spLocks/>
          </p:cNvSpPr>
          <p:nvPr/>
        </p:nvSpPr>
        <p:spPr bwMode="auto">
          <a:xfrm>
            <a:off x="8899260" y="365760"/>
            <a:ext cx="3902340" cy="618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0" tIns="45715" rIns="91430" bIns="45715" numCol="1" anchor="ctr" anchorCtr="0" compatLnSpc="1">
            <a:prstTxWarp prst="textNoShape">
              <a:avLst/>
            </a:prstTxWarp>
          </a:bodyPr>
          <a:lstStyle>
            <a:lvl1pPr algn="ctr" rtl="0" eaLnBrk="0" fontAlgn="base" hangingPunct="0">
              <a:spcBef>
                <a:spcPct val="0"/>
              </a:spcBef>
              <a:spcAft>
                <a:spcPct val="0"/>
              </a:spcAft>
              <a:defRPr kumimoji="1" sz="5686">
                <a:solidFill>
                  <a:schemeClr val="tx2"/>
                </a:solidFill>
                <a:latin typeface="+mj-lt"/>
                <a:ea typeface="+mj-ea"/>
                <a:cs typeface="+mj-cs"/>
              </a:defRPr>
            </a:lvl1pPr>
            <a:lvl2pPr algn="ctr" rtl="0" eaLnBrk="0" fontAlgn="base" hangingPunct="0">
              <a:spcBef>
                <a:spcPct val="0"/>
              </a:spcBef>
              <a:spcAft>
                <a:spcPct val="0"/>
              </a:spcAft>
              <a:defRPr kumimoji="1" sz="5686">
                <a:solidFill>
                  <a:schemeClr val="tx2"/>
                </a:solidFill>
                <a:latin typeface="Arial" charset="0"/>
                <a:ea typeface="ＭＳ Ｐゴシック" charset="-128"/>
              </a:defRPr>
            </a:lvl2pPr>
            <a:lvl3pPr algn="ctr" rtl="0" eaLnBrk="0" fontAlgn="base" hangingPunct="0">
              <a:spcBef>
                <a:spcPct val="0"/>
              </a:spcBef>
              <a:spcAft>
                <a:spcPct val="0"/>
              </a:spcAft>
              <a:defRPr kumimoji="1" sz="5686">
                <a:solidFill>
                  <a:schemeClr val="tx2"/>
                </a:solidFill>
                <a:latin typeface="Arial" charset="0"/>
                <a:ea typeface="ＭＳ Ｐゴシック" charset="-128"/>
              </a:defRPr>
            </a:lvl3pPr>
            <a:lvl4pPr algn="ctr" rtl="0" eaLnBrk="0" fontAlgn="base" hangingPunct="0">
              <a:spcBef>
                <a:spcPct val="0"/>
              </a:spcBef>
              <a:spcAft>
                <a:spcPct val="0"/>
              </a:spcAft>
              <a:defRPr kumimoji="1" sz="5686">
                <a:solidFill>
                  <a:schemeClr val="tx2"/>
                </a:solidFill>
                <a:latin typeface="Arial" charset="0"/>
                <a:ea typeface="ＭＳ Ｐゴシック" charset="-128"/>
              </a:defRPr>
            </a:lvl4pPr>
            <a:lvl5pPr algn="ctr" rtl="0" eaLnBrk="0" fontAlgn="base" hangingPunct="0">
              <a:spcBef>
                <a:spcPct val="0"/>
              </a:spcBef>
              <a:spcAft>
                <a:spcPct val="0"/>
              </a:spcAft>
              <a:defRPr kumimoji="1" sz="5686">
                <a:solidFill>
                  <a:schemeClr val="tx2"/>
                </a:solidFill>
                <a:latin typeface="Arial" charset="0"/>
                <a:ea typeface="ＭＳ Ｐゴシック" charset="-128"/>
              </a:defRPr>
            </a:lvl5pPr>
            <a:lvl6pPr marL="590840" algn="ctr" rtl="0" fontAlgn="base">
              <a:spcBef>
                <a:spcPct val="0"/>
              </a:spcBef>
              <a:spcAft>
                <a:spcPct val="0"/>
              </a:spcAft>
              <a:defRPr kumimoji="1" sz="5686">
                <a:solidFill>
                  <a:schemeClr val="tx2"/>
                </a:solidFill>
                <a:latin typeface="Arial" charset="0"/>
                <a:ea typeface="ＭＳ Ｐゴシック" charset="-128"/>
              </a:defRPr>
            </a:lvl6pPr>
            <a:lvl7pPr marL="1181679" algn="ctr" rtl="0" fontAlgn="base">
              <a:spcBef>
                <a:spcPct val="0"/>
              </a:spcBef>
              <a:spcAft>
                <a:spcPct val="0"/>
              </a:spcAft>
              <a:defRPr kumimoji="1" sz="5686">
                <a:solidFill>
                  <a:schemeClr val="tx2"/>
                </a:solidFill>
                <a:latin typeface="Arial" charset="0"/>
                <a:ea typeface="ＭＳ Ｐゴシック" charset="-128"/>
              </a:defRPr>
            </a:lvl7pPr>
            <a:lvl8pPr marL="1772519" algn="ctr" rtl="0" fontAlgn="base">
              <a:spcBef>
                <a:spcPct val="0"/>
              </a:spcBef>
              <a:spcAft>
                <a:spcPct val="0"/>
              </a:spcAft>
              <a:defRPr kumimoji="1" sz="5686">
                <a:solidFill>
                  <a:schemeClr val="tx2"/>
                </a:solidFill>
                <a:latin typeface="Arial" charset="0"/>
                <a:ea typeface="ＭＳ Ｐゴシック" charset="-128"/>
              </a:defRPr>
            </a:lvl8pPr>
            <a:lvl9pPr marL="2363358" algn="ctr" rtl="0" fontAlgn="base">
              <a:spcBef>
                <a:spcPct val="0"/>
              </a:spcBef>
              <a:spcAft>
                <a:spcPct val="0"/>
              </a:spcAft>
              <a:defRPr kumimoji="1" sz="5686">
                <a:solidFill>
                  <a:schemeClr val="tx2"/>
                </a:solidFill>
                <a:latin typeface="Arial" charset="0"/>
                <a:ea typeface="ＭＳ Ｐゴシック" charset="-128"/>
              </a:defRPr>
            </a:lvl9pPr>
          </a:lstStyle>
          <a:p>
            <a:pPr defTabSz="914400"/>
            <a:r>
              <a:rPr lang="ja-JP" altLang="en-US" sz="1800" b="1" kern="0" spc="-150" dirty="0">
                <a:solidFill>
                  <a:schemeClr val="bg1"/>
                </a:solidFill>
                <a:latin typeface="BIZ UDPゴシック" panose="020B0400000000000000" pitchFamily="50" charset="-128"/>
                <a:ea typeface="BIZ UDPゴシック" panose="020B0400000000000000" pitchFamily="50" charset="-128"/>
              </a:rPr>
              <a:t>豊かな環境づくり大阪府民会議</a:t>
            </a:r>
          </a:p>
        </p:txBody>
      </p:sp>
    </p:spTree>
    <p:extLst>
      <p:ext uri="{BB962C8B-B14F-4D97-AF65-F5344CB8AC3E}">
        <p14:creationId xmlns:p14="http://schemas.microsoft.com/office/powerpoint/2010/main" val="751522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0C46C71F-565F-4549-8A04-7953C46DDDB4}"/>
              </a:ext>
            </a:extLst>
          </p:cNvPr>
          <p:cNvSpPr/>
          <p:nvPr/>
        </p:nvSpPr>
        <p:spPr>
          <a:xfrm rot="5400000" flipH="1">
            <a:off x="5861490" y="-5861489"/>
            <a:ext cx="1078622" cy="12801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タイトル 1">
            <a:extLst>
              <a:ext uri="{FF2B5EF4-FFF2-40B4-BE49-F238E27FC236}">
                <a16:creationId xmlns:a16="http://schemas.microsoft.com/office/drawing/2014/main" id="{96A84E5D-DAEA-4AC0-8AB2-2842CB6FF6D1}"/>
              </a:ext>
            </a:extLst>
          </p:cNvPr>
          <p:cNvSpPr txBox="1">
            <a:spLocks/>
          </p:cNvSpPr>
          <p:nvPr/>
        </p:nvSpPr>
        <p:spPr bwMode="auto">
          <a:xfrm>
            <a:off x="0" y="0"/>
            <a:ext cx="12801600" cy="10786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0" tIns="45715" rIns="91430" bIns="45715" numCol="1" anchor="ctr" anchorCtr="0" compatLnSpc="1">
            <a:prstTxWarp prst="textNoShape">
              <a:avLst/>
            </a:prstTxWarp>
          </a:bodyPr>
          <a:lstStyle>
            <a:lvl1pPr algn="ctr" rtl="0" eaLnBrk="0" fontAlgn="base" hangingPunct="0">
              <a:spcBef>
                <a:spcPct val="0"/>
              </a:spcBef>
              <a:spcAft>
                <a:spcPct val="0"/>
              </a:spcAft>
              <a:defRPr kumimoji="1" sz="5686">
                <a:solidFill>
                  <a:schemeClr val="tx2"/>
                </a:solidFill>
                <a:latin typeface="+mj-lt"/>
                <a:ea typeface="+mj-ea"/>
                <a:cs typeface="+mj-cs"/>
              </a:defRPr>
            </a:lvl1pPr>
            <a:lvl2pPr algn="ctr" rtl="0" eaLnBrk="0" fontAlgn="base" hangingPunct="0">
              <a:spcBef>
                <a:spcPct val="0"/>
              </a:spcBef>
              <a:spcAft>
                <a:spcPct val="0"/>
              </a:spcAft>
              <a:defRPr kumimoji="1" sz="5686">
                <a:solidFill>
                  <a:schemeClr val="tx2"/>
                </a:solidFill>
                <a:latin typeface="Arial" charset="0"/>
                <a:ea typeface="ＭＳ Ｐゴシック" charset="-128"/>
              </a:defRPr>
            </a:lvl2pPr>
            <a:lvl3pPr algn="ctr" rtl="0" eaLnBrk="0" fontAlgn="base" hangingPunct="0">
              <a:spcBef>
                <a:spcPct val="0"/>
              </a:spcBef>
              <a:spcAft>
                <a:spcPct val="0"/>
              </a:spcAft>
              <a:defRPr kumimoji="1" sz="5686">
                <a:solidFill>
                  <a:schemeClr val="tx2"/>
                </a:solidFill>
                <a:latin typeface="Arial" charset="0"/>
                <a:ea typeface="ＭＳ Ｐゴシック" charset="-128"/>
              </a:defRPr>
            </a:lvl3pPr>
            <a:lvl4pPr algn="ctr" rtl="0" eaLnBrk="0" fontAlgn="base" hangingPunct="0">
              <a:spcBef>
                <a:spcPct val="0"/>
              </a:spcBef>
              <a:spcAft>
                <a:spcPct val="0"/>
              </a:spcAft>
              <a:defRPr kumimoji="1" sz="5686">
                <a:solidFill>
                  <a:schemeClr val="tx2"/>
                </a:solidFill>
                <a:latin typeface="Arial" charset="0"/>
                <a:ea typeface="ＭＳ Ｐゴシック" charset="-128"/>
              </a:defRPr>
            </a:lvl4pPr>
            <a:lvl5pPr algn="ctr" rtl="0" eaLnBrk="0" fontAlgn="base" hangingPunct="0">
              <a:spcBef>
                <a:spcPct val="0"/>
              </a:spcBef>
              <a:spcAft>
                <a:spcPct val="0"/>
              </a:spcAft>
              <a:defRPr kumimoji="1" sz="5686">
                <a:solidFill>
                  <a:schemeClr val="tx2"/>
                </a:solidFill>
                <a:latin typeface="Arial" charset="0"/>
                <a:ea typeface="ＭＳ Ｐゴシック" charset="-128"/>
              </a:defRPr>
            </a:lvl5pPr>
            <a:lvl6pPr marL="590840" algn="ctr" rtl="0" fontAlgn="base">
              <a:spcBef>
                <a:spcPct val="0"/>
              </a:spcBef>
              <a:spcAft>
                <a:spcPct val="0"/>
              </a:spcAft>
              <a:defRPr kumimoji="1" sz="5686">
                <a:solidFill>
                  <a:schemeClr val="tx2"/>
                </a:solidFill>
                <a:latin typeface="Arial" charset="0"/>
                <a:ea typeface="ＭＳ Ｐゴシック" charset="-128"/>
              </a:defRPr>
            </a:lvl6pPr>
            <a:lvl7pPr marL="1181679" algn="ctr" rtl="0" fontAlgn="base">
              <a:spcBef>
                <a:spcPct val="0"/>
              </a:spcBef>
              <a:spcAft>
                <a:spcPct val="0"/>
              </a:spcAft>
              <a:defRPr kumimoji="1" sz="5686">
                <a:solidFill>
                  <a:schemeClr val="tx2"/>
                </a:solidFill>
                <a:latin typeface="Arial" charset="0"/>
                <a:ea typeface="ＭＳ Ｐゴシック" charset="-128"/>
              </a:defRPr>
            </a:lvl7pPr>
            <a:lvl8pPr marL="1772519" algn="ctr" rtl="0" fontAlgn="base">
              <a:spcBef>
                <a:spcPct val="0"/>
              </a:spcBef>
              <a:spcAft>
                <a:spcPct val="0"/>
              </a:spcAft>
              <a:defRPr kumimoji="1" sz="5686">
                <a:solidFill>
                  <a:schemeClr val="tx2"/>
                </a:solidFill>
                <a:latin typeface="Arial" charset="0"/>
                <a:ea typeface="ＭＳ Ｐゴシック" charset="-128"/>
              </a:defRPr>
            </a:lvl8pPr>
            <a:lvl9pPr marL="2363358" algn="ctr" rtl="0" fontAlgn="base">
              <a:spcBef>
                <a:spcPct val="0"/>
              </a:spcBef>
              <a:spcAft>
                <a:spcPct val="0"/>
              </a:spcAft>
              <a:defRPr kumimoji="1" sz="5686">
                <a:solidFill>
                  <a:schemeClr val="tx2"/>
                </a:solidFill>
                <a:latin typeface="Arial" charset="0"/>
                <a:ea typeface="ＭＳ Ｐゴシック" charset="-128"/>
              </a:defRPr>
            </a:lvl9pPr>
          </a:lstStyle>
          <a:p>
            <a:pPr algn="l" defTabSz="914400"/>
            <a:r>
              <a:rPr lang="ja-JP" altLang="en-US" sz="4000" b="1" kern="0" spc="600" dirty="0">
                <a:solidFill>
                  <a:schemeClr val="bg1"/>
                </a:solidFill>
                <a:latin typeface="BIZ UDPゴシック" panose="020B0400000000000000" pitchFamily="50" charset="-128"/>
                <a:ea typeface="BIZ UDPゴシック" panose="020B0400000000000000" pitchFamily="50" charset="-128"/>
              </a:rPr>
              <a:t>　１　基本理念</a:t>
            </a:r>
          </a:p>
        </p:txBody>
      </p:sp>
      <p:grpSp>
        <p:nvGrpSpPr>
          <p:cNvPr id="21" name="グループ化 20">
            <a:extLst>
              <a:ext uri="{FF2B5EF4-FFF2-40B4-BE49-F238E27FC236}">
                <a16:creationId xmlns:a16="http://schemas.microsoft.com/office/drawing/2014/main" id="{B2F21522-640C-4A88-906C-60656A0B15D9}"/>
              </a:ext>
            </a:extLst>
          </p:cNvPr>
          <p:cNvGrpSpPr/>
          <p:nvPr/>
        </p:nvGrpSpPr>
        <p:grpSpPr>
          <a:xfrm>
            <a:off x="179362" y="1368732"/>
            <a:ext cx="6120000" cy="3889200"/>
            <a:chOff x="3340800" y="1361698"/>
            <a:chExt cx="6120000" cy="3889200"/>
          </a:xfrm>
        </p:grpSpPr>
        <p:sp>
          <p:nvSpPr>
            <p:cNvPr id="13" name="四角形: 角を丸くする 12">
              <a:extLst>
                <a:ext uri="{FF2B5EF4-FFF2-40B4-BE49-F238E27FC236}">
                  <a16:creationId xmlns:a16="http://schemas.microsoft.com/office/drawing/2014/main" id="{A6D4D6C4-26F4-4836-BC44-E159C6B305EC}"/>
                </a:ext>
              </a:extLst>
            </p:cNvPr>
            <p:cNvSpPr/>
            <p:nvPr/>
          </p:nvSpPr>
          <p:spPr>
            <a:xfrm rot="10800000">
              <a:off x="3340800" y="2343748"/>
              <a:ext cx="6120000" cy="2880000"/>
            </a:xfrm>
            <a:prstGeom prst="roundRect">
              <a:avLst>
                <a:gd name="adj" fmla="val 10509"/>
              </a:avLst>
            </a:prstGeom>
            <a:solidFill>
              <a:srgbClr val="BBE0E3">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0E274043-3AC6-4913-9108-841FAC59F8A6}"/>
                </a:ext>
              </a:extLst>
            </p:cNvPr>
            <p:cNvSpPr txBox="1"/>
            <p:nvPr/>
          </p:nvSpPr>
          <p:spPr>
            <a:xfrm>
              <a:off x="3610800" y="2370898"/>
              <a:ext cx="5580000" cy="2880000"/>
            </a:xfrm>
            <a:prstGeom prst="rect">
              <a:avLst/>
            </a:prstGeom>
            <a:noFill/>
          </p:spPr>
          <p:txBody>
            <a:bodyPr wrap="square">
              <a:spAutoFit/>
            </a:bodyPr>
            <a:lstStyle/>
            <a:p>
              <a:r>
                <a:rPr lang="ja-JP" altLang="en-US" dirty="0">
                  <a:latin typeface="BIZ UDPゴシック" panose="020B0400000000000000" pitchFamily="50" charset="-128"/>
                  <a:ea typeface="BIZ UDPゴシック" panose="020B0400000000000000" pitchFamily="50" charset="-128"/>
                </a:rPr>
                <a:t>　健全で恵み豊かな環境を継承し、持続可能な社会を実現するためには、社会経済システムに環境配慮が織り込まれ、環境面のみならず経済、社会面でも健全で持続的である必要があり、国連の持続可能な開発目標（</a:t>
              </a:r>
              <a:r>
                <a:rPr lang="en-US" altLang="ja-JP" dirty="0">
                  <a:latin typeface="BIZ UDPゴシック" panose="020B0400000000000000" pitchFamily="50" charset="-128"/>
                  <a:ea typeface="BIZ UDPゴシック" panose="020B0400000000000000" pitchFamily="50" charset="-128"/>
                </a:rPr>
                <a:t>SDGs</a:t>
              </a:r>
              <a:r>
                <a:rPr lang="ja-JP" altLang="en-US" dirty="0">
                  <a:latin typeface="BIZ UDPゴシック" panose="020B0400000000000000" pitchFamily="50" charset="-128"/>
                  <a:ea typeface="BIZ UDPゴシック" panose="020B0400000000000000" pitchFamily="50" charset="-128"/>
                </a:rPr>
                <a:t>）においてその目標が設定されています。</a:t>
              </a:r>
            </a:p>
            <a:p>
              <a:r>
                <a:rPr lang="ja-JP" altLang="en-US" dirty="0">
                  <a:latin typeface="BIZ UDPゴシック" panose="020B0400000000000000" pitchFamily="50" charset="-128"/>
                  <a:ea typeface="BIZ UDPゴシック" panose="020B0400000000000000" pitchFamily="50" charset="-128"/>
                </a:rPr>
                <a:t>　大阪における高度な都市活動が、地域はもとより世界の環境・経済・社会の各側面と深く関係することを認識し、資源・エネルギーの消費抑制や循環的な利用、倫理的消費（エシカル消費）等、持続可能な社会づくりに向けて行動します。</a:t>
              </a:r>
            </a:p>
          </p:txBody>
        </p:sp>
        <p:sp>
          <p:nvSpPr>
            <p:cNvPr id="12" name="テキスト ボックス 11">
              <a:extLst>
                <a:ext uri="{FF2B5EF4-FFF2-40B4-BE49-F238E27FC236}">
                  <a16:creationId xmlns:a16="http://schemas.microsoft.com/office/drawing/2014/main" id="{B0FF7F63-A290-4973-8606-BCF25BC9329D}"/>
                </a:ext>
              </a:extLst>
            </p:cNvPr>
            <p:cNvSpPr txBox="1"/>
            <p:nvPr/>
          </p:nvSpPr>
          <p:spPr>
            <a:xfrm>
              <a:off x="3520800" y="1361698"/>
              <a:ext cx="5760000" cy="830997"/>
            </a:xfrm>
            <a:prstGeom prst="rect">
              <a:avLst/>
            </a:prstGeom>
            <a:noFill/>
          </p:spPr>
          <p:txBody>
            <a:bodyPr wrap="square">
              <a:spAutoFit/>
            </a:bodyPr>
            <a:lstStyle/>
            <a:p>
              <a:pPr algn="ctr"/>
              <a:r>
                <a:rPr lang="ja-JP" altLang="en-US" sz="2400" b="1" dirty="0">
                  <a:solidFill>
                    <a:schemeClr val="accent2"/>
                  </a:solidFill>
                  <a:latin typeface="BIZ UDPゴシック" panose="020B0400000000000000" pitchFamily="50" charset="-128"/>
                  <a:ea typeface="BIZ UDPゴシック" panose="020B0400000000000000" pitchFamily="50" charset="-128"/>
                </a:rPr>
                <a:t>環境・社会・経済の統合的向上による</a:t>
              </a:r>
              <a:endParaRPr lang="en-US" altLang="ja-JP" sz="2400" b="1" dirty="0">
                <a:solidFill>
                  <a:schemeClr val="accent2"/>
                </a:solidFill>
                <a:latin typeface="BIZ UDPゴシック" panose="020B0400000000000000" pitchFamily="50" charset="-128"/>
                <a:ea typeface="BIZ UDPゴシック" panose="020B0400000000000000" pitchFamily="50" charset="-128"/>
              </a:endParaRPr>
            </a:p>
            <a:p>
              <a:pPr algn="ctr"/>
              <a:r>
                <a:rPr lang="ja-JP" altLang="en-US" sz="2400" b="1" dirty="0">
                  <a:solidFill>
                    <a:schemeClr val="accent2"/>
                  </a:solidFill>
                  <a:latin typeface="BIZ UDPゴシック" panose="020B0400000000000000" pitchFamily="50" charset="-128"/>
                  <a:ea typeface="BIZ UDPゴシック" panose="020B0400000000000000" pitchFamily="50" charset="-128"/>
                </a:rPr>
                <a:t>持続可能な社会づくり</a:t>
              </a:r>
            </a:p>
          </p:txBody>
        </p:sp>
        <p:cxnSp>
          <p:nvCxnSpPr>
            <p:cNvPr id="20" name="直線コネクタ 19">
              <a:extLst>
                <a:ext uri="{FF2B5EF4-FFF2-40B4-BE49-F238E27FC236}">
                  <a16:creationId xmlns:a16="http://schemas.microsoft.com/office/drawing/2014/main" id="{1713EA81-323B-4F46-9332-D40E0763E167}"/>
                </a:ext>
              </a:extLst>
            </p:cNvPr>
            <p:cNvCxnSpPr>
              <a:cxnSpLocks/>
            </p:cNvCxnSpPr>
            <p:nvPr/>
          </p:nvCxnSpPr>
          <p:spPr>
            <a:xfrm>
              <a:off x="3520800" y="2200590"/>
              <a:ext cx="5760000" cy="0"/>
            </a:xfrm>
            <a:prstGeom prst="line">
              <a:avLst/>
            </a:prstGeom>
            <a:ln w="38100"/>
          </p:spPr>
          <p:style>
            <a:lnRef idx="1">
              <a:schemeClr val="accent1"/>
            </a:lnRef>
            <a:fillRef idx="0">
              <a:schemeClr val="accent1"/>
            </a:fillRef>
            <a:effectRef idx="0">
              <a:schemeClr val="accent1"/>
            </a:effectRef>
            <a:fontRef idx="minor">
              <a:schemeClr val="tx1"/>
            </a:fontRef>
          </p:style>
        </p:cxnSp>
      </p:grpSp>
      <p:grpSp>
        <p:nvGrpSpPr>
          <p:cNvPr id="43" name="グループ化 42">
            <a:extLst>
              <a:ext uri="{FF2B5EF4-FFF2-40B4-BE49-F238E27FC236}">
                <a16:creationId xmlns:a16="http://schemas.microsoft.com/office/drawing/2014/main" id="{246322E0-217F-44A4-9849-5A8DA9F8D42F}"/>
              </a:ext>
            </a:extLst>
          </p:cNvPr>
          <p:cNvGrpSpPr/>
          <p:nvPr/>
        </p:nvGrpSpPr>
        <p:grpSpPr>
          <a:xfrm>
            <a:off x="179361" y="5755225"/>
            <a:ext cx="6120000" cy="3720329"/>
            <a:chOff x="3340800" y="1526864"/>
            <a:chExt cx="6120000" cy="3720329"/>
          </a:xfrm>
        </p:grpSpPr>
        <p:sp>
          <p:nvSpPr>
            <p:cNvPr id="44" name="四角形: 角を丸くする 43">
              <a:extLst>
                <a:ext uri="{FF2B5EF4-FFF2-40B4-BE49-F238E27FC236}">
                  <a16:creationId xmlns:a16="http://schemas.microsoft.com/office/drawing/2014/main" id="{2911B6F2-D451-4C34-A9F3-74021A4C3A04}"/>
                </a:ext>
              </a:extLst>
            </p:cNvPr>
            <p:cNvSpPr/>
            <p:nvPr/>
          </p:nvSpPr>
          <p:spPr>
            <a:xfrm rot="10800000">
              <a:off x="3340800" y="2367192"/>
              <a:ext cx="6120000" cy="2880001"/>
            </a:xfrm>
            <a:prstGeom prst="roundRect">
              <a:avLst>
                <a:gd name="adj" fmla="val 10509"/>
              </a:avLst>
            </a:prstGeom>
            <a:solidFill>
              <a:srgbClr val="BBE0E3">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テキスト ボックス 44">
              <a:extLst>
                <a:ext uri="{FF2B5EF4-FFF2-40B4-BE49-F238E27FC236}">
                  <a16:creationId xmlns:a16="http://schemas.microsoft.com/office/drawing/2014/main" id="{DC104C4F-33B4-40AA-BA1D-3A330107AE67}"/>
                </a:ext>
              </a:extLst>
            </p:cNvPr>
            <p:cNvSpPr txBox="1"/>
            <p:nvPr/>
          </p:nvSpPr>
          <p:spPr>
            <a:xfrm>
              <a:off x="3610800" y="2654558"/>
              <a:ext cx="5580000" cy="2031325"/>
            </a:xfrm>
            <a:prstGeom prst="rect">
              <a:avLst/>
            </a:prstGeom>
            <a:noFill/>
          </p:spPr>
          <p:txBody>
            <a:bodyPr wrap="square" anchor="ctr">
              <a:spAutoFit/>
            </a:bodyPr>
            <a:lstStyle/>
            <a:p>
              <a:r>
                <a:rPr lang="ja-JP" altLang="en-US" dirty="0">
                  <a:latin typeface="BIZ UDPゴシック" panose="020B0400000000000000" pitchFamily="50" charset="-128"/>
                  <a:ea typeface="BIZ UDPゴシック" panose="020B0400000000000000" pitchFamily="50" charset="-128"/>
                </a:rPr>
                <a:t>　大阪では、新たな交流の時代を迎えて、生活環境の質を高め、世界都市にふさわしい魅力と個性、風格を備えたまちづくりが求められています。</a:t>
              </a:r>
            </a:p>
            <a:p>
              <a:r>
                <a:rPr lang="ja-JP" altLang="en-US" dirty="0">
                  <a:latin typeface="BIZ UDPゴシック" panose="020B0400000000000000" pitchFamily="50" charset="-128"/>
                  <a:ea typeface="BIZ UDPゴシック" panose="020B0400000000000000" pitchFamily="50" charset="-128"/>
                </a:rPr>
                <a:t>　豊かで潤いのある緑や水辺の空間を確保し、美しい景観を創造するとともに、歴史的・文化的遺産が保全・活用された大阪らしい文化の香りあふれるまちを形成するため、行動します。</a:t>
              </a:r>
            </a:p>
          </p:txBody>
        </p:sp>
        <p:sp>
          <p:nvSpPr>
            <p:cNvPr id="46" name="テキスト ボックス 45">
              <a:extLst>
                <a:ext uri="{FF2B5EF4-FFF2-40B4-BE49-F238E27FC236}">
                  <a16:creationId xmlns:a16="http://schemas.microsoft.com/office/drawing/2014/main" id="{E59C612A-E189-49E6-940A-12219C6D5053}"/>
                </a:ext>
              </a:extLst>
            </p:cNvPr>
            <p:cNvSpPr txBox="1"/>
            <p:nvPr/>
          </p:nvSpPr>
          <p:spPr>
            <a:xfrm>
              <a:off x="3520800" y="1526864"/>
              <a:ext cx="5760000" cy="461665"/>
            </a:xfrm>
            <a:prstGeom prst="rect">
              <a:avLst/>
            </a:prstGeom>
            <a:noFill/>
          </p:spPr>
          <p:txBody>
            <a:bodyPr wrap="square" anchor="ctr">
              <a:spAutoFit/>
            </a:bodyPr>
            <a:lstStyle/>
            <a:p>
              <a:pPr algn="ctr"/>
              <a:r>
                <a:rPr lang="ja-JP" altLang="en-US" sz="2400" b="1" dirty="0">
                  <a:solidFill>
                    <a:schemeClr val="accent2"/>
                  </a:solidFill>
                  <a:latin typeface="BIZ UDPゴシック" panose="020B0400000000000000" pitchFamily="50" charset="-128"/>
                  <a:ea typeface="BIZ UDPゴシック" panose="020B0400000000000000" pitchFamily="50" charset="-128"/>
                </a:rPr>
                <a:t>ゆとりと潤いのある美しいまちづくり</a:t>
              </a:r>
            </a:p>
          </p:txBody>
        </p:sp>
        <p:cxnSp>
          <p:nvCxnSpPr>
            <p:cNvPr id="47" name="直線コネクタ 46">
              <a:extLst>
                <a:ext uri="{FF2B5EF4-FFF2-40B4-BE49-F238E27FC236}">
                  <a16:creationId xmlns:a16="http://schemas.microsoft.com/office/drawing/2014/main" id="{B20210C2-79B5-4F1F-8CEC-B926C92FA4AD}"/>
                </a:ext>
              </a:extLst>
            </p:cNvPr>
            <p:cNvCxnSpPr>
              <a:cxnSpLocks/>
            </p:cNvCxnSpPr>
            <p:nvPr/>
          </p:nvCxnSpPr>
          <p:spPr>
            <a:xfrm>
              <a:off x="3520800" y="2200590"/>
              <a:ext cx="5760000" cy="0"/>
            </a:xfrm>
            <a:prstGeom prst="line">
              <a:avLst/>
            </a:prstGeom>
            <a:ln w="38100"/>
          </p:spPr>
          <p:style>
            <a:lnRef idx="1">
              <a:schemeClr val="accent1"/>
            </a:lnRef>
            <a:fillRef idx="0">
              <a:schemeClr val="accent1"/>
            </a:fillRef>
            <a:effectRef idx="0">
              <a:schemeClr val="accent1"/>
            </a:effectRef>
            <a:fontRef idx="minor">
              <a:schemeClr val="tx1"/>
            </a:fontRef>
          </p:style>
        </p:cxnSp>
      </p:grpSp>
      <p:grpSp>
        <p:nvGrpSpPr>
          <p:cNvPr id="48" name="グループ化 47">
            <a:extLst>
              <a:ext uri="{FF2B5EF4-FFF2-40B4-BE49-F238E27FC236}">
                <a16:creationId xmlns:a16="http://schemas.microsoft.com/office/drawing/2014/main" id="{6DD190D0-9B73-491B-AD2C-E0E177E6132F}"/>
              </a:ext>
            </a:extLst>
          </p:cNvPr>
          <p:cNvGrpSpPr/>
          <p:nvPr/>
        </p:nvGrpSpPr>
        <p:grpSpPr>
          <a:xfrm>
            <a:off x="6512808" y="1533898"/>
            <a:ext cx="6120000" cy="3720330"/>
            <a:chOff x="3340800" y="1526864"/>
            <a:chExt cx="6120000" cy="3720330"/>
          </a:xfrm>
        </p:grpSpPr>
        <p:sp>
          <p:nvSpPr>
            <p:cNvPr id="49" name="四角形: 角を丸くする 48">
              <a:extLst>
                <a:ext uri="{FF2B5EF4-FFF2-40B4-BE49-F238E27FC236}">
                  <a16:creationId xmlns:a16="http://schemas.microsoft.com/office/drawing/2014/main" id="{BA520D0B-11FF-428E-BF68-17B05A82C255}"/>
                </a:ext>
              </a:extLst>
            </p:cNvPr>
            <p:cNvSpPr/>
            <p:nvPr/>
          </p:nvSpPr>
          <p:spPr>
            <a:xfrm rot="10800000">
              <a:off x="3340800" y="2343748"/>
              <a:ext cx="6120000" cy="2903446"/>
            </a:xfrm>
            <a:prstGeom prst="roundRect">
              <a:avLst>
                <a:gd name="adj" fmla="val 10509"/>
              </a:avLst>
            </a:prstGeom>
            <a:solidFill>
              <a:srgbClr val="BBE0E3">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テキスト ボックス 49">
              <a:extLst>
                <a:ext uri="{FF2B5EF4-FFF2-40B4-BE49-F238E27FC236}">
                  <a16:creationId xmlns:a16="http://schemas.microsoft.com/office/drawing/2014/main" id="{C9789186-A214-4184-AA01-738FAFE1A716}"/>
                </a:ext>
              </a:extLst>
            </p:cNvPr>
            <p:cNvSpPr txBox="1"/>
            <p:nvPr/>
          </p:nvSpPr>
          <p:spPr>
            <a:xfrm>
              <a:off x="3610800" y="2376845"/>
              <a:ext cx="5580000" cy="2862322"/>
            </a:xfrm>
            <a:prstGeom prst="rect">
              <a:avLst/>
            </a:prstGeom>
            <a:noFill/>
          </p:spPr>
          <p:txBody>
            <a:bodyPr wrap="square" anchor="ctr">
              <a:spAutoFit/>
            </a:bodyPr>
            <a:lstStyle/>
            <a:p>
              <a:r>
                <a:rPr lang="ja-JP" altLang="en-US" dirty="0">
                  <a:latin typeface="BIZ UDPゴシック" panose="020B0400000000000000" pitchFamily="50" charset="-128"/>
                  <a:ea typeface="BIZ UDPゴシック" panose="020B0400000000000000" pitchFamily="50" charset="-128"/>
                </a:rPr>
                <a:t>　自然は、</a:t>
              </a:r>
              <a:r>
                <a:rPr lang="ja-JP" altLang="en-US" dirty="0">
                  <a:solidFill>
                    <a:srgbClr val="FF0000"/>
                  </a:solidFill>
                  <a:latin typeface="BIZ UDPゴシック" panose="020B0400000000000000" pitchFamily="50" charset="-128"/>
                  <a:ea typeface="BIZ UDPゴシック" panose="020B0400000000000000" pitchFamily="50" charset="-128"/>
                </a:rPr>
                <a:t>食材や木材などの衣食住に関わる資源の供給</a:t>
              </a:r>
              <a:r>
                <a:rPr lang="ja-JP" altLang="en-US" dirty="0">
                  <a:latin typeface="BIZ UDPゴシック" panose="020B0400000000000000" pitchFamily="50" charset="-128"/>
                  <a:ea typeface="BIZ UDPゴシック" panose="020B0400000000000000" pitchFamily="50" charset="-128"/>
                </a:rPr>
                <a:t>、都市の気候緩和や</a:t>
              </a:r>
              <a:r>
                <a:rPr lang="ja-JP" altLang="en-US" dirty="0">
                  <a:solidFill>
                    <a:srgbClr val="FF0000"/>
                  </a:solidFill>
                  <a:latin typeface="BIZ UDPゴシック" panose="020B0400000000000000" pitchFamily="50" charset="-128"/>
                  <a:ea typeface="BIZ UDPゴシック" panose="020B0400000000000000" pitchFamily="50" charset="-128"/>
                </a:rPr>
                <a:t>土砂災害防止などの防災・減災機能、森林浴などの自然体験や芸術、地域の風土に根付いた信仰や祭り、食文化などの文化的な多様性を支えているなど</a:t>
              </a:r>
              <a:r>
                <a:rPr lang="ja-JP" altLang="en-US" dirty="0">
                  <a:latin typeface="BIZ UDPゴシック" panose="020B0400000000000000" pitchFamily="50" charset="-128"/>
                  <a:ea typeface="BIZ UDPゴシック" panose="020B0400000000000000" pitchFamily="50" charset="-128"/>
                </a:rPr>
                <a:t>様々な恵みを私たちに与えてくれています。</a:t>
              </a:r>
            </a:p>
            <a:p>
              <a:r>
                <a:rPr lang="ja-JP" altLang="en-US" dirty="0">
                  <a:latin typeface="BIZ UDPゴシック" panose="020B0400000000000000" pitchFamily="50" charset="-128"/>
                  <a:ea typeface="BIZ UDPゴシック" panose="020B0400000000000000" pitchFamily="50" charset="-128"/>
                </a:rPr>
                <a:t>　自然の一員である私たちは、自らの命・生活・心のよりどころである自然を地球的な視野にたって守り育て、生物多様性を保全し、自然と人とが共生する社会づくりに向けて、行動します。</a:t>
              </a:r>
            </a:p>
          </p:txBody>
        </p:sp>
        <p:sp>
          <p:nvSpPr>
            <p:cNvPr id="51" name="テキスト ボックス 50">
              <a:extLst>
                <a:ext uri="{FF2B5EF4-FFF2-40B4-BE49-F238E27FC236}">
                  <a16:creationId xmlns:a16="http://schemas.microsoft.com/office/drawing/2014/main" id="{3F8CA6D2-B221-47FF-B7F3-7DA941EE256D}"/>
                </a:ext>
              </a:extLst>
            </p:cNvPr>
            <p:cNvSpPr txBox="1"/>
            <p:nvPr/>
          </p:nvSpPr>
          <p:spPr>
            <a:xfrm>
              <a:off x="3520800" y="1526864"/>
              <a:ext cx="5760000" cy="461665"/>
            </a:xfrm>
            <a:prstGeom prst="rect">
              <a:avLst/>
            </a:prstGeom>
            <a:noFill/>
          </p:spPr>
          <p:txBody>
            <a:bodyPr wrap="square" anchor="ctr">
              <a:spAutoFit/>
            </a:bodyPr>
            <a:lstStyle/>
            <a:p>
              <a:pPr algn="ctr"/>
              <a:r>
                <a:rPr lang="ja-JP" altLang="en-US" sz="2400" b="1" spc="300" dirty="0">
                  <a:solidFill>
                    <a:schemeClr val="accent2"/>
                  </a:solidFill>
                  <a:latin typeface="BIZ UDPゴシック" panose="020B0400000000000000" pitchFamily="50" charset="-128"/>
                  <a:ea typeface="BIZ UDPゴシック" panose="020B0400000000000000" pitchFamily="50" charset="-128"/>
                </a:rPr>
                <a:t>自然と共生する社会づくり</a:t>
              </a:r>
            </a:p>
          </p:txBody>
        </p:sp>
        <p:cxnSp>
          <p:nvCxnSpPr>
            <p:cNvPr id="52" name="直線コネクタ 51">
              <a:extLst>
                <a:ext uri="{FF2B5EF4-FFF2-40B4-BE49-F238E27FC236}">
                  <a16:creationId xmlns:a16="http://schemas.microsoft.com/office/drawing/2014/main" id="{7E39EB17-D535-4179-887D-6A1CA1FD79E8}"/>
                </a:ext>
              </a:extLst>
            </p:cNvPr>
            <p:cNvCxnSpPr>
              <a:cxnSpLocks/>
            </p:cNvCxnSpPr>
            <p:nvPr/>
          </p:nvCxnSpPr>
          <p:spPr>
            <a:xfrm>
              <a:off x="3520800" y="2200590"/>
              <a:ext cx="5760000" cy="0"/>
            </a:xfrm>
            <a:prstGeom prst="line">
              <a:avLst/>
            </a:prstGeom>
            <a:ln w="38100"/>
          </p:spPr>
          <p:style>
            <a:lnRef idx="1">
              <a:schemeClr val="accent1"/>
            </a:lnRef>
            <a:fillRef idx="0">
              <a:schemeClr val="accent1"/>
            </a:fillRef>
            <a:effectRef idx="0">
              <a:schemeClr val="accent1"/>
            </a:effectRef>
            <a:fontRef idx="minor">
              <a:schemeClr val="tx1"/>
            </a:fontRef>
          </p:style>
        </p:cxnSp>
      </p:grpSp>
      <p:grpSp>
        <p:nvGrpSpPr>
          <p:cNvPr id="53" name="グループ化 52">
            <a:extLst>
              <a:ext uri="{FF2B5EF4-FFF2-40B4-BE49-F238E27FC236}">
                <a16:creationId xmlns:a16="http://schemas.microsoft.com/office/drawing/2014/main" id="{EF96AB38-0A9B-434E-9277-3B435D55B36B}"/>
              </a:ext>
            </a:extLst>
          </p:cNvPr>
          <p:cNvGrpSpPr/>
          <p:nvPr/>
        </p:nvGrpSpPr>
        <p:grpSpPr>
          <a:xfrm>
            <a:off x="6512807" y="5755225"/>
            <a:ext cx="6120000" cy="3720330"/>
            <a:chOff x="3340800" y="1526864"/>
            <a:chExt cx="6120000" cy="3720330"/>
          </a:xfrm>
        </p:grpSpPr>
        <p:sp>
          <p:nvSpPr>
            <p:cNvPr id="54" name="四角形: 角を丸くする 53">
              <a:extLst>
                <a:ext uri="{FF2B5EF4-FFF2-40B4-BE49-F238E27FC236}">
                  <a16:creationId xmlns:a16="http://schemas.microsoft.com/office/drawing/2014/main" id="{1BCF03C9-D483-494F-8996-0A9C90A75B9A}"/>
                </a:ext>
              </a:extLst>
            </p:cNvPr>
            <p:cNvSpPr/>
            <p:nvPr/>
          </p:nvSpPr>
          <p:spPr>
            <a:xfrm rot="10800000">
              <a:off x="3340800" y="2367192"/>
              <a:ext cx="6120000" cy="2880002"/>
            </a:xfrm>
            <a:prstGeom prst="roundRect">
              <a:avLst>
                <a:gd name="adj" fmla="val 10509"/>
              </a:avLst>
            </a:prstGeom>
            <a:solidFill>
              <a:srgbClr val="BBE0E3">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テキスト ボックス 54">
              <a:extLst>
                <a:ext uri="{FF2B5EF4-FFF2-40B4-BE49-F238E27FC236}">
                  <a16:creationId xmlns:a16="http://schemas.microsoft.com/office/drawing/2014/main" id="{9B395949-88B9-4D3B-8B6C-153D27761A57}"/>
                </a:ext>
              </a:extLst>
            </p:cNvPr>
            <p:cNvSpPr txBox="1"/>
            <p:nvPr/>
          </p:nvSpPr>
          <p:spPr>
            <a:xfrm>
              <a:off x="3610800" y="2654558"/>
              <a:ext cx="5580000" cy="2031325"/>
            </a:xfrm>
            <a:prstGeom prst="rect">
              <a:avLst/>
            </a:prstGeom>
            <a:noFill/>
          </p:spPr>
          <p:txBody>
            <a:bodyPr wrap="square" anchor="ctr">
              <a:spAutoFit/>
            </a:bodyPr>
            <a:lstStyle/>
            <a:p>
              <a:r>
                <a:rPr lang="ja-JP" altLang="en-US" dirty="0">
                  <a:latin typeface="BIZ UDPゴシック" panose="020B0400000000000000" pitchFamily="50" charset="-128"/>
                  <a:ea typeface="BIZ UDPゴシック" panose="020B0400000000000000" pitchFamily="50" charset="-128"/>
                </a:rPr>
                <a:t>　一人ひとりが人間と環境とのかかわりについて理解を深め、環境に配慮した生活や責任ある行動をとり、社会構造を環境に配慮した持続可能なものへと変革していくことが求められています。</a:t>
              </a:r>
            </a:p>
            <a:p>
              <a:r>
                <a:rPr lang="ja-JP" altLang="en-US" dirty="0">
                  <a:latin typeface="BIZ UDPゴシック" panose="020B0400000000000000" pitchFamily="50" charset="-128"/>
                  <a:ea typeface="BIZ UDPゴシック" panose="020B0400000000000000" pitchFamily="50" charset="-128"/>
                </a:rPr>
                <a:t>　次世代を担う若い世代を含むすべての世代が豊かな環境づくりに主体的にかかわることができる意識や行動力を育成するため</a:t>
              </a:r>
              <a:r>
                <a:rPr lang="ja-JP" altLang="en-US" dirty="0">
                  <a:solidFill>
                    <a:srgbClr val="FF0000"/>
                  </a:solidFill>
                  <a:latin typeface="BIZ UDPゴシック" panose="020B0400000000000000" pitchFamily="50" charset="-128"/>
                  <a:ea typeface="BIZ UDPゴシック" panose="020B0400000000000000" pitchFamily="50" charset="-128"/>
                </a:rPr>
                <a:t>、</a:t>
              </a:r>
              <a:r>
                <a:rPr lang="ja-JP" altLang="en-US" dirty="0">
                  <a:latin typeface="BIZ UDPゴシック" panose="020B0400000000000000" pitchFamily="50" charset="-128"/>
                  <a:ea typeface="BIZ UDPゴシック" panose="020B0400000000000000" pitchFamily="50" charset="-128"/>
                </a:rPr>
                <a:t>行動します。</a:t>
              </a:r>
            </a:p>
          </p:txBody>
        </p:sp>
        <p:sp>
          <p:nvSpPr>
            <p:cNvPr id="56" name="テキスト ボックス 55">
              <a:extLst>
                <a:ext uri="{FF2B5EF4-FFF2-40B4-BE49-F238E27FC236}">
                  <a16:creationId xmlns:a16="http://schemas.microsoft.com/office/drawing/2014/main" id="{8AF5DC18-6682-4A4B-8E44-CD9475051939}"/>
                </a:ext>
              </a:extLst>
            </p:cNvPr>
            <p:cNvSpPr txBox="1"/>
            <p:nvPr/>
          </p:nvSpPr>
          <p:spPr>
            <a:xfrm>
              <a:off x="3520800" y="1526864"/>
              <a:ext cx="5760000" cy="461665"/>
            </a:xfrm>
            <a:prstGeom prst="rect">
              <a:avLst/>
            </a:prstGeom>
            <a:noFill/>
          </p:spPr>
          <p:txBody>
            <a:bodyPr wrap="square" anchor="ctr">
              <a:spAutoFit/>
            </a:bodyPr>
            <a:lstStyle/>
            <a:p>
              <a:pPr algn="ctr"/>
              <a:r>
                <a:rPr lang="ja-JP" altLang="en-US" sz="2400" b="1" spc="300" dirty="0">
                  <a:solidFill>
                    <a:schemeClr val="accent2"/>
                  </a:solidFill>
                  <a:latin typeface="BIZ UDPゴシック" panose="020B0400000000000000" pitchFamily="50" charset="-128"/>
                  <a:ea typeface="BIZ UDPゴシック" panose="020B0400000000000000" pitchFamily="50" charset="-128"/>
                </a:rPr>
                <a:t>豊かな環境を育む人づくり</a:t>
              </a:r>
            </a:p>
          </p:txBody>
        </p:sp>
        <p:cxnSp>
          <p:nvCxnSpPr>
            <p:cNvPr id="57" name="直線コネクタ 56">
              <a:extLst>
                <a:ext uri="{FF2B5EF4-FFF2-40B4-BE49-F238E27FC236}">
                  <a16:creationId xmlns:a16="http://schemas.microsoft.com/office/drawing/2014/main" id="{04C94537-FF42-4844-84C6-FB852DAAFF95}"/>
                </a:ext>
              </a:extLst>
            </p:cNvPr>
            <p:cNvCxnSpPr>
              <a:cxnSpLocks/>
            </p:cNvCxnSpPr>
            <p:nvPr/>
          </p:nvCxnSpPr>
          <p:spPr>
            <a:xfrm>
              <a:off x="3520800" y="2200590"/>
              <a:ext cx="5760000" cy="0"/>
            </a:xfrm>
            <a:prstGeom prst="line">
              <a:avLst/>
            </a:prstGeom>
            <a:ln w="38100"/>
          </p:spPr>
          <p:style>
            <a:lnRef idx="1">
              <a:schemeClr val="accent1"/>
            </a:lnRef>
            <a:fillRef idx="0">
              <a:schemeClr val="accent1"/>
            </a:fillRef>
            <a:effectRef idx="0">
              <a:schemeClr val="accent1"/>
            </a:effectRef>
            <a:fontRef idx="minor">
              <a:schemeClr val="tx1"/>
            </a:fontRef>
          </p:style>
        </p:cxnSp>
      </p:grpSp>
      <p:sp>
        <p:nvSpPr>
          <p:cNvPr id="25" name="タイトル 1">
            <a:extLst>
              <a:ext uri="{FF2B5EF4-FFF2-40B4-BE49-F238E27FC236}">
                <a16:creationId xmlns:a16="http://schemas.microsoft.com/office/drawing/2014/main" id="{F14B976B-20BE-438D-BC22-0B4EC0B219D4}"/>
              </a:ext>
            </a:extLst>
          </p:cNvPr>
          <p:cNvSpPr txBox="1">
            <a:spLocks/>
          </p:cNvSpPr>
          <p:nvPr/>
        </p:nvSpPr>
        <p:spPr bwMode="auto">
          <a:xfrm>
            <a:off x="8899260" y="365760"/>
            <a:ext cx="3902340" cy="618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0" tIns="45715" rIns="91430" bIns="45715" numCol="1" anchor="ctr" anchorCtr="0" compatLnSpc="1">
            <a:prstTxWarp prst="textNoShape">
              <a:avLst/>
            </a:prstTxWarp>
          </a:bodyPr>
          <a:lstStyle>
            <a:lvl1pPr algn="ctr" rtl="0" eaLnBrk="0" fontAlgn="base" hangingPunct="0">
              <a:spcBef>
                <a:spcPct val="0"/>
              </a:spcBef>
              <a:spcAft>
                <a:spcPct val="0"/>
              </a:spcAft>
              <a:defRPr kumimoji="1" sz="5686">
                <a:solidFill>
                  <a:schemeClr val="tx2"/>
                </a:solidFill>
                <a:latin typeface="+mj-lt"/>
                <a:ea typeface="+mj-ea"/>
                <a:cs typeface="+mj-cs"/>
              </a:defRPr>
            </a:lvl1pPr>
            <a:lvl2pPr algn="ctr" rtl="0" eaLnBrk="0" fontAlgn="base" hangingPunct="0">
              <a:spcBef>
                <a:spcPct val="0"/>
              </a:spcBef>
              <a:spcAft>
                <a:spcPct val="0"/>
              </a:spcAft>
              <a:defRPr kumimoji="1" sz="5686">
                <a:solidFill>
                  <a:schemeClr val="tx2"/>
                </a:solidFill>
                <a:latin typeface="Arial" charset="0"/>
                <a:ea typeface="ＭＳ Ｐゴシック" charset="-128"/>
              </a:defRPr>
            </a:lvl2pPr>
            <a:lvl3pPr algn="ctr" rtl="0" eaLnBrk="0" fontAlgn="base" hangingPunct="0">
              <a:spcBef>
                <a:spcPct val="0"/>
              </a:spcBef>
              <a:spcAft>
                <a:spcPct val="0"/>
              </a:spcAft>
              <a:defRPr kumimoji="1" sz="5686">
                <a:solidFill>
                  <a:schemeClr val="tx2"/>
                </a:solidFill>
                <a:latin typeface="Arial" charset="0"/>
                <a:ea typeface="ＭＳ Ｐゴシック" charset="-128"/>
              </a:defRPr>
            </a:lvl3pPr>
            <a:lvl4pPr algn="ctr" rtl="0" eaLnBrk="0" fontAlgn="base" hangingPunct="0">
              <a:spcBef>
                <a:spcPct val="0"/>
              </a:spcBef>
              <a:spcAft>
                <a:spcPct val="0"/>
              </a:spcAft>
              <a:defRPr kumimoji="1" sz="5686">
                <a:solidFill>
                  <a:schemeClr val="tx2"/>
                </a:solidFill>
                <a:latin typeface="Arial" charset="0"/>
                <a:ea typeface="ＭＳ Ｐゴシック" charset="-128"/>
              </a:defRPr>
            </a:lvl4pPr>
            <a:lvl5pPr algn="ctr" rtl="0" eaLnBrk="0" fontAlgn="base" hangingPunct="0">
              <a:spcBef>
                <a:spcPct val="0"/>
              </a:spcBef>
              <a:spcAft>
                <a:spcPct val="0"/>
              </a:spcAft>
              <a:defRPr kumimoji="1" sz="5686">
                <a:solidFill>
                  <a:schemeClr val="tx2"/>
                </a:solidFill>
                <a:latin typeface="Arial" charset="0"/>
                <a:ea typeface="ＭＳ Ｐゴシック" charset="-128"/>
              </a:defRPr>
            </a:lvl5pPr>
            <a:lvl6pPr marL="590840" algn="ctr" rtl="0" fontAlgn="base">
              <a:spcBef>
                <a:spcPct val="0"/>
              </a:spcBef>
              <a:spcAft>
                <a:spcPct val="0"/>
              </a:spcAft>
              <a:defRPr kumimoji="1" sz="5686">
                <a:solidFill>
                  <a:schemeClr val="tx2"/>
                </a:solidFill>
                <a:latin typeface="Arial" charset="0"/>
                <a:ea typeface="ＭＳ Ｐゴシック" charset="-128"/>
              </a:defRPr>
            </a:lvl6pPr>
            <a:lvl7pPr marL="1181679" algn="ctr" rtl="0" fontAlgn="base">
              <a:spcBef>
                <a:spcPct val="0"/>
              </a:spcBef>
              <a:spcAft>
                <a:spcPct val="0"/>
              </a:spcAft>
              <a:defRPr kumimoji="1" sz="5686">
                <a:solidFill>
                  <a:schemeClr val="tx2"/>
                </a:solidFill>
                <a:latin typeface="Arial" charset="0"/>
                <a:ea typeface="ＭＳ Ｐゴシック" charset="-128"/>
              </a:defRPr>
            </a:lvl7pPr>
            <a:lvl8pPr marL="1772519" algn="ctr" rtl="0" fontAlgn="base">
              <a:spcBef>
                <a:spcPct val="0"/>
              </a:spcBef>
              <a:spcAft>
                <a:spcPct val="0"/>
              </a:spcAft>
              <a:defRPr kumimoji="1" sz="5686">
                <a:solidFill>
                  <a:schemeClr val="tx2"/>
                </a:solidFill>
                <a:latin typeface="Arial" charset="0"/>
                <a:ea typeface="ＭＳ Ｐゴシック" charset="-128"/>
              </a:defRPr>
            </a:lvl8pPr>
            <a:lvl9pPr marL="2363358" algn="ctr" rtl="0" fontAlgn="base">
              <a:spcBef>
                <a:spcPct val="0"/>
              </a:spcBef>
              <a:spcAft>
                <a:spcPct val="0"/>
              </a:spcAft>
              <a:defRPr kumimoji="1" sz="5686">
                <a:solidFill>
                  <a:schemeClr val="tx2"/>
                </a:solidFill>
                <a:latin typeface="Arial" charset="0"/>
                <a:ea typeface="ＭＳ Ｐゴシック" charset="-128"/>
              </a:defRPr>
            </a:lvl9pPr>
          </a:lstStyle>
          <a:p>
            <a:pPr defTabSz="914400"/>
            <a:r>
              <a:rPr lang="ja-JP" altLang="en-US" sz="1800" b="1" kern="0" spc="-150" dirty="0">
                <a:solidFill>
                  <a:schemeClr val="accent6">
                    <a:lumMod val="60000"/>
                    <a:lumOff val="40000"/>
                  </a:schemeClr>
                </a:solidFill>
                <a:latin typeface="BIZ UDPゴシック" panose="020B0400000000000000" pitchFamily="50" charset="-128"/>
                <a:ea typeface="BIZ UDPゴシック" panose="020B0400000000000000" pitchFamily="50" charset="-128"/>
              </a:rPr>
              <a:t>豊かな環境づくり大阪府民会議</a:t>
            </a:r>
          </a:p>
        </p:txBody>
      </p:sp>
    </p:spTree>
    <p:extLst>
      <p:ext uri="{BB962C8B-B14F-4D97-AF65-F5344CB8AC3E}">
        <p14:creationId xmlns:p14="http://schemas.microsoft.com/office/powerpoint/2010/main" val="17206476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0C46C71F-565F-4549-8A04-7953C46DDDB4}"/>
              </a:ext>
            </a:extLst>
          </p:cNvPr>
          <p:cNvSpPr/>
          <p:nvPr/>
        </p:nvSpPr>
        <p:spPr>
          <a:xfrm rot="5400000" flipH="1">
            <a:off x="5861490" y="-5861489"/>
            <a:ext cx="1078622" cy="12801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タイトル 1">
            <a:extLst>
              <a:ext uri="{FF2B5EF4-FFF2-40B4-BE49-F238E27FC236}">
                <a16:creationId xmlns:a16="http://schemas.microsoft.com/office/drawing/2014/main" id="{96A84E5D-DAEA-4AC0-8AB2-2842CB6FF6D1}"/>
              </a:ext>
            </a:extLst>
          </p:cNvPr>
          <p:cNvSpPr txBox="1">
            <a:spLocks/>
          </p:cNvSpPr>
          <p:nvPr/>
        </p:nvSpPr>
        <p:spPr bwMode="auto">
          <a:xfrm>
            <a:off x="0" y="0"/>
            <a:ext cx="12801600" cy="10786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0" tIns="45715" rIns="91430" bIns="45715" numCol="1" anchor="ctr" anchorCtr="0" compatLnSpc="1">
            <a:prstTxWarp prst="textNoShape">
              <a:avLst/>
            </a:prstTxWarp>
          </a:bodyPr>
          <a:lstStyle>
            <a:lvl1pPr algn="ctr" rtl="0" eaLnBrk="0" fontAlgn="base" hangingPunct="0">
              <a:spcBef>
                <a:spcPct val="0"/>
              </a:spcBef>
              <a:spcAft>
                <a:spcPct val="0"/>
              </a:spcAft>
              <a:defRPr kumimoji="1" sz="5686">
                <a:solidFill>
                  <a:schemeClr val="tx2"/>
                </a:solidFill>
                <a:latin typeface="+mj-lt"/>
                <a:ea typeface="+mj-ea"/>
                <a:cs typeface="+mj-cs"/>
              </a:defRPr>
            </a:lvl1pPr>
            <a:lvl2pPr algn="ctr" rtl="0" eaLnBrk="0" fontAlgn="base" hangingPunct="0">
              <a:spcBef>
                <a:spcPct val="0"/>
              </a:spcBef>
              <a:spcAft>
                <a:spcPct val="0"/>
              </a:spcAft>
              <a:defRPr kumimoji="1" sz="5686">
                <a:solidFill>
                  <a:schemeClr val="tx2"/>
                </a:solidFill>
                <a:latin typeface="Arial" charset="0"/>
                <a:ea typeface="ＭＳ Ｐゴシック" charset="-128"/>
              </a:defRPr>
            </a:lvl2pPr>
            <a:lvl3pPr algn="ctr" rtl="0" eaLnBrk="0" fontAlgn="base" hangingPunct="0">
              <a:spcBef>
                <a:spcPct val="0"/>
              </a:spcBef>
              <a:spcAft>
                <a:spcPct val="0"/>
              </a:spcAft>
              <a:defRPr kumimoji="1" sz="5686">
                <a:solidFill>
                  <a:schemeClr val="tx2"/>
                </a:solidFill>
                <a:latin typeface="Arial" charset="0"/>
                <a:ea typeface="ＭＳ Ｐゴシック" charset="-128"/>
              </a:defRPr>
            </a:lvl3pPr>
            <a:lvl4pPr algn="ctr" rtl="0" eaLnBrk="0" fontAlgn="base" hangingPunct="0">
              <a:spcBef>
                <a:spcPct val="0"/>
              </a:spcBef>
              <a:spcAft>
                <a:spcPct val="0"/>
              </a:spcAft>
              <a:defRPr kumimoji="1" sz="5686">
                <a:solidFill>
                  <a:schemeClr val="tx2"/>
                </a:solidFill>
                <a:latin typeface="Arial" charset="0"/>
                <a:ea typeface="ＭＳ Ｐゴシック" charset="-128"/>
              </a:defRPr>
            </a:lvl4pPr>
            <a:lvl5pPr algn="ctr" rtl="0" eaLnBrk="0" fontAlgn="base" hangingPunct="0">
              <a:spcBef>
                <a:spcPct val="0"/>
              </a:spcBef>
              <a:spcAft>
                <a:spcPct val="0"/>
              </a:spcAft>
              <a:defRPr kumimoji="1" sz="5686">
                <a:solidFill>
                  <a:schemeClr val="tx2"/>
                </a:solidFill>
                <a:latin typeface="Arial" charset="0"/>
                <a:ea typeface="ＭＳ Ｐゴシック" charset="-128"/>
              </a:defRPr>
            </a:lvl5pPr>
            <a:lvl6pPr marL="590840" algn="ctr" rtl="0" fontAlgn="base">
              <a:spcBef>
                <a:spcPct val="0"/>
              </a:spcBef>
              <a:spcAft>
                <a:spcPct val="0"/>
              </a:spcAft>
              <a:defRPr kumimoji="1" sz="5686">
                <a:solidFill>
                  <a:schemeClr val="tx2"/>
                </a:solidFill>
                <a:latin typeface="Arial" charset="0"/>
                <a:ea typeface="ＭＳ Ｐゴシック" charset="-128"/>
              </a:defRPr>
            </a:lvl6pPr>
            <a:lvl7pPr marL="1181679" algn="ctr" rtl="0" fontAlgn="base">
              <a:spcBef>
                <a:spcPct val="0"/>
              </a:spcBef>
              <a:spcAft>
                <a:spcPct val="0"/>
              </a:spcAft>
              <a:defRPr kumimoji="1" sz="5686">
                <a:solidFill>
                  <a:schemeClr val="tx2"/>
                </a:solidFill>
                <a:latin typeface="Arial" charset="0"/>
                <a:ea typeface="ＭＳ Ｐゴシック" charset="-128"/>
              </a:defRPr>
            </a:lvl7pPr>
            <a:lvl8pPr marL="1772519" algn="ctr" rtl="0" fontAlgn="base">
              <a:spcBef>
                <a:spcPct val="0"/>
              </a:spcBef>
              <a:spcAft>
                <a:spcPct val="0"/>
              </a:spcAft>
              <a:defRPr kumimoji="1" sz="5686">
                <a:solidFill>
                  <a:schemeClr val="tx2"/>
                </a:solidFill>
                <a:latin typeface="Arial" charset="0"/>
                <a:ea typeface="ＭＳ Ｐゴシック" charset="-128"/>
              </a:defRPr>
            </a:lvl8pPr>
            <a:lvl9pPr marL="2363358" algn="ctr" rtl="0" fontAlgn="base">
              <a:spcBef>
                <a:spcPct val="0"/>
              </a:spcBef>
              <a:spcAft>
                <a:spcPct val="0"/>
              </a:spcAft>
              <a:defRPr kumimoji="1" sz="5686">
                <a:solidFill>
                  <a:schemeClr val="tx2"/>
                </a:solidFill>
                <a:latin typeface="Arial" charset="0"/>
                <a:ea typeface="ＭＳ Ｐゴシック" charset="-128"/>
              </a:defRPr>
            </a:lvl9pPr>
          </a:lstStyle>
          <a:p>
            <a:pPr algn="l" defTabSz="914400"/>
            <a:r>
              <a:rPr lang="ja-JP" altLang="en-US" sz="4000" b="1" kern="0" spc="600" dirty="0">
                <a:solidFill>
                  <a:schemeClr val="bg1"/>
                </a:solidFill>
                <a:latin typeface="BIZ UDPゴシック" panose="020B0400000000000000" pitchFamily="50" charset="-128"/>
                <a:ea typeface="BIZ UDPゴシック" panose="020B0400000000000000" pitchFamily="50" charset="-128"/>
              </a:rPr>
              <a:t>　２　行動テーマ・取組項目</a:t>
            </a:r>
          </a:p>
        </p:txBody>
      </p:sp>
      <p:grpSp>
        <p:nvGrpSpPr>
          <p:cNvPr id="43" name="グループ化 42">
            <a:extLst>
              <a:ext uri="{FF2B5EF4-FFF2-40B4-BE49-F238E27FC236}">
                <a16:creationId xmlns:a16="http://schemas.microsoft.com/office/drawing/2014/main" id="{246322E0-217F-44A4-9849-5A8DA9F8D42F}"/>
              </a:ext>
            </a:extLst>
          </p:cNvPr>
          <p:cNvGrpSpPr/>
          <p:nvPr/>
        </p:nvGrpSpPr>
        <p:grpSpPr>
          <a:xfrm>
            <a:off x="370800" y="1165816"/>
            <a:ext cx="12060000" cy="1308729"/>
            <a:chOff x="3342240" y="1179829"/>
            <a:chExt cx="12060000" cy="1474994"/>
          </a:xfrm>
        </p:grpSpPr>
        <p:sp>
          <p:nvSpPr>
            <p:cNvPr id="44" name="正方形/長方形 43">
              <a:extLst>
                <a:ext uri="{FF2B5EF4-FFF2-40B4-BE49-F238E27FC236}">
                  <a16:creationId xmlns:a16="http://schemas.microsoft.com/office/drawing/2014/main" id="{2911B6F2-D451-4C34-A9F3-74021A4C3A04}"/>
                </a:ext>
              </a:extLst>
            </p:cNvPr>
            <p:cNvSpPr/>
            <p:nvPr/>
          </p:nvSpPr>
          <p:spPr>
            <a:xfrm rot="10800000">
              <a:off x="3342240" y="1229311"/>
              <a:ext cx="12060000" cy="1425512"/>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テキスト ボックス 44">
              <a:extLst>
                <a:ext uri="{FF2B5EF4-FFF2-40B4-BE49-F238E27FC236}">
                  <a16:creationId xmlns:a16="http://schemas.microsoft.com/office/drawing/2014/main" id="{DC104C4F-33B4-40AA-BA1D-3A330107AE67}"/>
                </a:ext>
              </a:extLst>
            </p:cNvPr>
            <p:cNvSpPr txBox="1"/>
            <p:nvPr/>
          </p:nvSpPr>
          <p:spPr>
            <a:xfrm>
              <a:off x="3612240" y="1740564"/>
              <a:ext cx="11520000" cy="826724"/>
            </a:xfrm>
            <a:prstGeom prst="rect">
              <a:avLst/>
            </a:prstGeom>
            <a:solidFill>
              <a:schemeClr val="bg1"/>
            </a:solidFill>
          </p:spPr>
          <p:txBody>
            <a:bodyPr wrap="square" anchor="ctr">
              <a:spAutoFit/>
            </a:bodyPr>
            <a:lstStyle/>
            <a:p>
              <a:pPr algn="ctr">
                <a:lnSpc>
                  <a:spcPts val="2500"/>
                </a:lnSpc>
              </a:pPr>
              <a:r>
                <a:rPr lang="en-US" altLang="ja-JP" sz="2400" dirty="0">
                  <a:latin typeface="BIZ UDPゴシック" panose="020B0400000000000000" pitchFamily="50" charset="-128"/>
                  <a:ea typeface="BIZ UDPゴシック" panose="020B0400000000000000" pitchFamily="50" charset="-128"/>
                </a:rPr>
                <a:t>2030 SDGs</a:t>
              </a:r>
              <a:r>
                <a:rPr lang="ja-JP" altLang="en-US" sz="2400" dirty="0">
                  <a:latin typeface="BIZ UDPゴシック" panose="020B0400000000000000" pitchFamily="50" charset="-128"/>
                  <a:ea typeface="BIZ UDPゴシック" panose="020B0400000000000000" pitchFamily="50" charset="-128"/>
                </a:rPr>
                <a:t>目標年を見据え、</a:t>
              </a:r>
              <a:r>
                <a:rPr lang="en-US" altLang="ja-JP" sz="2400" dirty="0">
                  <a:highlight>
                    <a:srgbClr val="FFFF00"/>
                  </a:highlight>
                  <a:latin typeface="BIZ UDPゴシック" panose="020B0400000000000000" pitchFamily="50" charset="-128"/>
                  <a:ea typeface="BIZ UDPゴシック" panose="020B0400000000000000" pitchFamily="50" charset="-128"/>
                </a:rPr>
                <a:t> </a:t>
              </a:r>
              <a:r>
                <a:rPr lang="en-US" altLang="ja-JP" sz="2400" dirty="0">
                  <a:solidFill>
                    <a:srgbClr val="FF0000"/>
                  </a:solidFill>
                  <a:highlight>
                    <a:srgbClr val="FFFF00"/>
                  </a:highlight>
                  <a:latin typeface="BIZ UDPゴシック" panose="020B0400000000000000" pitchFamily="50" charset="-128"/>
                  <a:ea typeface="BIZ UDPゴシック" panose="020B0400000000000000" pitchFamily="50" charset="-128"/>
                </a:rPr>
                <a:t>2025</a:t>
              </a:r>
              <a:r>
                <a:rPr lang="ja-JP" altLang="en-US" sz="2400" dirty="0">
                  <a:solidFill>
                    <a:srgbClr val="FF0000"/>
                  </a:solidFill>
                  <a:highlight>
                    <a:srgbClr val="FFFF00"/>
                  </a:highlight>
                  <a:latin typeface="BIZ UDPゴシック" panose="020B0400000000000000" pitchFamily="50" charset="-128"/>
                  <a:ea typeface="BIZ UDPゴシック" panose="020B0400000000000000" pitchFamily="50" charset="-128"/>
                </a:rPr>
                <a:t>大阪・関西万博での取組を継承し、</a:t>
              </a:r>
              <a:br>
                <a:rPr lang="en-US" altLang="ja-JP" sz="2400" dirty="0">
                  <a:solidFill>
                    <a:srgbClr val="FF0000"/>
                  </a:solidFill>
                  <a:highlight>
                    <a:srgbClr val="FFFF00"/>
                  </a:highlight>
                  <a:latin typeface="BIZ UDPゴシック" panose="020B0400000000000000" pitchFamily="50" charset="-128"/>
                  <a:ea typeface="BIZ UDPゴシック" panose="020B0400000000000000" pitchFamily="50" charset="-128"/>
                </a:rPr>
              </a:br>
              <a:r>
                <a:rPr lang="ja-JP" altLang="en-US" sz="2400" dirty="0">
                  <a:latin typeface="BIZ UDPゴシック" panose="020B0400000000000000" pitchFamily="50" charset="-128"/>
                  <a:ea typeface="BIZ UDPゴシック" panose="020B0400000000000000" pitchFamily="50" charset="-128"/>
                </a:rPr>
                <a:t>あらゆる主体が意識を変え、行動する</a:t>
              </a:r>
            </a:p>
          </p:txBody>
        </p:sp>
        <p:sp>
          <p:nvSpPr>
            <p:cNvPr id="46" name="テキスト ボックス 45">
              <a:extLst>
                <a:ext uri="{FF2B5EF4-FFF2-40B4-BE49-F238E27FC236}">
                  <a16:creationId xmlns:a16="http://schemas.microsoft.com/office/drawing/2014/main" id="{E59C612A-E189-49E6-940A-12219C6D5053}"/>
                </a:ext>
              </a:extLst>
            </p:cNvPr>
            <p:cNvSpPr txBox="1"/>
            <p:nvPr/>
          </p:nvSpPr>
          <p:spPr>
            <a:xfrm>
              <a:off x="3458030" y="1179829"/>
              <a:ext cx="2530930" cy="589692"/>
            </a:xfrm>
            <a:prstGeom prst="rect">
              <a:avLst/>
            </a:prstGeom>
            <a:noFill/>
          </p:spPr>
          <p:txBody>
            <a:bodyPr wrap="square" anchor="ctr">
              <a:spAutoFit/>
            </a:bodyPr>
            <a:lstStyle/>
            <a:p>
              <a:pPr algn="ctr"/>
              <a:r>
                <a:rPr lang="ja-JP" altLang="en-US" sz="2800" b="1" spc="300" dirty="0">
                  <a:solidFill>
                    <a:schemeClr val="accent3"/>
                  </a:solidFill>
                  <a:latin typeface="BIZ UDPゴシック" panose="020B0400000000000000" pitchFamily="50" charset="-128"/>
                  <a:ea typeface="BIZ UDPゴシック" panose="020B0400000000000000" pitchFamily="50" charset="-128"/>
                </a:rPr>
                <a:t>共通テーマ</a:t>
              </a:r>
            </a:p>
          </p:txBody>
        </p:sp>
      </p:grpSp>
      <p:grpSp>
        <p:nvGrpSpPr>
          <p:cNvPr id="64" name="グループ化 63">
            <a:extLst>
              <a:ext uri="{FF2B5EF4-FFF2-40B4-BE49-F238E27FC236}">
                <a16:creationId xmlns:a16="http://schemas.microsoft.com/office/drawing/2014/main" id="{BEFD9B60-C077-4064-B375-B27252DD5CB4}"/>
              </a:ext>
            </a:extLst>
          </p:cNvPr>
          <p:cNvGrpSpPr/>
          <p:nvPr/>
        </p:nvGrpSpPr>
        <p:grpSpPr>
          <a:xfrm>
            <a:off x="460800" y="2594892"/>
            <a:ext cx="11880000" cy="2083788"/>
            <a:chOff x="3252408" y="1313459"/>
            <a:chExt cx="6311250" cy="4667684"/>
          </a:xfrm>
        </p:grpSpPr>
        <p:sp>
          <p:nvSpPr>
            <p:cNvPr id="65" name="四角形: 角を丸くする 64">
              <a:extLst>
                <a:ext uri="{FF2B5EF4-FFF2-40B4-BE49-F238E27FC236}">
                  <a16:creationId xmlns:a16="http://schemas.microsoft.com/office/drawing/2014/main" id="{EB5A6F50-7EE4-4A05-914A-5F5B17EEE406}"/>
                </a:ext>
              </a:extLst>
            </p:cNvPr>
            <p:cNvSpPr/>
            <p:nvPr/>
          </p:nvSpPr>
          <p:spPr>
            <a:xfrm rot="10800000">
              <a:off x="3252408" y="1313459"/>
              <a:ext cx="6311250" cy="4667684"/>
            </a:xfrm>
            <a:prstGeom prst="roundRect">
              <a:avLst>
                <a:gd name="adj" fmla="val 10509"/>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テキスト ボックス 65">
              <a:extLst>
                <a:ext uri="{FF2B5EF4-FFF2-40B4-BE49-F238E27FC236}">
                  <a16:creationId xmlns:a16="http://schemas.microsoft.com/office/drawing/2014/main" id="{A3B79C77-F1F7-4078-A214-F3A6ADF390C8}"/>
                </a:ext>
              </a:extLst>
            </p:cNvPr>
            <p:cNvSpPr txBox="1"/>
            <p:nvPr/>
          </p:nvSpPr>
          <p:spPr>
            <a:xfrm>
              <a:off x="3491470" y="2333317"/>
              <a:ext cx="5833125" cy="2275085"/>
            </a:xfrm>
            <a:prstGeom prst="rect">
              <a:avLst/>
            </a:prstGeom>
            <a:noFill/>
          </p:spPr>
          <p:txBody>
            <a:bodyPr wrap="square" anchor="ctr">
              <a:spAutoFit/>
            </a:bodyPr>
            <a:lstStyle/>
            <a:p>
              <a:r>
                <a:rPr lang="ja-JP" altLang="en-US" sz="2000" dirty="0">
                  <a:latin typeface="BIZ UDPゴシック" panose="020B0400000000000000" pitchFamily="50" charset="-128"/>
                  <a:ea typeface="BIZ UDPゴシック" panose="020B0400000000000000" pitchFamily="50" charset="-128"/>
                </a:rPr>
                <a:t>　気候変動が世界的に危機的状況にあることをすべての主体が認識し、化石エネルギー依存から脱却し、</a:t>
              </a:r>
              <a:r>
                <a:rPr lang="en-US" altLang="ja-JP" sz="2000" dirty="0">
                  <a:latin typeface="BIZ UDPゴシック" panose="020B0400000000000000" pitchFamily="50" charset="-128"/>
                  <a:ea typeface="BIZ UDPゴシック" panose="020B0400000000000000" pitchFamily="50" charset="-128"/>
                </a:rPr>
                <a:t>2050</a:t>
              </a:r>
              <a:r>
                <a:rPr lang="ja-JP" altLang="en-US" sz="2000" dirty="0">
                  <a:latin typeface="BIZ UDPゴシック" panose="020B0400000000000000" pitchFamily="50" charset="-128"/>
                  <a:ea typeface="BIZ UDPゴシック" panose="020B0400000000000000" pitchFamily="50" charset="-128"/>
                </a:rPr>
                <a:t>年までに二酸化炭素の排出量が実質ゼロ</a:t>
              </a:r>
              <a:r>
                <a:rPr lang="ja-JP" altLang="en-US" sz="2000" dirty="0">
                  <a:solidFill>
                    <a:srgbClr val="FF0000"/>
                  </a:solidFill>
                  <a:latin typeface="BIZ UDPゴシック" panose="020B0400000000000000" pitchFamily="50" charset="-128"/>
                  <a:ea typeface="BIZ UDPゴシック" panose="020B0400000000000000" pitchFamily="50" charset="-128"/>
                </a:rPr>
                <a:t>（カーボンニュートラル）</a:t>
              </a:r>
              <a:r>
                <a:rPr lang="ja-JP" altLang="en-US" sz="2000" dirty="0">
                  <a:latin typeface="BIZ UDPゴシック" panose="020B0400000000000000" pitchFamily="50" charset="-128"/>
                  <a:ea typeface="BIZ UDPゴシック" panose="020B0400000000000000" pitchFamily="50" charset="-128"/>
                </a:rPr>
                <a:t>となる “脱炭素社会”への転換を図るため、ビジネススタイルやライフスタイルの変革を大胆に進めていきます。</a:t>
              </a:r>
            </a:p>
          </p:txBody>
        </p:sp>
        <p:sp>
          <p:nvSpPr>
            <p:cNvPr id="67" name="テキスト ボックス 66">
              <a:extLst>
                <a:ext uri="{FF2B5EF4-FFF2-40B4-BE49-F238E27FC236}">
                  <a16:creationId xmlns:a16="http://schemas.microsoft.com/office/drawing/2014/main" id="{AEB5CF50-36D5-4006-8BFE-1F23A32686E3}"/>
                </a:ext>
              </a:extLst>
            </p:cNvPr>
            <p:cNvSpPr txBox="1"/>
            <p:nvPr/>
          </p:nvSpPr>
          <p:spPr>
            <a:xfrm>
              <a:off x="3528033" y="1345912"/>
              <a:ext cx="5760000" cy="1036790"/>
            </a:xfrm>
            <a:prstGeom prst="rect">
              <a:avLst/>
            </a:prstGeom>
            <a:noFill/>
          </p:spPr>
          <p:txBody>
            <a:bodyPr wrap="square" anchor="ctr">
              <a:spAutoFit/>
            </a:bodyPr>
            <a:lstStyle/>
            <a:p>
              <a:pPr algn="ctr"/>
              <a:r>
                <a:rPr lang="ja-JP" altLang="en-US" sz="2400" b="1" spc="600" dirty="0">
                  <a:solidFill>
                    <a:schemeClr val="accent2"/>
                  </a:solidFill>
                  <a:latin typeface="BIZ UDPゴシック" panose="020B0400000000000000" pitchFamily="50" charset="-128"/>
                  <a:ea typeface="BIZ UDPゴシック" panose="020B0400000000000000" pitchFamily="50" charset="-128"/>
                </a:rPr>
                <a:t>＜脱炭素社会への転換＞</a:t>
              </a:r>
            </a:p>
          </p:txBody>
        </p:sp>
      </p:grpSp>
      <p:grpSp>
        <p:nvGrpSpPr>
          <p:cNvPr id="72" name="グループ化 71">
            <a:extLst>
              <a:ext uri="{FF2B5EF4-FFF2-40B4-BE49-F238E27FC236}">
                <a16:creationId xmlns:a16="http://schemas.microsoft.com/office/drawing/2014/main" id="{89D4C101-F03C-4A57-BCC7-D61C21DA9D26}"/>
              </a:ext>
            </a:extLst>
          </p:cNvPr>
          <p:cNvGrpSpPr/>
          <p:nvPr/>
        </p:nvGrpSpPr>
        <p:grpSpPr>
          <a:xfrm>
            <a:off x="460800" y="4825595"/>
            <a:ext cx="11880000" cy="2439266"/>
            <a:chOff x="3245175" y="1254124"/>
            <a:chExt cx="6311250" cy="5463954"/>
          </a:xfrm>
        </p:grpSpPr>
        <p:sp>
          <p:nvSpPr>
            <p:cNvPr id="73" name="四角形: 角を丸くする 72">
              <a:extLst>
                <a:ext uri="{FF2B5EF4-FFF2-40B4-BE49-F238E27FC236}">
                  <a16:creationId xmlns:a16="http://schemas.microsoft.com/office/drawing/2014/main" id="{0D61EDA7-4A7B-4CC2-AA0F-1783262A05D0}"/>
                </a:ext>
              </a:extLst>
            </p:cNvPr>
            <p:cNvSpPr/>
            <p:nvPr/>
          </p:nvSpPr>
          <p:spPr>
            <a:xfrm rot="10800000">
              <a:off x="3245175" y="1254124"/>
              <a:ext cx="6311250" cy="5463954"/>
            </a:xfrm>
            <a:prstGeom prst="roundRect">
              <a:avLst>
                <a:gd name="adj" fmla="val 10509"/>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テキスト ボックス 73">
              <a:extLst>
                <a:ext uri="{FF2B5EF4-FFF2-40B4-BE49-F238E27FC236}">
                  <a16:creationId xmlns:a16="http://schemas.microsoft.com/office/drawing/2014/main" id="{6E2BF5D7-93F6-40AF-88AB-CDBBA973283E}"/>
                </a:ext>
              </a:extLst>
            </p:cNvPr>
            <p:cNvSpPr txBox="1"/>
            <p:nvPr/>
          </p:nvSpPr>
          <p:spPr>
            <a:xfrm>
              <a:off x="3484237" y="2382703"/>
              <a:ext cx="5833125" cy="2964502"/>
            </a:xfrm>
            <a:prstGeom prst="rect">
              <a:avLst/>
            </a:prstGeom>
            <a:noFill/>
          </p:spPr>
          <p:txBody>
            <a:bodyPr wrap="square" anchor="ctr">
              <a:spAutoFit/>
            </a:bodyPr>
            <a:lstStyle/>
            <a:p>
              <a:r>
                <a:rPr lang="ja-JP" altLang="en-US" sz="2000" dirty="0">
                  <a:latin typeface="BIZ UDPゴシック" panose="020B0400000000000000" pitchFamily="50" charset="-128"/>
                  <a:ea typeface="BIZ UDPゴシック" panose="020B0400000000000000" pitchFamily="50" charset="-128"/>
                </a:rPr>
                <a:t>　廃棄物の発生抑制や資源の循環的な利用等により、資源消費を抑制し環境負荷を低減するため、一人ひとりのライフスタイルの変革や、サーキュラーエコノミーなど社会経済活動の転換に向けた取組を進めていきます。プラスチックごみによる海洋汚染対策を率先して進め、「大阪ブルー・オーシャン・ビジョン」の達成に貢献します。</a:t>
              </a:r>
            </a:p>
          </p:txBody>
        </p:sp>
        <p:sp>
          <p:nvSpPr>
            <p:cNvPr id="75" name="テキスト ボックス 74">
              <a:extLst>
                <a:ext uri="{FF2B5EF4-FFF2-40B4-BE49-F238E27FC236}">
                  <a16:creationId xmlns:a16="http://schemas.microsoft.com/office/drawing/2014/main" id="{60DEF6F1-6E7F-4054-9F2A-D91DA7BE2DC1}"/>
                </a:ext>
              </a:extLst>
            </p:cNvPr>
            <p:cNvSpPr txBox="1"/>
            <p:nvPr/>
          </p:nvSpPr>
          <p:spPr>
            <a:xfrm>
              <a:off x="3520800" y="1345912"/>
              <a:ext cx="5760000" cy="1036790"/>
            </a:xfrm>
            <a:prstGeom prst="rect">
              <a:avLst/>
            </a:prstGeom>
            <a:noFill/>
          </p:spPr>
          <p:txBody>
            <a:bodyPr wrap="square" anchor="ctr">
              <a:spAutoFit/>
            </a:bodyPr>
            <a:lstStyle/>
            <a:p>
              <a:pPr algn="ctr"/>
              <a:r>
                <a:rPr lang="ja-JP" altLang="en-US" sz="2400" b="1" spc="600" dirty="0">
                  <a:solidFill>
                    <a:schemeClr val="accent2"/>
                  </a:solidFill>
                  <a:latin typeface="BIZ UDPゴシック" panose="020B0400000000000000" pitchFamily="50" charset="-128"/>
                  <a:ea typeface="BIZ UDPゴシック" panose="020B0400000000000000" pitchFamily="50" charset="-128"/>
                </a:rPr>
                <a:t>＜循環型社会の構築＞</a:t>
              </a:r>
            </a:p>
          </p:txBody>
        </p:sp>
      </p:grpSp>
      <p:grpSp>
        <p:nvGrpSpPr>
          <p:cNvPr id="58" name="グループ化 57">
            <a:extLst>
              <a:ext uri="{FF2B5EF4-FFF2-40B4-BE49-F238E27FC236}">
                <a16:creationId xmlns:a16="http://schemas.microsoft.com/office/drawing/2014/main" id="{57D5E472-4F50-4D28-99BE-9BF0F7EF11AA}"/>
              </a:ext>
            </a:extLst>
          </p:cNvPr>
          <p:cNvGrpSpPr/>
          <p:nvPr/>
        </p:nvGrpSpPr>
        <p:grpSpPr>
          <a:xfrm>
            <a:off x="857550" y="6701997"/>
            <a:ext cx="11210040" cy="407078"/>
            <a:chOff x="205236" y="2368470"/>
            <a:chExt cx="11210040" cy="407078"/>
          </a:xfrm>
        </p:grpSpPr>
        <p:grpSp>
          <p:nvGrpSpPr>
            <p:cNvPr id="59" name="グループ化 58">
              <a:extLst>
                <a:ext uri="{FF2B5EF4-FFF2-40B4-BE49-F238E27FC236}">
                  <a16:creationId xmlns:a16="http://schemas.microsoft.com/office/drawing/2014/main" id="{A9570C1A-D758-4DAD-92AE-D89980A56D6E}"/>
                </a:ext>
              </a:extLst>
            </p:cNvPr>
            <p:cNvGrpSpPr/>
            <p:nvPr/>
          </p:nvGrpSpPr>
          <p:grpSpPr>
            <a:xfrm>
              <a:off x="205236" y="2375437"/>
              <a:ext cx="11153734" cy="400111"/>
              <a:chOff x="205236" y="2375437"/>
              <a:chExt cx="11153734" cy="400111"/>
            </a:xfrm>
          </p:grpSpPr>
          <p:sp>
            <p:nvSpPr>
              <p:cNvPr id="61" name="正方形/長方形 60">
                <a:extLst>
                  <a:ext uri="{FF2B5EF4-FFF2-40B4-BE49-F238E27FC236}">
                    <a16:creationId xmlns:a16="http://schemas.microsoft.com/office/drawing/2014/main" id="{8C76EF01-DAFD-4E9E-A4F4-1B0117FD67EA}"/>
                  </a:ext>
                </a:extLst>
              </p:cNvPr>
              <p:cNvSpPr/>
              <p:nvPr/>
            </p:nvSpPr>
            <p:spPr>
              <a:xfrm rot="10800000">
                <a:off x="1602970" y="2385139"/>
                <a:ext cx="9756000" cy="376473"/>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pc="-150"/>
              </a:p>
            </p:txBody>
          </p:sp>
          <p:sp>
            <p:nvSpPr>
              <p:cNvPr id="62" name="テキスト ボックス 61">
                <a:extLst>
                  <a:ext uri="{FF2B5EF4-FFF2-40B4-BE49-F238E27FC236}">
                    <a16:creationId xmlns:a16="http://schemas.microsoft.com/office/drawing/2014/main" id="{3757F921-FF88-48BB-99C0-BF66D4302D97}"/>
                  </a:ext>
                </a:extLst>
              </p:cNvPr>
              <p:cNvSpPr txBox="1"/>
              <p:nvPr/>
            </p:nvSpPr>
            <p:spPr>
              <a:xfrm>
                <a:off x="250995" y="2375437"/>
                <a:ext cx="1476000" cy="400110"/>
              </a:xfrm>
              <a:prstGeom prst="homePlate">
                <a:avLst>
                  <a:gd name="adj" fmla="val 27396"/>
                </a:avLst>
              </a:prstGeom>
              <a:solidFill>
                <a:schemeClr val="bg1"/>
              </a:solidFill>
            </p:spPr>
            <p:txBody>
              <a:bodyPr wrap="square" anchor="ctr">
                <a:spAutoFit/>
              </a:bodyPr>
              <a:lstStyle>
                <a:defPPr>
                  <a:defRPr lang="en-US"/>
                </a:defPPr>
                <a:lvl1pPr algn="ctr">
                  <a:defRPr sz="2400" b="1" spc="600">
                    <a:latin typeface="BIZ UDPゴシック" panose="020B0400000000000000" pitchFamily="50" charset="-128"/>
                    <a:ea typeface="BIZ UDPゴシック" panose="020B0400000000000000" pitchFamily="50" charset="-128"/>
                  </a:defRPr>
                </a:lvl1pPr>
              </a:lstStyle>
              <a:p>
                <a:endParaRPr lang="en-US" altLang="ja-JP" sz="2000" spc="-150" dirty="0"/>
              </a:p>
            </p:txBody>
          </p:sp>
          <p:sp>
            <p:nvSpPr>
              <p:cNvPr id="63" name="テキスト ボックス 62">
                <a:extLst>
                  <a:ext uri="{FF2B5EF4-FFF2-40B4-BE49-F238E27FC236}">
                    <a16:creationId xmlns:a16="http://schemas.microsoft.com/office/drawing/2014/main" id="{DA4DCEF3-0832-40F0-B76A-A3AF9D250744}"/>
                  </a:ext>
                </a:extLst>
              </p:cNvPr>
              <p:cNvSpPr txBox="1"/>
              <p:nvPr/>
            </p:nvSpPr>
            <p:spPr>
              <a:xfrm>
                <a:off x="205236" y="2375438"/>
                <a:ext cx="1440000" cy="400110"/>
              </a:xfrm>
              <a:prstGeom prst="homePlate">
                <a:avLst>
                  <a:gd name="adj" fmla="val 27396"/>
                </a:avLst>
              </a:prstGeom>
              <a:solidFill>
                <a:schemeClr val="accent2">
                  <a:lumMod val="20000"/>
                  <a:lumOff val="80000"/>
                </a:schemeClr>
              </a:solidFill>
            </p:spPr>
            <p:txBody>
              <a:bodyPr wrap="square" anchor="ctr">
                <a:spAutoFit/>
              </a:bodyPr>
              <a:lstStyle>
                <a:defPPr>
                  <a:defRPr lang="en-US"/>
                </a:defPPr>
                <a:lvl1pPr algn="ctr">
                  <a:defRPr sz="2400" b="1" spc="600">
                    <a:latin typeface="BIZ UDPゴシック" panose="020B0400000000000000" pitchFamily="50" charset="-128"/>
                    <a:ea typeface="BIZ UDPゴシック" panose="020B0400000000000000" pitchFamily="50" charset="-128"/>
                  </a:defRPr>
                </a:lvl1pPr>
              </a:lstStyle>
              <a:p>
                <a:r>
                  <a:rPr lang="ja-JP" altLang="en-US" sz="2000" spc="0" dirty="0">
                    <a:solidFill>
                      <a:schemeClr val="accent2"/>
                    </a:solidFill>
                  </a:rPr>
                  <a:t>取組項目</a:t>
                </a:r>
                <a:endParaRPr lang="en-US" altLang="ja-JP" sz="2000" spc="0" dirty="0">
                  <a:solidFill>
                    <a:schemeClr val="accent2"/>
                  </a:solidFill>
                </a:endParaRPr>
              </a:p>
            </p:txBody>
          </p:sp>
        </p:grpSp>
        <p:sp>
          <p:nvSpPr>
            <p:cNvPr id="60" name="テキスト ボックス 59">
              <a:extLst>
                <a:ext uri="{FF2B5EF4-FFF2-40B4-BE49-F238E27FC236}">
                  <a16:creationId xmlns:a16="http://schemas.microsoft.com/office/drawing/2014/main" id="{19C2FDDA-855E-4BE8-BFF9-B156E50546CF}"/>
                </a:ext>
              </a:extLst>
            </p:cNvPr>
            <p:cNvSpPr txBox="1"/>
            <p:nvPr/>
          </p:nvSpPr>
          <p:spPr>
            <a:xfrm>
              <a:off x="1723019" y="2368470"/>
              <a:ext cx="9692257" cy="400110"/>
            </a:xfrm>
            <a:prstGeom prst="rect">
              <a:avLst/>
            </a:prstGeom>
            <a:noFill/>
          </p:spPr>
          <p:txBody>
            <a:bodyPr wrap="square" anchor="ctr">
              <a:spAutoFit/>
            </a:bodyPr>
            <a:lstStyle>
              <a:defPPr>
                <a:defRPr lang="en-US"/>
              </a:defPPr>
              <a:lvl1pPr>
                <a:defRPr sz="2000">
                  <a:latin typeface="BIZ UDPゴシック" panose="020B0400000000000000" pitchFamily="50" charset="-128"/>
                  <a:ea typeface="BIZ UDPゴシック" panose="020B0400000000000000" pitchFamily="50" charset="-128"/>
                </a:defRPr>
              </a:lvl1pPr>
            </a:lstStyle>
            <a:p>
              <a:r>
                <a:rPr lang="en-US" altLang="ja-JP" b="1" spc="-150" dirty="0"/>
                <a:t>Ⅲ</a:t>
              </a:r>
              <a:r>
                <a:rPr lang="ja-JP" altLang="en-US" b="1" spc="-150" dirty="0"/>
                <a:t>　環境に配慮した消費・調達の推進　／　</a:t>
              </a:r>
              <a:r>
                <a:rPr lang="en-US" altLang="ja-JP" b="1" dirty="0"/>
                <a:t>Ⅳ</a:t>
              </a:r>
              <a:r>
                <a:rPr lang="ja-JP" altLang="en-US" b="1" dirty="0"/>
                <a:t>　資源効率性を高める行動と３Ｒの推進</a:t>
              </a:r>
              <a:r>
                <a:rPr lang="ja-JP" altLang="en-US" b="1" spc="-150" dirty="0"/>
                <a:t>　　</a:t>
              </a:r>
            </a:p>
          </p:txBody>
        </p:sp>
      </p:grpSp>
      <p:grpSp>
        <p:nvGrpSpPr>
          <p:cNvPr id="69" name="グループ化 68">
            <a:extLst>
              <a:ext uri="{FF2B5EF4-FFF2-40B4-BE49-F238E27FC236}">
                <a16:creationId xmlns:a16="http://schemas.microsoft.com/office/drawing/2014/main" id="{2BCB2D99-F496-483B-8A2C-DD1841F62973}"/>
              </a:ext>
            </a:extLst>
          </p:cNvPr>
          <p:cNvGrpSpPr/>
          <p:nvPr/>
        </p:nvGrpSpPr>
        <p:grpSpPr>
          <a:xfrm>
            <a:off x="811791" y="4109073"/>
            <a:ext cx="11214016" cy="422249"/>
            <a:chOff x="205236" y="2353299"/>
            <a:chExt cx="11214016" cy="422249"/>
          </a:xfrm>
        </p:grpSpPr>
        <p:grpSp>
          <p:nvGrpSpPr>
            <p:cNvPr id="70" name="グループ化 69">
              <a:extLst>
                <a:ext uri="{FF2B5EF4-FFF2-40B4-BE49-F238E27FC236}">
                  <a16:creationId xmlns:a16="http://schemas.microsoft.com/office/drawing/2014/main" id="{8077A39A-5A1E-41E3-B55F-3C63DED5A350}"/>
                </a:ext>
              </a:extLst>
            </p:cNvPr>
            <p:cNvGrpSpPr/>
            <p:nvPr/>
          </p:nvGrpSpPr>
          <p:grpSpPr>
            <a:xfrm>
              <a:off x="205236" y="2375437"/>
              <a:ext cx="11196000" cy="400111"/>
              <a:chOff x="205236" y="2375437"/>
              <a:chExt cx="11196000" cy="400111"/>
            </a:xfrm>
          </p:grpSpPr>
          <p:sp>
            <p:nvSpPr>
              <p:cNvPr id="80" name="正方形/長方形 79">
                <a:extLst>
                  <a:ext uri="{FF2B5EF4-FFF2-40B4-BE49-F238E27FC236}">
                    <a16:creationId xmlns:a16="http://schemas.microsoft.com/office/drawing/2014/main" id="{D09A4F8E-641A-4D1A-8F40-B4B178CEF0B1}"/>
                  </a:ext>
                </a:extLst>
              </p:cNvPr>
              <p:cNvSpPr/>
              <p:nvPr/>
            </p:nvSpPr>
            <p:spPr>
              <a:xfrm rot="10800000">
                <a:off x="1645236" y="2386247"/>
                <a:ext cx="9756000" cy="376473"/>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pc="-150"/>
              </a:p>
            </p:txBody>
          </p:sp>
          <p:sp>
            <p:nvSpPr>
              <p:cNvPr id="81" name="テキスト ボックス 80">
                <a:extLst>
                  <a:ext uri="{FF2B5EF4-FFF2-40B4-BE49-F238E27FC236}">
                    <a16:creationId xmlns:a16="http://schemas.microsoft.com/office/drawing/2014/main" id="{E5020C45-B9AE-4D8C-9A05-9F2061916CBE}"/>
                  </a:ext>
                </a:extLst>
              </p:cNvPr>
              <p:cNvSpPr txBox="1"/>
              <p:nvPr/>
            </p:nvSpPr>
            <p:spPr>
              <a:xfrm>
                <a:off x="250995" y="2375437"/>
                <a:ext cx="1476000" cy="400110"/>
              </a:xfrm>
              <a:prstGeom prst="homePlate">
                <a:avLst>
                  <a:gd name="adj" fmla="val 27396"/>
                </a:avLst>
              </a:prstGeom>
              <a:solidFill>
                <a:schemeClr val="bg1"/>
              </a:solidFill>
            </p:spPr>
            <p:txBody>
              <a:bodyPr wrap="square" anchor="ctr">
                <a:spAutoFit/>
              </a:bodyPr>
              <a:lstStyle>
                <a:defPPr>
                  <a:defRPr lang="en-US"/>
                </a:defPPr>
                <a:lvl1pPr algn="ctr">
                  <a:defRPr sz="2400" b="1" spc="600">
                    <a:latin typeface="BIZ UDPゴシック" panose="020B0400000000000000" pitchFamily="50" charset="-128"/>
                    <a:ea typeface="BIZ UDPゴシック" panose="020B0400000000000000" pitchFamily="50" charset="-128"/>
                  </a:defRPr>
                </a:lvl1pPr>
              </a:lstStyle>
              <a:p>
                <a:endParaRPr lang="en-US" altLang="ja-JP" sz="2000" spc="-150" dirty="0"/>
              </a:p>
            </p:txBody>
          </p:sp>
          <p:sp>
            <p:nvSpPr>
              <p:cNvPr id="82" name="テキスト ボックス 81">
                <a:extLst>
                  <a:ext uri="{FF2B5EF4-FFF2-40B4-BE49-F238E27FC236}">
                    <a16:creationId xmlns:a16="http://schemas.microsoft.com/office/drawing/2014/main" id="{B775BEF1-EAAC-4854-B1B7-4BDC83C9CA7E}"/>
                  </a:ext>
                </a:extLst>
              </p:cNvPr>
              <p:cNvSpPr txBox="1"/>
              <p:nvPr/>
            </p:nvSpPr>
            <p:spPr>
              <a:xfrm>
                <a:off x="205236" y="2375438"/>
                <a:ext cx="1440000" cy="400110"/>
              </a:xfrm>
              <a:prstGeom prst="homePlate">
                <a:avLst>
                  <a:gd name="adj" fmla="val 27396"/>
                </a:avLst>
              </a:prstGeom>
              <a:solidFill>
                <a:schemeClr val="accent2">
                  <a:lumMod val="20000"/>
                  <a:lumOff val="80000"/>
                </a:schemeClr>
              </a:solidFill>
            </p:spPr>
            <p:txBody>
              <a:bodyPr wrap="square" anchor="ctr">
                <a:spAutoFit/>
              </a:bodyPr>
              <a:lstStyle>
                <a:defPPr>
                  <a:defRPr lang="en-US"/>
                </a:defPPr>
                <a:lvl1pPr algn="ctr">
                  <a:defRPr sz="2400" b="1" spc="600">
                    <a:latin typeface="BIZ UDPゴシック" panose="020B0400000000000000" pitchFamily="50" charset="-128"/>
                    <a:ea typeface="BIZ UDPゴシック" panose="020B0400000000000000" pitchFamily="50" charset="-128"/>
                  </a:defRPr>
                </a:lvl1pPr>
              </a:lstStyle>
              <a:p>
                <a:r>
                  <a:rPr lang="ja-JP" altLang="en-US" sz="2000" spc="0" dirty="0">
                    <a:solidFill>
                      <a:schemeClr val="accent2"/>
                    </a:solidFill>
                  </a:rPr>
                  <a:t>取組項目</a:t>
                </a:r>
                <a:endParaRPr lang="en-US" altLang="ja-JP" sz="2000" spc="0" dirty="0">
                  <a:solidFill>
                    <a:schemeClr val="accent2"/>
                  </a:solidFill>
                </a:endParaRPr>
              </a:p>
            </p:txBody>
          </p:sp>
        </p:grpSp>
        <p:sp>
          <p:nvSpPr>
            <p:cNvPr id="71" name="テキスト ボックス 70">
              <a:extLst>
                <a:ext uri="{FF2B5EF4-FFF2-40B4-BE49-F238E27FC236}">
                  <a16:creationId xmlns:a16="http://schemas.microsoft.com/office/drawing/2014/main" id="{828E1A22-6F1F-426F-9F85-293B10CD6D21}"/>
                </a:ext>
              </a:extLst>
            </p:cNvPr>
            <p:cNvSpPr txBox="1"/>
            <p:nvPr/>
          </p:nvSpPr>
          <p:spPr>
            <a:xfrm>
              <a:off x="1726995" y="2353299"/>
              <a:ext cx="9692257" cy="400110"/>
            </a:xfrm>
            <a:prstGeom prst="rect">
              <a:avLst/>
            </a:prstGeom>
            <a:noFill/>
          </p:spPr>
          <p:txBody>
            <a:bodyPr wrap="square" anchor="ctr">
              <a:spAutoFit/>
            </a:bodyPr>
            <a:lstStyle>
              <a:defPPr>
                <a:defRPr lang="en-US"/>
              </a:defPPr>
              <a:lvl1pPr>
                <a:defRPr sz="2000">
                  <a:latin typeface="BIZ UDPゴシック" panose="020B0400000000000000" pitchFamily="50" charset="-128"/>
                  <a:ea typeface="BIZ UDPゴシック" panose="020B0400000000000000" pitchFamily="50" charset="-128"/>
                </a:defRPr>
              </a:lvl1pPr>
            </a:lstStyle>
            <a:p>
              <a:r>
                <a:rPr lang="en-US" altLang="ja-JP" b="1" spc="-150" dirty="0"/>
                <a:t>Ⅰ</a:t>
              </a:r>
              <a:r>
                <a:rPr lang="ja-JP" altLang="en-US" b="1" spc="-150" dirty="0"/>
                <a:t>　脱炭素に向けた意識と行動変容　／　</a:t>
              </a:r>
              <a:r>
                <a:rPr lang="en-US" altLang="ja-JP" b="1" dirty="0"/>
                <a:t>Ⅱ</a:t>
              </a:r>
              <a:r>
                <a:rPr lang="ja-JP" altLang="en-US" b="1" dirty="0"/>
                <a:t>　環境に配慮した移動・輸送手段の選択</a:t>
              </a:r>
              <a:r>
                <a:rPr lang="ja-JP" altLang="en-US" b="1" spc="-150" dirty="0"/>
                <a:t>　</a:t>
              </a:r>
            </a:p>
          </p:txBody>
        </p:sp>
      </p:grpSp>
      <p:grpSp>
        <p:nvGrpSpPr>
          <p:cNvPr id="89" name="グループ化 88">
            <a:extLst>
              <a:ext uri="{FF2B5EF4-FFF2-40B4-BE49-F238E27FC236}">
                <a16:creationId xmlns:a16="http://schemas.microsoft.com/office/drawing/2014/main" id="{F0F1C7A1-2020-4371-A897-2E158DAAC856}"/>
              </a:ext>
            </a:extLst>
          </p:cNvPr>
          <p:cNvGrpSpPr/>
          <p:nvPr/>
        </p:nvGrpSpPr>
        <p:grpSpPr>
          <a:xfrm>
            <a:off x="460800" y="7409990"/>
            <a:ext cx="11880000" cy="2083788"/>
            <a:chOff x="3252408" y="1313459"/>
            <a:chExt cx="6311250" cy="4667684"/>
          </a:xfrm>
        </p:grpSpPr>
        <p:sp>
          <p:nvSpPr>
            <p:cNvPr id="90" name="四角形: 角を丸くする 89">
              <a:extLst>
                <a:ext uri="{FF2B5EF4-FFF2-40B4-BE49-F238E27FC236}">
                  <a16:creationId xmlns:a16="http://schemas.microsoft.com/office/drawing/2014/main" id="{1453710D-5058-455A-861A-361615911C03}"/>
                </a:ext>
              </a:extLst>
            </p:cNvPr>
            <p:cNvSpPr/>
            <p:nvPr/>
          </p:nvSpPr>
          <p:spPr>
            <a:xfrm rot="10800000">
              <a:off x="3252408" y="1313459"/>
              <a:ext cx="6311250" cy="4667684"/>
            </a:xfrm>
            <a:prstGeom prst="roundRect">
              <a:avLst>
                <a:gd name="adj" fmla="val 10509"/>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1" name="テキスト ボックス 90">
              <a:extLst>
                <a:ext uri="{FF2B5EF4-FFF2-40B4-BE49-F238E27FC236}">
                  <a16:creationId xmlns:a16="http://schemas.microsoft.com/office/drawing/2014/main" id="{1C26A2C3-8816-4AB2-957C-629C9A76E853}"/>
                </a:ext>
              </a:extLst>
            </p:cNvPr>
            <p:cNvSpPr txBox="1"/>
            <p:nvPr/>
          </p:nvSpPr>
          <p:spPr>
            <a:xfrm>
              <a:off x="3491470" y="2333317"/>
              <a:ext cx="5833125" cy="2275085"/>
            </a:xfrm>
            <a:prstGeom prst="rect">
              <a:avLst/>
            </a:prstGeom>
            <a:noFill/>
          </p:spPr>
          <p:txBody>
            <a:bodyPr wrap="square" anchor="ctr">
              <a:spAutoFit/>
            </a:bodyPr>
            <a:lstStyle/>
            <a:p>
              <a:r>
                <a:rPr lang="ja-JP" altLang="en-US" sz="2000" dirty="0">
                  <a:latin typeface="BIZ UDPゴシック" panose="020B0400000000000000" pitchFamily="50" charset="-128"/>
                  <a:ea typeface="BIZ UDPゴシック" panose="020B0400000000000000" pitchFamily="50" charset="-128"/>
                </a:rPr>
                <a:t>　大都市である大阪において、各主体の協働のもと、</a:t>
              </a:r>
              <a:r>
                <a:rPr lang="ja-JP" altLang="en-US" sz="2000" dirty="0">
                  <a:solidFill>
                    <a:srgbClr val="FF0000"/>
                  </a:solidFill>
                  <a:latin typeface="BIZ UDPゴシック" panose="020B0400000000000000" pitchFamily="50" charset="-128"/>
                  <a:ea typeface="BIZ UDPゴシック" panose="020B0400000000000000" pitchFamily="50" charset="-128"/>
                </a:rPr>
                <a:t>生物多様性</a:t>
              </a:r>
              <a:r>
                <a:rPr lang="ja-JP" altLang="en-US" sz="2000" dirty="0">
                  <a:latin typeface="BIZ UDPゴシック" panose="020B0400000000000000" pitchFamily="50" charset="-128"/>
                  <a:ea typeface="BIZ UDPゴシック" panose="020B0400000000000000" pitchFamily="50" charset="-128"/>
                </a:rPr>
                <a:t>に配慮した経済・社会活動、身近な自然環境の保全・再生、豊かな水辺やみどりの空間の確保を通じて、生物多様性を保全し、自然と調和した地域づくりを行い、</a:t>
              </a:r>
              <a:r>
                <a:rPr lang="ja-JP" altLang="en-US" sz="2000" dirty="0">
                  <a:solidFill>
                    <a:srgbClr val="FF0000"/>
                  </a:solidFill>
                  <a:latin typeface="BIZ UDPゴシック" panose="020B0400000000000000" pitchFamily="50" charset="-128"/>
                  <a:ea typeface="BIZ UDPゴシック" panose="020B0400000000000000" pitchFamily="50" charset="-128"/>
                </a:rPr>
                <a:t>ネイチャーポジティブに</a:t>
              </a:r>
              <a:r>
                <a:rPr lang="ja-JP" altLang="en-US" sz="2000" dirty="0">
                  <a:latin typeface="BIZ UDPゴシック" panose="020B0400000000000000" pitchFamily="50" charset="-128"/>
                  <a:ea typeface="BIZ UDPゴシック" panose="020B0400000000000000" pitchFamily="50" charset="-128"/>
                </a:rPr>
                <a:t>向けた取組を進めていきます。</a:t>
              </a:r>
            </a:p>
          </p:txBody>
        </p:sp>
        <p:sp>
          <p:nvSpPr>
            <p:cNvPr id="92" name="テキスト ボックス 91">
              <a:extLst>
                <a:ext uri="{FF2B5EF4-FFF2-40B4-BE49-F238E27FC236}">
                  <a16:creationId xmlns:a16="http://schemas.microsoft.com/office/drawing/2014/main" id="{4BE56ED9-690D-42C8-B19D-102F2A8EB8BD}"/>
                </a:ext>
              </a:extLst>
            </p:cNvPr>
            <p:cNvSpPr txBox="1"/>
            <p:nvPr/>
          </p:nvSpPr>
          <p:spPr>
            <a:xfrm>
              <a:off x="3528033" y="1345912"/>
              <a:ext cx="5760000" cy="1036790"/>
            </a:xfrm>
            <a:prstGeom prst="rect">
              <a:avLst/>
            </a:prstGeom>
            <a:noFill/>
          </p:spPr>
          <p:txBody>
            <a:bodyPr wrap="square" anchor="ctr">
              <a:spAutoFit/>
            </a:bodyPr>
            <a:lstStyle/>
            <a:p>
              <a:pPr algn="ctr"/>
              <a:r>
                <a:rPr lang="ja-JP" altLang="en-US" sz="2400" b="1" dirty="0">
                  <a:solidFill>
                    <a:schemeClr val="accent2"/>
                  </a:solidFill>
                  <a:latin typeface="BIZ UDPゴシック" panose="020B0400000000000000" pitchFamily="50" charset="-128"/>
                  <a:ea typeface="BIZ UDPゴシック" panose="020B0400000000000000" pitchFamily="50" charset="-128"/>
                </a:rPr>
                <a:t>＜自然と調和した地域づくり＞</a:t>
              </a:r>
            </a:p>
          </p:txBody>
        </p:sp>
      </p:grpSp>
      <p:grpSp>
        <p:nvGrpSpPr>
          <p:cNvPr id="93" name="グループ化 92">
            <a:extLst>
              <a:ext uri="{FF2B5EF4-FFF2-40B4-BE49-F238E27FC236}">
                <a16:creationId xmlns:a16="http://schemas.microsoft.com/office/drawing/2014/main" id="{1BF81942-4A6C-4A9F-A256-03CC8E3E1B24}"/>
              </a:ext>
            </a:extLst>
          </p:cNvPr>
          <p:cNvGrpSpPr/>
          <p:nvPr/>
        </p:nvGrpSpPr>
        <p:grpSpPr>
          <a:xfrm>
            <a:off x="811791" y="8939342"/>
            <a:ext cx="11214016" cy="407078"/>
            <a:chOff x="205236" y="2368470"/>
            <a:chExt cx="11214016" cy="407078"/>
          </a:xfrm>
        </p:grpSpPr>
        <p:grpSp>
          <p:nvGrpSpPr>
            <p:cNvPr id="94" name="グループ化 93">
              <a:extLst>
                <a:ext uri="{FF2B5EF4-FFF2-40B4-BE49-F238E27FC236}">
                  <a16:creationId xmlns:a16="http://schemas.microsoft.com/office/drawing/2014/main" id="{2548DC0A-53B5-42CA-B54E-1D7C457358CF}"/>
                </a:ext>
              </a:extLst>
            </p:cNvPr>
            <p:cNvGrpSpPr/>
            <p:nvPr/>
          </p:nvGrpSpPr>
          <p:grpSpPr>
            <a:xfrm>
              <a:off x="205236" y="2375437"/>
              <a:ext cx="11153734" cy="400111"/>
              <a:chOff x="205236" y="2375437"/>
              <a:chExt cx="11153734" cy="400111"/>
            </a:xfrm>
          </p:grpSpPr>
          <p:sp>
            <p:nvSpPr>
              <p:cNvPr id="96" name="正方形/長方形 95">
                <a:extLst>
                  <a:ext uri="{FF2B5EF4-FFF2-40B4-BE49-F238E27FC236}">
                    <a16:creationId xmlns:a16="http://schemas.microsoft.com/office/drawing/2014/main" id="{FB4CD54B-3495-4A32-A0E6-3A166B3C02E3}"/>
                  </a:ext>
                </a:extLst>
              </p:cNvPr>
              <p:cNvSpPr/>
              <p:nvPr/>
            </p:nvSpPr>
            <p:spPr>
              <a:xfrm rot="10800000">
                <a:off x="1602970" y="2385139"/>
                <a:ext cx="9756000" cy="376473"/>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pc="-150"/>
              </a:p>
            </p:txBody>
          </p:sp>
          <p:sp>
            <p:nvSpPr>
              <p:cNvPr id="97" name="テキスト ボックス 96">
                <a:extLst>
                  <a:ext uri="{FF2B5EF4-FFF2-40B4-BE49-F238E27FC236}">
                    <a16:creationId xmlns:a16="http://schemas.microsoft.com/office/drawing/2014/main" id="{48F34F7F-3ACA-4A16-9F0E-7452420F34E5}"/>
                  </a:ext>
                </a:extLst>
              </p:cNvPr>
              <p:cNvSpPr txBox="1"/>
              <p:nvPr/>
            </p:nvSpPr>
            <p:spPr>
              <a:xfrm>
                <a:off x="250995" y="2375437"/>
                <a:ext cx="1476000" cy="400110"/>
              </a:xfrm>
              <a:prstGeom prst="homePlate">
                <a:avLst>
                  <a:gd name="adj" fmla="val 27396"/>
                </a:avLst>
              </a:prstGeom>
              <a:solidFill>
                <a:schemeClr val="bg1"/>
              </a:solidFill>
            </p:spPr>
            <p:txBody>
              <a:bodyPr wrap="square" anchor="ctr">
                <a:spAutoFit/>
              </a:bodyPr>
              <a:lstStyle>
                <a:defPPr>
                  <a:defRPr lang="en-US"/>
                </a:defPPr>
                <a:lvl1pPr algn="ctr">
                  <a:defRPr sz="2400" b="1" spc="600">
                    <a:latin typeface="BIZ UDPゴシック" panose="020B0400000000000000" pitchFamily="50" charset="-128"/>
                    <a:ea typeface="BIZ UDPゴシック" panose="020B0400000000000000" pitchFamily="50" charset="-128"/>
                  </a:defRPr>
                </a:lvl1pPr>
              </a:lstStyle>
              <a:p>
                <a:endParaRPr lang="en-US" altLang="ja-JP" sz="2000" spc="-150" dirty="0"/>
              </a:p>
            </p:txBody>
          </p:sp>
          <p:sp>
            <p:nvSpPr>
              <p:cNvPr id="98" name="テキスト ボックス 97">
                <a:extLst>
                  <a:ext uri="{FF2B5EF4-FFF2-40B4-BE49-F238E27FC236}">
                    <a16:creationId xmlns:a16="http://schemas.microsoft.com/office/drawing/2014/main" id="{3C483D8A-F0C9-49E2-B8CE-3E71217A1704}"/>
                  </a:ext>
                </a:extLst>
              </p:cNvPr>
              <p:cNvSpPr txBox="1"/>
              <p:nvPr/>
            </p:nvSpPr>
            <p:spPr>
              <a:xfrm>
                <a:off x="205236" y="2375438"/>
                <a:ext cx="1440000" cy="400110"/>
              </a:xfrm>
              <a:prstGeom prst="homePlate">
                <a:avLst>
                  <a:gd name="adj" fmla="val 27396"/>
                </a:avLst>
              </a:prstGeom>
              <a:solidFill>
                <a:schemeClr val="accent2">
                  <a:lumMod val="20000"/>
                  <a:lumOff val="80000"/>
                </a:schemeClr>
              </a:solidFill>
            </p:spPr>
            <p:txBody>
              <a:bodyPr wrap="square" anchor="ctr">
                <a:spAutoFit/>
              </a:bodyPr>
              <a:lstStyle>
                <a:defPPr>
                  <a:defRPr lang="en-US"/>
                </a:defPPr>
                <a:lvl1pPr algn="ctr">
                  <a:defRPr sz="2400" b="1" spc="600">
                    <a:latin typeface="BIZ UDPゴシック" panose="020B0400000000000000" pitchFamily="50" charset="-128"/>
                    <a:ea typeface="BIZ UDPゴシック" panose="020B0400000000000000" pitchFamily="50" charset="-128"/>
                  </a:defRPr>
                </a:lvl1pPr>
              </a:lstStyle>
              <a:p>
                <a:r>
                  <a:rPr lang="ja-JP" altLang="en-US" sz="2000" spc="0" dirty="0">
                    <a:solidFill>
                      <a:schemeClr val="accent2"/>
                    </a:solidFill>
                  </a:rPr>
                  <a:t>取組項目</a:t>
                </a:r>
                <a:endParaRPr lang="en-US" altLang="ja-JP" sz="2000" spc="0" dirty="0">
                  <a:solidFill>
                    <a:schemeClr val="accent2"/>
                  </a:solidFill>
                </a:endParaRPr>
              </a:p>
            </p:txBody>
          </p:sp>
        </p:grpSp>
        <p:sp>
          <p:nvSpPr>
            <p:cNvPr id="95" name="テキスト ボックス 94">
              <a:extLst>
                <a:ext uri="{FF2B5EF4-FFF2-40B4-BE49-F238E27FC236}">
                  <a16:creationId xmlns:a16="http://schemas.microsoft.com/office/drawing/2014/main" id="{3EE78B9A-B362-4DB9-99F5-BFB38ED5BFC5}"/>
                </a:ext>
              </a:extLst>
            </p:cNvPr>
            <p:cNvSpPr txBox="1"/>
            <p:nvPr/>
          </p:nvSpPr>
          <p:spPr>
            <a:xfrm>
              <a:off x="1726995" y="2368470"/>
              <a:ext cx="9692257" cy="400110"/>
            </a:xfrm>
            <a:prstGeom prst="rect">
              <a:avLst/>
            </a:prstGeom>
            <a:noFill/>
          </p:spPr>
          <p:txBody>
            <a:bodyPr wrap="square" anchor="ctr">
              <a:spAutoFit/>
            </a:bodyPr>
            <a:lstStyle>
              <a:defPPr>
                <a:defRPr lang="en-US"/>
              </a:defPPr>
              <a:lvl1pPr>
                <a:defRPr sz="2000">
                  <a:latin typeface="BIZ UDPゴシック" panose="020B0400000000000000" pitchFamily="50" charset="-128"/>
                  <a:ea typeface="BIZ UDPゴシック" panose="020B0400000000000000" pitchFamily="50" charset="-128"/>
                </a:defRPr>
              </a:lvl1pPr>
            </a:lstStyle>
            <a:p>
              <a:r>
                <a:rPr lang="en-US" altLang="ja-JP" b="1" spc="-150" dirty="0"/>
                <a:t>Ⅴ</a:t>
              </a:r>
              <a:r>
                <a:rPr lang="ja-JP" altLang="en-US" b="1" spc="-150" dirty="0"/>
                <a:t>　自然環境の保全とふれあいの推進　／　</a:t>
              </a:r>
              <a:r>
                <a:rPr lang="en-US" altLang="ja-JP" b="1" dirty="0"/>
                <a:t>Ⅵ</a:t>
              </a:r>
              <a:r>
                <a:rPr lang="ja-JP" altLang="en-US" b="1" dirty="0"/>
                <a:t>　豊かなみどり空間づくりの推進</a:t>
              </a:r>
            </a:p>
          </p:txBody>
        </p:sp>
      </p:grpSp>
      <p:sp>
        <p:nvSpPr>
          <p:cNvPr id="38" name="タイトル 1">
            <a:extLst>
              <a:ext uri="{FF2B5EF4-FFF2-40B4-BE49-F238E27FC236}">
                <a16:creationId xmlns:a16="http://schemas.microsoft.com/office/drawing/2014/main" id="{08D64BC8-A93B-40FF-81C6-EDBC6B16B4BE}"/>
              </a:ext>
            </a:extLst>
          </p:cNvPr>
          <p:cNvSpPr txBox="1">
            <a:spLocks/>
          </p:cNvSpPr>
          <p:nvPr/>
        </p:nvSpPr>
        <p:spPr bwMode="auto">
          <a:xfrm>
            <a:off x="8899260" y="365760"/>
            <a:ext cx="3902340" cy="618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0" tIns="45715" rIns="91430" bIns="45715" numCol="1" anchor="ctr" anchorCtr="0" compatLnSpc="1">
            <a:prstTxWarp prst="textNoShape">
              <a:avLst/>
            </a:prstTxWarp>
          </a:bodyPr>
          <a:lstStyle>
            <a:lvl1pPr algn="ctr" rtl="0" eaLnBrk="0" fontAlgn="base" hangingPunct="0">
              <a:spcBef>
                <a:spcPct val="0"/>
              </a:spcBef>
              <a:spcAft>
                <a:spcPct val="0"/>
              </a:spcAft>
              <a:defRPr kumimoji="1" sz="5686">
                <a:solidFill>
                  <a:schemeClr val="tx2"/>
                </a:solidFill>
                <a:latin typeface="+mj-lt"/>
                <a:ea typeface="+mj-ea"/>
                <a:cs typeface="+mj-cs"/>
              </a:defRPr>
            </a:lvl1pPr>
            <a:lvl2pPr algn="ctr" rtl="0" eaLnBrk="0" fontAlgn="base" hangingPunct="0">
              <a:spcBef>
                <a:spcPct val="0"/>
              </a:spcBef>
              <a:spcAft>
                <a:spcPct val="0"/>
              </a:spcAft>
              <a:defRPr kumimoji="1" sz="5686">
                <a:solidFill>
                  <a:schemeClr val="tx2"/>
                </a:solidFill>
                <a:latin typeface="Arial" charset="0"/>
                <a:ea typeface="ＭＳ Ｐゴシック" charset="-128"/>
              </a:defRPr>
            </a:lvl2pPr>
            <a:lvl3pPr algn="ctr" rtl="0" eaLnBrk="0" fontAlgn="base" hangingPunct="0">
              <a:spcBef>
                <a:spcPct val="0"/>
              </a:spcBef>
              <a:spcAft>
                <a:spcPct val="0"/>
              </a:spcAft>
              <a:defRPr kumimoji="1" sz="5686">
                <a:solidFill>
                  <a:schemeClr val="tx2"/>
                </a:solidFill>
                <a:latin typeface="Arial" charset="0"/>
                <a:ea typeface="ＭＳ Ｐゴシック" charset="-128"/>
              </a:defRPr>
            </a:lvl3pPr>
            <a:lvl4pPr algn="ctr" rtl="0" eaLnBrk="0" fontAlgn="base" hangingPunct="0">
              <a:spcBef>
                <a:spcPct val="0"/>
              </a:spcBef>
              <a:spcAft>
                <a:spcPct val="0"/>
              </a:spcAft>
              <a:defRPr kumimoji="1" sz="5686">
                <a:solidFill>
                  <a:schemeClr val="tx2"/>
                </a:solidFill>
                <a:latin typeface="Arial" charset="0"/>
                <a:ea typeface="ＭＳ Ｐゴシック" charset="-128"/>
              </a:defRPr>
            </a:lvl4pPr>
            <a:lvl5pPr algn="ctr" rtl="0" eaLnBrk="0" fontAlgn="base" hangingPunct="0">
              <a:spcBef>
                <a:spcPct val="0"/>
              </a:spcBef>
              <a:spcAft>
                <a:spcPct val="0"/>
              </a:spcAft>
              <a:defRPr kumimoji="1" sz="5686">
                <a:solidFill>
                  <a:schemeClr val="tx2"/>
                </a:solidFill>
                <a:latin typeface="Arial" charset="0"/>
                <a:ea typeface="ＭＳ Ｐゴシック" charset="-128"/>
              </a:defRPr>
            </a:lvl5pPr>
            <a:lvl6pPr marL="590840" algn="ctr" rtl="0" fontAlgn="base">
              <a:spcBef>
                <a:spcPct val="0"/>
              </a:spcBef>
              <a:spcAft>
                <a:spcPct val="0"/>
              </a:spcAft>
              <a:defRPr kumimoji="1" sz="5686">
                <a:solidFill>
                  <a:schemeClr val="tx2"/>
                </a:solidFill>
                <a:latin typeface="Arial" charset="0"/>
                <a:ea typeface="ＭＳ Ｐゴシック" charset="-128"/>
              </a:defRPr>
            </a:lvl6pPr>
            <a:lvl7pPr marL="1181679" algn="ctr" rtl="0" fontAlgn="base">
              <a:spcBef>
                <a:spcPct val="0"/>
              </a:spcBef>
              <a:spcAft>
                <a:spcPct val="0"/>
              </a:spcAft>
              <a:defRPr kumimoji="1" sz="5686">
                <a:solidFill>
                  <a:schemeClr val="tx2"/>
                </a:solidFill>
                <a:latin typeface="Arial" charset="0"/>
                <a:ea typeface="ＭＳ Ｐゴシック" charset="-128"/>
              </a:defRPr>
            </a:lvl7pPr>
            <a:lvl8pPr marL="1772519" algn="ctr" rtl="0" fontAlgn="base">
              <a:spcBef>
                <a:spcPct val="0"/>
              </a:spcBef>
              <a:spcAft>
                <a:spcPct val="0"/>
              </a:spcAft>
              <a:defRPr kumimoji="1" sz="5686">
                <a:solidFill>
                  <a:schemeClr val="tx2"/>
                </a:solidFill>
                <a:latin typeface="Arial" charset="0"/>
                <a:ea typeface="ＭＳ Ｐゴシック" charset="-128"/>
              </a:defRPr>
            </a:lvl8pPr>
            <a:lvl9pPr marL="2363358" algn="ctr" rtl="0" fontAlgn="base">
              <a:spcBef>
                <a:spcPct val="0"/>
              </a:spcBef>
              <a:spcAft>
                <a:spcPct val="0"/>
              </a:spcAft>
              <a:defRPr kumimoji="1" sz="5686">
                <a:solidFill>
                  <a:schemeClr val="tx2"/>
                </a:solidFill>
                <a:latin typeface="Arial" charset="0"/>
                <a:ea typeface="ＭＳ Ｐゴシック" charset="-128"/>
              </a:defRPr>
            </a:lvl9pPr>
          </a:lstStyle>
          <a:p>
            <a:pPr defTabSz="914400"/>
            <a:r>
              <a:rPr lang="ja-JP" altLang="en-US" sz="1800" b="1" kern="0" spc="-150" dirty="0">
                <a:solidFill>
                  <a:schemeClr val="accent6">
                    <a:lumMod val="60000"/>
                    <a:lumOff val="40000"/>
                  </a:schemeClr>
                </a:solidFill>
                <a:latin typeface="BIZ UDPゴシック" panose="020B0400000000000000" pitchFamily="50" charset="-128"/>
                <a:ea typeface="BIZ UDPゴシック" panose="020B0400000000000000" pitchFamily="50" charset="-128"/>
              </a:rPr>
              <a:t>豊かな環境づくり大阪府民会議</a:t>
            </a:r>
          </a:p>
        </p:txBody>
      </p:sp>
    </p:spTree>
    <p:extLst>
      <p:ext uri="{BB962C8B-B14F-4D97-AF65-F5344CB8AC3E}">
        <p14:creationId xmlns:p14="http://schemas.microsoft.com/office/powerpoint/2010/main" val="8217889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0C46C71F-565F-4549-8A04-7953C46DDDB4}"/>
              </a:ext>
            </a:extLst>
          </p:cNvPr>
          <p:cNvSpPr/>
          <p:nvPr/>
        </p:nvSpPr>
        <p:spPr>
          <a:xfrm rot="5400000" flipH="1">
            <a:off x="5861490" y="-5861489"/>
            <a:ext cx="1078622" cy="12801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タイトル 1">
            <a:extLst>
              <a:ext uri="{FF2B5EF4-FFF2-40B4-BE49-F238E27FC236}">
                <a16:creationId xmlns:a16="http://schemas.microsoft.com/office/drawing/2014/main" id="{96A84E5D-DAEA-4AC0-8AB2-2842CB6FF6D1}"/>
              </a:ext>
            </a:extLst>
          </p:cNvPr>
          <p:cNvSpPr txBox="1">
            <a:spLocks/>
          </p:cNvSpPr>
          <p:nvPr/>
        </p:nvSpPr>
        <p:spPr bwMode="auto">
          <a:xfrm>
            <a:off x="0" y="0"/>
            <a:ext cx="12801600" cy="10786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0" tIns="45715" rIns="91430" bIns="45715" numCol="1" anchor="ctr" anchorCtr="0" compatLnSpc="1">
            <a:prstTxWarp prst="textNoShape">
              <a:avLst/>
            </a:prstTxWarp>
          </a:bodyPr>
          <a:lstStyle>
            <a:lvl1pPr algn="ctr" rtl="0" eaLnBrk="0" fontAlgn="base" hangingPunct="0">
              <a:spcBef>
                <a:spcPct val="0"/>
              </a:spcBef>
              <a:spcAft>
                <a:spcPct val="0"/>
              </a:spcAft>
              <a:defRPr kumimoji="1" sz="5686">
                <a:solidFill>
                  <a:schemeClr val="tx2"/>
                </a:solidFill>
                <a:latin typeface="+mj-lt"/>
                <a:ea typeface="+mj-ea"/>
                <a:cs typeface="+mj-cs"/>
              </a:defRPr>
            </a:lvl1pPr>
            <a:lvl2pPr algn="ctr" rtl="0" eaLnBrk="0" fontAlgn="base" hangingPunct="0">
              <a:spcBef>
                <a:spcPct val="0"/>
              </a:spcBef>
              <a:spcAft>
                <a:spcPct val="0"/>
              </a:spcAft>
              <a:defRPr kumimoji="1" sz="5686">
                <a:solidFill>
                  <a:schemeClr val="tx2"/>
                </a:solidFill>
                <a:latin typeface="Arial" charset="0"/>
                <a:ea typeface="ＭＳ Ｐゴシック" charset="-128"/>
              </a:defRPr>
            </a:lvl2pPr>
            <a:lvl3pPr algn="ctr" rtl="0" eaLnBrk="0" fontAlgn="base" hangingPunct="0">
              <a:spcBef>
                <a:spcPct val="0"/>
              </a:spcBef>
              <a:spcAft>
                <a:spcPct val="0"/>
              </a:spcAft>
              <a:defRPr kumimoji="1" sz="5686">
                <a:solidFill>
                  <a:schemeClr val="tx2"/>
                </a:solidFill>
                <a:latin typeface="Arial" charset="0"/>
                <a:ea typeface="ＭＳ Ｐゴシック" charset="-128"/>
              </a:defRPr>
            </a:lvl3pPr>
            <a:lvl4pPr algn="ctr" rtl="0" eaLnBrk="0" fontAlgn="base" hangingPunct="0">
              <a:spcBef>
                <a:spcPct val="0"/>
              </a:spcBef>
              <a:spcAft>
                <a:spcPct val="0"/>
              </a:spcAft>
              <a:defRPr kumimoji="1" sz="5686">
                <a:solidFill>
                  <a:schemeClr val="tx2"/>
                </a:solidFill>
                <a:latin typeface="Arial" charset="0"/>
                <a:ea typeface="ＭＳ Ｐゴシック" charset="-128"/>
              </a:defRPr>
            </a:lvl4pPr>
            <a:lvl5pPr algn="ctr" rtl="0" eaLnBrk="0" fontAlgn="base" hangingPunct="0">
              <a:spcBef>
                <a:spcPct val="0"/>
              </a:spcBef>
              <a:spcAft>
                <a:spcPct val="0"/>
              </a:spcAft>
              <a:defRPr kumimoji="1" sz="5686">
                <a:solidFill>
                  <a:schemeClr val="tx2"/>
                </a:solidFill>
                <a:latin typeface="Arial" charset="0"/>
                <a:ea typeface="ＭＳ Ｐゴシック" charset="-128"/>
              </a:defRPr>
            </a:lvl5pPr>
            <a:lvl6pPr marL="590840" algn="ctr" rtl="0" fontAlgn="base">
              <a:spcBef>
                <a:spcPct val="0"/>
              </a:spcBef>
              <a:spcAft>
                <a:spcPct val="0"/>
              </a:spcAft>
              <a:defRPr kumimoji="1" sz="5686">
                <a:solidFill>
                  <a:schemeClr val="tx2"/>
                </a:solidFill>
                <a:latin typeface="Arial" charset="0"/>
                <a:ea typeface="ＭＳ Ｐゴシック" charset="-128"/>
              </a:defRPr>
            </a:lvl6pPr>
            <a:lvl7pPr marL="1181679" algn="ctr" rtl="0" fontAlgn="base">
              <a:spcBef>
                <a:spcPct val="0"/>
              </a:spcBef>
              <a:spcAft>
                <a:spcPct val="0"/>
              </a:spcAft>
              <a:defRPr kumimoji="1" sz="5686">
                <a:solidFill>
                  <a:schemeClr val="tx2"/>
                </a:solidFill>
                <a:latin typeface="Arial" charset="0"/>
                <a:ea typeface="ＭＳ Ｐゴシック" charset="-128"/>
              </a:defRPr>
            </a:lvl7pPr>
            <a:lvl8pPr marL="1772519" algn="ctr" rtl="0" fontAlgn="base">
              <a:spcBef>
                <a:spcPct val="0"/>
              </a:spcBef>
              <a:spcAft>
                <a:spcPct val="0"/>
              </a:spcAft>
              <a:defRPr kumimoji="1" sz="5686">
                <a:solidFill>
                  <a:schemeClr val="tx2"/>
                </a:solidFill>
                <a:latin typeface="Arial" charset="0"/>
                <a:ea typeface="ＭＳ Ｐゴシック" charset="-128"/>
              </a:defRPr>
            </a:lvl8pPr>
            <a:lvl9pPr marL="2363358" algn="ctr" rtl="0" fontAlgn="base">
              <a:spcBef>
                <a:spcPct val="0"/>
              </a:spcBef>
              <a:spcAft>
                <a:spcPct val="0"/>
              </a:spcAft>
              <a:defRPr kumimoji="1" sz="5686">
                <a:solidFill>
                  <a:schemeClr val="tx2"/>
                </a:solidFill>
                <a:latin typeface="Arial" charset="0"/>
                <a:ea typeface="ＭＳ Ｐゴシック" charset="-128"/>
              </a:defRPr>
            </a:lvl9pPr>
          </a:lstStyle>
          <a:p>
            <a:pPr algn="l" defTabSz="914400"/>
            <a:r>
              <a:rPr lang="ja-JP" altLang="en-US" sz="4000" b="1" kern="0" spc="600" dirty="0">
                <a:solidFill>
                  <a:schemeClr val="bg1"/>
                </a:solidFill>
                <a:latin typeface="BIZ UDPゴシック" panose="020B0400000000000000" pitchFamily="50" charset="-128"/>
                <a:ea typeface="BIZ UDPゴシック" panose="020B0400000000000000" pitchFamily="50" charset="-128"/>
              </a:rPr>
              <a:t>　３　府民会議の取組</a:t>
            </a:r>
          </a:p>
        </p:txBody>
      </p:sp>
      <p:sp>
        <p:nvSpPr>
          <p:cNvPr id="25" name="テキスト ボックス 24">
            <a:extLst>
              <a:ext uri="{FF2B5EF4-FFF2-40B4-BE49-F238E27FC236}">
                <a16:creationId xmlns:a16="http://schemas.microsoft.com/office/drawing/2014/main" id="{690256AA-BFBF-4F6C-8741-048E31BF1B54}"/>
              </a:ext>
            </a:extLst>
          </p:cNvPr>
          <p:cNvSpPr txBox="1"/>
          <p:nvPr/>
        </p:nvSpPr>
        <p:spPr>
          <a:xfrm>
            <a:off x="495300" y="5413832"/>
            <a:ext cx="11811000" cy="432000"/>
          </a:xfrm>
          <a:prstGeom prst="roundRect">
            <a:avLst>
              <a:gd name="adj" fmla="val 50000"/>
            </a:avLst>
          </a:prstGeom>
          <a:solidFill>
            <a:schemeClr val="accent1">
              <a:lumMod val="90000"/>
            </a:schemeClr>
          </a:solidFill>
        </p:spPr>
        <p:txBody>
          <a:bodyPr wrap="square" anchor="ctr">
            <a:spAutoFit/>
          </a:bodyPr>
          <a:lstStyle/>
          <a:p>
            <a:pPr lvl="1"/>
            <a:r>
              <a:rPr lang="ja-JP" altLang="en-US" sz="2400" b="1" dirty="0">
                <a:solidFill>
                  <a:schemeClr val="accent3"/>
                </a:solidFill>
                <a:latin typeface="BIZ UDPゴシック" panose="020B0400000000000000" pitchFamily="50" charset="-128"/>
                <a:ea typeface="BIZ UDPゴシック" panose="020B0400000000000000" pitchFamily="50" charset="-128"/>
              </a:rPr>
              <a:t>主体間連携を促進する各種事業の実施</a:t>
            </a:r>
          </a:p>
        </p:txBody>
      </p:sp>
      <p:sp>
        <p:nvSpPr>
          <p:cNvPr id="26" name="テキスト ボックス 25">
            <a:extLst>
              <a:ext uri="{FF2B5EF4-FFF2-40B4-BE49-F238E27FC236}">
                <a16:creationId xmlns:a16="http://schemas.microsoft.com/office/drawing/2014/main" id="{7EC2CA0B-4082-492A-AA3C-98703B784A2C}"/>
              </a:ext>
            </a:extLst>
          </p:cNvPr>
          <p:cNvSpPr txBox="1"/>
          <p:nvPr/>
        </p:nvSpPr>
        <p:spPr>
          <a:xfrm>
            <a:off x="495300" y="2894312"/>
            <a:ext cx="11811000" cy="432000"/>
          </a:xfrm>
          <a:prstGeom prst="roundRect">
            <a:avLst>
              <a:gd name="adj" fmla="val 50000"/>
            </a:avLst>
          </a:prstGeom>
          <a:solidFill>
            <a:schemeClr val="accent1">
              <a:lumMod val="90000"/>
            </a:schemeClr>
          </a:solidFill>
        </p:spPr>
        <p:txBody>
          <a:bodyPr wrap="square" anchor="ctr">
            <a:spAutoFit/>
          </a:bodyPr>
          <a:lstStyle>
            <a:defPPr>
              <a:defRPr lang="en-US"/>
            </a:defPPr>
            <a:lvl2pPr lvl="1">
              <a:defRPr sz="2400" b="1">
                <a:solidFill>
                  <a:schemeClr val="accent3"/>
                </a:solidFill>
                <a:latin typeface="BIZ UDPゴシック" panose="020B0400000000000000" pitchFamily="50" charset="-128"/>
                <a:ea typeface="BIZ UDPゴシック" panose="020B0400000000000000" pitchFamily="50" charset="-128"/>
              </a:defRPr>
            </a:lvl2pPr>
          </a:lstStyle>
          <a:p>
            <a:pPr lvl="1"/>
            <a:r>
              <a:rPr lang="ja-JP" altLang="en-US" dirty="0"/>
              <a:t>交流・連携機会の創出、情報共有の促進</a:t>
            </a:r>
          </a:p>
        </p:txBody>
      </p:sp>
      <p:sp>
        <p:nvSpPr>
          <p:cNvPr id="32" name="テキスト ボックス 31">
            <a:extLst>
              <a:ext uri="{FF2B5EF4-FFF2-40B4-BE49-F238E27FC236}">
                <a16:creationId xmlns:a16="http://schemas.microsoft.com/office/drawing/2014/main" id="{53627604-FFCF-444D-A902-F54C5A83FE6E}"/>
              </a:ext>
            </a:extLst>
          </p:cNvPr>
          <p:cNvSpPr txBox="1"/>
          <p:nvPr/>
        </p:nvSpPr>
        <p:spPr>
          <a:xfrm>
            <a:off x="495300" y="1195913"/>
            <a:ext cx="11811000" cy="1569660"/>
          </a:xfrm>
          <a:prstGeom prst="rect">
            <a:avLst/>
          </a:prstGeom>
          <a:noFill/>
        </p:spPr>
        <p:txBody>
          <a:bodyPr wrap="square">
            <a:spAutoFit/>
          </a:bodyPr>
          <a:lstStyle/>
          <a:p>
            <a:r>
              <a:rPr lang="ja-JP" altLang="en-US" sz="2400" dirty="0">
                <a:latin typeface="BIZ UDPゴシック" panose="020B0400000000000000" pitchFamily="50" charset="-128"/>
                <a:ea typeface="BIZ UDPゴシック" panose="020B0400000000000000" pitchFamily="50" charset="-128"/>
              </a:rPr>
              <a:t>　活発かつ積極的な情報発信により、構成員同士はもとより、あらゆる世代の府民、事業者、団体による</a:t>
            </a:r>
            <a:r>
              <a:rPr lang="ja-JP" altLang="en-US" sz="2400" u="sng" dirty="0">
                <a:solidFill>
                  <a:schemeClr val="accent2"/>
                </a:solidFill>
                <a:latin typeface="BIZ UDPゴシック" panose="020B0400000000000000" pitchFamily="50" charset="-128"/>
                <a:ea typeface="BIZ UDPゴシック" panose="020B0400000000000000" pitchFamily="50" charset="-128"/>
              </a:rPr>
              <a:t>「連携」や「協働」</a:t>
            </a:r>
            <a:r>
              <a:rPr lang="ja-JP" altLang="en-US" sz="2400" dirty="0">
                <a:latin typeface="BIZ UDPゴシック" panose="020B0400000000000000" pitchFamily="50" charset="-128"/>
                <a:ea typeface="BIZ UDPゴシック" panose="020B0400000000000000" pitchFamily="50" charset="-128"/>
              </a:rPr>
              <a:t>を促進し相乗効果をもたらす取組を展開します。</a:t>
            </a:r>
          </a:p>
          <a:p>
            <a:r>
              <a:rPr lang="ja-JP" altLang="en-US" sz="2400" dirty="0">
                <a:latin typeface="BIZ UDPゴシック" panose="020B0400000000000000" pitchFamily="50" charset="-128"/>
                <a:ea typeface="BIZ UDPゴシック" panose="020B0400000000000000" pitchFamily="50" charset="-128"/>
              </a:rPr>
              <a:t>　特に</a:t>
            </a:r>
            <a:r>
              <a:rPr lang="ja-JP" altLang="en-US" sz="2400" u="sng" dirty="0">
                <a:solidFill>
                  <a:schemeClr val="accent2"/>
                </a:solidFill>
                <a:latin typeface="BIZ UDPゴシック" panose="020B0400000000000000" pitchFamily="50" charset="-128"/>
                <a:ea typeface="BIZ UDPゴシック" panose="020B0400000000000000" pitchFamily="50" charset="-128"/>
              </a:rPr>
              <a:t>次世代を担う若者世代</a:t>
            </a:r>
            <a:r>
              <a:rPr lang="ja-JP" altLang="en-US" sz="2400" dirty="0">
                <a:latin typeface="BIZ UDPゴシック" panose="020B0400000000000000" pitchFamily="50" charset="-128"/>
                <a:ea typeface="BIZ UDPゴシック" panose="020B0400000000000000" pitchFamily="50" charset="-128"/>
              </a:rPr>
              <a:t>から、地域の幅広い主体における</a:t>
            </a:r>
            <a:r>
              <a:rPr lang="en-US" altLang="ja-JP" sz="2400" u="sng" dirty="0">
                <a:solidFill>
                  <a:schemeClr val="accent2"/>
                </a:solidFill>
                <a:latin typeface="BIZ UDPゴシック" panose="020B0400000000000000" pitchFamily="50" charset="-128"/>
                <a:ea typeface="BIZ UDPゴシック" panose="020B0400000000000000" pitchFamily="50" charset="-128"/>
              </a:rPr>
              <a:t>SDGs</a:t>
            </a:r>
            <a:r>
              <a:rPr lang="ja-JP" altLang="en-US" sz="2400" u="sng" dirty="0">
                <a:solidFill>
                  <a:schemeClr val="accent2"/>
                </a:solidFill>
                <a:latin typeface="BIZ UDPゴシック" panose="020B0400000000000000" pitchFamily="50" charset="-128"/>
                <a:ea typeface="BIZ UDPゴシック" panose="020B0400000000000000" pitchFamily="50" charset="-128"/>
              </a:rPr>
              <a:t>の理解と関心を高め</a:t>
            </a:r>
            <a:r>
              <a:rPr lang="ja-JP" altLang="en-US" sz="2400" dirty="0">
                <a:latin typeface="BIZ UDPゴシック" panose="020B0400000000000000" pitchFamily="50" charset="-128"/>
                <a:ea typeface="BIZ UDPゴシック" panose="020B0400000000000000" pitchFamily="50" charset="-128"/>
              </a:rPr>
              <a:t>、地域の取組の展開と、情報発信を図ります。</a:t>
            </a:r>
          </a:p>
        </p:txBody>
      </p:sp>
      <p:sp>
        <p:nvSpPr>
          <p:cNvPr id="34" name="テキスト ボックス 33">
            <a:extLst>
              <a:ext uri="{FF2B5EF4-FFF2-40B4-BE49-F238E27FC236}">
                <a16:creationId xmlns:a16="http://schemas.microsoft.com/office/drawing/2014/main" id="{CE74D356-8C99-4F0E-A345-33CDD5BEF67C}"/>
              </a:ext>
            </a:extLst>
          </p:cNvPr>
          <p:cNvSpPr txBox="1"/>
          <p:nvPr/>
        </p:nvSpPr>
        <p:spPr>
          <a:xfrm>
            <a:off x="850900" y="3339216"/>
            <a:ext cx="11099800" cy="1923604"/>
          </a:xfrm>
          <a:prstGeom prst="rect">
            <a:avLst/>
          </a:prstGeom>
          <a:noFill/>
        </p:spPr>
        <p:txBody>
          <a:bodyPr wrap="square">
            <a:spAutoFit/>
          </a:bodyPr>
          <a:lstStyle>
            <a:defPPr>
              <a:defRPr lang="en-US"/>
            </a:defPPr>
            <a:lvl1pPr>
              <a:defRPr sz="2000">
                <a:latin typeface="BIZ UDPゴシック" panose="020B0400000000000000" pitchFamily="50" charset="-128"/>
                <a:ea typeface="BIZ UDPゴシック" panose="020B0400000000000000" pitchFamily="50" charset="-128"/>
              </a:defRPr>
            </a:lvl1pPr>
          </a:lstStyle>
          <a:p>
            <a:r>
              <a:rPr lang="ja-JP" altLang="en-US" sz="2200" dirty="0"/>
              <a:t>　地域の様々な主体、若年層を含む全世代が参加・交流する機会の創出と、</a:t>
            </a:r>
            <a:r>
              <a:rPr lang="en-US" altLang="ja-JP" sz="2200" dirty="0"/>
              <a:t>SNS</a:t>
            </a:r>
            <a:r>
              <a:rPr lang="ja-JP" altLang="en-US" sz="2200" dirty="0"/>
              <a:t>等を活用した情報共有を促進し、気づきを得る機会をつくります。</a:t>
            </a:r>
            <a:endParaRPr lang="en-US" altLang="ja-JP" sz="2200" dirty="0"/>
          </a:p>
          <a:p>
            <a:endParaRPr lang="ja-JP" altLang="en-US" sz="900" dirty="0"/>
          </a:p>
          <a:p>
            <a:r>
              <a:rPr lang="ja-JP" altLang="en-US" sz="2200" dirty="0">
                <a:solidFill>
                  <a:schemeClr val="accent2"/>
                </a:solidFill>
              </a:rPr>
              <a:t>　➊　</a:t>
            </a:r>
            <a:r>
              <a:rPr lang="ja-JP" altLang="en-US" dirty="0"/>
              <a:t>構成員の取組の“発信”</a:t>
            </a:r>
            <a:br>
              <a:rPr lang="en-US" altLang="ja-JP" dirty="0"/>
            </a:br>
            <a:r>
              <a:rPr lang="ja-JP" altLang="en-US" sz="2200" dirty="0"/>
              <a:t>　</a:t>
            </a:r>
            <a:r>
              <a:rPr lang="ja-JP" altLang="en-US" sz="2200" dirty="0">
                <a:solidFill>
                  <a:schemeClr val="accent2"/>
                </a:solidFill>
              </a:rPr>
              <a:t>➋　</a:t>
            </a:r>
            <a:r>
              <a:rPr lang="ja-JP" altLang="en-US" dirty="0"/>
              <a:t>構成員以外の取組や最新情報の“学習”“研究”</a:t>
            </a:r>
            <a:endParaRPr lang="en-US" altLang="ja-JP" dirty="0"/>
          </a:p>
          <a:p>
            <a:r>
              <a:rPr lang="ja-JP" altLang="en-US" sz="2200" dirty="0"/>
              <a:t>　</a:t>
            </a:r>
            <a:r>
              <a:rPr lang="ja-JP" altLang="en-US" sz="2200" dirty="0">
                <a:solidFill>
                  <a:schemeClr val="accent2"/>
                </a:solidFill>
              </a:rPr>
              <a:t>➌　</a:t>
            </a:r>
            <a:r>
              <a:rPr lang="ja-JP" altLang="en-US" dirty="0"/>
              <a:t>構成員、あらゆる主体・世代間の“交流”“連携”</a:t>
            </a:r>
          </a:p>
        </p:txBody>
      </p:sp>
      <p:sp>
        <p:nvSpPr>
          <p:cNvPr id="35" name="テキスト ボックス 34">
            <a:extLst>
              <a:ext uri="{FF2B5EF4-FFF2-40B4-BE49-F238E27FC236}">
                <a16:creationId xmlns:a16="http://schemas.microsoft.com/office/drawing/2014/main" id="{C64938F8-76D0-419A-9436-A29A5AB9B271}"/>
              </a:ext>
            </a:extLst>
          </p:cNvPr>
          <p:cNvSpPr txBox="1"/>
          <p:nvPr/>
        </p:nvSpPr>
        <p:spPr>
          <a:xfrm>
            <a:off x="850900" y="5858736"/>
            <a:ext cx="11099800" cy="769441"/>
          </a:xfrm>
          <a:prstGeom prst="rect">
            <a:avLst/>
          </a:prstGeom>
          <a:noFill/>
        </p:spPr>
        <p:txBody>
          <a:bodyPr wrap="square">
            <a:spAutoFit/>
          </a:bodyPr>
          <a:lstStyle>
            <a:defPPr>
              <a:defRPr lang="en-US"/>
            </a:defPPr>
            <a:lvl1pPr>
              <a:defRPr sz="2000">
                <a:latin typeface="BIZ UDPゴシック" panose="020B0400000000000000" pitchFamily="50" charset="-128"/>
                <a:ea typeface="BIZ UDPゴシック" panose="020B0400000000000000" pitchFamily="50" charset="-128"/>
              </a:defRPr>
            </a:lvl1pPr>
          </a:lstStyle>
          <a:p>
            <a:r>
              <a:rPr lang="ja-JP" altLang="en-US" dirty="0"/>
              <a:t>　行動</a:t>
            </a:r>
            <a:r>
              <a:rPr lang="ja-JP" altLang="en-US" sz="2200" dirty="0"/>
              <a:t>テーマを踏まえ、ターゲットを明確にした戦略的な事業を企画し、あらゆる主体・世代間の連携・協働を促進すべく取組を実施します。</a:t>
            </a:r>
            <a:endParaRPr lang="en-US" altLang="ja-JP" sz="2200" dirty="0"/>
          </a:p>
        </p:txBody>
      </p:sp>
      <p:grpSp>
        <p:nvGrpSpPr>
          <p:cNvPr id="14" name="グループ化 13">
            <a:extLst>
              <a:ext uri="{FF2B5EF4-FFF2-40B4-BE49-F238E27FC236}">
                <a16:creationId xmlns:a16="http://schemas.microsoft.com/office/drawing/2014/main" id="{5EE452F1-9BEC-454B-8AE9-C8A57F72C046}"/>
              </a:ext>
            </a:extLst>
          </p:cNvPr>
          <p:cNvGrpSpPr>
            <a:grpSpLocks noChangeAspect="1"/>
          </p:cNvGrpSpPr>
          <p:nvPr/>
        </p:nvGrpSpPr>
        <p:grpSpPr>
          <a:xfrm>
            <a:off x="9294311" y="3724045"/>
            <a:ext cx="1716067" cy="1712252"/>
            <a:chOff x="5360566" y="3783122"/>
            <a:chExt cx="2057261" cy="2052687"/>
          </a:xfrm>
        </p:grpSpPr>
        <p:pic>
          <p:nvPicPr>
            <p:cNvPr id="3" name="グラフィックス 2" descr="環状の矢印 単色塗りつぶし">
              <a:extLst>
                <a:ext uri="{FF2B5EF4-FFF2-40B4-BE49-F238E27FC236}">
                  <a16:creationId xmlns:a16="http://schemas.microsoft.com/office/drawing/2014/main" id="{8028BEE9-3D90-4A2C-8ED9-DCAC69523417}"/>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9637" t="10520" r="10537" b="9831"/>
            <a:stretch/>
          </p:blipFill>
          <p:spPr>
            <a:xfrm>
              <a:off x="5360566" y="3783122"/>
              <a:ext cx="2057261" cy="2052687"/>
            </a:xfrm>
            <a:prstGeom prst="rect">
              <a:avLst/>
            </a:prstGeom>
          </p:spPr>
        </p:pic>
        <p:pic>
          <p:nvPicPr>
            <p:cNvPr id="9" name="グラフィックス 8" descr="握手 単色塗りつぶし">
              <a:extLst>
                <a:ext uri="{FF2B5EF4-FFF2-40B4-BE49-F238E27FC236}">
                  <a16:creationId xmlns:a16="http://schemas.microsoft.com/office/drawing/2014/main" id="{306B3A99-A67D-43E6-97FE-665BD57DCA2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907722" y="4219840"/>
              <a:ext cx="1161520" cy="1161520"/>
            </a:xfrm>
            <a:prstGeom prst="rect">
              <a:avLst/>
            </a:prstGeom>
          </p:spPr>
        </p:pic>
      </p:grpSp>
      <p:sp>
        <p:nvSpPr>
          <p:cNvPr id="12" name="タイトル 1">
            <a:extLst>
              <a:ext uri="{FF2B5EF4-FFF2-40B4-BE49-F238E27FC236}">
                <a16:creationId xmlns:a16="http://schemas.microsoft.com/office/drawing/2014/main" id="{6F0F0114-648F-4315-8C33-2DA2E9C6B204}"/>
              </a:ext>
            </a:extLst>
          </p:cNvPr>
          <p:cNvSpPr txBox="1">
            <a:spLocks/>
          </p:cNvSpPr>
          <p:nvPr/>
        </p:nvSpPr>
        <p:spPr bwMode="auto">
          <a:xfrm>
            <a:off x="8899260" y="365760"/>
            <a:ext cx="3902340" cy="618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0" tIns="45715" rIns="91430" bIns="45715" numCol="1" anchor="ctr" anchorCtr="0" compatLnSpc="1">
            <a:prstTxWarp prst="textNoShape">
              <a:avLst/>
            </a:prstTxWarp>
          </a:bodyPr>
          <a:lstStyle>
            <a:lvl1pPr algn="ctr" rtl="0" eaLnBrk="0" fontAlgn="base" hangingPunct="0">
              <a:spcBef>
                <a:spcPct val="0"/>
              </a:spcBef>
              <a:spcAft>
                <a:spcPct val="0"/>
              </a:spcAft>
              <a:defRPr kumimoji="1" sz="5686">
                <a:solidFill>
                  <a:schemeClr val="tx2"/>
                </a:solidFill>
                <a:latin typeface="+mj-lt"/>
                <a:ea typeface="+mj-ea"/>
                <a:cs typeface="+mj-cs"/>
              </a:defRPr>
            </a:lvl1pPr>
            <a:lvl2pPr algn="ctr" rtl="0" eaLnBrk="0" fontAlgn="base" hangingPunct="0">
              <a:spcBef>
                <a:spcPct val="0"/>
              </a:spcBef>
              <a:spcAft>
                <a:spcPct val="0"/>
              </a:spcAft>
              <a:defRPr kumimoji="1" sz="5686">
                <a:solidFill>
                  <a:schemeClr val="tx2"/>
                </a:solidFill>
                <a:latin typeface="Arial" charset="0"/>
                <a:ea typeface="ＭＳ Ｐゴシック" charset="-128"/>
              </a:defRPr>
            </a:lvl2pPr>
            <a:lvl3pPr algn="ctr" rtl="0" eaLnBrk="0" fontAlgn="base" hangingPunct="0">
              <a:spcBef>
                <a:spcPct val="0"/>
              </a:spcBef>
              <a:spcAft>
                <a:spcPct val="0"/>
              </a:spcAft>
              <a:defRPr kumimoji="1" sz="5686">
                <a:solidFill>
                  <a:schemeClr val="tx2"/>
                </a:solidFill>
                <a:latin typeface="Arial" charset="0"/>
                <a:ea typeface="ＭＳ Ｐゴシック" charset="-128"/>
              </a:defRPr>
            </a:lvl3pPr>
            <a:lvl4pPr algn="ctr" rtl="0" eaLnBrk="0" fontAlgn="base" hangingPunct="0">
              <a:spcBef>
                <a:spcPct val="0"/>
              </a:spcBef>
              <a:spcAft>
                <a:spcPct val="0"/>
              </a:spcAft>
              <a:defRPr kumimoji="1" sz="5686">
                <a:solidFill>
                  <a:schemeClr val="tx2"/>
                </a:solidFill>
                <a:latin typeface="Arial" charset="0"/>
                <a:ea typeface="ＭＳ Ｐゴシック" charset="-128"/>
              </a:defRPr>
            </a:lvl4pPr>
            <a:lvl5pPr algn="ctr" rtl="0" eaLnBrk="0" fontAlgn="base" hangingPunct="0">
              <a:spcBef>
                <a:spcPct val="0"/>
              </a:spcBef>
              <a:spcAft>
                <a:spcPct val="0"/>
              </a:spcAft>
              <a:defRPr kumimoji="1" sz="5686">
                <a:solidFill>
                  <a:schemeClr val="tx2"/>
                </a:solidFill>
                <a:latin typeface="Arial" charset="0"/>
                <a:ea typeface="ＭＳ Ｐゴシック" charset="-128"/>
              </a:defRPr>
            </a:lvl5pPr>
            <a:lvl6pPr marL="590840" algn="ctr" rtl="0" fontAlgn="base">
              <a:spcBef>
                <a:spcPct val="0"/>
              </a:spcBef>
              <a:spcAft>
                <a:spcPct val="0"/>
              </a:spcAft>
              <a:defRPr kumimoji="1" sz="5686">
                <a:solidFill>
                  <a:schemeClr val="tx2"/>
                </a:solidFill>
                <a:latin typeface="Arial" charset="0"/>
                <a:ea typeface="ＭＳ Ｐゴシック" charset="-128"/>
              </a:defRPr>
            </a:lvl6pPr>
            <a:lvl7pPr marL="1181679" algn="ctr" rtl="0" fontAlgn="base">
              <a:spcBef>
                <a:spcPct val="0"/>
              </a:spcBef>
              <a:spcAft>
                <a:spcPct val="0"/>
              </a:spcAft>
              <a:defRPr kumimoji="1" sz="5686">
                <a:solidFill>
                  <a:schemeClr val="tx2"/>
                </a:solidFill>
                <a:latin typeface="Arial" charset="0"/>
                <a:ea typeface="ＭＳ Ｐゴシック" charset="-128"/>
              </a:defRPr>
            </a:lvl7pPr>
            <a:lvl8pPr marL="1772519" algn="ctr" rtl="0" fontAlgn="base">
              <a:spcBef>
                <a:spcPct val="0"/>
              </a:spcBef>
              <a:spcAft>
                <a:spcPct val="0"/>
              </a:spcAft>
              <a:defRPr kumimoji="1" sz="5686">
                <a:solidFill>
                  <a:schemeClr val="tx2"/>
                </a:solidFill>
                <a:latin typeface="Arial" charset="0"/>
                <a:ea typeface="ＭＳ Ｐゴシック" charset="-128"/>
              </a:defRPr>
            </a:lvl8pPr>
            <a:lvl9pPr marL="2363358" algn="ctr" rtl="0" fontAlgn="base">
              <a:spcBef>
                <a:spcPct val="0"/>
              </a:spcBef>
              <a:spcAft>
                <a:spcPct val="0"/>
              </a:spcAft>
              <a:defRPr kumimoji="1" sz="5686">
                <a:solidFill>
                  <a:schemeClr val="tx2"/>
                </a:solidFill>
                <a:latin typeface="Arial" charset="0"/>
                <a:ea typeface="ＭＳ Ｐゴシック" charset="-128"/>
              </a:defRPr>
            </a:lvl9pPr>
          </a:lstStyle>
          <a:p>
            <a:pPr defTabSz="914400"/>
            <a:r>
              <a:rPr lang="ja-JP" altLang="en-US" sz="1800" b="1" kern="0" spc="-150" dirty="0">
                <a:solidFill>
                  <a:schemeClr val="accent6">
                    <a:lumMod val="60000"/>
                    <a:lumOff val="40000"/>
                  </a:schemeClr>
                </a:solidFill>
                <a:latin typeface="BIZ UDPゴシック" panose="020B0400000000000000" pitchFamily="50" charset="-128"/>
                <a:ea typeface="BIZ UDPゴシック" panose="020B0400000000000000" pitchFamily="50" charset="-128"/>
              </a:rPr>
              <a:t>豊かな環境づくり大阪府民会議</a:t>
            </a:r>
          </a:p>
        </p:txBody>
      </p:sp>
      <p:graphicFrame>
        <p:nvGraphicFramePr>
          <p:cNvPr id="2" name="表 3">
            <a:extLst>
              <a:ext uri="{FF2B5EF4-FFF2-40B4-BE49-F238E27FC236}">
                <a16:creationId xmlns:a16="http://schemas.microsoft.com/office/drawing/2014/main" id="{B187489F-E75A-4382-8000-0F99A0BEA775}"/>
              </a:ext>
            </a:extLst>
          </p:cNvPr>
          <p:cNvGraphicFramePr>
            <a:graphicFrameLocks noGrp="1"/>
          </p:cNvGraphicFramePr>
          <p:nvPr>
            <p:extLst>
              <p:ext uri="{D42A27DB-BD31-4B8C-83A1-F6EECF244321}">
                <p14:modId xmlns:p14="http://schemas.microsoft.com/office/powerpoint/2010/main" val="787323703"/>
              </p:ext>
            </p:extLst>
          </p:nvPr>
        </p:nvGraphicFramePr>
        <p:xfrm>
          <a:off x="1180800" y="6741289"/>
          <a:ext cx="10440000" cy="2545680"/>
        </p:xfrm>
        <a:graphic>
          <a:graphicData uri="http://schemas.openxmlformats.org/drawingml/2006/table">
            <a:tbl>
              <a:tblPr firstRow="1" bandRow="1">
                <a:tableStyleId>{21E4AEA4-8DFA-4A89-87EB-49C32662AFE0}</a:tableStyleId>
              </a:tblPr>
              <a:tblGrid>
                <a:gridCol w="3338335">
                  <a:extLst>
                    <a:ext uri="{9D8B030D-6E8A-4147-A177-3AD203B41FA5}">
                      <a16:colId xmlns:a16="http://schemas.microsoft.com/office/drawing/2014/main" val="705423942"/>
                    </a:ext>
                  </a:extLst>
                </a:gridCol>
                <a:gridCol w="7101665">
                  <a:extLst>
                    <a:ext uri="{9D8B030D-6E8A-4147-A177-3AD203B41FA5}">
                      <a16:colId xmlns:a16="http://schemas.microsoft.com/office/drawing/2014/main" val="2478895003"/>
                    </a:ext>
                  </a:extLst>
                </a:gridCol>
              </a:tblGrid>
              <a:tr h="352074">
                <a:tc>
                  <a:txBody>
                    <a:bodyPr/>
                    <a:lstStyle/>
                    <a:p>
                      <a:pPr algn="ctr"/>
                      <a:r>
                        <a:rPr kumimoji="1" lang="ja-JP" altLang="en-US" sz="2000" dirty="0">
                          <a:latin typeface="BIZ UDPゴシック" panose="020B0400000000000000" pitchFamily="50" charset="-128"/>
                          <a:ea typeface="BIZ UDPゴシック" panose="020B0400000000000000" pitchFamily="50" charset="-128"/>
                        </a:rPr>
                        <a:t>行動テーマ</a:t>
                      </a:r>
                    </a:p>
                  </a:txBody>
                  <a:tcPr>
                    <a:solidFill>
                      <a:schemeClr val="accent2">
                        <a:lumMod val="60000"/>
                        <a:lumOff val="40000"/>
                      </a:schemeClr>
                    </a:solidFill>
                  </a:tcPr>
                </a:tc>
                <a:tc>
                  <a:txBody>
                    <a:bodyPr/>
                    <a:lstStyle/>
                    <a:p>
                      <a:pPr algn="ctr"/>
                      <a:r>
                        <a:rPr kumimoji="1" lang="ja-JP" altLang="en-US" sz="2000" dirty="0">
                          <a:latin typeface="BIZ UDPゴシック" panose="020B0400000000000000" pitchFamily="50" charset="-128"/>
                          <a:ea typeface="BIZ UDPゴシック" panose="020B0400000000000000" pitchFamily="50" charset="-128"/>
                        </a:rPr>
                        <a:t>各種事業・分科会</a:t>
                      </a:r>
                    </a:p>
                  </a:txBody>
                  <a:tcPr>
                    <a:solidFill>
                      <a:schemeClr val="accent2">
                        <a:lumMod val="60000"/>
                        <a:lumOff val="40000"/>
                      </a:schemeClr>
                    </a:solidFill>
                  </a:tcPr>
                </a:tc>
                <a:extLst>
                  <a:ext uri="{0D108BD9-81ED-4DB2-BD59-A6C34878D82A}">
                    <a16:rowId xmlns:a16="http://schemas.microsoft.com/office/drawing/2014/main" val="1017348182"/>
                  </a:ext>
                </a:extLst>
              </a:tr>
              <a:tr h="853440">
                <a:tc>
                  <a:txBody>
                    <a:bodyPr/>
                    <a:lstStyle/>
                    <a:p>
                      <a:pPr algn="ctr"/>
                      <a:r>
                        <a:rPr kumimoji="1" lang="ja-JP" altLang="en-US" sz="2000" dirty="0">
                          <a:solidFill>
                            <a:schemeClr val="accent2"/>
                          </a:solidFill>
                          <a:latin typeface="BIZ UDPゴシック" panose="020B0400000000000000" pitchFamily="50" charset="-128"/>
                          <a:ea typeface="BIZ UDPゴシック" panose="020B0400000000000000" pitchFamily="50" charset="-128"/>
                        </a:rPr>
                        <a:t>脱炭素社会への転換</a:t>
                      </a:r>
                    </a:p>
                  </a:txBody>
                  <a:tcPr anchor="ctr">
                    <a:solidFill>
                      <a:schemeClr val="accent2">
                        <a:lumMod val="20000"/>
                        <a:lumOff val="80000"/>
                      </a:schemeClr>
                    </a:solidFill>
                  </a:tcPr>
                </a:tc>
                <a:tc>
                  <a:txBody>
                    <a:bodyPr/>
                    <a:lstStyle/>
                    <a:p>
                      <a:pPr marL="342900" indent="-342900">
                        <a:lnSpc>
                          <a:spcPts val="2000"/>
                        </a:lnSpc>
                        <a:buFont typeface="Arial" panose="020B0604020202020204" pitchFamily="34" charset="0"/>
                        <a:buChar char="•"/>
                      </a:pPr>
                      <a:r>
                        <a:rPr lang="ja-JP" altLang="en-US" sz="1800" dirty="0">
                          <a:latin typeface="BIZ UDPゴシック" panose="020B0400000000000000" pitchFamily="50" charset="-128"/>
                          <a:ea typeface="BIZ UDPゴシック" panose="020B0400000000000000" pitchFamily="50" charset="-128"/>
                        </a:rPr>
                        <a:t>おおさか環境デジタルメディア学生コンテスト</a:t>
                      </a:r>
                      <a:r>
                        <a:rPr lang="ja-JP" altLang="en-US" sz="1800" dirty="0">
                          <a:solidFill>
                            <a:schemeClr val="accent2"/>
                          </a:solidFill>
                          <a:latin typeface="BIZ UDPゴシック" panose="020B0400000000000000" pitchFamily="50" charset="-128"/>
                          <a:ea typeface="BIZ UDPゴシック" panose="020B0400000000000000" pitchFamily="50" charset="-128"/>
                        </a:rPr>
                        <a:t>（分科会）</a:t>
                      </a:r>
                    </a:p>
                    <a:p>
                      <a:pPr marL="342900" marR="0" lvl="0" indent="-342900" algn="l" defTabSz="1181679" rtl="0" eaLnBrk="1" fontAlgn="auto" latinLnBrk="0" hangingPunct="1">
                        <a:lnSpc>
                          <a:spcPts val="2000"/>
                        </a:lnSpc>
                        <a:spcBef>
                          <a:spcPts val="0"/>
                        </a:spcBef>
                        <a:spcAft>
                          <a:spcPts val="0"/>
                        </a:spcAft>
                        <a:buClrTx/>
                        <a:buSzTx/>
                        <a:buFont typeface="Arial" panose="020B0604020202020204" pitchFamily="34" charset="0"/>
                        <a:buChar char="•"/>
                        <a:tabLst/>
                        <a:defRPr/>
                      </a:pPr>
                      <a:r>
                        <a:rPr lang="ja-JP" altLang="en-US" sz="1800" dirty="0">
                          <a:latin typeface="BIZ UDPゴシック" panose="020B0400000000000000" pitchFamily="50" charset="-128"/>
                          <a:ea typeface="BIZ UDPゴシック" panose="020B0400000000000000" pitchFamily="50" charset="-128"/>
                        </a:rPr>
                        <a:t>学生環境サミット</a:t>
                      </a:r>
                      <a:r>
                        <a:rPr lang="ja-JP" altLang="en-US" sz="1800" dirty="0">
                          <a:solidFill>
                            <a:schemeClr val="accent2"/>
                          </a:solidFill>
                          <a:latin typeface="BIZ UDPゴシック" panose="020B0400000000000000" pitchFamily="50" charset="-128"/>
                          <a:ea typeface="BIZ UDPゴシック" panose="020B0400000000000000" pitchFamily="50" charset="-128"/>
                        </a:rPr>
                        <a:t>（分科会）</a:t>
                      </a:r>
                      <a:endParaRPr lang="en-US" altLang="ja-JP" sz="1800" dirty="0">
                        <a:solidFill>
                          <a:schemeClr val="accent2"/>
                        </a:solidFill>
                        <a:latin typeface="BIZ UDPゴシック" panose="020B0400000000000000" pitchFamily="50" charset="-128"/>
                        <a:ea typeface="BIZ UDPゴシック" panose="020B0400000000000000" pitchFamily="50" charset="-128"/>
                      </a:endParaRPr>
                    </a:p>
                    <a:p>
                      <a:pPr marL="342900" marR="0" lvl="0" indent="-342900" algn="l" defTabSz="1181679" rtl="0" eaLnBrk="1" fontAlgn="auto" latinLnBrk="0" hangingPunct="1">
                        <a:lnSpc>
                          <a:spcPts val="2000"/>
                        </a:lnSpc>
                        <a:spcBef>
                          <a:spcPts val="0"/>
                        </a:spcBef>
                        <a:spcAft>
                          <a:spcPts val="0"/>
                        </a:spcAft>
                        <a:buClrTx/>
                        <a:buSzTx/>
                        <a:buFont typeface="Arial" panose="020B0604020202020204" pitchFamily="34" charset="0"/>
                        <a:buChar char="•"/>
                        <a:tabLst/>
                        <a:defRPr/>
                      </a:pPr>
                      <a:r>
                        <a:rPr lang="ja-JP" altLang="en-US" sz="1800" dirty="0">
                          <a:latin typeface="BIZ UDPゴシック" panose="020B0400000000000000" pitchFamily="50" charset="-128"/>
                          <a:ea typeface="BIZ UDPゴシック" panose="020B0400000000000000" pitchFamily="50" charset="-128"/>
                        </a:rPr>
                        <a:t>ゼロカーボン・ダイアローグ</a:t>
                      </a:r>
                    </a:p>
                  </a:txBody>
                  <a:tcPr anchor="ctr">
                    <a:solidFill>
                      <a:schemeClr val="accent2">
                        <a:lumMod val="20000"/>
                        <a:lumOff val="80000"/>
                      </a:schemeClr>
                    </a:solidFill>
                  </a:tcPr>
                </a:tc>
                <a:extLst>
                  <a:ext uri="{0D108BD9-81ED-4DB2-BD59-A6C34878D82A}">
                    <a16:rowId xmlns:a16="http://schemas.microsoft.com/office/drawing/2014/main" val="335875818"/>
                  </a:ext>
                </a:extLst>
              </a:tr>
              <a:tr h="648000">
                <a:tc>
                  <a:txBody>
                    <a:bodyPr/>
                    <a:lstStyle/>
                    <a:p>
                      <a:pPr algn="ctr"/>
                      <a:r>
                        <a:rPr kumimoji="1" lang="ja-JP" altLang="en-US" sz="2000" dirty="0">
                          <a:solidFill>
                            <a:schemeClr val="accent2"/>
                          </a:solidFill>
                          <a:latin typeface="BIZ UDPゴシック" panose="020B0400000000000000" pitchFamily="50" charset="-128"/>
                          <a:ea typeface="BIZ UDPゴシック" panose="020B0400000000000000" pitchFamily="50" charset="-128"/>
                        </a:rPr>
                        <a:t>循環型社会の構築</a:t>
                      </a:r>
                    </a:p>
                  </a:txBody>
                  <a:tcPr anchor="ctr">
                    <a:solidFill>
                      <a:srgbClr val="E2E2F6"/>
                    </a:solidFill>
                  </a:tcPr>
                </a:tc>
                <a:tc>
                  <a:txBody>
                    <a:bodyPr/>
                    <a:lstStyle/>
                    <a:p>
                      <a:pPr marL="342900" indent="-342900">
                        <a:lnSpc>
                          <a:spcPts val="2000"/>
                        </a:lnSpc>
                        <a:buFont typeface="Arial" panose="020B0604020202020204" pitchFamily="34" charset="0"/>
                        <a:buChar char="•"/>
                      </a:pPr>
                      <a:r>
                        <a:rPr lang="ja-JP" altLang="en-US" sz="1800" dirty="0">
                          <a:latin typeface="BIZ UDPゴシック" panose="020B0400000000000000" pitchFamily="50" charset="-128"/>
                          <a:ea typeface="BIZ UDPゴシック" panose="020B0400000000000000" pitchFamily="50" charset="-128"/>
                        </a:rPr>
                        <a:t>おおさか３Ｒキャンペーン</a:t>
                      </a:r>
                      <a:r>
                        <a:rPr lang="ja-JP" altLang="en-US" sz="1800" dirty="0">
                          <a:solidFill>
                            <a:schemeClr val="accent2"/>
                          </a:solidFill>
                          <a:latin typeface="BIZ UDPゴシック" panose="020B0400000000000000" pitchFamily="50" charset="-128"/>
                          <a:ea typeface="BIZ UDPゴシック" panose="020B0400000000000000" pitchFamily="50" charset="-128"/>
                        </a:rPr>
                        <a:t>（分科会）</a:t>
                      </a:r>
                    </a:p>
                    <a:p>
                      <a:pPr marL="342900" marR="0" lvl="0" indent="-342900" algn="l" defTabSz="1181679" rtl="0" eaLnBrk="1" fontAlgn="auto" latinLnBrk="0" hangingPunct="1">
                        <a:lnSpc>
                          <a:spcPts val="2000"/>
                        </a:lnSpc>
                        <a:spcBef>
                          <a:spcPts val="0"/>
                        </a:spcBef>
                        <a:spcAft>
                          <a:spcPts val="0"/>
                        </a:spcAft>
                        <a:buClrTx/>
                        <a:buSzTx/>
                        <a:buFont typeface="Arial" panose="020B0604020202020204" pitchFamily="34" charset="0"/>
                        <a:buChar char="•"/>
                        <a:tabLst/>
                        <a:defRPr/>
                      </a:pPr>
                      <a:r>
                        <a:rPr lang="ja-JP" altLang="en-US" sz="1800" dirty="0">
                          <a:latin typeface="BIZ UDPゴシック" panose="020B0400000000000000" pitchFamily="50" charset="-128"/>
                          <a:ea typeface="BIZ UDPゴシック" panose="020B0400000000000000" pitchFamily="50" charset="-128"/>
                        </a:rPr>
                        <a:t>おおさかマイボトルパートナーズ</a:t>
                      </a:r>
                      <a:r>
                        <a:rPr lang="ja-JP" altLang="en-US" sz="1800" dirty="0">
                          <a:solidFill>
                            <a:schemeClr val="accent2"/>
                          </a:solidFill>
                          <a:latin typeface="BIZ UDPゴシック" panose="020B0400000000000000" pitchFamily="50" charset="-128"/>
                          <a:ea typeface="BIZ UDPゴシック" panose="020B0400000000000000" pitchFamily="50" charset="-128"/>
                        </a:rPr>
                        <a:t>（分科会）</a:t>
                      </a:r>
                    </a:p>
                  </a:txBody>
                  <a:tcPr anchor="ctr">
                    <a:solidFill>
                      <a:srgbClr val="E2E2F6"/>
                    </a:solidFill>
                  </a:tcPr>
                </a:tc>
                <a:extLst>
                  <a:ext uri="{0D108BD9-81ED-4DB2-BD59-A6C34878D82A}">
                    <a16:rowId xmlns:a16="http://schemas.microsoft.com/office/drawing/2014/main" val="3660907211"/>
                  </a:ext>
                </a:extLst>
              </a:tr>
              <a:tr h="648000">
                <a:tc>
                  <a:txBody>
                    <a:bodyPr/>
                    <a:lstStyle/>
                    <a:p>
                      <a:pPr marL="0" algn="ctr" defTabSz="1181679" rtl="0" eaLnBrk="1" latinLnBrk="0" hangingPunct="1"/>
                      <a:r>
                        <a:rPr kumimoji="1" lang="ja-JP" altLang="en-US" sz="2000" kern="1200" dirty="0">
                          <a:solidFill>
                            <a:schemeClr val="accent2"/>
                          </a:solidFill>
                          <a:latin typeface="BIZ UDPゴシック" panose="020B0400000000000000" pitchFamily="50" charset="-128"/>
                          <a:ea typeface="BIZ UDPゴシック" panose="020B0400000000000000" pitchFamily="50" charset="-128"/>
                          <a:cs typeface="+mn-cs"/>
                        </a:rPr>
                        <a:t>自然と調和した地域づくり</a:t>
                      </a:r>
                    </a:p>
                  </a:txBody>
                  <a:tcPr anchor="ctr">
                    <a:solidFill>
                      <a:schemeClr val="accent2">
                        <a:lumMod val="20000"/>
                        <a:lumOff val="80000"/>
                      </a:schemeClr>
                    </a:solidFill>
                  </a:tcPr>
                </a:tc>
                <a:tc>
                  <a:txBody>
                    <a:bodyPr/>
                    <a:lstStyle/>
                    <a:p>
                      <a:pPr marL="285750" indent="-285750">
                        <a:lnSpc>
                          <a:spcPts val="2000"/>
                        </a:lnSpc>
                        <a:buFont typeface="Arial" panose="020B0604020202020204" pitchFamily="34" charset="0"/>
                        <a:buChar char="•"/>
                      </a:pPr>
                      <a:r>
                        <a:rPr kumimoji="1" lang="ja-JP" altLang="en-US" sz="1800" strike="noStrike" dirty="0">
                          <a:solidFill>
                            <a:srgbClr val="FF0000"/>
                          </a:solidFill>
                          <a:latin typeface="BIZ UDPゴシック" panose="020B0400000000000000" pitchFamily="50" charset="-128"/>
                          <a:ea typeface="BIZ UDPゴシック" panose="020B0400000000000000" pitchFamily="50" charset="-128"/>
                        </a:rPr>
                        <a:t>おおさかネイチャーアクション</a:t>
                      </a:r>
                      <a:endParaRPr kumimoji="1" lang="en-US" altLang="ja-JP" sz="1800" strike="noStrike" dirty="0">
                        <a:solidFill>
                          <a:srgbClr val="FF0000"/>
                        </a:solidFill>
                        <a:latin typeface="BIZ UDPゴシック" panose="020B0400000000000000" pitchFamily="50" charset="-128"/>
                        <a:ea typeface="BIZ UDPゴシック" panose="020B0400000000000000" pitchFamily="50" charset="-128"/>
                      </a:endParaRPr>
                    </a:p>
                  </a:txBody>
                  <a:tcPr anchor="ctr">
                    <a:solidFill>
                      <a:schemeClr val="accent2">
                        <a:lumMod val="20000"/>
                        <a:lumOff val="80000"/>
                      </a:schemeClr>
                    </a:solidFill>
                  </a:tcPr>
                </a:tc>
                <a:extLst>
                  <a:ext uri="{0D108BD9-81ED-4DB2-BD59-A6C34878D82A}">
                    <a16:rowId xmlns:a16="http://schemas.microsoft.com/office/drawing/2014/main" val="2518271501"/>
                  </a:ext>
                </a:extLst>
              </a:tr>
            </a:tbl>
          </a:graphicData>
        </a:graphic>
      </p:graphicFrame>
    </p:spTree>
    <p:extLst>
      <p:ext uri="{BB962C8B-B14F-4D97-AF65-F5344CB8AC3E}">
        <p14:creationId xmlns:p14="http://schemas.microsoft.com/office/powerpoint/2010/main" val="12117538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0C46C71F-565F-4549-8A04-7953C46DDDB4}"/>
              </a:ext>
            </a:extLst>
          </p:cNvPr>
          <p:cNvSpPr/>
          <p:nvPr/>
        </p:nvSpPr>
        <p:spPr>
          <a:xfrm rot="5400000" flipH="1">
            <a:off x="5861490" y="-5861489"/>
            <a:ext cx="1078622" cy="12801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タイトル 1">
            <a:extLst>
              <a:ext uri="{FF2B5EF4-FFF2-40B4-BE49-F238E27FC236}">
                <a16:creationId xmlns:a16="http://schemas.microsoft.com/office/drawing/2014/main" id="{96A84E5D-DAEA-4AC0-8AB2-2842CB6FF6D1}"/>
              </a:ext>
            </a:extLst>
          </p:cNvPr>
          <p:cNvSpPr txBox="1">
            <a:spLocks/>
          </p:cNvSpPr>
          <p:nvPr/>
        </p:nvSpPr>
        <p:spPr bwMode="auto">
          <a:xfrm>
            <a:off x="0" y="0"/>
            <a:ext cx="12801600" cy="10786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0" tIns="45715" rIns="91430" bIns="45715" numCol="1" anchor="ctr" anchorCtr="0" compatLnSpc="1">
            <a:prstTxWarp prst="textNoShape">
              <a:avLst/>
            </a:prstTxWarp>
          </a:bodyPr>
          <a:lstStyle>
            <a:lvl1pPr algn="ctr" rtl="0" eaLnBrk="0" fontAlgn="base" hangingPunct="0">
              <a:spcBef>
                <a:spcPct val="0"/>
              </a:spcBef>
              <a:spcAft>
                <a:spcPct val="0"/>
              </a:spcAft>
              <a:defRPr kumimoji="1" sz="5686">
                <a:solidFill>
                  <a:schemeClr val="tx2"/>
                </a:solidFill>
                <a:latin typeface="+mj-lt"/>
                <a:ea typeface="+mj-ea"/>
                <a:cs typeface="+mj-cs"/>
              </a:defRPr>
            </a:lvl1pPr>
            <a:lvl2pPr algn="ctr" rtl="0" eaLnBrk="0" fontAlgn="base" hangingPunct="0">
              <a:spcBef>
                <a:spcPct val="0"/>
              </a:spcBef>
              <a:spcAft>
                <a:spcPct val="0"/>
              </a:spcAft>
              <a:defRPr kumimoji="1" sz="5686">
                <a:solidFill>
                  <a:schemeClr val="tx2"/>
                </a:solidFill>
                <a:latin typeface="Arial" charset="0"/>
                <a:ea typeface="ＭＳ Ｐゴシック" charset="-128"/>
              </a:defRPr>
            </a:lvl2pPr>
            <a:lvl3pPr algn="ctr" rtl="0" eaLnBrk="0" fontAlgn="base" hangingPunct="0">
              <a:spcBef>
                <a:spcPct val="0"/>
              </a:spcBef>
              <a:spcAft>
                <a:spcPct val="0"/>
              </a:spcAft>
              <a:defRPr kumimoji="1" sz="5686">
                <a:solidFill>
                  <a:schemeClr val="tx2"/>
                </a:solidFill>
                <a:latin typeface="Arial" charset="0"/>
                <a:ea typeface="ＭＳ Ｐゴシック" charset="-128"/>
              </a:defRPr>
            </a:lvl3pPr>
            <a:lvl4pPr algn="ctr" rtl="0" eaLnBrk="0" fontAlgn="base" hangingPunct="0">
              <a:spcBef>
                <a:spcPct val="0"/>
              </a:spcBef>
              <a:spcAft>
                <a:spcPct val="0"/>
              </a:spcAft>
              <a:defRPr kumimoji="1" sz="5686">
                <a:solidFill>
                  <a:schemeClr val="tx2"/>
                </a:solidFill>
                <a:latin typeface="Arial" charset="0"/>
                <a:ea typeface="ＭＳ Ｐゴシック" charset="-128"/>
              </a:defRPr>
            </a:lvl4pPr>
            <a:lvl5pPr algn="ctr" rtl="0" eaLnBrk="0" fontAlgn="base" hangingPunct="0">
              <a:spcBef>
                <a:spcPct val="0"/>
              </a:spcBef>
              <a:spcAft>
                <a:spcPct val="0"/>
              </a:spcAft>
              <a:defRPr kumimoji="1" sz="5686">
                <a:solidFill>
                  <a:schemeClr val="tx2"/>
                </a:solidFill>
                <a:latin typeface="Arial" charset="0"/>
                <a:ea typeface="ＭＳ Ｐゴシック" charset="-128"/>
              </a:defRPr>
            </a:lvl5pPr>
            <a:lvl6pPr marL="590840" algn="ctr" rtl="0" fontAlgn="base">
              <a:spcBef>
                <a:spcPct val="0"/>
              </a:spcBef>
              <a:spcAft>
                <a:spcPct val="0"/>
              </a:spcAft>
              <a:defRPr kumimoji="1" sz="5686">
                <a:solidFill>
                  <a:schemeClr val="tx2"/>
                </a:solidFill>
                <a:latin typeface="Arial" charset="0"/>
                <a:ea typeface="ＭＳ Ｐゴシック" charset="-128"/>
              </a:defRPr>
            </a:lvl6pPr>
            <a:lvl7pPr marL="1181679" algn="ctr" rtl="0" fontAlgn="base">
              <a:spcBef>
                <a:spcPct val="0"/>
              </a:spcBef>
              <a:spcAft>
                <a:spcPct val="0"/>
              </a:spcAft>
              <a:defRPr kumimoji="1" sz="5686">
                <a:solidFill>
                  <a:schemeClr val="tx2"/>
                </a:solidFill>
                <a:latin typeface="Arial" charset="0"/>
                <a:ea typeface="ＭＳ Ｐゴシック" charset="-128"/>
              </a:defRPr>
            </a:lvl7pPr>
            <a:lvl8pPr marL="1772519" algn="ctr" rtl="0" fontAlgn="base">
              <a:spcBef>
                <a:spcPct val="0"/>
              </a:spcBef>
              <a:spcAft>
                <a:spcPct val="0"/>
              </a:spcAft>
              <a:defRPr kumimoji="1" sz="5686">
                <a:solidFill>
                  <a:schemeClr val="tx2"/>
                </a:solidFill>
                <a:latin typeface="Arial" charset="0"/>
                <a:ea typeface="ＭＳ Ｐゴシック" charset="-128"/>
              </a:defRPr>
            </a:lvl8pPr>
            <a:lvl9pPr marL="2363358" algn="ctr" rtl="0" fontAlgn="base">
              <a:spcBef>
                <a:spcPct val="0"/>
              </a:spcBef>
              <a:spcAft>
                <a:spcPct val="0"/>
              </a:spcAft>
              <a:defRPr kumimoji="1" sz="5686">
                <a:solidFill>
                  <a:schemeClr val="tx2"/>
                </a:solidFill>
                <a:latin typeface="Arial" charset="0"/>
                <a:ea typeface="ＭＳ Ｐゴシック" charset="-128"/>
              </a:defRPr>
            </a:lvl9pPr>
          </a:lstStyle>
          <a:p>
            <a:pPr algn="l" defTabSz="914400"/>
            <a:r>
              <a:rPr lang="ja-JP" altLang="en-US" sz="4000" b="1" kern="0" spc="600" dirty="0">
                <a:solidFill>
                  <a:schemeClr val="bg1"/>
                </a:solidFill>
                <a:latin typeface="BIZ UDPゴシック" panose="020B0400000000000000" pitchFamily="50" charset="-128"/>
                <a:ea typeface="BIZ UDPゴシック" panose="020B0400000000000000" pitchFamily="50" charset="-128"/>
              </a:rPr>
              <a:t>　４　取組項目ごとの行動例</a:t>
            </a:r>
          </a:p>
        </p:txBody>
      </p:sp>
      <p:sp>
        <p:nvSpPr>
          <p:cNvPr id="27" name="テキスト ボックス 26">
            <a:extLst>
              <a:ext uri="{FF2B5EF4-FFF2-40B4-BE49-F238E27FC236}">
                <a16:creationId xmlns:a16="http://schemas.microsoft.com/office/drawing/2014/main" id="{2A658739-E1C2-4AB9-BC19-852B96934897}"/>
              </a:ext>
            </a:extLst>
          </p:cNvPr>
          <p:cNvSpPr txBox="1"/>
          <p:nvPr/>
        </p:nvSpPr>
        <p:spPr>
          <a:xfrm>
            <a:off x="280800" y="1343546"/>
            <a:ext cx="12240000" cy="461665"/>
          </a:xfrm>
          <a:prstGeom prst="rect">
            <a:avLst/>
          </a:prstGeom>
          <a:solidFill>
            <a:schemeClr val="accent5"/>
          </a:solidFill>
        </p:spPr>
        <p:txBody>
          <a:bodyPr wrap="square" anchor="ctr">
            <a:spAutoFit/>
          </a:bodyPr>
          <a:lstStyle>
            <a:defPPr>
              <a:defRPr lang="en-US"/>
            </a:defPPr>
            <a:lvl1pPr>
              <a:defRPr sz="2000">
                <a:latin typeface="BIZ UDPゴシック" panose="020B0400000000000000" pitchFamily="50" charset="-128"/>
                <a:ea typeface="BIZ UDPゴシック" panose="020B0400000000000000" pitchFamily="50" charset="-128"/>
              </a:defRPr>
            </a:lvl1pPr>
          </a:lstStyle>
          <a:p>
            <a:r>
              <a:rPr lang="ja-JP" altLang="en-US" sz="2400" b="1" spc="300" dirty="0"/>
              <a:t>　</a:t>
            </a:r>
            <a:r>
              <a:rPr lang="en-US" altLang="ja-JP" sz="2400" b="1" spc="300" dirty="0"/>
              <a:t>Ⅰ</a:t>
            </a:r>
            <a:r>
              <a:rPr lang="ja-JP" altLang="en-US" sz="2400" b="1" spc="300" dirty="0"/>
              <a:t>　脱炭素に向けた意識と行動変容</a:t>
            </a:r>
          </a:p>
        </p:txBody>
      </p:sp>
      <p:sp>
        <p:nvSpPr>
          <p:cNvPr id="28" name="テキスト ボックス 27">
            <a:extLst>
              <a:ext uri="{FF2B5EF4-FFF2-40B4-BE49-F238E27FC236}">
                <a16:creationId xmlns:a16="http://schemas.microsoft.com/office/drawing/2014/main" id="{5765D344-B36C-4784-BEE2-F1491349D2B8}"/>
              </a:ext>
            </a:extLst>
          </p:cNvPr>
          <p:cNvSpPr txBox="1"/>
          <p:nvPr/>
        </p:nvSpPr>
        <p:spPr>
          <a:xfrm>
            <a:off x="280800" y="6016625"/>
            <a:ext cx="12240000" cy="461665"/>
          </a:xfrm>
          <a:prstGeom prst="rect">
            <a:avLst/>
          </a:prstGeom>
          <a:solidFill>
            <a:schemeClr val="accent5"/>
          </a:solidFill>
        </p:spPr>
        <p:txBody>
          <a:bodyPr wrap="square" anchor="ctr">
            <a:spAutoFit/>
          </a:bodyPr>
          <a:lstStyle>
            <a:defPPr>
              <a:defRPr lang="en-US"/>
            </a:defPPr>
            <a:lvl1pPr algn="ctr">
              <a:defRPr sz="2400">
                <a:latin typeface="BIZ UDPゴシック" panose="020B0400000000000000" pitchFamily="50" charset="-128"/>
                <a:ea typeface="BIZ UDPゴシック" panose="020B0400000000000000" pitchFamily="50" charset="-128"/>
              </a:defRPr>
            </a:lvl1pPr>
          </a:lstStyle>
          <a:p>
            <a:pPr algn="l"/>
            <a:r>
              <a:rPr lang="ja-JP" altLang="en-US" b="1" spc="300" dirty="0"/>
              <a:t>　</a:t>
            </a:r>
            <a:r>
              <a:rPr lang="en-US" altLang="ja-JP" b="1" spc="300" dirty="0"/>
              <a:t>Ⅱ</a:t>
            </a:r>
            <a:r>
              <a:rPr lang="ja-JP" altLang="en-US" b="1" spc="300" dirty="0"/>
              <a:t>　環境に配慮した移動・輸送手段の選択</a:t>
            </a:r>
          </a:p>
        </p:txBody>
      </p:sp>
      <p:sp>
        <p:nvSpPr>
          <p:cNvPr id="65" name="テキスト ボックス 64">
            <a:extLst>
              <a:ext uri="{FF2B5EF4-FFF2-40B4-BE49-F238E27FC236}">
                <a16:creationId xmlns:a16="http://schemas.microsoft.com/office/drawing/2014/main" id="{391509BE-6043-4EDB-A76E-020EEE6318C6}"/>
              </a:ext>
            </a:extLst>
          </p:cNvPr>
          <p:cNvSpPr txBox="1"/>
          <p:nvPr/>
        </p:nvSpPr>
        <p:spPr>
          <a:xfrm>
            <a:off x="460800" y="1805211"/>
            <a:ext cx="11880000" cy="4170372"/>
          </a:xfrm>
          <a:prstGeom prst="rect">
            <a:avLst/>
          </a:prstGeom>
          <a:noFill/>
        </p:spPr>
        <p:txBody>
          <a:bodyPr wrap="square">
            <a:spAutoFit/>
          </a:bodyPr>
          <a:lstStyle/>
          <a:p>
            <a:pPr>
              <a:lnSpc>
                <a:spcPct val="150000"/>
              </a:lnSpc>
            </a:pPr>
            <a:r>
              <a:rPr lang="ja-JP" altLang="en-US" sz="2000" dirty="0">
                <a:solidFill>
                  <a:srgbClr val="FF0000"/>
                </a:solidFill>
                <a:latin typeface="BIZ UDPゴシック" panose="020B0400000000000000" pitchFamily="50" charset="-128"/>
                <a:ea typeface="BIZ UDPゴシック" panose="020B0400000000000000" pitchFamily="50" charset="-128"/>
              </a:rPr>
              <a:t>脱炭素社会実現のため、各主体が意識を高め、具体的に行動することが重要です。</a:t>
            </a:r>
            <a:endParaRPr lang="en-US" altLang="ja-JP" sz="2000" dirty="0">
              <a:solidFill>
                <a:srgbClr val="FF0000"/>
              </a:solidFill>
              <a:latin typeface="BIZ UDPゴシック" panose="020B0400000000000000" pitchFamily="50" charset="-128"/>
              <a:ea typeface="BIZ UDPゴシック" panose="020B0400000000000000" pitchFamily="50" charset="-128"/>
            </a:endParaRPr>
          </a:p>
          <a:p>
            <a:r>
              <a:rPr lang="ja-JP" altLang="en-US" sz="1900" b="1" spc="300" dirty="0">
                <a:solidFill>
                  <a:schemeClr val="accent2"/>
                </a:solidFill>
                <a:latin typeface="BIZ UDPゴシック" panose="020B0400000000000000" pitchFamily="50" charset="-128"/>
                <a:ea typeface="BIZ UDPゴシック" panose="020B0400000000000000" pitchFamily="50" charset="-128"/>
              </a:rPr>
              <a:t>　</a:t>
            </a:r>
            <a:r>
              <a:rPr lang="en-US" altLang="ja-JP" sz="1900" b="1" spc="300" dirty="0">
                <a:solidFill>
                  <a:schemeClr val="accent2"/>
                </a:solidFill>
                <a:latin typeface="BIZ UDPゴシック" panose="020B0400000000000000" pitchFamily="50" charset="-128"/>
                <a:ea typeface="BIZ UDPゴシック" panose="020B0400000000000000" pitchFamily="50" charset="-128"/>
              </a:rPr>
              <a:t>【</a:t>
            </a:r>
            <a:r>
              <a:rPr lang="ja-JP" altLang="en-US" sz="1900" b="1" spc="300" dirty="0">
                <a:solidFill>
                  <a:schemeClr val="accent2"/>
                </a:solidFill>
                <a:latin typeface="BIZ UDPゴシック" panose="020B0400000000000000" pitchFamily="50" charset="-128"/>
                <a:ea typeface="BIZ UDPゴシック" panose="020B0400000000000000" pitchFamily="50" charset="-128"/>
              </a:rPr>
              <a:t>行動例</a:t>
            </a:r>
            <a:r>
              <a:rPr lang="en-US" altLang="ja-JP" sz="1900" b="1" spc="300" dirty="0">
                <a:solidFill>
                  <a:schemeClr val="accent2"/>
                </a:solidFill>
                <a:latin typeface="BIZ UDPゴシック" panose="020B0400000000000000" pitchFamily="50" charset="-128"/>
                <a:ea typeface="BIZ UDPゴシック" panose="020B0400000000000000" pitchFamily="50" charset="-128"/>
              </a:rPr>
              <a:t>】</a:t>
            </a:r>
          </a:p>
          <a:p>
            <a:pPr marL="742950" lvl="1" indent="-285750">
              <a:buFont typeface="Arial" panose="020B0604020202020204" pitchFamily="34" charset="0"/>
              <a:buChar char="•"/>
            </a:pPr>
            <a:r>
              <a:rPr lang="ja-JP" altLang="en-US" dirty="0">
                <a:latin typeface="BIZ UDPゴシック" panose="020B0400000000000000" pitchFamily="50" charset="-128"/>
                <a:ea typeface="BIZ UDPゴシック" panose="020B0400000000000000" pitchFamily="50" charset="-128"/>
              </a:rPr>
              <a:t>世界的な気候変動の危機的状況に関心を持ち、理解を深め、行動を変える。</a:t>
            </a:r>
          </a:p>
          <a:p>
            <a:pPr marL="742950" lvl="1" indent="-285750">
              <a:buFont typeface="Arial" panose="020B0604020202020204" pitchFamily="34" charset="0"/>
              <a:buChar char="•"/>
            </a:pPr>
            <a:r>
              <a:rPr lang="ja-JP" altLang="en-US" dirty="0">
                <a:latin typeface="BIZ UDPゴシック" panose="020B0400000000000000" pitchFamily="50" charset="-128"/>
                <a:ea typeface="BIZ UDPゴシック" panose="020B0400000000000000" pitchFamily="50" charset="-128"/>
              </a:rPr>
              <a:t>ものの生産や供給、サービス提供に伴う温室効果ガス排出量の削減に関する情報（カーボンフットプリント）に関心を持ち、脱炭素型商品の選択や、調達先への働きかけを行う。</a:t>
            </a:r>
          </a:p>
          <a:p>
            <a:pPr marL="742950" lvl="1" indent="-285750">
              <a:buFont typeface="Arial" panose="020B0604020202020204" pitchFamily="34" charset="0"/>
              <a:buChar char="•"/>
            </a:pPr>
            <a:r>
              <a:rPr lang="ja-JP" altLang="en-US" dirty="0">
                <a:latin typeface="BIZ UDPゴシック" panose="020B0400000000000000" pitchFamily="50" charset="-128"/>
                <a:ea typeface="BIZ UDPゴシック" panose="020B0400000000000000" pitchFamily="50" charset="-128"/>
              </a:rPr>
              <a:t>取引先や投資先事業者等における脱炭素に向けた取組みに関心を持つ。また、脱炭素経営に向けた戦略を検討し、方針の表明に努める。</a:t>
            </a:r>
          </a:p>
          <a:p>
            <a:pPr marL="742950" lvl="1" indent="-285750">
              <a:buFont typeface="Arial" panose="020B0604020202020204" pitchFamily="34" charset="0"/>
              <a:buChar char="•"/>
            </a:pPr>
            <a:r>
              <a:rPr lang="ja-JP" altLang="en-US" dirty="0">
                <a:latin typeface="BIZ UDPゴシック" panose="020B0400000000000000" pitchFamily="50" charset="-128"/>
                <a:ea typeface="BIZ UDPゴシック" panose="020B0400000000000000" pitchFamily="50" charset="-128"/>
              </a:rPr>
              <a:t>エネルギー消費量の把握に関心を持ち、「見える化」に努める。照明等のこまめなスイッチオフ、冷暖房温度設定の確認など、あらゆる場面で省エネを徹底する。</a:t>
            </a:r>
          </a:p>
          <a:p>
            <a:pPr marL="742950" lvl="1" indent="-285750">
              <a:buFont typeface="Arial" panose="020B0604020202020204" pitchFamily="34" charset="0"/>
              <a:buChar char="•"/>
            </a:pPr>
            <a:r>
              <a:rPr lang="ja-JP" altLang="en-US" dirty="0">
                <a:latin typeface="BIZ UDPゴシック" panose="020B0400000000000000" pitchFamily="50" charset="-128"/>
                <a:ea typeface="BIZ UDPゴシック" panose="020B0400000000000000" pitchFamily="50" charset="-128"/>
              </a:rPr>
              <a:t>照明、空調、給湯等エネルギー機器の導入･更新･買換え時には省エネ性能の高い機器を選択する。</a:t>
            </a:r>
            <a:endParaRPr lang="en-US" altLang="ja-JP" dirty="0">
              <a:latin typeface="BIZ UDPゴシック" panose="020B0400000000000000" pitchFamily="50" charset="-128"/>
              <a:ea typeface="BIZ UDPゴシック" panose="020B0400000000000000" pitchFamily="50" charset="-128"/>
            </a:endParaRPr>
          </a:p>
          <a:p>
            <a:pPr marL="742950" lvl="1" indent="-285750">
              <a:buFont typeface="Arial" panose="020B0604020202020204" pitchFamily="34" charset="0"/>
              <a:buChar char="•"/>
            </a:pPr>
            <a:r>
              <a:rPr lang="ja-JP" altLang="en-US" dirty="0">
                <a:solidFill>
                  <a:srgbClr val="FF0000"/>
                </a:solidFill>
                <a:highlight>
                  <a:srgbClr val="FFFF00"/>
                </a:highlight>
                <a:latin typeface="BIZ UDPゴシック" panose="020B0400000000000000" pitchFamily="50" charset="-128"/>
                <a:ea typeface="BIZ UDPゴシック" panose="020B0400000000000000" pitchFamily="50" charset="-128"/>
              </a:rPr>
              <a:t>ペロブスカイト太陽電池等をはじめ、万博で披露されたカーボンニュートラル先端技術の導入に努める。</a:t>
            </a:r>
          </a:p>
          <a:p>
            <a:pPr marL="742950" lvl="1" indent="-285750">
              <a:buFont typeface="Arial" panose="020B0604020202020204" pitchFamily="34" charset="0"/>
              <a:buChar char="•"/>
            </a:pPr>
            <a:r>
              <a:rPr lang="ja-JP" altLang="en-US" dirty="0">
                <a:latin typeface="BIZ UDPゴシック" panose="020B0400000000000000" pitchFamily="50" charset="-128"/>
                <a:ea typeface="BIZ UDPゴシック" panose="020B0400000000000000" pitchFamily="50" charset="-128"/>
              </a:rPr>
              <a:t>再生可能エネルギー比率が高く</a:t>
            </a:r>
            <a:r>
              <a:rPr lang="en-US" altLang="ja-JP" dirty="0">
                <a:latin typeface="BIZ UDPゴシック" panose="020B0400000000000000" pitchFamily="50" charset="-128"/>
                <a:ea typeface="BIZ UDPゴシック" panose="020B0400000000000000" pitchFamily="50" charset="-128"/>
              </a:rPr>
              <a:t>CO</a:t>
            </a:r>
            <a:r>
              <a:rPr lang="ja-JP" altLang="en-US" dirty="0">
                <a:latin typeface="BIZ UDPゴシック" panose="020B0400000000000000" pitchFamily="50" charset="-128"/>
                <a:ea typeface="BIZ UDPゴシック" panose="020B0400000000000000" pitchFamily="50" charset="-128"/>
              </a:rPr>
              <a:t>₂排出係数が低い電気を選択する。</a:t>
            </a:r>
            <a:endParaRPr lang="en-US" altLang="ja-JP" dirty="0">
              <a:latin typeface="BIZ UDPゴシック" panose="020B0400000000000000" pitchFamily="50" charset="-128"/>
              <a:ea typeface="BIZ UDPゴシック" panose="020B0400000000000000" pitchFamily="50" charset="-128"/>
            </a:endParaRPr>
          </a:p>
          <a:p>
            <a:pPr marL="742950" lvl="1" indent="-285750">
              <a:buFont typeface="Arial" panose="020B0604020202020204" pitchFamily="34" charset="0"/>
              <a:buChar char="•"/>
            </a:pPr>
            <a:r>
              <a:rPr lang="ja-JP" altLang="en-US" dirty="0">
                <a:latin typeface="BIZ UDPゴシック" panose="020B0400000000000000" pitchFamily="50" charset="-128"/>
                <a:ea typeface="BIZ UDPゴシック" panose="020B0400000000000000" pitchFamily="50" charset="-128"/>
              </a:rPr>
              <a:t>建物の新築・改築時には</a:t>
            </a:r>
            <a:r>
              <a:rPr lang="en-US" altLang="ja-JP" dirty="0">
                <a:latin typeface="BIZ UDPゴシック" panose="020B0400000000000000" pitchFamily="50" charset="-128"/>
                <a:ea typeface="BIZ UDPゴシック" panose="020B0400000000000000" pitchFamily="50" charset="-128"/>
              </a:rPr>
              <a:t>ZEH</a:t>
            </a:r>
            <a:r>
              <a:rPr lang="ja-JP" altLang="en-US" dirty="0">
                <a:latin typeface="BIZ UDPゴシック" panose="020B0400000000000000" pitchFamily="50" charset="-128"/>
                <a:ea typeface="BIZ UDPゴシック" panose="020B0400000000000000" pitchFamily="50" charset="-128"/>
              </a:rPr>
              <a:t>（ネット・ゼロ・エネルギー・ハウス）や</a:t>
            </a:r>
            <a:r>
              <a:rPr lang="en-US" altLang="ja-JP" dirty="0">
                <a:latin typeface="BIZ UDPゴシック" panose="020B0400000000000000" pitchFamily="50" charset="-128"/>
                <a:ea typeface="BIZ UDPゴシック" panose="020B0400000000000000" pitchFamily="50" charset="-128"/>
              </a:rPr>
              <a:t>ZEB</a:t>
            </a:r>
            <a:r>
              <a:rPr lang="ja-JP" altLang="en-US" dirty="0">
                <a:latin typeface="BIZ UDPゴシック" panose="020B0400000000000000" pitchFamily="50" charset="-128"/>
                <a:ea typeface="BIZ UDPゴシック" panose="020B0400000000000000" pitchFamily="50" charset="-128"/>
              </a:rPr>
              <a:t>（ネット・ゼロ・エネルギー・ビル）化を検討・実施し、再エネ設備等の導入、高断熱化を進める。</a:t>
            </a:r>
            <a:endParaRPr lang="en-US" altLang="ja-JP" dirty="0">
              <a:latin typeface="BIZ UDPゴシック" panose="020B0400000000000000" pitchFamily="50" charset="-128"/>
              <a:ea typeface="BIZ UDPゴシック" panose="020B0400000000000000" pitchFamily="50" charset="-128"/>
            </a:endParaRPr>
          </a:p>
        </p:txBody>
      </p:sp>
      <p:sp>
        <p:nvSpPr>
          <p:cNvPr id="29" name="テキスト ボックス 28">
            <a:extLst>
              <a:ext uri="{FF2B5EF4-FFF2-40B4-BE49-F238E27FC236}">
                <a16:creationId xmlns:a16="http://schemas.microsoft.com/office/drawing/2014/main" id="{B74D31D6-5EB6-415B-AAFE-9A469BE24283}"/>
              </a:ext>
            </a:extLst>
          </p:cNvPr>
          <p:cNvSpPr txBox="1"/>
          <p:nvPr/>
        </p:nvSpPr>
        <p:spPr>
          <a:xfrm>
            <a:off x="460800" y="6478290"/>
            <a:ext cx="11880000" cy="3062377"/>
          </a:xfrm>
          <a:prstGeom prst="rect">
            <a:avLst/>
          </a:prstGeom>
          <a:noFill/>
        </p:spPr>
        <p:txBody>
          <a:bodyPr wrap="square">
            <a:spAutoFit/>
          </a:bodyPr>
          <a:lstStyle/>
          <a:p>
            <a:pPr>
              <a:lnSpc>
                <a:spcPct val="150000"/>
              </a:lnSpc>
            </a:pPr>
            <a:r>
              <a:rPr lang="ja-JP" altLang="en-US" sz="2000" dirty="0">
                <a:solidFill>
                  <a:srgbClr val="FF0000"/>
                </a:solidFill>
                <a:latin typeface="BIZ UDPゴシック" panose="020B0400000000000000" pitchFamily="50" charset="-128"/>
                <a:ea typeface="BIZ UDPゴシック" panose="020B0400000000000000" pitchFamily="50" charset="-128"/>
              </a:rPr>
              <a:t>持続可能な社会を目指し、環境負荷の少ない移動・輸送手段の選択が重要です。</a:t>
            </a:r>
            <a:endParaRPr lang="en-US" altLang="ja-JP" sz="2000" dirty="0">
              <a:solidFill>
                <a:srgbClr val="FF0000"/>
              </a:solidFill>
              <a:latin typeface="BIZ UDPゴシック" panose="020B0400000000000000" pitchFamily="50" charset="-128"/>
              <a:ea typeface="BIZ UDPゴシック" panose="020B0400000000000000" pitchFamily="50" charset="-128"/>
            </a:endParaRPr>
          </a:p>
          <a:p>
            <a:r>
              <a:rPr lang="ja-JP" altLang="en-US" sz="1900" b="1" spc="300" dirty="0">
                <a:solidFill>
                  <a:schemeClr val="accent2"/>
                </a:solidFill>
                <a:latin typeface="BIZ UDPゴシック" panose="020B0400000000000000" pitchFamily="50" charset="-128"/>
                <a:ea typeface="BIZ UDPゴシック" panose="020B0400000000000000" pitchFamily="50" charset="-128"/>
              </a:rPr>
              <a:t>　</a:t>
            </a:r>
            <a:r>
              <a:rPr lang="en-US" altLang="ja-JP" sz="1900" b="1" spc="300" dirty="0">
                <a:solidFill>
                  <a:schemeClr val="accent2"/>
                </a:solidFill>
                <a:latin typeface="BIZ UDPゴシック" panose="020B0400000000000000" pitchFamily="50" charset="-128"/>
                <a:ea typeface="BIZ UDPゴシック" panose="020B0400000000000000" pitchFamily="50" charset="-128"/>
              </a:rPr>
              <a:t>【</a:t>
            </a:r>
            <a:r>
              <a:rPr lang="ja-JP" altLang="en-US" sz="1900" b="1" spc="300" dirty="0">
                <a:solidFill>
                  <a:schemeClr val="accent2"/>
                </a:solidFill>
                <a:latin typeface="BIZ UDPゴシック" panose="020B0400000000000000" pitchFamily="50" charset="-128"/>
                <a:ea typeface="BIZ UDPゴシック" panose="020B0400000000000000" pitchFamily="50" charset="-128"/>
              </a:rPr>
              <a:t>行動例</a:t>
            </a:r>
            <a:r>
              <a:rPr lang="en-US" altLang="ja-JP" sz="1900" b="1" spc="300" dirty="0">
                <a:solidFill>
                  <a:schemeClr val="accent2"/>
                </a:solidFill>
                <a:latin typeface="BIZ UDPゴシック" panose="020B0400000000000000" pitchFamily="50" charset="-128"/>
                <a:ea typeface="BIZ UDPゴシック" panose="020B0400000000000000" pitchFamily="50" charset="-128"/>
              </a:rPr>
              <a:t>】</a:t>
            </a:r>
          </a:p>
          <a:p>
            <a:pPr marL="742950" lvl="1" indent="-285750">
              <a:buFont typeface="Arial" panose="020B0604020202020204" pitchFamily="34" charset="0"/>
              <a:buChar char="•"/>
            </a:pPr>
            <a:r>
              <a:rPr lang="ja-JP" altLang="en-US" dirty="0">
                <a:latin typeface="BIZ UDPゴシック" panose="020B0400000000000000" pitchFamily="50" charset="-128"/>
                <a:ea typeface="BIZ UDPゴシック" panose="020B0400000000000000" pitchFamily="50" charset="-128"/>
              </a:rPr>
              <a:t>公共交通機関の利用や自転車・徒歩により、自動車の利用を減らす。自動車や自転車のシェアリングサービスの活用や、鉄道・船舶など環境負荷の少ない移動・輸送手段の選択を進める。</a:t>
            </a:r>
          </a:p>
          <a:p>
            <a:pPr marL="742950" lvl="1" indent="-285750">
              <a:buFont typeface="Arial" panose="020B0604020202020204" pitchFamily="34" charset="0"/>
              <a:buChar char="•"/>
            </a:pPr>
            <a:r>
              <a:rPr lang="ja-JP" altLang="en-US" dirty="0">
                <a:latin typeface="BIZ UDPゴシック" panose="020B0400000000000000" pitchFamily="50" charset="-128"/>
                <a:ea typeface="BIZ UDPゴシック" panose="020B0400000000000000" pitchFamily="50" charset="-128"/>
              </a:rPr>
              <a:t>自動車を使用するときは、ふんわりアクセル発進、減速時の早めのアクセルオフ、アイドリングストップ、車両の点検・整備等のエコドライブを徹底する。</a:t>
            </a:r>
          </a:p>
          <a:p>
            <a:pPr marL="742950" lvl="1" indent="-285750">
              <a:buFont typeface="Arial" panose="020B0604020202020204" pitchFamily="34" charset="0"/>
              <a:buChar char="•"/>
            </a:pPr>
            <a:r>
              <a:rPr lang="ja-JP" altLang="en-US" dirty="0">
                <a:highlight>
                  <a:srgbClr val="FFFF00"/>
                </a:highlight>
                <a:latin typeface="BIZ UDPゴシック" panose="020B0400000000000000" pitchFamily="50" charset="-128"/>
                <a:ea typeface="BIZ UDPゴシック" panose="020B0400000000000000" pitchFamily="50" charset="-128"/>
              </a:rPr>
              <a:t>車の購入や借用、配送手段指定の際には、電気自動車やプラグインハイブリッド自動車等の</a:t>
            </a:r>
            <a:r>
              <a:rPr lang="en-US" altLang="ja-JP" dirty="0">
                <a:highlight>
                  <a:srgbClr val="FFFF00"/>
                </a:highlight>
                <a:latin typeface="BIZ UDPゴシック" panose="020B0400000000000000" pitchFamily="50" charset="-128"/>
                <a:ea typeface="BIZ UDPゴシック" panose="020B0400000000000000" pitchFamily="50" charset="-128"/>
              </a:rPr>
              <a:t>ZEV</a:t>
            </a:r>
            <a:r>
              <a:rPr lang="ja-JP" altLang="en-US" dirty="0">
                <a:highlight>
                  <a:srgbClr val="FFFF00"/>
                </a:highlight>
                <a:latin typeface="BIZ UDPゴシック" panose="020B0400000000000000" pitchFamily="50" charset="-128"/>
                <a:ea typeface="BIZ UDPゴシック" panose="020B0400000000000000" pitchFamily="50" charset="-128"/>
              </a:rPr>
              <a:t>（ゼロエミッション車）の選択に努め、</a:t>
            </a:r>
            <a:r>
              <a:rPr lang="en-US" altLang="ja-JP" dirty="0">
                <a:highlight>
                  <a:srgbClr val="FFFF00"/>
                </a:highlight>
                <a:latin typeface="BIZ UDPゴシック" panose="020B0400000000000000" pitchFamily="50" charset="-128"/>
                <a:ea typeface="BIZ UDPゴシック" panose="020B0400000000000000" pitchFamily="50" charset="-128"/>
              </a:rPr>
              <a:t>ZEV</a:t>
            </a:r>
            <a:r>
              <a:rPr lang="ja-JP" altLang="en-US" dirty="0">
                <a:highlight>
                  <a:srgbClr val="FFFF00"/>
                </a:highlight>
                <a:latin typeface="BIZ UDPゴシック" panose="020B0400000000000000" pitchFamily="50" charset="-128"/>
                <a:ea typeface="BIZ UDPゴシック" panose="020B0400000000000000" pitchFamily="50" charset="-128"/>
              </a:rPr>
              <a:t>が困難な場合でもハイブリッド車を含む電動車を選択する。</a:t>
            </a:r>
          </a:p>
          <a:p>
            <a:pPr marL="742950" lvl="1" indent="-285750">
              <a:buFont typeface="Arial" panose="020B0604020202020204" pitchFamily="34" charset="0"/>
              <a:buChar char="•"/>
            </a:pPr>
            <a:r>
              <a:rPr lang="en-US" altLang="ja-JP" dirty="0">
                <a:latin typeface="BIZ UDPゴシック" panose="020B0400000000000000" pitchFamily="50" charset="-128"/>
                <a:ea typeface="BIZ UDPゴシック" panose="020B0400000000000000" pitchFamily="50" charset="-128"/>
              </a:rPr>
              <a:t>WEB</a:t>
            </a:r>
            <a:r>
              <a:rPr lang="ja-JP" altLang="en-US" dirty="0">
                <a:latin typeface="BIZ UDPゴシック" panose="020B0400000000000000" pitchFamily="50" charset="-128"/>
                <a:ea typeface="BIZ UDPゴシック" panose="020B0400000000000000" pitchFamily="50" charset="-128"/>
              </a:rPr>
              <a:t>会議やオンラインイベント手法の活用等により、移動を伴わない活動スタイルの採用を検討する。</a:t>
            </a:r>
          </a:p>
          <a:p>
            <a:pPr marL="742950" lvl="1" indent="-285750">
              <a:buFont typeface="Arial" panose="020B0604020202020204" pitchFamily="34" charset="0"/>
              <a:buChar char="•"/>
            </a:pPr>
            <a:r>
              <a:rPr lang="ja-JP" altLang="en-US" dirty="0">
                <a:latin typeface="BIZ UDPゴシック" panose="020B0400000000000000" pitchFamily="50" charset="-128"/>
                <a:ea typeface="BIZ UDPゴシック" panose="020B0400000000000000" pitchFamily="50" charset="-128"/>
              </a:rPr>
              <a:t>宅配便の受け取り時間指定や宅配ロッカーの利用などにより、再配達を減らす。</a:t>
            </a:r>
          </a:p>
        </p:txBody>
      </p:sp>
      <p:pic>
        <p:nvPicPr>
          <p:cNvPr id="11" name="図 10" descr="sdg_icon_13_ja">
            <a:extLst>
              <a:ext uri="{FF2B5EF4-FFF2-40B4-BE49-F238E27FC236}">
                <a16:creationId xmlns:a16="http://schemas.microsoft.com/office/drawing/2014/main" id="{7258870E-688C-4324-A50A-0FA7F7D75850}"/>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052805" y="1337216"/>
            <a:ext cx="467995" cy="467995"/>
          </a:xfrm>
          <a:prstGeom prst="rect">
            <a:avLst/>
          </a:prstGeom>
          <a:noFill/>
          <a:ln>
            <a:noFill/>
          </a:ln>
        </p:spPr>
      </p:pic>
      <p:pic>
        <p:nvPicPr>
          <p:cNvPr id="12" name="図 11" descr="sdg_icon_07_ja">
            <a:extLst>
              <a:ext uri="{FF2B5EF4-FFF2-40B4-BE49-F238E27FC236}">
                <a16:creationId xmlns:a16="http://schemas.microsoft.com/office/drawing/2014/main" id="{CCC0ABE3-6A27-4432-BDD2-4CB813CC7D37}"/>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490195" y="1337216"/>
            <a:ext cx="467995" cy="467995"/>
          </a:xfrm>
          <a:prstGeom prst="rect">
            <a:avLst/>
          </a:prstGeom>
          <a:noFill/>
          <a:ln>
            <a:noFill/>
          </a:ln>
        </p:spPr>
      </p:pic>
      <p:pic>
        <p:nvPicPr>
          <p:cNvPr id="13" name="図 12" descr="sdg_icon_12_ja">
            <a:extLst>
              <a:ext uri="{FF2B5EF4-FFF2-40B4-BE49-F238E27FC236}">
                <a16:creationId xmlns:a16="http://schemas.microsoft.com/office/drawing/2014/main" id="{4E587370-F382-4D25-B735-BD6A41FC211D}"/>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052805" y="6016452"/>
            <a:ext cx="467995" cy="467995"/>
          </a:xfrm>
          <a:prstGeom prst="rect">
            <a:avLst/>
          </a:prstGeom>
          <a:noFill/>
          <a:ln>
            <a:noFill/>
          </a:ln>
        </p:spPr>
      </p:pic>
      <p:pic>
        <p:nvPicPr>
          <p:cNvPr id="14" name="図 13" descr="sdg_icon_09_ja">
            <a:extLst>
              <a:ext uri="{FF2B5EF4-FFF2-40B4-BE49-F238E27FC236}">
                <a16:creationId xmlns:a16="http://schemas.microsoft.com/office/drawing/2014/main" id="{50873038-60FC-4099-BBCD-D3D9D865575F}"/>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490195" y="6016452"/>
            <a:ext cx="467995" cy="467995"/>
          </a:xfrm>
          <a:prstGeom prst="rect">
            <a:avLst/>
          </a:prstGeom>
          <a:noFill/>
          <a:ln>
            <a:noFill/>
          </a:ln>
        </p:spPr>
      </p:pic>
      <p:sp>
        <p:nvSpPr>
          <p:cNvPr id="15" name="タイトル 1">
            <a:extLst>
              <a:ext uri="{FF2B5EF4-FFF2-40B4-BE49-F238E27FC236}">
                <a16:creationId xmlns:a16="http://schemas.microsoft.com/office/drawing/2014/main" id="{FC146490-05A6-49A3-B3F6-4D2D4B537443}"/>
              </a:ext>
            </a:extLst>
          </p:cNvPr>
          <p:cNvSpPr txBox="1">
            <a:spLocks/>
          </p:cNvSpPr>
          <p:nvPr/>
        </p:nvSpPr>
        <p:spPr bwMode="auto">
          <a:xfrm>
            <a:off x="8899260" y="365760"/>
            <a:ext cx="3902340" cy="618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0" tIns="45715" rIns="91430" bIns="45715" numCol="1" anchor="ctr" anchorCtr="0" compatLnSpc="1">
            <a:prstTxWarp prst="textNoShape">
              <a:avLst/>
            </a:prstTxWarp>
          </a:bodyPr>
          <a:lstStyle>
            <a:lvl1pPr algn="ctr" rtl="0" eaLnBrk="0" fontAlgn="base" hangingPunct="0">
              <a:spcBef>
                <a:spcPct val="0"/>
              </a:spcBef>
              <a:spcAft>
                <a:spcPct val="0"/>
              </a:spcAft>
              <a:defRPr kumimoji="1" sz="5686">
                <a:solidFill>
                  <a:schemeClr val="tx2"/>
                </a:solidFill>
                <a:latin typeface="+mj-lt"/>
                <a:ea typeface="+mj-ea"/>
                <a:cs typeface="+mj-cs"/>
              </a:defRPr>
            </a:lvl1pPr>
            <a:lvl2pPr algn="ctr" rtl="0" eaLnBrk="0" fontAlgn="base" hangingPunct="0">
              <a:spcBef>
                <a:spcPct val="0"/>
              </a:spcBef>
              <a:spcAft>
                <a:spcPct val="0"/>
              </a:spcAft>
              <a:defRPr kumimoji="1" sz="5686">
                <a:solidFill>
                  <a:schemeClr val="tx2"/>
                </a:solidFill>
                <a:latin typeface="Arial" charset="0"/>
                <a:ea typeface="ＭＳ Ｐゴシック" charset="-128"/>
              </a:defRPr>
            </a:lvl2pPr>
            <a:lvl3pPr algn="ctr" rtl="0" eaLnBrk="0" fontAlgn="base" hangingPunct="0">
              <a:spcBef>
                <a:spcPct val="0"/>
              </a:spcBef>
              <a:spcAft>
                <a:spcPct val="0"/>
              </a:spcAft>
              <a:defRPr kumimoji="1" sz="5686">
                <a:solidFill>
                  <a:schemeClr val="tx2"/>
                </a:solidFill>
                <a:latin typeface="Arial" charset="0"/>
                <a:ea typeface="ＭＳ Ｐゴシック" charset="-128"/>
              </a:defRPr>
            </a:lvl3pPr>
            <a:lvl4pPr algn="ctr" rtl="0" eaLnBrk="0" fontAlgn="base" hangingPunct="0">
              <a:spcBef>
                <a:spcPct val="0"/>
              </a:spcBef>
              <a:spcAft>
                <a:spcPct val="0"/>
              </a:spcAft>
              <a:defRPr kumimoji="1" sz="5686">
                <a:solidFill>
                  <a:schemeClr val="tx2"/>
                </a:solidFill>
                <a:latin typeface="Arial" charset="0"/>
                <a:ea typeface="ＭＳ Ｐゴシック" charset="-128"/>
              </a:defRPr>
            </a:lvl4pPr>
            <a:lvl5pPr algn="ctr" rtl="0" eaLnBrk="0" fontAlgn="base" hangingPunct="0">
              <a:spcBef>
                <a:spcPct val="0"/>
              </a:spcBef>
              <a:spcAft>
                <a:spcPct val="0"/>
              </a:spcAft>
              <a:defRPr kumimoji="1" sz="5686">
                <a:solidFill>
                  <a:schemeClr val="tx2"/>
                </a:solidFill>
                <a:latin typeface="Arial" charset="0"/>
                <a:ea typeface="ＭＳ Ｐゴシック" charset="-128"/>
              </a:defRPr>
            </a:lvl5pPr>
            <a:lvl6pPr marL="590840" algn="ctr" rtl="0" fontAlgn="base">
              <a:spcBef>
                <a:spcPct val="0"/>
              </a:spcBef>
              <a:spcAft>
                <a:spcPct val="0"/>
              </a:spcAft>
              <a:defRPr kumimoji="1" sz="5686">
                <a:solidFill>
                  <a:schemeClr val="tx2"/>
                </a:solidFill>
                <a:latin typeface="Arial" charset="0"/>
                <a:ea typeface="ＭＳ Ｐゴシック" charset="-128"/>
              </a:defRPr>
            </a:lvl6pPr>
            <a:lvl7pPr marL="1181679" algn="ctr" rtl="0" fontAlgn="base">
              <a:spcBef>
                <a:spcPct val="0"/>
              </a:spcBef>
              <a:spcAft>
                <a:spcPct val="0"/>
              </a:spcAft>
              <a:defRPr kumimoji="1" sz="5686">
                <a:solidFill>
                  <a:schemeClr val="tx2"/>
                </a:solidFill>
                <a:latin typeface="Arial" charset="0"/>
                <a:ea typeface="ＭＳ Ｐゴシック" charset="-128"/>
              </a:defRPr>
            </a:lvl7pPr>
            <a:lvl8pPr marL="1772519" algn="ctr" rtl="0" fontAlgn="base">
              <a:spcBef>
                <a:spcPct val="0"/>
              </a:spcBef>
              <a:spcAft>
                <a:spcPct val="0"/>
              </a:spcAft>
              <a:defRPr kumimoji="1" sz="5686">
                <a:solidFill>
                  <a:schemeClr val="tx2"/>
                </a:solidFill>
                <a:latin typeface="Arial" charset="0"/>
                <a:ea typeface="ＭＳ Ｐゴシック" charset="-128"/>
              </a:defRPr>
            </a:lvl8pPr>
            <a:lvl9pPr marL="2363358" algn="ctr" rtl="0" fontAlgn="base">
              <a:spcBef>
                <a:spcPct val="0"/>
              </a:spcBef>
              <a:spcAft>
                <a:spcPct val="0"/>
              </a:spcAft>
              <a:defRPr kumimoji="1" sz="5686">
                <a:solidFill>
                  <a:schemeClr val="tx2"/>
                </a:solidFill>
                <a:latin typeface="Arial" charset="0"/>
                <a:ea typeface="ＭＳ Ｐゴシック" charset="-128"/>
              </a:defRPr>
            </a:lvl9pPr>
          </a:lstStyle>
          <a:p>
            <a:pPr defTabSz="914400"/>
            <a:r>
              <a:rPr lang="ja-JP" altLang="en-US" sz="1800" b="1" kern="0" spc="-150" dirty="0">
                <a:solidFill>
                  <a:schemeClr val="accent6">
                    <a:lumMod val="60000"/>
                    <a:lumOff val="40000"/>
                  </a:schemeClr>
                </a:solidFill>
                <a:latin typeface="BIZ UDPゴシック" panose="020B0400000000000000" pitchFamily="50" charset="-128"/>
                <a:ea typeface="BIZ UDPゴシック" panose="020B0400000000000000" pitchFamily="50" charset="-128"/>
              </a:rPr>
              <a:t>豊かな環境づくり大阪府民会議</a:t>
            </a:r>
          </a:p>
        </p:txBody>
      </p:sp>
    </p:spTree>
    <p:extLst>
      <p:ext uri="{BB962C8B-B14F-4D97-AF65-F5344CB8AC3E}">
        <p14:creationId xmlns:p14="http://schemas.microsoft.com/office/powerpoint/2010/main" val="30577343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0C46C71F-565F-4549-8A04-7953C46DDDB4}"/>
              </a:ext>
            </a:extLst>
          </p:cNvPr>
          <p:cNvSpPr/>
          <p:nvPr/>
        </p:nvSpPr>
        <p:spPr>
          <a:xfrm rot="5400000" flipH="1">
            <a:off x="5861490" y="-5861489"/>
            <a:ext cx="1078622" cy="12801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タイトル 1">
            <a:extLst>
              <a:ext uri="{FF2B5EF4-FFF2-40B4-BE49-F238E27FC236}">
                <a16:creationId xmlns:a16="http://schemas.microsoft.com/office/drawing/2014/main" id="{96A84E5D-DAEA-4AC0-8AB2-2842CB6FF6D1}"/>
              </a:ext>
            </a:extLst>
          </p:cNvPr>
          <p:cNvSpPr txBox="1">
            <a:spLocks/>
          </p:cNvSpPr>
          <p:nvPr/>
        </p:nvSpPr>
        <p:spPr bwMode="auto">
          <a:xfrm>
            <a:off x="0" y="0"/>
            <a:ext cx="12801600" cy="10786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0" tIns="45715" rIns="91430" bIns="45715" numCol="1" anchor="ctr" anchorCtr="0" compatLnSpc="1">
            <a:prstTxWarp prst="textNoShape">
              <a:avLst/>
            </a:prstTxWarp>
          </a:bodyPr>
          <a:lstStyle>
            <a:lvl1pPr algn="ctr" rtl="0" eaLnBrk="0" fontAlgn="base" hangingPunct="0">
              <a:spcBef>
                <a:spcPct val="0"/>
              </a:spcBef>
              <a:spcAft>
                <a:spcPct val="0"/>
              </a:spcAft>
              <a:defRPr kumimoji="1" sz="5686">
                <a:solidFill>
                  <a:schemeClr val="tx2"/>
                </a:solidFill>
                <a:latin typeface="+mj-lt"/>
                <a:ea typeface="+mj-ea"/>
                <a:cs typeface="+mj-cs"/>
              </a:defRPr>
            </a:lvl1pPr>
            <a:lvl2pPr algn="ctr" rtl="0" eaLnBrk="0" fontAlgn="base" hangingPunct="0">
              <a:spcBef>
                <a:spcPct val="0"/>
              </a:spcBef>
              <a:spcAft>
                <a:spcPct val="0"/>
              </a:spcAft>
              <a:defRPr kumimoji="1" sz="5686">
                <a:solidFill>
                  <a:schemeClr val="tx2"/>
                </a:solidFill>
                <a:latin typeface="Arial" charset="0"/>
                <a:ea typeface="ＭＳ Ｐゴシック" charset="-128"/>
              </a:defRPr>
            </a:lvl2pPr>
            <a:lvl3pPr algn="ctr" rtl="0" eaLnBrk="0" fontAlgn="base" hangingPunct="0">
              <a:spcBef>
                <a:spcPct val="0"/>
              </a:spcBef>
              <a:spcAft>
                <a:spcPct val="0"/>
              </a:spcAft>
              <a:defRPr kumimoji="1" sz="5686">
                <a:solidFill>
                  <a:schemeClr val="tx2"/>
                </a:solidFill>
                <a:latin typeface="Arial" charset="0"/>
                <a:ea typeface="ＭＳ Ｐゴシック" charset="-128"/>
              </a:defRPr>
            </a:lvl3pPr>
            <a:lvl4pPr algn="ctr" rtl="0" eaLnBrk="0" fontAlgn="base" hangingPunct="0">
              <a:spcBef>
                <a:spcPct val="0"/>
              </a:spcBef>
              <a:spcAft>
                <a:spcPct val="0"/>
              </a:spcAft>
              <a:defRPr kumimoji="1" sz="5686">
                <a:solidFill>
                  <a:schemeClr val="tx2"/>
                </a:solidFill>
                <a:latin typeface="Arial" charset="0"/>
                <a:ea typeface="ＭＳ Ｐゴシック" charset="-128"/>
              </a:defRPr>
            </a:lvl4pPr>
            <a:lvl5pPr algn="ctr" rtl="0" eaLnBrk="0" fontAlgn="base" hangingPunct="0">
              <a:spcBef>
                <a:spcPct val="0"/>
              </a:spcBef>
              <a:spcAft>
                <a:spcPct val="0"/>
              </a:spcAft>
              <a:defRPr kumimoji="1" sz="5686">
                <a:solidFill>
                  <a:schemeClr val="tx2"/>
                </a:solidFill>
                <a:latin typeface="Arial" charset="0"/>
                <a:ea typeface="ＭＳ Ｐゴシック" charset="-128"/>
              </a:defRPr>
            </a:lvl5pPr>
            <a:lvl6pPr marL="590840" algn="ctr" rtl="0" fontAlgn="base">
              <a:spcBef>
                <a:spcPct val="0"/>
              </a:spcBef>
              <a:spcAft>
                <a:spcPct val="0"/>
              </a:spcAft>
              <a:defRPr kumimoji="1" sz="5686">
                <a:solidFill>
                  <a:schemeClr val="tx2"/>
                </a:solidFill>
                <a:latin typeface="Arial" charset="0"/>
                <a:ea typeface="ＭＳ Ｐゴシック" charset="-128"/>
              </a:defRPr>
            </a:lvl6pPr>
            <a:lvl7pPr marL="1181679" algn="ctr" rtl="0" fontAlgn="base">
              <a:spcBef>
                <a:spcPct val="0"/>
              </a:spcBef>
              <a:spcAft>
                <a:spcPct val="0"/>
              </a:spcAft>
              <a:defRPr kumimoji="1" sz="5686">
                <a:solidFill>
                  <a:schemeClr val="tx2"/>
                </a:solidFill>
                <a:latin typeface="Arial" charset="0"/>
                <a:ea typeface="ＭＳ Ｐゴシック" charset="-128"/>
              </a:defRPr>
            </a:lvl7pPr>
            <a:lvl8pPr marL="1772519" algn="ctr" rtl="0" fontAlgn="base">
              <a:spcBef>
                <a:spcPct val="0"/>
              </a:spcBef>
              <a:spcAft>
                <a:spcPct val="0"/>
              </a:spcAft>
              <a:defRPr kumimoji="1" sz="5686">
                <a:solidFill>
                  <a:schemeClr val="tx2"/>
                </a:solidFill>
                <a:latin typeface="Arial" charset="0"/>
                <a:ea typeface="ＭＳ Ｐゴシック" charset="-128"/>
              </a:defRPr>
            </a:lvl8pPr>
            <a:lvl9pPr marL="2363358" algn="ctr" rtl="0" fontAlgn="base">
              <a:spcBef>
                <a:spcPct val="0"/>
              </a:spcBef>
              <a:spcAft>
                <a:spcPct val="0"/>
              </a:spcAft>
              <a:defRPr kumimoji="1" sz="5686">
                <a:solidFill>
                  <a:schemeClr val="tx2"/>
                </a:solidFill>
                <a:latin typeface="Arial" charset="0"/>
                <a:ea typeface="ＭＳ Ｐゴシック" charset="-128"/>
              </a:defRPr>
            </a:lvl9pPr>
          </a:lstStyle>
          <a:p>
            <a:pPr algn="l" defTabSz="914400"/>
            <a:r>
              <a:rPr lang="ja-JP" altLang="en-US" sz="4000" b="1" kern="0" spc="600" dirty="0">
                <a:solidFill>
                  <a:schemeClr val="bg1"/>
                </a:solidFill>
                <a:latin typeface="BIZ UDPゴシック" panose="020B0400000000000000" pitchFamily="50" charset="-128"/>
                <a:ea typeface="BIZ UDPゴシック" panose="020B0400000000000000" pitchFamily="50" charset="-128"/>
              </a:rPr>
              <a:t>　４　取組項目ごとの行動例</a:t>
            </a:r>
          </a:p>
        </p:txBody>
      </p:sp>
      <p:sp>
        <p:nvSpPr>
          <p:cNvPr id="27" name="テキスト ボックス 26">
            <a:extLst>
              <a:ext uri="{FF2B5EF4-FFF2-40B4-BE49-F238E27FC236}">
                <a16:creationId xmlns:a16="http://schemas.microsoft.com/office/drawing/2014/main" id="{2A658739-E1C2-4AB9-BC19-852B96934897}"/>
              </a:ext>
            </a:extLst>
          </p:cNvPr>
          <p:cNvSpPr txBox="1"/>
          <p:nvPr/>
        </p:nvSpPr>
        <p:spPr>
          <a:xfrm>
            <a:off x="280800" y="1343546"/>
            <a:ext cx="12240000" cy="461665"/>
          </a:xfrm>
          <a:prstGeom prst="rect">
            <a:avLst/>
          </a:prstGeom>
          <a:solidFill>
            <a:schemeClr val="accent5"/>
          </a:solidFill>
        </p:spPr>
        <p:txBody>
          <a:bodyPr wrap="square" anchor="ctr">
            <a:spAutoFit/>
          </a:bodyPr>
          <a:lstStyle>
            <a:defPPr>
              <a:defRPr lang="en-US"/>
            </a:defPPr>
            <a:lvl1pPr>
              <a:defRPr sz="2000">
                <a:latin typeface="BIZ UDPゴシック" panose="020B0400000000000000" pitchFamily="50" charset="-128"/>
                <a:ea typeface="BIZ UDPゴシック" panose="020B0400000000000000" pitchFamily="50" charset="-128"/>
              </a:defRPr>
            </a:lvl1pPr>
          </a:lstStyle>
          <a:p>
            <a:r>
              <a:rPr lang="ja-JP" altLang="en-US" sz="2400" b="1" spc="300" dirty="0"/>
              <a:t>　</a:t>
            </a:r>
            <a:r>
              <a:rPr lang="en-US" altLang="ja-JP" sz="2400" b="1" spc="300" dirty="0"/>
              <a:t>Ⅲ</a:t>
            </a:r>
            <a:r>
              <a:rPr lang="ja-JP" altLang="en-US" sz="2400" b="1" spc="300" dirty="0"/>
              <a:t>　環境に配慮した消費・調達の推進</a:t>
            </a:r>
          </a:p>
        </p:txBody>
      </p:sp>
      <p:sp>
        <p:nvSpPr>
          <p:cNvPr id="28" name="テキスト ボックス 27">
            <a:extLst>
              <a:ext uri="{FF2B5EF4-FFF2-40B4-BE49-F238E27FC236}">
                <a16:creationId xmlns:a16="http://schemas.microsoft.com/office/drawing/2014/main" id="{5765D344-B36C-4784-BEE2-F1491349D2B8}"/>
              </a:ext>
            </a:extLst>
          </p:cNvPr>
          <p:cNvSpPr txBox="1"/>
          <p:nvPr/>
        </p:nvSpPr>
        <p:spPr>
          <a:xfrm>
            <a:off x="280800" y="5017617"/>
            <a:ext cx="12240000" cy="461665"/>
          </a:xfrm>
          <a:prstGeom prst="rect">
            <a:avLst/>
          </a:prstGeom>
          <a:solidFill>
            <a:schemeClr val="accent5"/>
          </a:solidFill>
        </p:spPr>
        <p:txBody>
          <a:bodyPr wrap="square" anchor="ctr">
            <a:spAutoFit/>
          </a:bodyPr>
          <a:lstStyle>
            <a:defPPr>
              <a:defRPr lang="en-US"/>
            </a:defPPr>
            <a:lvl1pPr algn="ctr">
              <a:defRPr sz="2400">
                <a:latin typeface="BIZ UDPゴシック" panose="020B0400000000000000" pitchFamily="50" charset="-128"/>
                <a:ea typeface="BIZ UDPゴシック" panose="020B0400000000000000" pitchFamily="50" charset="-128"/>
              </a:defRPr>
            </a:lvl1pPr>
          </a:lstStyle>
          <a:p>
            <a:pPr algn="l"/>
            <a:r>
              <a:rPr lang="ja-JP" altLang="en-US" b="1" spc="300" dirty="0"/>
              <a:t>　</a:t>
            </a:r>
            <a:r>
              <a:rPr lang="en-US" altLang="ja-JP" b="1" spc="300" dirty="0"/>
              <a:t>Ⅳ</a:t>
            </a:r>
            <a:r>
              <a:rPr lang="ja-JP" altLang="en-US" b="1" spc="300" dirty="0"/>
              <a:t>　資源効率性を高める行動と３Ｒの推進</a:t>
            </a:r>
          </a:p>
        </p:txBody>
      </p:sp>
      <p:sp>
        <p:nvSpPr>
          <p:cNvPr id="65" name="テキスト ボックス 64">
            <a:extLst>
              <a:ext uri="{FF2B5EF4-FFF2-40B4-BE49-F238E27FC236}">
                <a16:creationId xmlns:a16="http://schemas.microsoft.com/office/drawing/2014/main" id="{391509BE-6043-4EDB-A76E-020EEE6318C6}"/>
              </a:ext>
            </a:extLst>
          </p:cNvPr>
          <p:cNvSpPr txBox="1"/>
          <p:nvPr/>
        </p:nvSpPr>
        <p:spPr>
          <a:xfrm>
            <a:off x="460800" y="1805211"/>
            <a:ext cx="11880000" cy="3062377"/>
          </a:xfrm>
          <a:prstGeom prst="rect">
            <a:avLst/>
          </a:prstGeom>
          <a:noFill/>
        </p:spPr>
        <p:txBody>
          <a:bodyPr wrap="square">
            <a:spAutoFit/>
          </a:bodyPr>
          <a:lstStyle/>
          <a:p>
            <a:pPr>
              <a:lnSpc>
                <a:spcPct val="150000"/>
              </a:lnSpc>
            </a:pPr>
            <a:r>
              <a:rPr lang="ja-JP" altLang="en-US" sz="2000" dirty="0">
                <a:solidFill>
                  <a:srgbClr val="FF0000"/>
                </a:solidFill>
                <a:latin typeface="BIZ UDPゴシック" panose="020B0400000000000000" pitchFamily="50" charset="-128"/>
                <a:ea typeface="BIZ UDPゴシック" panose="020B0400000000000000" pitchFamily="50" charset="-128"/>
              </a:rPr>
              <a:t>環境への影響を考慮した消費と調達によって、持続可能なライフスタイルが実現します。</a:t>
            </a:r>
            <a:endParaRPr lang="en-US" altLang="ja-JP" sz="2000" dirty="0">
              <a:solidFill>
                <a:srgbClr val="FF0000"/>
              </a:solidFill>
              <a:latin typeface="BIZ UDPゴシック" panose="020B0400000000000000" pitchFamily="50" charset="-128"/>
              <a:ea typeface="BIZ UDPゴシック" panose="020B0400000000000000" pitchFamily="50" charset="-128"/>
            </a:endParaRPr>
          </a:p>
          <a:p>
            <a:r>
              <a:rPr lang="ja-JP" altLang="en-US" sz="1900" b="1" spc="300" dirty="0">
                <a:solidFill>
                  <a:schemeClr val="accent2"/>
                </a:solidFill>
                <a:latin typeface="BIZ UDPゴシック" panose="020B0400000000000000" pitchFamily="50" charset="-128"/>
                <a:ea typeface="BIZ UDPゴシック" panose="020B0400000000000000" pitchFamily="50" charset="-128"/>
              </a:rPr>
              <a:t>　</a:t>
            </a:r>
            <a:r>
              <a:rPr lang="en-US" altLang="ja-JP" sz="1900" b="1" spc="300" dirty="0">
                <a:solidFill>
                  <a:schemeClr val="accent2"/>
                </a:solidFill>
                <a:latin typeface="BIZ UDPゴシック" panose="020B0400000000000000" pitchFamily="50" charset="-128"/>
                <a:ea typeface="BIZ UDPゴシック" panose="020B0400000000000000" pitchFamily="50" charset="-128"/>
              </a:rPr>
              <a:t>【</a:t>
            </a:r>
            <a:r>
              <a:rPr lang="ja-JP" altLang="en-US" sz="1900" b="1" spc="300" dirty="0">
                <a:solidFill>
                  <a:schemeClr val="accent2"/>
                </a:solidFill>
                <a:latin typeface="BIZ UDPゴシック" panose="020B0400000000000000" pitchFamily="50" charset="-128"/>
                <a:ea typeface="BIZ UDPゴシック" panose="020B0400000000000000" pitchFamily="50" charset="-128"/>
              </a:rPr>
              <a:t>行動例</a:t>
            </a:r>
            <a:r>
              <a:rPr lang="en-US" altLang="ja-JP" sz="1900" b="1" spc="300" dirty="0">
                <a:solidFill>
                  <a:schemeClr val="accent2"/>
                </a:solidFill>
                <a:latin typeface="BIZ UDPゴシック" panose="020B0400000000000000" pitchFamily="50" charset="-128"/>
                <a:ea typeface="BIZ UDPゴシック" panose="020B0400000000000000" pitchFamily="50" charset="-128"/>
              </a:rPr>
              <a:t>】</a:t>
            </a:r>
          </a:p>
          <a:p>
            <a:pPr marL="742950" lvl="1" indent="-285750">
              <a:buFont typeface="Arial" panose="020B0604020202020204" pitchFamily="34" charset="0"/>
              <a:buChar char="•"/>
            </a:pPr>
            <a:r>
              <a:rPr lang="ja-JP" altLang="en-US" dirty="0">
                <a:latin typeface="BIZ UDPゴシック" panose="020B0400000000000000" pitchFamily="50" charset="-128"/>
                <a:ea typeface="BIZ UDPゴシック" panose="020B0400000000000000" pitchFamily="50" charset="-128"/>
              </a:rPr>
              <a:t>商品やサービスの生産や供給において、世界の資源やエネルギーを消費し、また世界の生物多様性に負荷を与えていることを理解して、エコマーク商品や大阪府認定リサイクル製品など、環境ラベルを確認して選択する。</a:t>
            </a:r>
          </a:p>
          <a:p>
            <a:pPr marL="742950" lvl="1" indent="-285750">
              <a:buFont typeface="Arial" panose="020B0604020202020204" pitchFamily="34" charset="0"/>
              <a:buChar char="•"/>
            </a:pPr>
            <a:r>
              <a:rPr lang="ja-JP" altLang="en-US" dirty="0">
                <a:latin typeface="BIZ UDPゴシック" panose="020B0400000000000000" pitchFamily="50" charset="-128"/>
                <a:ea typeface="BIZ UDPゴシック" panose="020B0400000000000000" pitchFamily="50" charset="-128"/>
              </a:rPr>
              <a:t>事業活動においてグリーン購入を徹底し、環境に配慮した調達や発注を行う。</a:t>
            </a:r>
            <a:endParaRPr lang="en-US" altLang="ja-JP" dirty="0">
              <a:latin typeface="BIZ UDPゴシック" panose="020B0400000000000000" pitchFamily="50" charset="-128"/>
              <a:ea typeface="BIZ UDPゴシック" panose="020B0400000000000000" pitchFamily="50" charset="-128"/>
            </a:endParaRPr>
          </a:p>
          <a:p>
            <a:pPr marL="742950" lvl="1" indent="-285750">
              <a:buFont typeface="Arial" panose="020B0604020202020204" pitchFamily="34" charset="0"/>
              <a:buChar char="•"/>
            </a:pPr>
            <a:r>
              <a:rPr lang="ja-JP" altLang="en-US" dirty="0">
                <a:latin typeface="BIZ UDPゴシック" panose="020B0400000000000000" pitchFamily="50" charset="-128"/>
                <a:ea typeface="BIZ UDPゴシック" panose="020B0400000000000000" pitchFamily="50" charset="-128"/>
              </a:rPr>
              <a:t>ものは「大切に長く使う」ことをまず考え、本当に必要なものだけ買う。</a:t>
            </a:r>
          </a:p>
          <a:p>
            <a:pPr marL="742950" lvl="1" indent="-285750">
              <a:buFont typeface="Arial" panose="020B0604020202020204" pitchFamily="34" charset="0"/>
              <a:buChar char="•"/>
            </a:pPr>
            <a:r>
              <a:rPr lang="ja-JP" altLang="en-US" dirty="0">
                <a:latin typeface="BIZ UDPゴシック" panose="020B0400000000000000" pitchFamily="50" charset="-128"/>
                <a:ea typeface="BIZ UDPゴシック" panose="020B0400000000000000" pitchFamily="50" charset="-128"/>
              </a:rPr>
              <a:t>使い捨て容器を使用しない商品や、詰め替え・はかり売り商品などを選ぶ。</a:t>
            </a:r>
          </a:p>
          <a:p>
            <a:pPr marL="742950" lvl="1" indent="-285750">
              <a:buFont typeface="Arial" panose="020B0604020202020204" pitchFamily="34" charset="0"/>
              <a:buChar char="•"/>
            </a:pPr>
            <a:r>
              <a:rPr lang="ja-JP" altLang="en-US" dirty="0">
                <a:latin typeface="BIZ UDPゴシック" panose="020B0400000000000000" pitchFamily="50" charset="-128"/>
                <a:ea typeface="BIZ UDPゴシック" panose="020B0400000000000000" pitchFamily="50" charset="-128"/>
              </a:rPr>
              <a:t>環境に配慮した商品の開発・販売や、環境ラベリング、生物多様性に関する取組などの環境情報開示を促進する。</a:t>
            </a:r>
          </a:p>
          <a:p>
            <a:pPr marL="742950" lvl="1" indent="-285750">
              <a:buFont typeface="Arial" panose="020B0604020202020204" pitchFamily="34" charset="0"/>
              <a:buChar char="•"/>
            </a:pPr>
            <a:r>
              <a:rPr lang="ja-JP" altLang="en-US" dirty="0">
                <a:latin typeface="BIZ UDPゴシック" panose="020B0400000000000000" pitchFamily="50" charset="-128"/>
                <a:ea typeface="BIZ UDPゴシック" panose="020B0400000000000000" pitchFamily="50" charset="-128"/>
              </a:rPr>
              <a:t>府内産農林水産物の「大阪産</a:t>
            </a:r>
            <a:r>
              <a:rPr lang="en-US" altLang="ja-JP" dirty="0">
                <a:latin typeface="BIZ UDPゴシック" panose="020B0400000000000000" pitchFamily="50" charset="-128"/>
                <a:ea typeface="BIZ UDPゴシック" panose="020B0400000000000000" pitchFamily="50" charset="-128"/>
              </a:rPr>
              <a:t>(</a:t>
            </a:r>
            <a:r>
              <a:rPr lang="ja-JP" altLang="en-US" dirty="0">
                <a:latin typeface="BIZ UDPゴシック" panose="020B0400000000000000" pitchFamily="50" charset="-128"/>
                <a:ea typeface="BIZ UDPゴシック" panose="020B0400000000000000" pitchFamily="50" charset="-128"/>
              </a:rPr>
              <a:t>もん</a:t>
            </a:r>
            <a:r>
              <a:rPr lang="en-US" altLang="ja-JP" dirty="0">
                <a:latin typeface="BIZ UDPゴシック" panose="020B0400000000000000" pitchFamily="50" charset="-128"/>
                <a:ea typeface="BIZ UDPゴシック" panose="020B0400000000000000" pitchFamily="50" charset="-128"/>
              </a:rPr>
              <a:t>)</a:t>
            </a:r>
            <a:r>
              <a:rPr lang="ja-JP" altLang="en-US" dirty="0">
                <a:latin typeface="BIZ UDPゴシック" panose="020B0400000000000000" pitchFamily="50" charset="-128"/>
                <a:ea typeface="BIZ UDPゴシック" panose="020B0400000000000000" pitchFamily="50" charset="-128"/>
              </a:rPr>
              <a:t>」など、輸送の環境負荷を軽減する地産地消を推進する。</a:t>
            </a:r>
            <a:endParaRPr lang="en-US" altLang="ja-JP" dirty="0">
              <a:latin typeface="BIZ UDPゴシック" panose="020B0400000000000000" pitchFamily="50" charset="-128"/>
              <a:ea typeface="BIZ UDPゴシック" panose="020B0400000000000000" pitchFamily="50" charset="-128"/>
            </a:endParaRPr>
          </a:p>
          <a:p>
            <a:pPr marL="742950" lvl="1" indent="-285750">
              <a:buFont typeface="Arial" panose="020B0604020202020204" pitchFamily="34" charset="0"/>
              <a:buChar char="•"/>
            </a:pPr>
            <a:r>
              <a:rPr lang="ja-JP" altLang="en-US" dirty="0">
                <a:solidFill>
                  <a:srgbClr val="FF0000"/>
                </a:solidFill>
                <a:highlight>
                  <a:srgbClr val="FFFF00"/>
                </a:highlight>
                <a:latin typeface="BIZ UDPゴシック" panose="020B0400000000000000" pitchFamily="50" charset="-128"/>
                <a:ea typeface="BIZ UDPゴシック" panose="020B0400000000000000" pitchFamily="50" charset="-128"/>
              </a:rPr>
              <a:t>健全な森林の保全や脱炭素社会の実現に向けて、木材の利用を促進する。</a:t>
            </a:r>
          </a:p>
        </p:txBody>
      </p:sp>
      <p:sp>
        <p:nvSpPr>
          <p:cNvPr id="29" name="テキスト ボックス 28">
            <a:extLst>
              <a:ext uri="{FF2B5EF4-FFF2-40B4-BE49-F238E27FC236}">
                <a16:creationId xmlns:a16="http://schemas.microsoft.com/office/drawing/2014/main" id="{B74D31D6-5EB6-415B-AAFE-9A469BE24283}"/>
              </a:ext>
            </a:extLst>
          </p:cNvPr>
          <p:cNvSpPr txBox="1"/>
          <p:nvPr/>
        </p:nvSpPr>
        <p:spPr>
          <a:xfrm>
            <a:off x="460800" y="5479282"/>
            <a:ext cx="11880000" cy="3062377"/>
          </a:xfrm>
          <a:prstGeom prst="rect">
            <a:avLst/>
          </a:prstGeom>
          <a:noFill/>
        </p:spPr>
        <p:txBody>
          <a:bodyPr wrap="square">
            <a:spAutoFit/>
          </a:bodyPr>
          <a:lstStyle/>
          <a:p>
            <a:pPr>
              <a:lnSpc>
                <a:spcPct val="150000"/>
              </a:lnSpc>
            </a:pPr>
            <a:r>
              <a:rPr lang="ja-JP" altLang="en-US" sz="2000" dirty="0">
                <a:solidFill>
                  <a:srgbClr val="FF0000"/>
                </a:solidFill>
                <a:latin typeface="BIZ UDPゴシック" panose="020B0400000000000000" pitchFamily="50" charset="-128"/>
                <a:ea typeface="BIZ UDPゴシック" panose="020B0400000000000000" pitchFamily="50" charset="-128"/>
              </a:rPr>
              <a:t>資源の効率的利用を促進することで、３</a:t>
            </a:r>
            <a:r>
              <a:rPr lang="en-US" altLang="ja-JP" sz="2000" dirty="0">
                <a:solidFill>
                  <a:srgbClr val="FF0000"/>
                </a:solidFill>
                <a:latin typeface="BIZ UDPゴシック" panose="020B0400000000000000" pitchFamily="50" charset="-128"/>
                <a:ea typeface="BIZ UDPゴシック" panose="020B0400000000000000" pitchFamily="50" charset="-128"/>
              </a:rPr>
              <a:t>R</a:t>
            </a:r>
            <a:r>
              <a:rPr lang="ja-JP" altLang="en-US" sz="2000" dirty="0">
                <a:solidFill>
                  <a:srgbClr val="FF0000"/>
                </a:solidFill>
                <a:latin typeface="BIZ UDPゴシック" panose="020B0400000000000000" pitchFamily="50" charset="-128"/>
                <a:ea typeface="BIZ UDPゴシック" panose="020B0400000000000000" pitchFamily="50" charset="-128"/>
              </a:rPr>
              <a:t>（リデュース・リユース・リサイクル）の実践が強化されます。</a:t>
            </a:r>
            <a:endParaRPr lang="en-US" altLang="ja-JP" sz="2000" dirty="0">
              <a:solidFill>
                <a:srgbClr val="FF0000"/>
              </a:solidFill>
              <a:latin typeface="BIZ UDPゴシック" panose="020B0400000000000000" pitchFamily="50" charset="-128"/>
              <a:ea typeface="BIZ UDPゴシック" panose="020B0400000000000000" pitchFamily="50" charset="-128"/>
            </a:endParaRPr>
          </a:p>
          <a:p>
            <a:r>
              <a:rPr lang="ja-JP" altLang="en-US" sz="1900" b="1" spc="300" dirty="0">
                <a:solidFill>
                  <a:schemeClr val="accent2"/>
                </a:solidFill>
                <a:latin typeface="BIZ UDPゴシック" panose="020B0400000000000000" pitchFamily="50" charset="-128"/>
                <a:ea typeface="BIZ UDPゴシック" panose="020B0400000000000000" pitchFamily="50" charset="-128"/>
              </a:rPr>
              <a:t>　</a:t>
            </a:r>
            <a:r>
              <a:rPr lang="en-US" altLang="ja-JP" sz="1900" b="1" spc="300" dirty="0">
                <a:solidFill>
                  <a:schemeClr val="accent2"/>
                </a:solidFill>
                <a:latin typeface="BIZ UDPゴシック" panose="020B0400000000000000" pitchFamily="50" charset="-128"/>
                <a:ea typeface="BIZ UDPゴシック" panose="020B0400000000000000" pitchFamily="50" charset="-128"/>
              </a:rPr>
              <a:t>【</a:t>
            </a:r>
            <a:r>
              <a:rPr lang="ja-JP" altLang="en-US" sz="1900" b="1" spc="300" dirty="0">
                <a:solidFill>
                  <a:schemeClr val="accent2"/>
                </a:solidFill>
                <a:latin typeface="BIZ UDPゴシック" panose="020B0400000000000000" pitchFamily="50" charset="-128"/>
                <a:ea typeface="BIZ UDPゴシック" panose="020B0400000000000000" pitchFamily="50" charset="-128"/>
              </a:rPr>
              <a:t>行動例</a:t>
            </a:r>
            <a:r>
              <a:rPr lang="en-US" altLang="ja-JP" sz="1900" b="1" spc="300" dirty="0">
                <a:solidFill>
                  <a:schemeClr val="accent2"/>
                </a:solidFill>
                <a:latin typeface="BIZ UDPゴシック" panose="020B0400000000000000" pitchFamily="50" charset="-128"/>
                <a:ea typeface="BIZ UDPゴシック" panose="020B0400000000000000" pitchFamily="50" charset="-128"/>
              </a:rPr>
              <a:t>】</a:t>
            </a:r>
          </a:p>
          <a:p>
            <a:pPr marL="742950" lvl="1" indent="-285750">
              <a:buFont typeface="Arial" panose="020B0604020202020204" pitchFamily="34" charset="0"/>
              <a:buChar char="•"/>
            </a:pPr>
            <a:r>
              <a:rPr lang="ja-JP" altLang="en-US" dirty="0">
                <a:latin typeface="BIZ UDPゴシック" panose="020B0400000000000000" pitchFamily="50" charset="-128"/>
                <a:ea typeface="BIZ UDPゴシック" panose="020B0400000000000000" pitchFamily="50" charset="-128"/>
              </a:rPr>
              <a:t>フリーマーケット、リサイクルショップ、</a:t>
            </a:r>
            <a:r>
              <a:rPr lang="en-US" altLang="ja-JP" dirty="0">
                <a:latin typeface="BIZ UDPゴシック" panose="020B0400000000000000" pitchFamily="50" charset="-128"/>
                <a:ea typeface="BIZ UDPゴシック" panose="020B0400000000000000" pitchFamily="50" charset="-128"/>
              </a:rPr>
              <a:t>ICT</a:t>
            </a:r>
            <a:r>
              <a:rPr lang="ja-JP" altLang="en-US" dirty="0">
                <a:latin typeface="BIZ UDPゴシック" panose="020B0400000000000000" pitchFamily="50" charset="-128"/>
                <a:ea typeface="BIZ UDPゴシック" panose="020B0400000000000000" pitchFamily="50" charset="-128"/>
              </a:rPr>
              <a:t>を活用したシェアリングサービスの活用など、ごみを出さない生活スタイルを実践する。</a:t>
            </a:r>
          </a:p>
          <a:p>
            <a:pPr marL="742950" lvl="1" indent="-285750">
              <a:buFont typeface="Arial" panose="020B0604020202020204" pitchFamily="34" charset="0"/>
              <a:buChar char="•"/>
            </a:pPr>
            <a:r>
              <a:rPr lang="ja-JP" altLang="en-US" dirty="0">
                <a:highlight>
                  <a:srgbClr val="FFFF00"/>
                </a:highlight>
                <a:latin typeface="BIZ UDPゴシック" panose="020B0400000000000000" pitchFamily="50" charset="-128"/>
                <a:ea typeface="BIZ UDPゴシック" panose="020B0400000000000000" pitchFamily="50" charset="-128"/>
              </a:rPr>
              <a:t>マイバッグ、マイボトルの携帯や、マイ容器・リユース容器の使用などにより、プラスチックごみを削減する。</a:t>
            </a:r>
            <a:endParaRPr lang="en-US" altLang="ja-JP" dirty="0">
              <a:highlight>
                <a:srgbClr val="FFFF00"/>
              </a:highlight>
              <a:latin typeface="BIZ UDPゴシック" panose="020B0400000000000000" pitchFamily="50" charset="-128"/>
              <a:ea typeface="BIZ UDPゴシック" panose="020B0400000000000000" pitchFamily="50" charset="-128"/>
            </a:endParaRPr>
          </a:p>
          <a:p>
            <a:pPr marL="742950" lvl="1" indent="-285750">
              <a:buFont typeface="Arial" panose="020B0604020202020204" pitchFamily="34" charset="0"/>
              <a:buChar char="•"/>
            </a:pPr>
            <a:r>
              <a:rPr lang="ja-JP" altLang="en-US" dirty="0">
                <a:latin typeface="BIZ UDPゴシック" panose="020B0400000000000000" pitchFamily="50" charset="-128"/>
                <a:ea typeface="BIZ UDPゴシック" panose="020B0400000000000000" pitchFamily="50" charset="-128"/>
              </a:rPr>
              <a:t>地域の清掃活動に積極的に参加して、海へのプラスチックごみ流出を抑制する。</a:t>
            </a:r>
          </a:p>
          <a:p>
            <a:pPr marL="742950" lvl="1" indent="-285750">
              <a:buFont typeface="Arial" panose="020B0604020202020204" pitchFamily="34" charset="0"/>
              <a:buChar char="•"/>
            </a:pPr>
            <a:r>
              <a:rPr lang="ja-JP" altLang="en-US" dirty="0">
                <a:latin typeface="BIZ UDPゴシック" panose="020B0400000000000000" pitchFamily="50" charset="-128"/>
                <a:ea typeface="BIZ UDPゴシック" panose="020B0400000000000000" pitchFamily="50" charset="-128"/>
              </a:rPr>
              <a:t>プラスチックごみをはじめ、資源廃棄物の分別に取り組み、一般廃棄物の可燃ごみを減らす。</a:t>
            </a:r>
          </a:p>
          <a:p>
            <a:pPr marL="742950" lvl="1" indent="-285750">
              <a:buFont typeface="Arial" panose="020B0604020202020204" pitchFamily="34" charset="0"/>
              <a:buChar char="•"/>
            </a:pPr>
            <a:r>
              <a:rPr lang="en-US" altLang="ja-JP" dirty="0">
                <a:latin typeface="BIZ UDPゴシック" panose="020B0400000000000000" pitchFamily="50" charset="-128"/>
                <a:ea typeface="BIZ UDPゴシック" panose="020B0400000000000000" pitchFamily="50" charset="-128"/>
              </a:rPr>
              <a:t>WEB</a:t>
            </a:r>
            <a:r>
              <a:rPr lang="ja-JP" altLang="en-US" dirty="0">
                <a:latin typeface="BIZ UDPゴシック" panose="020B0400000000000000" pitchFamily="50" charset="-128"/>
                <a:ea typeface="BIZ UDPゴシック" panose="020B0400000000000000" pitchFamily="50" charset="-128"/>
              </a:rPr>
              <a:t>会議や電子データの活用等により、職場でのペーパーレスを徹底する。</a:t>
            </a:r>
          </a:p>
          <a:p>
            <a:pPr marL="742950" lvl="1" indent="-285750">
              <a:buFont typeface="Arial" panose="020B0604020202020204" pitchFamily="34" charset="0"/>
              <a:buChar char="•"/>
            </a:pPr>
            <a:r>
              <a:rPr lang="ja-JP" altLang="en-US" dirty="0">
                <a:latin typeface="BIZ UDPゴシック" panose="020B0400000000000000" pitchFamily="50" charset="-128"/>
                <a:ea typeface="BIZ UDPゴシック" panose="020B0400000000000000" pitchFamily="50" charset="-128"/>
              </a:rPr>
              <a:t>食品の期限表示や正しい保存方法の理解、適量の買い物、無駄のない調理等により、食品ロスを削減する。</a:t>
            </a:r>
          </a:p>
          <a:p>
            <a:pPr marL="742950" lvl="1" indent="-285750">
              <a:buFont typeface="Arial" panose="020B0604020202020204" pitchFamily="34" charset="0"/>
              <a:buChar char="•"/>
            </a:pPr>
            <a:r>
              <a:rPr lang="ja-JP" altLang="en-US" dirty="0">
                <a:latin typeface="BIZ UDPゴシック" panose="020B0400000000000000" pitchFamily="50" charset="-128"/>
                <a:ea typeface="BIZ UDPゴシック" panose="020B0400000000000000" pitchFamily="50" charset="-128"/>
              </a:rPr>
              <a:t>イベントにおいて再生資材の活用や、設営資材の再利用を進める。</a:t>
            </a:r>
          </a:p>
        </p:txBody>
      </p:sp>
      <p:pic>
        <p:nvPicPr>
          <p:cNvPr id="8" name="図 7" descr="sdg_icon_11_ja">
            <a:extLst>
              <a:ext uri="{FF2B5EF4-FFF2-40B4-BE49-F238E27FC236}">
                <a16:creationId xmlns:a16="http://schemas.microsoft.com/office/drawing/2014/main" id="{48955C18-6265-4C04-9553-C3461B1921B4}"/>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490195" y="1337841"/>
            <a:ext cx="467995" cy="467995"/>
          </a:xfrm>
          <a:prstGeom prst="rect">
            <a:avLst/>
          </a:prstGeom>
          <a:noFill/>
          <a:ln>
            <a:noFill/>
          </a:ln>
        </p:spPr>
      </p:pic>
      <p:pic>
        <p:nvPicPr>
          <p:cNvPr id="9" name="図 8" descr="sdg_icon_13_ja">
            <a:extLst>
              <a:ext uri="{FF2B5EF4-FFF2-40B4-BE49-F238E27FC236}">
                <a16:creationId xmlns:a16="http://schemas.microsoft.com/office/drawing/2014/main" id="{7190FCCF-A768-4ED9-99DA-7A33C32A778D}"/>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052805" y="1337841"/>
            <a:ext cx="467995" cy="467995"/>
          </a:xfrm>
          <a:prstGeom prst="rect">
            <a:avLst/>
          </a:prstGeom>
          <a:noFill/>
          <a:ln>
            <a:noFill/>
          </a:ln>
        </p:spPr>
      </p:pic>
      <p:pic>
        <p:nvPicPr>
          <p:cNvPr id="10" name="図 9" descr="sdg_icon_11_ja">
            <a:extLst>
              <a:ext uri="{FF2B5EF4-FFF2-40B4-BE49-F238E27FC236}">
                <a16:creationId xmlns:a16="http://schemas.microsoft.com/office/drawing/2014/main" id="{98040D50-B645-4E6C-9BFB-62B7FB19DAE2}"/>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490195" y="5011287"/>
            <a:ext cx="467995" cy="467995"/>
          </a:xfrm>
          <a:prstGeom prst="rect">
            <a:avLst/>
          </a:prstGeom>
          <a:noFill/>
          <a:ln>
            <a:noFill/>
          </a:ln>
        </p:spPr>
      </p:pic>
      <p:pic>
        <p:nvPicPr>
          <p:cNvPr id="11" name="図 10" descr="sdg_icon_12_ja">
            <a:extLst>
              <a:ext uri="{FF2B5EF4-FFF2-40B4-BE49-F238E27FC236}">
                <a16:creationId xmlns:a16="http://schemas.microsoft.com/office/drawing/2014/main" id="{32C2105A-DD6D-48F3-8FF4-91D66A817D89}"/>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2052805" y="5011287"/>
            <a:ext cx="467995" cy="467995"/>
          </a:xfrm>
          <a:prstGeom prst="rect">
            <a:avLst/>
          </a:prstGeom>
          <a:noFill/>
          <a:ln>
            <a:noFill/>
          </a:ln>
        </p:spPr>
      </p:pic>
      <p:sp>
        <p:nvSpPr>
          <p:cNvPr id="12" name="フローチャート: 論理積ゲート 11">
            <a:extLst>
              <a:ext uri="{FF2B5EF4-FFF2-40B4-BE49-F238E27FC236}">
                <a16:creationId xmlns:a16="http://schemas.microsoft.com/office/drawing/2014/main" id="{6B938298-6B04-4D71-AC74-58A541A5B37E}"/>
              </a:ext>
            </a:extLst>
          </p:cNvPr>
          <p:cNvSpPr/>
          <p:nvPr/>
        </p:nvSpPr>
        <p:spPr>
          <a:xfrm rot="16200000" flipV="1">
            <a:off x="5771865" y="2573598"/>
            <a:ext cx="1257870" cy="12801600"/>
          </a:xfrm>
          <a:prstGeom prst="flowChartDelay">
            <a:avLst/>
          </a:prstGeom>
          <a:solidFill>
            <a:srgbClr val="BBE0E3">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 name="グラフィックス 2" descr="テーブル セッティング 単色塗りつぶし">
            <a:extLst>
              <a:ext uri="{FF2B5EF4-FFF2-40B4-BE49-F238E27FC236}">
                <a16:creationId xmlns:a16="http://schemas.microsoft.com/office/drawing/2014/main" id="{7024FED9-C695-443B-B893-3F496D2E08CD}"/>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8844335" y="8404163"/>
            <a:ext cx="1152000" cy="1152000"/>
          </a:xfrm>
          <a:prstGeom prst="rect">
            <a:avLst/>
          </a:prstGeom>
        </p:spPr>
      </p:pic>
      <p:pic>
        <p:nvPicPr>
          <p:cNvPr id="21" name="グラフィックス 20" descr="コール センター 単色塗りつぶし">
            <a:extLst>
              <a:ext uri="{FF2B5EF4-FFF2-40B4-BE49-F238E27FC236}">
                <a16:creationId xmlns:a16="http://schemas.microsoft.com/office/drawing/2014/main" id="{AED6545B-B783-4001-8D3E-678C207A0A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413696" y="8464196"/>
            <a:ext cx="1149530" cy="1149530"/>
          </a:xfrm>
          <a:prstGeom prst="rect">
            <a:avLst/>
          </a:prstGeom>
        </p:spPr>
      </p:pic>
      <p:pic>
        <p:nvPicPr>
          <p:cNvPr id="25" name="グラフィックス 24" descr="女性のプロフィール 単色塗りつぶし">
            <a:extLst>
              <a:ext uri="{FF2B5EF4-FFF2-40B4-BE49-F238E27FC236}">
                <a16:creationId xmlns:a16="http://schemas.microsoft.com/office/drawing/2014/main" id="{BD4DF441-4943-40BB-A01D-559E1AAE0CA7}"/>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0047635" y="8465326"/>
            <a:ext cx="1148400" cy="1148400"/>
          </a:xfrm>
          <a:prstGeom prst="rect">
            <a:avLst/>
          </a:prstGeom>
        </p:spPr>
      </p:pic>
      <p:pic>
        <p:nvPicPr>
          <p:cNvPr id="30" name="グラフィックス 29" descr="インターネット 単色塗りつぶし">
            <a:extLst>
              <a:ext uri="{FF2B5EF4-FFF2-40B4-BE49-F238E27FC236}">
                <a16:creationId xmlns:a16="http://schemas.microsoft.com/office/drawing/2014/main" id="{3B71F5FE-21A2-41DF-837A-6C4FFF226A4F}"/>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613396" y="8394107"/>
            <a:ext cx="1149530" cy="1149530"/>
          </a:xfrm>
          <a:prstGeom prst="rect">
            <a:avLst/>
          </a:prstGeom>
        </p:spPr>
      </p:pic>
      <p:sp>
        <p:nvSpPr>
          <p:cNvPr id="17" name="タイトル 1">
            <a:extLst>
              <a:ext uri="{FF2B5EF4-FFF2-40B4-BE49-F238E27FC236}">
                <a16:creationId xmlns:a16="http://schemas.microsoft.com/office/drawing/2014/main" id="{1A07E8B0-151C-4D4E-A54F-CF0E34E542FD}"/>
              </a:ext>
            </a:extLst>
          </p:cNvPr>
          <p:cNvSpPr txBox="1">
            <a:spLocks/>
          </p:cNvSpPr>
          <p:nvPr/>
        </p:nvSpPr>
        <p:spPr bwMode="auto">
          <a:xfrm>
            <a:off x="8899260" y="365760"/>
            <a:ext cx="3902340" cy="618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0" tIns="45715" rIns="91430" bIns="45715" numCol="1" anchor="ctr" anchorCtr="0" compatLnSpc="1">
            <a:prstTxWarp prst="textNoShape">
              <a:avLst/>
            </a:prstTxWarp>
          </a:bodyPr>
          <a:lstStyle>
            <a:lvl1pPr algn="ctr" rtl="0" eaLnBrk="0" fontAlgn="base" hangingPunct="0">
              <a:spcBef>
                <a:spcPct val="0"/>
              </a:spcBef>
              <a:spcAft>
                <a:spcPct val="0"/>
              </a:spcAft>
              <a:defRPr kumimoji="1" sz="5686">
                <a:solidFill>
                  <a:schemeClr val="tx2"/>
                </a:solidFill>
                <a:latin typeface="+mj-lt"/>
                <a:ea typeface="+mj-ea"/>
                <a:cs typeface="+mj-cs"/>
              </a:defRPr>
            </a:lvl1pPr>
            <a:lvl2pPr algn="ctr" rtl="0" eaLnBrk="0" fontAlgn="base" hangingPunct="0">
              <a:spcBef>
                <a:spcPct val="0"/>
              </a:spcBef>
              <a:spcAft>
                <a:spcPct val="0"/>
              </a:spcAft>
              <a:defRPr kumimoji="1" sz="5686">
                <a:solidFill>
                  <a:schemeClr val="tx2"/>
                </a:solidFill>
                <a:latin typeface="Arial" charset="0"/>
                <a:ea typeface="ＭＳ Ｐゴシック" charset="-128"/>
              </a:defRPr>
            </a:lvl2pPr>
            <a:lvl3pPr algn="ctr" rtl="0" eaLnBrk="0" fontAlgn="base" hangingPunct="0">
              <a:spcBef>
                <a:spcPct val="0"/>
              </a:spcBef>
              <a:spcAft>
                <a:spcPct val="0"/>
              </a:spcAft>
              <a:defRPr kumimoji="1" sz="5686">
                <a:solidFill>
                  <a:schemeClr val="tx2"/>
                </a:solidFill>
                <a:latin typeface="Arial" charset="0"/>
                <a:ea typeface="ＭＳ Ｐゴシック" charset="-128"/>
              </a:defRPr>
            </a:lvl3pPr>
            <a:lvl4pPr algn="ctr" rtl="0" eaLnBrk="0" fontAlgn="base" hangingPunct="0">
              <a:spcBef>
                <a:spcPct val="0"/>
              </a:spcBef>
              <a:spcAft>
                <a:spcPct val="0"/>
              </a:spcAft>
              <a:defRPr kumimoji="1" sz="5686">
                <a:solidFill>
                  <a:schemeClr val="tx2"/>
                </a:solidFill>
                <a:latin typeface="Arial" charset="0"/>
                <a:ea typeface="ＭＳ Ｐゴシック" charset="-128"/>
              </a:defRPr>
            </a:lvl4pPr>
            <a:lvl5pPr algn="ctr" rtl="0" eaLnBrk="0" fontAlgn="base" hangingPunct="0">
              <a:spcBef>
                <a:spcPct val="0"/>
              </a:spcBef>
              <a:spcAft>
                <a:spcPct val="0"/>
              </a:spcAft>
              <a:defRPr kumimoji="1" sz="5686">
                <a:solidFill>
                  <a:schemeClr val="tx2"/>
                </a:solidFill>
                <a:latin typeface="Arial" charset="0"/>
                <a:ea typeface="ＭＳ Ｐゴシック" charset="-128"/>
              </a:defRPr>
            </a:lvl5pPr>
            <a:lvl6pPr marL="590840" algn="ctr" rtl="0" fontAlgn="base">
              <a:spcBef>
                <a:spcPct val="0"/>
              </a:spcBef>
              <a:spcAft>
                <a:spcPct val="0"/>
              </a:spcAft>
              <a:defRPr kumimoji="1" sz="5686">
                <a:solidFill>
                  <a:schemeClr val="tx2"/>
                </a:solidFill>
                <a:latin typeface="Arial" charset="0"/>
                <a:ea typeface="ＭＳ Ｐゴシック" charset="-128"/>
              </a:defRPr>
            </a:lvl6pPr>
            <a:lvl7pPr marL="1181679" algn="ctr" rtl="0" fontAlgn="base">
              <a:spcBef>
                <a:spcPct val="0"/>
              </a:spcBef>
              <a:spcAft>
                <a:spcPct val="0"/>
              </a:spcAft>
              <a:defRPr kumimoji="1" sz="5686">
                <a:solidFill>
                  <a:schemeClr val="tx2"/>
                </a:solidFill>
                <a:latin typeface="Arial" charset="0"/>
                <a:ea typeface="ＭＳ Ｐゴシック" charset="-128"/>
              </a:defRPr>
            </a:lvl7pPr>
            <a:lvl8pPr marL="1772519" algn="ctr" rtl="0" fontAlgn="base">
              <a:spcBef>
                <a:spcPct val="0"/>
              </a:spcBef>
              <a:spcAft>
                <a:spcPct val="0"/>
              </a:spcAft>
              <a:defRPr kumimoji="1" sz="5686">
                <a:solidFill>
                  <a:schemeClr val="tx2"/>
                </a:solidFill>
                <a:latin typeface="Arial" charset="0"/>
                <a:ea typeface="ＭＳ Ｐゴシック" charset="-128"/>
              </a:defRPr>
            </a:lvl8pPr>
            <a:lvl9pPr marL="2363358" algn="ctr" rtl="0" fontAlgn="base">
              <a:spcBef>
                <a:spcPct val="0"/>
              </a:spcBef>
              <a:spcAft>
                <a:spcPct val="0"/>
              </a:spcAft>
              <a:defRPr kumimoji="1" sz="5686">
                <a:solidFill>
                  <a:schemeClr val="tx2"/>
                </a:solidFill>
                <a:latin typeface="Arial" charset="0"/>
                <a:ea typeface="ＭＳ Ｐゴシック" charset="-128"/>
              </a:defRPr>
            </a:lvl9pPr>
          </a:lstStyle>
          <a:p>
            <a:pPr defTabSz="914400"/>
            <a:r>
              <a:rPr lang="ja-JP" altLang="en-US" sz="1800" b="1" kern="0" spc="-150" dirty="0">
                <a:solidFill>
                  <a:schemeClr val="accent6">
                    <a:lumMod val="60000"/>
                    <a:lumOff val="40000"/>
                  </a:schemeClr>
                </a:solidFill>
                <a:latin typeface="BIZ UDPゴシック" panose="020B0400000000000000" pitchFamily="50" charset="-128"/>
                <a:ea typeface="BIZ UDPゴシック" panose="020B0400000000000000" pitchFamily="50" charset="-128"/>
              </a:rPr>
              <a:t>豊かな環境づくり大阪府民会議</a:t>
            </a:r>
          </a:p>
        </p:txBody>
      </p:sp>
    </p:spTree>
    <p:extLst>
      <p:ext uri="{BB962C8B-B14F-4D97-AF65-F5344CB8AC3E}">
        <p14:creationId xmlns:p14="http://schemas.microsoft.com/office/powerpoint/2010/main" val="33698546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0C46C71F-565F-4549-8A04-7953C46DDDB4}"/>
              </a:ext>
            </a:extLst>
          </p:cNvPr>
          <p:cNvSpPr/>
          <p:nvPr/>
        </p:nvSpPr>
        <p:spPr>
          <a:xfrm rot="5400000" flipH="1">
            <a:off x="5861490" y="-5861489"/>
            <a:ext cx="1078622" cy="12801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タイトル 1">
            <a:extLst>
              <a:ext uri="{FF2B5EF4-FFF2-40B4-BE49-F238E27FC236}">
                <a16:creationId xmlns:a16="http://schemas.microsoft.com/office/drawing/2014/main" id="{96A84E5D-DAEA-4AC0-8AB2-2842CB6FF6D1}"/>
              </a:ext>
            </a:extLst>
          </p:cNvPr>
          <p:cNvSpPr txBox="1">
            <a:spLocks/>
          </p:cNvSpPr>
          <p:nvPr/>
        </p:nvSpPr>
        <p:spPr bwMode="auto">
          <a:xfrm>
            <a:off x="0" y="0"/>
            <a:ext cx="12801600" cy="10786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0" tIns="45715" rIns="91430" bIns="45715" numCol="1" anchor="ctr" anchorCtr="0" compatLnSpc="1">
            <a:prstTxWarp prst="textNoShape">
              <a:avLst/>
            </a:prstTxWarp>
          </a:bodyPr>
          <a:lstStyle>
            <a:lvl1pPr algn="ctr" rtl="0" eaLnBrk="0" fontAlgn="base" hangingPunct="0">
              <a:spcBef>
                <a:spcPct val="0"/>
              </a:spcBef>
              <a:spcAft>
                <a:spcPct val="0"/>
              </a:spcAft>
              <a:defRPr kumimoji="1" sz="5686">
                <a:solidFill>
                  <a:schemeClr val="tx2"/>
                </a:solidFill>
                <a:latin typeface="+mj-lt"/>
                <a:ea typeface="+mj-ea"/>
                <a:cs typeface="+mj-cs"/>
              </a:defRPr>
            </a:lvl1pPr>
            <a:lvl2pPr algn="ctr" rtl="0" eaLnBrk="0" fontAlgn="base" hangingPunct="0">
              <a:spcBef>
                <a:spcPct val="0"/>
              </a:spcBef>
              <a:spcAft>
                <a:spcPct val="0"/>
              </a:spcAft>
              <a:defRPr kumimoji="1" sz="5686">
                <a:solidFill>
                  <a:schemeClr val="tx2"/>
                </a:solidFill>
                <a:latin typeface="Arial" charset="0"/>
                <a:ea typeface="ＭＳ Ｐゴシック" charset="-128"/>
              </a:defRPr>
            </a:lvl2pPr>
            <a:lvl3pPr algn="ctr" rtl="0" eaLnBrk="0" fontAlgn="base" hangingPunct="0">
              <a:spcBef>
                <a:spcPct val="0"/>
              </a:spcBef>
              <a:spcAft>
                <a:spcPct val="0"/>
              </a:spcAft>
              <a:defRPr kumimoji="1" sz="5686">
                <a:solidFill>
                  <a:schemeClr val="tx2"/>
                </a:solidFill>
                <a:latin typeface="Arial" charset="0"/>
                <a:ea typeface="ＭＳ Ｐゴシック" charset="-128"/>
              </a:defRPr>
            </a:lvl3pPr>
            <a:lvl4pPr algn="ctr" rtl="0" eaLnBrk="0" fontAlgn="base" hangingPunct="0">
              <a:spcBef>
                <a:spcPct val="0"/>
              </a:spcBef>
              <a:spcAft>
                <a:spcPct val="0"/>
              </a:spcAft>
              <a:defRPr kumimoji="1" sz="5686">
                <a:solidFill>
                  <a:schemeClr val="tx2"/>
                </a:solidFill>
                <a:latin typeface="Arial" charset="0"/>
                <a:ea typeface="ＭＳ Ｐゴシック" charset="-128"/>
              </a:defRPr>
            </a:lvl4pPr>
            <a:lvl5pPr algn="ctr" rtl="0" eaLnBrk="0" fontAlgn="base" hangingPunct="0">
              <a:spcBef>
                <a:spcPct val="0"/>
              </a:spcBef>
              <a:spcAft>
                <a:spcPct val="0"/>
              </a:spcAft>
              <a:defRPr kumimoji="1" sz="5686">
                <a:solidFill>
                  <a:schemeClr val="tx2"/>
                </a:solidFill>
                <a:latin typeface="Arial" charset="0"/>
                <a:ea typeface="ＭＳ Ｐゴシック" charset="-128"/>
              </a:defRPr>
            </a:lvl5pPr>
            <a:lvl6pPr marL="590840" algn="ctr" rtl="0" fontAlgn="base">
              <a:spcBef>
                <a:spcPct val="0"/>
              </a:spcBef>
              <a:spcAft>
                <a:spcPct val="0"/>
              </a:spcAft>
              <a:defRPr kumimoji="1" sz="5686">
                <a:solidFill>
                  <a:schemeClr val="tx2"/>
                </a:solidFill>
                <a:latin typeface="Arial" charset="0"/>
                <a:ea typeface="ＭＳ Ｐゴシック" charset="-128"/>
              </a:defRPr>
            </a:lvl6pPr>
            <a:lvl7pPr marL="1181679" algn="ctr" rtl="0" fontAlgn="base">
              <a:spcBef>
                <a:spcPct val="0"/>
              </a:spcBef>
              <a:spcAft>
                <a:spcPct val="0"/>
              </a:spcAft>
              <a:defRPr kumimoji="1" sz="5686">
                <a:solidFill>
                  <a:schemeClr val="tx2"/>
                </a:solidFill>
                <a:latin typeface="Arial" charset="0"/>
                <a:ea typeface="ＭＳ Ｐゴシック" charset="-128"/>
              </a:defRPr>
            </a:lvl7pPr>
            <a:lvl8pPr marL="1772519" algn="ctr" rtl="0" fontAlgn="base">
              <a:spcBef>
                <a:spcPct val="0"/>
              </a:spcBef>
              <a:spcAft>
                <a:spcPct val="0"/>
              </a:spcAft>
              <a:defRPr kumimoji="1" sz="5686">
                <a:solidFill>
                  <a:schemeClr val="tx2"/>
                </a:solidFill>
                <a:latin typeface="Arial" charset="0"/>
                <a:ea typeface="ＭＳ Ｐゴシック" charset="-128"/>
              </a:defRPr>
            </a:lvl8pPr>
            <a:lvl9pPr marL="2363358" algn="ctr" rtl="0" fontAlgn="base">
              <a:spcBef>
                <a:spcPct val="0"/>
              </a:spcBef>
              <a:spcAft>
                <a:spcPct val="0"/>
              </a:spcAft>
              <a:defRPr kumimoji="1" sz="5686">
                <a:solidFill>
                  <a:schemeClr val="tx2"/>
                </a:solidFill>
                <a:latin typeface="Arial" charset="0"/>
                <a:ea typeface="ＭＳ Ｐゴシック" charset="-128"/>
              </a:defRPr>
            </a:lvl9pPr>
          </a:lstStyle>
          <a:p>
            <a:pPr algn="l" defTabSz="914400"/>
            <a:r>
              <a:rPr lang="ja-JP" altLang="en-US" sz="4000" b="1" kern="0" spc="600" dirty="0">
                <a:solidFill>
                  <a:schemeClr val="bg1"/>
                </a:solidFill>
                <a:latin typeface="BIZ UDPゴシック" panose="020B0400000000000000" pitchFamily="50" charset="-128"/>
                <a:ea typeface="BIZ UDPゴシック" panose="020B0400000000000000" pitchFamily="50" charset="-128"/>
              </a:rPr>
              <a:t>　４　取組項目ごとの行動例</a:t>
            </a:r>
          </a:p>
        </p:txBody>
      </p:sp>
      <p:sp>
        <p:nvSpPr>
          <p:cNvPr id="27" name="テキスト ボックス 26">
            <a:extLst>
              <a:ext uri="{FF2B5EF4-FFF2-40B4-BE49-F238E27FC236}">
                <a16:creationId xmlns:a16="http://schemas.microsoft.com/office/drawing/2014/main" id="{2A658739-E1C2-4AB9-BC19-852B96934897}"/>
              </a:ext>
            </a:extLst>
          </p:cNvPr>
          <p:cNvSpPr txBox="1"/>
          <p:nvPr/>
        </p:nvSpPr>
        <p:spPr>
          <a:xfrm>
            <a:off x="280800" y="1343546"/>
            <a:ext cx="12240000" cy="461665"/>
          </a:xfrm>
          <a:prstGeom prst="rect">
            <a:avLst/>
          </a:prstGeom>
          <a:solidFill>
            <a:schemeClr val="accent5"/>
          </a:solidFill>
        </p:spPr>
        <p:txBody>
          <a:bodyPr wrap="square" anchor="ctr">
            <a:spAutoFit/>
          </a:bodyPr>
          <a:lstStyle>
            <a:defPPr>
              <a:defRPr lang="en-US"/>
            </a:defPPr>
            <a:lvl1pPr>
              <a:defRPr sz="2000">
                <a:latin typeface="BIZ UDPゴシック" panose="020B0400000000000000" pitchFamily="50" charset="-128"/>
                <a:ea typeface="BIZ UDPゴシック" panose="020B0400000000000000" pitchFamily="50" charset="-128"/>
              </a:defRPr>
            </a:lvl1pPr>
          </a:lstStyle>
          <a:p>
            <a:r>
              <a:rPr lang="ja-JP" altLang="en-US" sz="2400" b="1" spc="300" dirty="0"/>
              <a:t>　</a:t>
            </a:r>
            <a:r>
              <a:rPr lang="en-US" altLang="ja-JP" sz="2400" b="1" spc="300" dirty="0"/>
              <a:t>Ⅴ</a:t>
            </a:r>
            <a:r>
              <a:rPr lang="ja-JP" altLang="en-US" sz="2400" b="1" spc="300" dirty="0"/>
              <a:t>　自然環境の保全とふれあいの推進</a:t>
            </a:r>
          </a:p>
        </p:txBody>
      </p:sp>
      <p:sp>
        <p:nvSpPr>
          <p:cNvPr id="65" name="テキスト ボックス 64">
            <a:extLst>
              <a:ext uri="{FF2B5EF4-FFF2-40B4-BE49-F238E27FC236}">
                <a16:creationId xmlns:a16="http://schemas.microsoft.com/office/drawing/2014/main" id="{391509BE-6043-4EDB-A76E-020EEE6318C6}"/>
              </a:ext>
            </a:extLst>
          </p:cNvPr>
          <p:cNvSpPr txBox="1"/>
          <p:nvPr/>
        </p:nvSpPr>
        <p:spPr>
          <a:xfrm>
            <a:off x="460800" y="1805211"/>
            <a:ext cx="11880000" cy="3616375"/>
          </a:xfrm>
          <a:prstGeom prst="rect">
            <a:avLst/>
          </a:prstGeom>
          <a:noFill/>
        </p:spPr>
        <p:txBody>
          <a:bodyPr wrap="square">
            <a:spAutoFit/>
          </a:bodyPr>
          <a:lstStyle/>
          <a:p>
            <a:pPr>
              <a:lnSpc>
                <a:spcPct val="150000"/>
              </a:lnSpc>
            </a:pPr>
            <a:r>
              <a:rPr lang="ja-JP" altLang="en-US" sz="2000" dirty="0">
                <a:solidFill>
                  <a:srgbClr val="FF0000"/>
                </a:solidFill>
                <a:latin typeface="BIZ UDPゴシック" panose="020B0400000000000000" pitchFamily="50" charset="-128"/>
                <a:ea typeface="BIZ UDPゴシック" panose="020B0400000000000000" pitchFamily="50" charset="-128"/>
              </a:rPr>
              <a:t>自然環境の保全を進めるとともに、地域社会とのふれあいを通じることでその価値が高まります。</a:t>
            </a:r>
            <a:endParaRPr lang="en-US" altLang="ja-JP" sz="2000" dirty="0">
              <a:solidFill>
                <a:srgbClr val="FF0000"/>
              </a:solidFill>
              <a:latin typeface="BIZ UDPゴシック" panose="020B0400000000000000" pitchFamily="50" charset="-128"/>
              <a:ea typeface="BIZ UDPゴシック" panose="020B0400000000000000" pitchFamily="50" charset="-128"/>
            </a:endParaRPr>
          </a:p>
          <a:p>
            <a:r>
              <a:rPr lang="ja-JP" altLang="en-US" sz="1900" b="1" spc="300" dirty="0">
                <a:solidFill>
                  <a:schemeClr val="accent2"/>
                </a:solidFill>
                <a:latin typeface="BIZ UDPゴシック" panose="020B0400000000000000" pitchFamily="50" charset="-128"/>
                <a:ea typeface="BIZ UDPゴシック" panose="020B0400000000000000" pitchFamily="50" charset="-128"/>
              </a:rPr>
              <a:t>　</a:t>
            </a:r>
            <a:r>
              <a:rPr lang="en-US" altLang="ja-JP" sz="1900" b="1" spc="300" dirty="0">
                <a:solidFill>
                  <a:schemeClr val="accent2"/>
                </a:solidFill>
                <a:latin typeface="BIZ UDPゴシック" panose="020B0400000000000000" pitchFamily="50" charset="-128"/>
                <a:ea typeface="BIZ UDPゴシック" panose="020B0400000000000000" pitchFamily="50" charset="-128"/>
              </a:rPr>
              <a:t>【</a:t>
            </a:r>
            <a:r>
              <a:rPr lang="ja-JP" altLang="en-US" sz="1900" b="1" spc="300" dirty="0">
                <a:solidFill>
                  <a:schemeClr val="accent2"/>
                </a:solidFill>
                <a:latin typeface="BIZ UDPゴシック" panose="020B0400000000000000" pitchFamily="50" charset="-128"/>
                <a:ea typeface="BIZ UDPゴシック" panose="020B0400000000000000" pitchFamily="50" charset="-128"/>
              </a:rPr>
              <a:t>行動例</a:t>
            </a:r>
            <a:r>
              <a:rPr lang="en-US" altLang="ja-JP" sz="1900" b="1" spc="300" dirty="0">
                <a:solidFill>
                  <a:schemeClr val="accent2"/>
                </a:solidFill>
                <a:latin typeface="BIZ UDPゴシック" panose="020B0400000000000000" pitchFamily="50" charset="-128"/>
                <a:ea typeface="BIZ UDPゴシック" panose="020B0400000000000000" pitchFamily="50" charset="-128"/>
              </a:rPr>
              <a:t>】</a:t>
            </a:r>
          </a:p>
          <a:p>
            <a:pPr marL="742950" lvl="1" indent="-285750">
              <a:buFont typeface="Arial" panose="020B0604020202020204" pitchFamily="34" charset="0"/>
              <a:buChar char="•"/>
            </a:pPr>
            <a:r>
              <a:rPr lang="ja-JP" altLang="en-US" dirty="0">
                <a:highlight>
                  <a:srgbClr val="FFFF00"/>
                </a:highlight>
                <a:latin typeface="BIZ UDPゴシック" panose="020B0400000000000000" pitchFamily="50" charset="-128"/>
                <a:ea typeface="BIZ UDPゴシック" panose="020B0400000000000000" pitchFamily="50" charset="-128"/>
              </a:rPr>
              <a:t>生物多様性の重要性について学び、身近な人に伝える。</a:t>
            </a:r>
            <a:endParaRPr lang="en-US" altLang="ja-JP" dirty="0">
              <a:highlight>
                <a:srgbClr val="FFFF00"/>
              </a:highlight>
              <a:latin typeface="BIZ UDPゴシック" panose="020B0400000000000000" pitchFamily="50" charset="-128"/>
              <a:ea typeface="BIZ UDPゴシック" panose="020B0400000000000000" pitchFamily="50" charset="-128"/>
            </a:endParaRPr>
          </a:p>
          <a:p>
            <a:pPr marL="742950" lvl="1" indent="-285750">
              <a:buFont typeface="Arial" panose="020B0604020202020204" pitchFamily="34" charset="0"/>
              <a:buChar char="•"/>
            </a:pPr>
            <a:r>
              <a:rPr lang="ja-JP" altLang="en-US" dirty="0">
                <a:latin typeface="BIZ UDPゴシック" panose="020B0400000000000000" pitchFamily="50" charset="-128"/>
                <a:ea typeface="BIZ UDPゴシック" panose="020B0400000000000000" pitchFamily="50" charset="-128"/>
              </a:rPr>
              <a:t>事業活動において、自然資本への影響を点検し、公表する。</a:t>
            </a:r>
            <a:endParaRPr lang="en-US" altLang="ja-JP" dirty="0">
              <a:latin typeface="BIZ UDPゴシック" panose="020B0400000000000000" pitchFamily="50" charset="-128"/>
              <a:ea typeface="BIZ UDPゴシック" panose="020B0400000000000000" pitchFamily="50" charset="-128"/>
            </a:endParaRPr>
          </a:p>
          <a:p>
            <a:pPr marL="742950" lvl="1" indent="-285750">
              <a:buFont typeface="Arial" panose="020B0604020202020204" pitchFamily="34" charset="0"/>
              <a:buChar char="•"/>
            </a:pPr>
            <a:r>
              <a:rPr lang="ja-JP" altLang="en-US" dirty="0">
                <a:latin typeface="BIZ UDPゴシック" panose="020B0400000000000000" pitchFamily="50" charset="-128"/>
                <a:ea typeface="BIZ UDPゴシック" panose="020B0400000000000000" pitchFamily="50" charset="-128"/>
              </a:rPr>
              <a:t>生物多様性に配慮した製品やサービスを提供し、原材料の調達に係る生物多様性への影響を低減させる。</a:t>
            </a:r>
          </a:p>
          <a:p>
            <a:pPr marL="742950" lvl="1" indent="-285750">
              <a:buFont typeface="Arial" panose="020B0604020202020204" pitchFamily="34" charset="0"/>
              <a:buChar char="•"/>
            </a:pPr>
            <a:r>
              <a:rPr lang="ja-JP" altLang="en-US" dirty="0">
                <a:latin typeface="BIZ UDPゴシック" panose="020B0400000000000000" pitchFamily="50" charset="-128"/>
                <a:ea typeface="BIZ UDPゴシック" panose="020B0400000000000000" pitchFamily="50" charset="-128"/>
              </a:rPr>
              <a:t>身近な自然を見つめなおして、自然の大切さを考える。</a:t>
            </a:r>
          </a:p>
          <a:p>
            <a:pPr marL="742950" lvl="1" indent="-285750">
              <a:buFont typeface="Arial" panose="020B0604020202020204" pitchFamily="34" charset="0"/>
              <a:buChar char="•"/>
            </a:pPr>
            <a:r>
              <a:rPr lang="ja-JP" altLang="en-US" dirty="0">
                <a:latin typeface="BIZ UDPゴシック" panose="020B0400000000000000" pitchFamily="50" charset="-128"/>
                <a:ea typeface="BIZ UDPゴシック" panose="020B0400000000000000" pitchFamily="50" charset="-128"/>
              </a:rPr>
              <a:t>野鳥や植物などの観察会等を通じ、自然とふれあう機会を増やす。</a:t>
            </a:r>
          </a:p>
          <a:p>
            <a:pPr marL="742950" lvl="1" indent="-285750">
              <a:buFont typeface="Arial" panose="020B0604020202020204" pitchFamily="34" charset="0"/>
              <a:buChar char="•"/>
            </a:pPr>
            <a:r>
              <a:rPr lang="ja-JP" altLang="en-US" dirty="0">
                <a:latin typeface="BIZ UDPゴシック" panose="020B0400000000000000" pitchFamily="50" charset="-128"/>
                <a:ea typeface="BIZ UDPゴシック" panose="020B0400000000000000" pitchFamily="50" charset="-128"/>
              </a:rPr>
              <a:t>森林や里山、里海などの自然保全活動に取り組む。</a:t>
            </a:r>
          </a:p>
          <a:p>
            <a:pPr marL="742950" lvl="1" indent="-285750">
              <a:buFont typeface="Arial" panose="020B0604020202020204" pitchFamily="34" charset="0"/>
              <a:buChar char="•"/>
            </a:pPr>
            <a:r>
              <a:rPr lang="ja-JP" altLang="en-US" dirty="0">
                <a:latin typeface="BIZ UDPゴシック" panose="020B0400000000000000" pitchFamily="50" charset="-128"/>
                <a:ea typeface="BIZ UDPゴシック" panose="020B0400000000000000" pitchFamily="50" charset="-128"/>
              </a:rPr>
              <a:t>河川や海岸の美化・清掃活動などへ積極的に参加する。</a:t>
            </a:r>
          </a:p>
          <a:p>
            <a:pPr marL="742950" lvl="1" indent="-285750">
              <a:buFont typeface="Arial" panose="020B0604020202020204" pitchFamily="34" charset="0"/>
              <a:buChar char="•"/>
            </a:pPr>
            <a:r>
              <a:rPr lang="ja-JP" altLang="en-US" dirty="0">
                <a:latin typeface="BIZ UDPゴシック" panose="020B0400000000000000" pitchFamily="50" charset="-128"/>
                <a:ea typeface="BIZ UDPゴシック" panose="020B0400000000000000" pitchFamily="50" charset="-128"/>
              </a:rPr>
              <a:t>自然の中で行う行事や活動では不必要な草木の採取や自然を破壊しないことを徹底する。</a:t>
            </a:r>
            <a:endParaRPr lang="en-US" altLang="ja-JP" dirty="0">
              <a:latin typeface="BIZ UDPゴシック" panose="020B0400000000000000" pitchFamily="50" charset="-128"/>
              <a:ea typeface="BIZ UDPゴシック" panose="020B0400000000000000" pitchFamily="50" charset="-128"/>
            </a:endParaRPr>
          </a:p>
          <a:p>
            <a:pPr marL="742950" lvl="1" indent="-285750">
              <a:buFont typeface="Arial" panose="020B0604020202020204" pitchFamily="34" charset="0"/>
              <a:buChar char="•"/>
            </a:pPr>
            <a:r>
              <a:rPr lang="ja-JP" altLang="en-US" dirty="0">
                <a:latin typeface="BIZ UDPゴシック" panose="020B0400000000000000" pitchFamily="50" charset="-128"/>
                <a:ea typeface="BIZ UDPゴシック" panose="020B0400000000000000" pitchFamily="50" charset="-128"/>
              </a:rPr>
              <a:t>家で飼育している生物や、別の場所でとってきた生物を野外に放さない。</a:t>
            </a:r>
          </a:p>
          <a:p>
            <a:pPr marL="742950" lvl="1" indent="-285750">
              <a:buFont typeface="Arial" panose="020B0604020202020204" pitchFamily="34" charset="0"/>
              <a:buChar char="•"/>
            </a:pPr>
            <a:r>
              <a:rPr lang="ja-JP" altLang="en-US" dirty="0">
                <a:latin typeface="BIZ UDPゴシック" panose="020B0400000000000000" pitchFamily="50" charset="-128"/>
                <a:ea typeface="BIZ UDPゴシック" panose="020B0400000000000000" pitchFamily="50" charset="-128"/>
              </a:rPr>
              <a:t>農林漁業体験等を通じ、いのちを育む農空間や海の重要性を考える。</a:t>
            </a:r>
          </a:p>
        </p:txBody>
      </p:sp>
      <p:pic>
        <p:nvPicPr>
          <p:cNvPr id="8" name="図 7" descr="sdg_icon_06_ja">
            <a:extLst>
              <a:ext uri="{FF2B5EF4-FFF2-40B4-BE49-F238E27FC236}">
                <a16:creationId xmlns:a16="http://schemas.microsoft.com/office/drawing/2014/main" id="{DF971DE2-4594-49D6-A013-5AA4C936E461}"/>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936811" y="1337215"/>
            <a:ext cx="467995" cy="467995"/>
          </a:xfrm>
          <a:prstGeom prst="rect">
            <a:avLst/>
          </a:prstGeom>
          <a:noFill/>
          <a:ln>
            <a:noFill/>
          </a:ln>
        </p:spPr>
      </p:pic>
      <p:pic>
        <p:nvPicPr>
          <p:cNvPr id="9" name="図 8" descr="sdg_icon_14_ja">
            <a:extLst>
              <a:ext uri="{FF2B5EF4-FFF2-40B4-BE49-F238E27FC236}">
                <a16:creationId xmlns:a16="http://schemas.microsoft.com/office/drawing/2014/main" id="{DD0EB481-7557-470A-AF73-B1D8C0A6DE3B}"/>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494808" y="1337215"/>
            <a:ext cx="467995" cy="467995"/>
          </a:xfrm>
          <a:prstGeom prst="rect">
            <a:avLst/>
          </a:prstGeom>
          <a:noFill/>
          <a:ln>
            <a:noFill/>
          </a:ln>
        </p:spPr>
      </p:pic>
      <p:pic>
        <p:nvPicPr>
          <p:cNvPr id="10" name="図 9" descr="sdg_icon_15_ja">
            <a:extLst>
              <a:ext uri="{FF2B5EF4-FFF2-40B4-BE49-F238E27FC236}">
                <a16:creationId xmlns:a16="http://schemas.microsoft.com/office/drawing/2014/main" id="{622F913F-C5EB-45DC-88F5-6C185F9F6B4F}"/>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052804" y="1337216"/>
            <a:ext cx="467995" cy="467995"/>
          </a:xfrm>
          <a:prstGeom prst="rect">
            <a:avLst/>
          </a:prstGeom>
          <a:noFill/>
          <a:ln>
            <a:noFill/>
          </a:ln>
        </p:spPr>
      </p:pic>
      <p:sp>
        <p:nvSpPr>
          <p:cNvPr id="13" name="フローチャート: 論理積ゲート 12">
            <a:extLst>
              <a:ext uri="{FF2B5EF4-FFF2-40B4-BE49-F238E27FC236}">
                <a16:creationId xmlns:a16="http://schemas.microsoft.com/office/drawing/2014/main" id="{C055F275-6B22-4F93-AA09-F850E61C7C9A}"/>
              </a:ext>
            </a:extLst>
          </p:cNvPr>
          <p:cNvSpPr/>
          <p:nvPr/>
        </p:nvSpPr>
        <p:spPr>
          <a:xfrm rot="16200000" flipV="1">
            <a:off x="5674176" y="2475910"/>
            <a:ext cx="1453247" cy="12801600"/>
          </a:xfrm>
          <a:prstGeom prst="flowChartDelay">
            <a:avLst/>
          </a:prstGeom>
          <a:solidFill>
            <a:srgbClr val="F1F8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 name="グラフィックス 2" descr="森林の光景 単色塗りつぶし">
            <a:extLst>
              <a:ext uri="{FF2B5EF4-FFF2-40B4-BE49-F238E27FC236}">
                <a16:creationId xmlns:a16="http://schemas.microsoft.com/office/drawing/2014/main" id="{41E793DE-EC9F-4C31-A719-0235AB5598B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61393" y="7406455"/>
            <a:ext cx="1265584" cy="1265584"/>
          </a:xfrm>
          <a:prstGeom prst="rect">
            <a:avLst/>
          </a:prstGeom>
        </p:spPr>
      </p:pic>
      <p:pic>
        <p:nvPicPr>
          <p:cNvPr id="16" name="グラフィックス 15" descr="森林の光景 単色塗りつぶし">
            <a:extLst>
              <a:ext uri="{FF2B5EF4-FFF2-40B4-BE49-F238E27FC236}">
                <a16:creationId xmlns:a16="http://schemas.microsoft.com/office/drawing/2014/main" id="{39639803-C386-43E4-A51A-CC2158A42E7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flipH="1">
            <a:off x="9409042" y="6792139"/>
            <a:ext cx="1965089" cy="2015936"/>
          </a:xfrm>
          <a:prstGeom prst="rect">
            <a:avLst/>
          </a:prstGeom>
        </p:spPr>
      </p:pic>
      <p:pic>
        <p:nvPicPr>
          <p:cNvPr id="7" name="グラフィックス 6" descr="もみの木 単色塗りつぶし">
            <a:extLst>
              <a:ext uri="{FF2B5EF4-FFF2-40B4-BE49-F238E27FC236}">
                <a16:creationId xmlns:a16="http://schemas.microsoft.com/office/drawing/2014/main" id="{29945829-F49E-4745-A453-A9511A91B2B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084739" y="7404086"/>
            <a:ext cx="914400" cy="914400"/>
          </a:xfrm>
          <a:prstGeom prst="rect">
            <a:avLst/>
          </a:prstGeom>
        </p:spPr>
      </p:pic>
      <p:pic>
        <p:nvPicPr>
          <p:cNvPr id="19" name="グラフィックス 18" descr="もみの木 単色塗りつぶし">
            <a:extLst>
              <a:ext uri="{FF2B5EF4-FFF2-40B4-BE49-F238E27FC236}">
                <a16:creationId xmlns:a16="http://schemas.microsoft.com/office/drawing/2014/main" id="{24A72D3E-0FC6-4602-A88A-2A845A42969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1372401" y="7692885"/>
            <a:ext cx="914400" cy="914400"/>
          </a:xfrm>
          <a:prstGeom prst="rect">
            <a:avLst/>
          </a:prstGeom>
        </p:spPr>
      </p:pic>
      <p:sp>
        <p:nvSpPr>
          <p:cNvPr id="18" name="タイトル 1">
            <a:extLst>
              <a:ext uri="{FF2B5EF4-FFF2-40B4-BE49-F238E27FC236}">
                <a16:creationId xmlns:a16="http://schemas.microsoft.com/office/drawing/2014/main" id="{2171276A-BD33-4CBA-876C-86FCB22C54B8}"/>
              </a:ext>
            </a:extLst>
          </p:cNvPr>
          <p:cNvSpPr txBox="1">
            <a:spLocks/>
          </p:cNvSpPr>
          <p:nvPr/>
        </p:nvSpPr>
        <p:spPr bwMode="auto">
          <a:xfrm>
            <a:off x="8899260" y="365760"/>
            <a:ext cx="3902340" cy="618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0" tIns="45715" rIns="91430" bIns="45715" numCol="1" anchor="ctr" anchorCtr="0" compatLnSpc="1">
            <a:prstTxWarp prst="textNoShape">
              <a:avLst/>
            </a:prstTxWarp>
          </a:bodyPr>
          <a:lstStyle>
            <a:lvl1pPr algn="ctr" rtl="0" eaLnBrk="0" fontAlgn="base" hangingPunct="0">
              <a:spcBef>
                <a:spcPct val="0"/>
              </a:spcBef>
              <a:spcAft>
                <a:spcPct val="0"/>
              </a:spcAft>
              <a:defRPr kumimoji="1" sz="5686">
                <a:solidFill>
                  <a:schemeClr val="tx2"/>
                </a:solidFill>
                <a:latin typeface="+mj-lt"/>
                <a:ea typeface="+mj-ea"/>
                <a:cs typeface="+mj-cs"/>
              </a:defRPr>
            </a:lvl1pPr>
            <a:lvl2pPr algn="ctr" rtl="0" eaLnBrk="0" fontAlgn="base" hangingPunct="0">
              <a:spcBef>
                <a:spcPct val="0"/>
              </a:spcBef>
              <a:spcAft>
                <a:spcPct val="0"/>
              </a:spcAft>
              <a:defRPr kumimoji="1" sz="5686">
                <a:solidFill>
                  <a:schemeClr val="tx2"/>
                </a:solidFill>
                <a:latin typeface="Arial" charset="0"/>
                <a:ea typeface="ＭＳ Ｐゴシック" charset="-128"/>
              </a:defRPr>
            </a:lvl2pPr>
            <a:lvl3pPr algn="ctr" rtl="0" eaLnBrk="0" fontAlgn="base" hangingPunct="0">
              <a:spcBef>
                <a:spcPct val="0"/>
              </a:spcBef>
              <a:spcAft>
                <a:spcPct val="0"/>
              </a:spcAft>
              <a:defRPr kumimoji="1" sz="5686">
                <a:solidFill>
                  <a:schemeClr val="tx2"/>
                </a:solidFill>
                <a:latin typeface="Arial" charset="0"/>
                <a:ea typeface="ＭＳ Ｐゴシック" charset="-128"/>
              </a:defRPr>
            </a:lvl3pPr>
            <a:lvl4pPr algn="ctr" rtl="0" eaLnBrk="0" fontAlgn="base" hangingPunct="0">
              <a:spcBef>
                <a:spcPct val="0"/>
              </a:spcBef>
              <a:spcAft>
                <a:spcPct val="0"/>
              </a:spcAft>
              <a:defRPr kumimoji="1" sz="5686">
                <a:solidFill>
                  <a:schemeClr val="tx2"/>
                </a:solidFill>
                <a:latin typeface="Arial" charset="0"/>
                <a:ea typeface="ＭＳ Ｐゴシック" charset="-128"/>
              </a:defRPr>
            </a:lvl4pPr>
            <a:lvl5pPr algn="ctr" rtl="0" eaLnBrk="0" fontAlgn="base" hangingPunct="0">
              <a:spcBef>
                <a:spcPct val="0"/>
              </a:spcBef>
              <a:spcAft>
                <a:spcPct val="0"/>
              </a:spcAft>
              <a:defRPr kumimoji="1" sz="5686">
                <a:solidFill>
                  <a:schemeClr val="tx2"/>
                </a:solidFill>
                <a:latin typeface="Arial" charset="0"/>
                <a:ea typeface="ＭＳ Ｐゴシック" charset="-128"/>
              </a:defRPr>
            </a:lvl5pPr>
            <a:lvl6pPr marL="590840" algn="ctr" rtl="0" fontAlgn="base">
              <a:spcBef>
                <a:spcPct val="0"/>
              </a:spcBef>
              <a:spcAft>
                <a:spcPct val="0"/>
              </a:spcAft>
              <a:defRPr kumimoji="1" sz="5686">
                <a:solidFill>
                  <a:schemeClr val="tx2"/>
                </a:solidFill>
                <a:latin typeface="Arial" charset="0"/>
                <a:ea typeface="ＭＳ Ｐゴシック" charset="-128"/>
              </a:defRPr>
            </a:lvl6pPr>
            <a:lvl7pPr marL="1181679" algn="ctr" rtl="0" fontAlgn="base">
              <a:spcBef>
                <a:spcPct val="0"/>
              </a:spcBef>
              <a:spcAft>
                <a:spcPct val="0"/>
              </a:spcAft>
              <a:defRPr kumimoji="1" sz="5686">
                <a:solidFill>
                  <a:schemeClr val="tx2"/>
                </a:solidFill>
                <a:latin typeface="Arial" charset="0"/>
                <a:ea typeface="ＭＳ Ｐゴシック" charset="-128"/>
              </a:defRPr>
            </a:lvl7pPr>
            <a:lvl8pPr marL="1772519" algn="ctr" rtl="0" fontAlgn="base">
              <a:spcBef>
                <a:spcPct val="0"/>
              </a:spcBef>
              <a:spcAft>
                <a:spcPct val="0"/>
              </a:spcAft>
              <a:defRPr kumimoji="1" sz="5686">
                <a:solidFill>
                  <a:schemeClr val="tx2"/>
                </a:solidFill>
                <a:latin typeface="Arial" charset="0"/>
                <a:ea typeface="ＭＳ Ｐゴシック" charset="-128"/>
              </a:defRPr>
            </a:lvl8pPr>
            <a:lvl9pPr marL="2363358" algn="ctr" rtl="0" fontAlgn="base">
              <a:spcBef>
                <a:spcPct val="0"/>
              </a:spcBef>
              <a:spcAft>
                <a:spcPct val="0"/>
              </a:spcAft>
              <a:defRPr kumimoji="1" sz="5686">
                <a:solidFill>
                  <a:schemeClr val="tx2"/>
                </a:solidFill>
                <a:latin typeface="Arial" charset="0"/>
                <a:ea typeface="ＭＳ Ｐゴシック" charset="-128"/>
              </a:defRPr>
            </a:lvl9pPr>
          </a:lstStyle>
          <a:p>
            <a:pPr defTabSz="914400"/>
            <a:r>
              <a:rPr lang="ja-JP" altLang="en-US" sz="1800" b="1" kern="0" spc="-150" dirty="0">
                <a:solidFill>
                  <a:schemeClr val="accent6">
                    <a:lumMod val="60000"/>
                    <a:lumOff val="40000"/>
                  </a:schemeClr>
                </a:solidFill>
                <a:latin typeface="BIZ UDPゴシック" panose="020B0400000000000000" pitchFamily="50" charset="-128"/>
                <a:ea typeface="BIZ UDPゴシック" panose="020B0400000000000000" pitchFamily="50" charset="-128"/>
              </a:rPr>
              <a:t>豊かな環境づくり大阪府民会議</a:t>
            </a:r>
          </a:p>
        </p:txBody>
      </p:sp>
      <p:sp>
        <p:nvSpPr>
          <p:cNvPr id="28" name="テキスト ボックス 27">
            <a:extLst>
              <a:ext uri="{FF2B5EF4-FFF2-40B4-BE49-F238E27FC236}">
                <a16:creationId xmlns:a16="http://schemas.microsoft.com/office/drawing/2014/main" id="{5765D344-B36C-4784-BEE2-F1491349D2B8}"/>
              </a:ext>
            </a:extLst>
          </p:cNvPr>
          <p:cNvSpPr txBox="1"/>
          <p:nvPr/>
        </p:nvSpPr>
        <p:spPr>
          <a:xfrm>
            <a:off x="280800" y="5657141"/>
            <a:ext cx="12240000" cy="461665"/>
          </a:xfrm>
          <a:prstGeom prst="rect">
            <a:avLst/>
          </a:prstGeom>
          <a:solidFill>
            <a:schemeClr val="accent5"/>
          </a:solidFill>
        </p:spPr>
        <p:txBody>
          <a:bodyPr wrap="square" anchor="ctr">
            <a:spAutoFit/>
          </a:bodyPr>
          <a:lstStyle>
            <a:defPPr>
              <a:defRPr lang="en-US"/>
            </a:defPPr>
            <a:lvl1pPr algn="ctr">
              <a:defRPr sz="2400">
                <a:latin typeface="BIZ UDPゴシック" panose="020B0400000000000000" pitchFamily="50" charset="-128"/>
                <a:ea typeface="BIZ UDPゴシック" panose="020B0400000000000000" pitchFamily="50" charset="-128"/>
              </a:defRPr>
            </a:lvl1pPr>
          </a:lstStyle>
          <a:p>
            <a:pPr algn="l"/>
            <a:r>
              <a:rPr lang="ja-JP" altLang="en-US" b="1" spc="300" dirty="0"/>
              <a:t>　</a:t>
            </a:r>
            <a:r>
              <a:rPr lang="en-US" altLang="ja-JP" b="1" spc="300" dirty="0"/>
              <a:t>Ⅵ</a:t>
            </a:r>
            <a:r>
              <a:rPr lang="ja-JP" altLang="en-US" b="1" spc="300" dirty="0"/>
              <a:t>　豊かなみどり空間づくりの推進</a:t>
            </a:r>
          </a:p>
        </p:txBody>
      </p:sp>
      <p:sp>
        <p:nvSpPr>
          <p:cNvPr id="29" name="テキスト ボックス 28">
            <a:extLst>
              <a:ext uri="{FF2B5EF4-FFF2-40B4-BE49-F238E27FC236}">
                <a16:creationId xmlns:a16="http://schemas.microsoft.com/office/drawing/2014/main" id="{B74D31D6-5EB6-415B-AAFE-9A469BE24283}"/>
              </a:ext>
            </a:extLst>
          </p:cNvPr>
          <p:cNvSpPr txBox="1"/>
          <p:nvPr/>
        </p:nvSpPr>
        <p:spPr>
          <a:xfrm>
            <a:off x="460800" y="6118806"/>
            <a:ext cx="11880000" cy="2308324"/>
          </a:xfrm>
          <a:prstGeom prst="rect">
            <a:avLst/>
          </a:prstGeom>
          <a:noFill/>
        </p:spPr>
        <p:txBody>
          <a:bodyPr wrap="square">
            <a:spAutoFit/>
          </a:bodyPr>
          <a:lstStyle/>
          <a:p>
            <a:pPr>
              <a:lnSpc>
                <a:spcPct val="150000"/>
              </a:lnSpc>
            </a:pPr>
            <a:r>
              <a:rPr lang="ja-JP" altLang="en-US" sz="2000" dirty="0">
                <a:solidFill>
                  <a:srgbClr val="FF0000"/>
                </a:solidFill>
                <a:latin typeface="BIZ UDPゴシック" panose="020B0400000000000000" pitchFamily="50" charset="-128"/>
                <a:ea typeface="BIZ UDPゴシック" panose="020B0400000000000000" pitchFamily="50" charset="-128"/>
              </a:rPr>
              <a:t>都市と自然が調和する豊かな緑の空間を創出することで、生活環境の質が向上します。</a:t>
            </a:r>
            <a:endParaRPr lang="en-US" altLang="ja-JP" sz="2000" dirty="0">
              <a:solidFill>
                <a:srgbClr val="FF0000"/>
              </a:solidFill>
              <a:latin typeface="BIZ UDPゴシック" panose="020B0400000000000000" pitchFamily="50" charset="-128"/>
              <a:ea typeface="BIZ UDPゴシック" panose="020B0400000000000000" pitchFamily="50" charset="-128"/>
            </a:endParaRPr>
          </a:p>
          <a:p>
            <a:r>
              <a:rPr lang="ja-JP" altLang="en-US" sz="1900" b="1" spc="300" dirty="0">
                <a:solidFill>
                  <a:schemeClr val="accent2"/>
                </a:solidFill>
                <a:latin typeface="BIZ UDPゴシック" panose="020B0400000000000000" pitchFamily="50" charset="-128"/>
                <a:ea typeface="BIZ UDPゴシック" panose="020B0400000000000000" pitchFamily="50" charset="-128"/>
              </a:rPr>
              <a:t>　</a:t>
            </a:r>
            <a:r>
              <a:rPr lang="en-US" altLang="ja-JP" sz="1900" b="1" spc="300" dirty="0">
                <a:solidFill>
                  <a:schemeClr val="accent2"/>
                </a:solidFill>
                <a:latin typeface="BIZ UDPゴシック" panose="020B0400000000000000" pitchFamily="50" charset="-128"/>
                <a:ea typeface="BIZ UDPゴシック" panose="020B0400000000000000" pitchFamily="50" charset="-128"/>
              </a:rPr>
              <a:t>【</a:t>
            </a:r>
            <a:r>
              <a:rPr lang="ja-JP" altLang="en-US" sz="1900" b="1" spc="300" dirty="0">
                <a:solidFill>
                  <a:schemeClr val="accent2"/>
                </a:solidFill>
                <a:latin typeface="BIZ UDPゴシック" panose="020B0400000000000000" pitchFamily="50" charset="-128"/>
                <a:ea typeface="BIZ UDPゴシック" panose="020B0400000000000000" pitchFamily="50" charset="-128"/>
              </a:rPr>
              <a:t>行動例</a:t>
            </a:r>
            <a:r>
              <a:rPr lang="en-US" altLang="ja-JP" sz="1900" b="1" spc="300" dirty="0">
                <a:solidFill>
                  <a:schemeClr val="accent2"/>
                </a:solidFill>
                <a:latin typeface="BIZ UDPゴシック" panose="020B0400000000000000" pitchFamily="50" charset="-128"/>
                <a:ea typeface="BIZ UDPゴシック" panose="020B0400000000000000" pitchFamily="50" charset="-128"/>
              </a:rPr>
              <a:t>】</a:t>
            </a:r>
          </a:p>
          <a:p>
            <a:pPr marL="742950" lvl="1" indent="-285750">
              <a:buFont typeface="Arial" panose="020B0604020202020204" pitchFamily="34" charset="0"/>
              <a:buChar char="•"/>
            </a:pPr>
            <a:r>
              <a:rPr lang="ja-JP" altLang="en-US" dirty="0">
                <a:highlight>
                  <a:srgbClr val="FFFF00"/>
                </a:highlight>
                <a:latin typeface="BIZ UDPゴシック" panose="020B0400000000000000" pitchFamily="50" charset="-128"/>
                <a:ea typeface="BIZ UDPゴシック" panose="020B0400000000000000" pitchFamily="50" charset="-128"/>
              </a:rPr>
              <a:t>花や草木の栽培、生垣の設置など身近な場所での緑化に取り組む。</a:t>
            </a:r>
          </a:p>
          <a:p>
            <a:pPr marL="742950" lvl="1" indent="-285750">
              <a:buFont typeface="Arial" panose="020B0604020202020204" pitchFamily="34" charset="0"/>
              <a:buChar char="•"/>
            </a:pPr>
            <a:r>
              <a:rPr lang="ja-JP" altLang="en-US" dirty="0">
                <a:latin typeface="BIZ UDPゴシック" panose="020B0400000000000000" pitchFamily="50" charset="-128"/>
                <a:ea typeface="BIZ UDPゴシック" panose="020B0400000000000000" pitchFamily="50" charset="-128"/>
              </a:rPr>
              <a:t>地域の緑化や植樹活動等に積極的に参加する。</a:t>
            </a:r>
          </a:p>
          <a:p>
            <a:pPr marL="742950" lvl="1" indent="-285750">
              <a:buFont typeface="Arial" panose="020B0604020202020204" pitchFamily="34" charset="0"/>
              <a:buChar char="•"/>
            </a:pPr>
            <a:r>
              <a:rPr lang="ja-JP" altLang="en-US" dirty="0">
                <a:latin typeface="BIZ UDPゴシック" panose="020B0400000000000000" pitchFamily="50" charset="-128"/>
                <a:ea typeface="BIZ UDPゴシック" panose="020B0400000000000000" pitchFamily="50" charset="-128"/>
              </a:rPr>
              <a:t>建物・工場などの敷地内</a:t>
            </a:r>
            <a:r>
              <a:rPr lang="ja-JP" altLang="en-US" dirty="0">
                <a:solidFill>
                  <a:srgbClr val="7030A0"/>
                </a:solidFill>
                <a:latin typeface="BIZ UDPゴシック" panose="020B0400000000000000" pitchFamily="50" charset="-128"/>
                <a:ea typeface="BIZ UDPゴシック" panose="020B0400000000000000" pitchFamily="50" charset="-128"/>
              </a:rPr>
              <a:t>、</a:t>
            </a:r>
            <a:r>
              <a:rPr lang="ja-JP" altLang="en-US" dirty="0">
                <a:latin typeface="BIZ UDPゴシック" panose="020B0400000000000000" pitchFamily="50" charset="-128"/>
                <a:ea typeface="BIZ UDPゴシック" panose="020B0400000000000000" pitchFamily="50" charset="-128"/>
              </a:rPr>
              <a:t>屋上、壁面の緑化やビオトープ作りに取り組む。</a:t>
            </a:r>
          </a:p>
          <a:p>
            <a:pPr marL="742950" lvl="1" indent="-285750">
              <a:buFont typeface="Arial" panose="020B0604020202020204" pitchFamily="34" charset="0"/>
              <a:buChar char="•"/>
            </a:pPr>
            <a:r>
              <a:rPr lang="ja-JP" altLang="en-US" dirty="0">
                <a:latin typeface="BIZ UDPゴシック" panose="020B0400000000000000" pitchFamily="50" charset="-128"/>
                <a:ea typeface="BIZ UDPゴシック" panose="020B0400000000000000" pitchFamily="50" charset="-128"/>
              </a:rPr>
              <a:t>地域の在来種を活用した緑化に取り組む。</a:t>
            </a:r>
          </a:p>
          <a:p>
            <a:pPr marL="742950" lvl="1" indent="-285750">
              <a:buFont typeface="Arial" panose="020B0604020202020204" pitchFamily="34" charset="0"/>
              <a:buChar char="•"/>
            </a:pPr>
            <a:r>
              <a:rPr lang="ja-JP" altLang="en-US" dirty="0">
                <a:latin typeface="BIZ UDPゴシック" panose="020B0400000000000000" pitchFamily="50" charset="-128"/>
                <a:ea typeface="BIZ UDPゴシック" panose="020B0400000000000000" pitchFamily="50" charset="-128"/>
              </a:rPr>
              <a:t>多くの人の目に触れ、快適に歩ける緑陰を創る。</a:t>
            </a:r>
            <a:endParaRPr lang="ja-JP" altLang="en-US" sz="1900" dirty="0">
              <a:latin typeface="BIZ UDPゴシック" panose="020B0400000000000000" pitchFamily="50" charset="-128"/>
              <a:ea typeface="BIZ UDPゴシック" panose="020B0400000000000000" pitchFamily="50" charset="-128"/>
            </a:endParaRPr>
          </a:p>
        </p:txBody>
      </p:sp>
      <p:pic>
        <p:nvPicPr>
          <p:cNvPr id="11" name="図 10" descr="sdg_icon_15_ja">
            <a:extLst>
              <a:ext uri="{FF2B5EF4-FFF2-40B4-BE49-F238E27FC236}">
                <a16:creationId xmlns:a16="http://schemas.microsoft.com/office/drawing/2014/main" id="{E8B23488-B9AC-48F8-A84F-709FBBF44C86}"/>
              </a:ext>
            </a:extLst>
          </p:cNvPr>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2052804" y="5650811"/>
            <a:ext cx="467995" cy="467995"/>
          </a:xfrm>
          <a:prstGeom prst="rect">
            <a:avLst/>
          </a:prstGeom>
          <a:noFill/>
          <a:ln>
            <a:noFill/>
          </a:ln>
        </p:spPr>
      </p:pic>
      <p:pic>
        <p:nvPicPr>
          <p:cNvPr id="12" name="図 11" descr="sdg_icon_11_ja">
            <a:extLst>
              <a:ext uri="{FF2B5EF4-FFF2-40B4-BE49-F238E27FC236}">
                <a16:creationId xmlns:a16="http://schemas.microsoft.com/office/drawing/2014/main" id="{A1060293-0DBA-4F93-8CAB-1CA91F919C62}"/>
              </a:ext>
            </a:extLst>
          </p:cNvPr>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11494809" y="5650811"/>
            <a:ext cx="467995" cy="467995"/>
          </a:xfrm>
          <a:prstGeom prst="rect">
            <a:avLst/>
          </a:prstGeom>
          <a:noFill/>
          <a:ln>
            <a:noFill/>
          </a:ln>
        </p:spPr>
      </p:pic>
    </p:spTree>
    <p:extLst>
      <p:ext uri="{BB962C8B-B14F-4D97-AF65-F5344CB8AC3E}">
        <p14:creationId xmlns:p14="http://schemas.microsoft.com/office/powerpoint/2010/main" val="2795165298"/>
      </p:ext>
    </p:extLst>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vert="eaVert" wrap="square" rtlCol="0">
        <a:spAutoFit/>
      </a:bodyPr>
      <a:lstStyle>
        <a:defPPr>
          <a:defRPr kumimoji="1" sz="1000" dirty="0" smtClean="0"/>
        </a:defPPr>
      </a:lstStyle>
    </a:tx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EE149F3571759242AB70A9ADBD48801F" ma:contentTypeVersion="2" ma:contentTypeDescription="新しいドキュメントを作成します。" ma:contentTypeScope="" ma:versionID="b3c97e09efd2aa013a335549072096a9">
  <xsd:schema xmlns:xsd="http://www.w3.org/2001/XMLSchema" xmlns:xs="http://www.w3.org/2001/XMLSchema" xmlns:p="http://schemas.microsoft.com/office/2006/metadata/properties" xmlns:ns2="70d7d652-1edb-4486-adb7-569848e2bdac" xmlns:ns3="a9b0d389-098a-4f82-adda-c0435a7f6245" targetNamespace="http://schemas.microsoft.com/office/2006/metadata/properties" ma:root="true" ma:fieldsID="25ddd6d1bcad24e9732583f12c572358" ns2:_="" ns3:_="">
    <xsd:import namespace="70d7d652-1edb-4486-adb7-569848e2bdac"/>
    <xsd:import namespace="a9b0d389-098a-4f82-adda-c0435a7f6245"/>
    <xsd:element name="properties">
      <xsd:complexType>
        <xsd:sequence>
          <xsd:element name="documentManagement">
            <xsd:complexType>
              <xsd:all>
                <xsd:element ref="ns2:_x65e5__x4ed8__x5165__x308a_"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0d7d652-1edb-4486-adb7-569848e2bdac" elementFormDefault="qualified">
    <xsd:import namespace="http://schemas.microsoft.com/office/2006/documentManagement/types"/>
    <xsd:import namespace="http://schemas.microsoft.com/office/infopath/2007/PartnerControls"/>
    <xsd:element name="_x65e5__x4ed8__x5165__x308a_" ma:index="8" nillable="true" ma:displayName="日付入り" ma:format="DateOnly" ma:internalName="_x65e5__x4ed8__x5165__x308a_">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a9b0d389-098a-4f82-adda-c0435a7f6245" elementFormDefault="qualified">
    <xsd:import namespace="http://schemas.microsoft.com/office/2006/documentManagement/types"/>
    <xsd:import namespace="http://schemas.microsoft.com/office/infopath/2007/PartnerControls"/>
    <xsd:element name="SharedWithUsers" ma:index="9"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x65e5__x4ed8__x5165__x308a_ xmlns="70d7d652-1edb-4486-adb7-569848e2bdac" xsi:nil="true"/>
  </documentManagement>
</p:properties>
</file>

<file path=customXml/itemProps1.xml><?xml version="1.0" encoding="utf-8"?>
<ds:datastoreItem xmlns:ds="http://schemas.openxmlformats.org/officeDocument/2006/customXml" ds:itemID="{E9A994C9-4CAE-46B6-ADDC-33A73A0E1E27}">
  <ds:schemaRefs>
    <ds:schemaRef ds:uri="http://schemas.microsoft.com/sharepoint/v3/contenttype/forms"/>
  </ds:schemaRefs>
</ds:datastoreItem>
</file>

<file path=customXml/itemProps2.xml><?xml version="1.0" encoding="utf-8"?>
<ds:datastoreItem xmlns:ds="http://schemas.openxmlformats.org/officeDocument/2006/customXml" ds:itemID="{4BEE7B29-C107-4300-A9C7-73B0F531B59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0d7d652-1edb-4486-adb7-569848e2bdac"/>
    <ds:schemaRef ds:uri="a9b0d389-098a-4f82-adda-c0435a7f624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F817E54-5971-4DB3-9835-E1AF97611FAF}">
  <ds:schemaRefs>
    <ds:schemaRef ds:uri="http://schemas.openxmlformats.org/package/2006/metadata/core-properties"/>
    <ds:schemaRef ds:uri="http://www.w3.org/XML/1998/namespace"/>
    <ds:schemaRef ds:uri="http://purl.org/dc/terms/"/>
    <ds:schemaRef ds:uri="70d7d652-1edb-4486-adb7-569848e2bdac"/>
    <ds:schemaRef ds:uri="http://schemas.microsoft.com/office/infopath/2007/PartnerControls"/>
    <ds:schemaRef ds:uri="http://schemas.microsoft.com/office/2006/metadata/properties"/>
    <ds:schemaRef ds:uri="http://purl.org/dc/dcmitype/"/>
    <ds:schemaRef ds:uri="http://schemas.microsoft.com/office/2006/documentManagement/types"/>
    <ds:schemaRef ds:uri="http://purl.org/dc/elements/1.1/"/>
    <ds:schemaRef ds:uri="a9b0d389-098a-4f82-adda-c0435a7f6245"/>
  </ds:schemaRefs>
</ds:datastoreItem>
</file>

<file path=docProps/app.xml><?xml version="1.0" encoding="utf-8"?>
<Properties xmlns="http://schemas.openxmlformats.org/officeDocument/2006/extended-properties" xmlns:vt="http://schemas.openxmlformats.org/officeDocument/2006/docPropsVTypes">
  <Template>縞模様</Template>
  <TotalTime>6705</TotalTime>
  <Words>2375</Words>
  <PresentationFormat>A3 297x420 mm</PresentationFormat>
  <Paragraphs>133</Paragraphs>
  <Slides>8</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8</vt:i4>
      </vt:variant>
    </vt:vector>
  </HeadingPairs>
  <TitlesOfParts>
    <vt:vector size="12" baseType="lpstr">
      <vt:lpstr>BIZ UDPゴシック</vt:lpstr>
      <vt:lpstr>游ゴシック</vt:lpstr>
      <vt:lpstr>Arial</vt:lpstr>
      <vt:lpstr>標準デザイン</vt:lpstr>
      <vt:lpstr>豊かな環境づくり大阪 行　動　計　画</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2023-12-13T06:22:35Z</cp:lastPrinted>
  <dcterms:created xsi:type="dcterms:W3CDTF">2023-11-15T02:09:54Z</dcterms:created>
  <dcterms:modified xsi:type="dcterms:W3CDTF">2026-02-04T06:47:36Z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0x010100EE149F3571759242AB70A9ADBD48801F</vt:lpwstr>
  </property>
</Properties>
</file>