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24" autoAdjust="0"/>
    <p:restoredTop sz="94660"/>
  </p:normalViewPr>
  <p:slideViewPr>
    <p:cSldViewPr>
      <p:cViewPr>
        <p:scale>
          <a:sx n="150" d="100"/>
          <a:sy n="150" d="100"/>
        </p:scale>
        <p:origin x="898" y="8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971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927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170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669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250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888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7045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72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40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228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537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532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4694359" y="107504"/>
            <a:ext cx="1770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〒５６４－００５１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578330" y="1072208"/>
            <a:ext cx="712696" cy="54726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/>
              <a:t>大阪府吹田市豊津町</a:t>
            </a:r>
            <a:r>
              <a:rPr lang="en-US" altLang="ja-JP" dirty="0"/>
              <a:t>9-1</a:t>
            </a:r>
            <a:r>
              <a:rPr lang="ja-JP" altLang="en-US" dirty="0"/>
              <a:t>　</a:t>
            </a:r>
            <a:r>
              <a:rPr lang="en-US" altLang="ja-JP" dirty="0"/>
              <a:t>EDGE</a:t>
            </a:r>
            <a:r>
              <a:rPr lang="ja-JP" altLang="en-US" dirty="0"/>
              <a:t>江坂</a:t>
            </a:r>
            <a:r>
              <a:rPr kumimoji="1" lang="ja-JP" altLang="en-US" dirty="0"/>
              <a:t>　</a:t>
            </a:r>
          </a:p>
          <a:p>
            <a:r>
              <a:rPr lang="ja-JP" altLang="en-US" sz="1600" dirty="0"/>
              <a:t>　　　　　　　　　　　　　　　　　　　　　</a:t>
            </a:r>
            <a:endParaRPr kumimoji="1" lang="ja-JP" altLang="en-US" sz="1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440166" y="755576"/>
            <a:ext cx="553998" cy="531164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400" dirty="0"/>
              <a:t>大阪府私立奨学のための給付金</a:t>
            </a:r>
            <a:endParaRPr kumimoji="1" lang="ja-JP" altLang="en-US" sz="24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863837" y="3981128"/>
            <a:ext cx="553998" cy="24482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400" dirty="0"/>
              <a:t>申請事務局</a:t>
            </a:r>
            <a:r>
              <a:rPr kumimoji="1" lang="ja-JP" altLang="en-US" sz="2400" dirty="0"/>
              <a:t>　宛　</a:t>
            </a: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627192"/>
              </p:ext>
            </p:extLst>
          </p:nvPr>
        </p:nvGraphicFramePr>
        <p:xfrm>
          <a:off x="764704" y="6660232"/>
          <a:ext cx="5544616" cy="1997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4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7618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</a:rPr>
                        <a:t>確認できたら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</a:rPr>
                        <a:t>☑してください。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確認項目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6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>
                          <a:solidFill>
                            <a:schemeClr val="tx1"/>
                          </a:solidFill>
                        </a:rPr>
                        <a:t>受給申請書に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記入もれはありません。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68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必要な添付書類（リーフレット裏面に記載）を全て同封しました。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68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この封筒に切手を貼りました。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9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送付元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住所　（〒　　　　　　　　　　）　　　　　　　　　　　　　　　　　　　　　　　　　　　　　　　　　　　　　　　　　　　　　　　　　　　　　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氏名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2204864" y="3923928"/>
            <a:ext cx="492443" cy="20522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/>
              <a:t>（申請書在中）　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32656" y="251520"/>
            <a:ext cx="1080120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700" dirty="0">
                <a:solidFill>
                  <a:schemeClr val="tx1"/>
                </a:solidFill>
              </a:rPr>
              <a:t>･</a:t>
            </a:r>
            <a:r>
              <a:rPr lang="en-US" altLang="ja-JP" sz="700" dirty="0">
                <a:solidFill>
                  <a:schemeClr val="tx1"/>
                </a:solidFill>
              </a:rPr>
              <a:t>180</a:t>
            </a:r>
            <a:r>
              <a:rPr lang="ja-JP" altLang="en-US" sz="700" dirty="0">
                <a:solidFill>
                  <a:schemeClr val="tx1"/>
                </a:solidFill>
              </a:rPr>
              <a:t>円分の切手を貼ってください。</a:t>
            </a:r>
            <a:endParaRPr lang="en-US" altLang="ja-JP" sz="700" dirty="0">
              <a:solidFill>
                <a:schemeClr val="tx1"/>
              </a:solidFill>
            </a:endParaRPr>
          </a:p>
          <a:p>
            <a:endParaRPr lang="en-US" altLang="ja-JP" sz="700" dirty="0">
              <a:solidFill>
                <a:schemeClr val="tx1"/>
              </a:solidFill>
            </a:endParaRPr>
          </a:p>
          <a:p>
            <a:r>
              <a:rPr kumimoji="1" lang="en-US" altLang="ja-JP" sz="700" dirty="0">
                <a:solidFill>
                  <a:schemeClr val="tx1"/>
                </a:solidFill>
              </a:rPr>
              <a:t>※</a:t>
            </a:r>
            <a:r>
              <a:rPr lang="ja-JP" altLang="en-US" sz="700" dirty="0">
                <a:solidFill>
                  <a:schemeClr val="tx1"/>
                </a:solidFill>
              </a:rPr>
              <a:t>特定記録、簡易書留等のオプションサービスをご利用の場合は、所定金額分の切手を貼り、</a:t>
            </a:r>
            <a:r>
              <a:rPr lang="ja-JP" altLang="en-US" sz="700">
                <a:solidFill>
                  <a:schemeClr val="tx1"/>
                </a:solidFill>
              </a:rPr>
              <a:t>郵送にて申請してください</a:t>
            </a:r>
            <a:r>
              <a:rPr lang="ja-JP" altLang="en-US" sz="700" dirty="0">
                <a:solidFill>
                  <a:schemeClr val="tx1"/>
                </a:solidFill>
              </a:rPr>
              <a:t>。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111352" y="8657429"/>
            <a:ext cx="22322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900" dirty="0"/>
              <a:t>奨学のための給付金</a:t>
            </a:r>
            <a:r>
              <a:rPr lang="ja-JP" altLang="en-US" sz="900" dirty="0"/>
              <a:t>（</a:t>
            </a:r>
            <a:r>
              <a:rPr kumimoji="1" lang="ja-JP" altLang="en-US" sz="900" dirty="0"/>
              <a:t>通常・高校）</a:t>
            </a:r>
          </a:p>
        </p:txBody>
      </p:sp>
    </p:spTree>
    <p:extLst>
      <p:ext uri="{BB962C8B-B14F-4D97-AF65-F5344CB8AC3E}">
        <p14:creationId xmlns:p14="http://schemas.microsoft.com/office/powerpoint/2010/main" val="3781219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140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石塚　芙紀</cp:lastModifiedBy>
  <cp:revision>10</cp:revision>
  <cp:lastPrinted>2025-06-27T01:10:51Z</cp:lastPrinted>
  <dcterms:created xsi:type="dcterms:W3CDTF">2014-05-14T13:18:36Z</dcterms:created>
  <dcterms:modified xsi:type="dcterms:W3CDTF">2026-06-25T08:19:56Z</dcterms:modified>
</cp:coreProperties>
</file>