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92" r:id="rId1"/>
  </p:sldMasterIdLst>
  <p:notesMasterIdLst>
    <p:notesMasterId r:id="rId13"/>
  </p:notesMasterIdLst>
  <p:sldIdLst>
    <p:sldId id="256" r:id="rId2"/>
    <p:sldId id="257" r:id="rId3"/>
    <p:sldId id="258" r:id="rId4"/>
    <p:sldId id="259" r:id="rId5"/>
    <p:sldId id="268" r:id="rId6"/>
    <p:sldId id="261" r:id="rId7"/>
    <p:sldId id="262" r:id="rId8"/>
    <p:sldId id="263" r:id="rId9"/>
    <p:sldId id="264" r:id="rId10"/>
    <p:sldId id="266" r:id="rId11"/>
    <p:sldId id="267" r:id="rId12"/>
  </p:sldIdLst>
  <p:sldSz cx="9144000" cy="5143500" type="screen16x9"/>
  <p:notesSz cx="674052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12" autoAdjust="0"/>
  </p:normalViewPr>
  <p:slideViewPr>
    <p:cSldViewPr snapToGrid="0">
      <p:cViewPr varScale="1">
        <p:scale>
          <a:sx n="104" d="100"/>
          <a:sy n="104" d="100"/>
        </p:scale>
        <p:origin x="126" y="3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4053" y="4689515"/>
            <a:ext cx="5392420" cy="444269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74249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7e71b1b39_0_63: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7e71b1b39_0_63: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t>藤ふじれんこんって知っていますか？</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21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7e71b1b39_0_41: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7e71b1b39_0_41: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いかがでしたか？</a:t>
            </a:r>
            <a:endParaRPr/>
          </a:p>
          <a:p>
            <a:pPr marL="0" lvl="0" indent="0" algn="l" rtl="0">
              <a:spcBef>
                <a:spcPts val="0"/>
              </a:spcBef>
              <a:spcAft>
                <a:spcPts val="0"/>
              </a:spcAft>
              <a:buNone/>
            </a:pPr>
            <a:r>
              <a:rPr lang="ja"/>
              <a:t>今日は藤れんこんの紹介をしました。</a:t>
            </a:r>
            <a:endParaRPr/>
          </a:p>
          <a:p>
            <a:pPr marL="0" lvl="0" indent="0" algn="l" rtl="0">
              <a:spcBef>
                <a:spcPts val="0"/>
              </a:spcBef>
              <a:spcAft>
                <a:spcPts val="0"/>
              </a:spcAft>
              <a:buNone/>
            </a:pPr>
            <a:r>
              <a:rPr lang="ja"/>
              <a:t>私たちの地元で、れんこんが作られていることを知っていたかな？</a:t>
            </a:r>
            <a:endParaRPr/>
          </a:p>
          <a:p>
            <a:pPr marL="0" lvl="0" indent="0" algn="l" rtl="0">
              <a:spcBef>
                <a:spcPts val="0"/>
              </a:spcBef>
              <a:spcAft>
                <a:spcPts val="0"/>
              </a:spcAft>
              <a:buNone/>
            </a:pPr>
            <a:r>
              <a:rPr lang="ja"/>
              <a:t>農家の人たちの、色々な努力や想いが伝わってきたね。</a:t>
            </a:r>
            <a:endParaRPr/>
          </a:p>
          <a:p>
            <a:pPr marL="0" lvl="0" indent="0" algn="l" rtl="0">
              <a:spcBef>
                <a:spcPts val="0"/>
              </a:spcBef>
              <a:spcAft>
                <a:spcPts val="0"/>
              </a:spcAft>
              <a:buNone/>
            </a:pPr>
            <a:r>
              <a:rPr lang="ja"/>
              <a:t>感謝していただきましょう！</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2563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7e71b1b39_0_46: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7e71b1b39_0_46: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おしまい</a:t>
            </a:r>
            <a:endParaRPr/>
          </a:p>
        </p:txBody>
      </p:sp>
    </p:spTree>
    <p:extLst>
      <p:ext uri="{BB962C8B-B14F-4D97-AF65-F5344CB8AC3E}">
        <p14:creationId xmlns:p14="http://schemas.microsoft.com/office/powerpoint/2010/main" val="398278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17e71b1b39_0_1: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17e71b1b39_0_1: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３月３日はひな祭りです。</a:t>
            </a:r>
            <a:endParaRPr/>
          </a:p>
          <a:p>
            <a:pPr marL="0" lvl="0" indent="0" algn="l" rtl="0">
              <a:spcBef>
                <a:spcPts val="0"/>
              </a:spcBef>
              <a:spcAft>
                <a:spcPts val="0"/>
              </a:spcAft>
              <a:buNone/>
            </a:pPr>
            <a:r>
              <a:rPr lang="ja"/>
              <a:t>給食には、ちらし寿司が登場します！</a:t>
            </a:r>
            <a:endParaRPr/>
          </a:p>
          <a:p>
            <a:pPr marL="0" lvl="0" indent="0" algn="l" rtl="0">
              <a:spcBef>
                <a:spcPts val="0"/>
              </a:spcBef>
              <a:spcAft>
                <a:spcPts val="0"/>
              </a:spcAft>
              <a:buNone/>
            </a:pPr>
            <a:r>
              <a:rPr lang="ja"/>
              <a:t>ちらし寿司には、どんな食材が入っているでしょうか？</a:t>
            </a:r>
            <a:endParaRPr/>
          </a:p>
          <a:p>
            <a:pPr marL="0" lvl="0" indent="0" algn="l" rtl="0">
              <a:spcBef>
                <a:spcPts val="0"/>
              </a:spcBef>
              <a:spcAft>
                <a:spcPts val="0"/>
              </a:spcAft>
              <a:buNone/>
            </a:pPr>
            <a:r>
              <a:rPr lang="ja"/>
              <a:t>今回使用した食材は、油揚げ・高野豆腐・にんじん・グリンピース・ほししいたけ・れんこんです。今日はこの、れんこんについてお話したいと思います。</a:t>
            </a:r>
            <a:endParaRPr/>
          </a:p>
        </p:txBody>
      </p:sp>
    </p:spTree>
    <p:extLst>
      <p:ext uri="{BB962C8B-B14F-4D97-AF65-F5344CB8AC3E}">
        <p14:creationId xmlns:p14="http://schemas.microsoft.com/office/powerpoint/2010/main" val="155117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7e71b1b39_0_51: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7e71b1b39_0_51: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t>皆さんは、藤れんこんを知っているでしょうか？</a:t>
            </a:r>
            <a:endParaRPr dirty="0"/>
          </a:p>
          <a:p>
            <a:pPr marL="0" lvl="0" indent="0" algn="l" rtl="0">
              <a:spcBef>
                <a:spcPts val="0"/>
              </a:spcBef>
              <a:spcAft>
                <a:spcPts val="0"/>
              </a:spcAft>
              <a:buNone/>
            </a:pPr>
            <a:r>
              <a:rPr lang="ja" dirty="0" smtClean="0"/>
              <a:t>藤井寺市</a:t>
            </a:r>
            <a:r>
              <a:rPr lang="ja" dirty="0"/>
              <a:t>で収穫された、れんこんです。</a:t>
            </a:r>
            <a:endParaRPr dirty="0"/>
          </a:p>
          <a:p>
            <a:pPr marL="0" lvl="0" indent="0" algn="l" rtl="0">
              <a:spcBef>
                <a:spcPts val="0"/>
              </a:spcBef>
              <a:spcAft>
                <a:spcPts val="0"/>
              </a:spcAft>
              <a:buNone/>
            </a:pPr>
            <a:r>
              <a:rPr lang="ja" dirty="0"/>
              <a:t>今回のちらし寿司には、この藤れんこんを使っています！</a:t>
            </a:r>
            <a:endParaRPr dirty="0"/>
          </a:p>
        </p:txBody>
      </p:sp>
    </p:spTree>
    <p:extLst>
      <p:ext uri="{BB962C8B-B14F-4D97-AF65-F5344CB8AC3E}">
        <p14:creationId xmlns:p14="http://schemas.microsoft.com/office/powerpoint/2010/main" val="239015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7e71b1b39_0_11: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7e71b1b39_0_11: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いきなりですが、ここでれんこんクイズです。</a:t>
            </a:r>
            <a:endParaRPr/>
          </a:p>
          <a:p>
            <a:pPr marL="0" lvl="0" indent="0" algn="l" rtl="0">
              <a:spcBef>
                <a:spcPts val="0"/>
              </a:spcBef>
              <a:spcAft>
                <a:spcPts val="0"/>
              </a:spcAft>
              <a:buNone/>
            </a:pPr>
            <a:r>
              <a:rPr lang="ja"/>
              <a:t>れんこんは、このピンク色の花”ハス”という植物のある部分です。</a:t>
            </a:r>
            <a:endParaRPr/>
          </a:p>
          <a:p>
            <a:pPr marL="0" lvl="0" indent="0" algn="l" rtl="0">
              <a:spcBef>
                <a:spcPts val="0"/>
              </a:spcBef>
              <a:spcAft>
                <a:spcPts val="0"/>
              </a:spcAft>
              <a:buNone/>
            </a:pPr>
            <a:r>
              <a:rPr lang="ja"/>
              <a:t>さて、どこの部分でしょうか？</a:t>
            </a:r>
            <a:endParaRPr/>
          </a:p>
          <a:p>
            <a:pPr marL="0" lvl="0" indent="0" algn="l" rtl="0">
              <a:spcBef>
                <a:spcPts val="0"/>
              </a:spcBef>
              <a:spcAft>
                <a:spcPts val="0"/>
              </a:spcAft>
              <a:buNone/>
            </a:pPr>
            <a:r>
              <a:rPr lang="ja"/>
              <a:t>①根②くき③実</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3948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7e71b1b39_0_70:notes"/>
          <p:cNvSpPr>
            <a:spLocks noGrp="1" noRot="1" noChangeAspect="1"/>
          </p:cNvSpPr>
          <p:nvPr>
            <p:ph type="sldImg" idx="2"/>
          </p:nvPr>
        </p:nvSpPr>
        <p:spPr>
          <a:xfrm>
            <a:off x="77788" y="739775"/>
            <a:ext cx="6584950" cy="3703638"/>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81" name="Google Shape;81;g117e71b1b39_0_70: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ja"/>
              <a:t>答えは、</a:t>
            </a:r>
            <a:r>
              <a:rPr lang="ja-JP" altLang="en-US"/>
              <a:t>②</a:t>
            </a:r>
            <a:r>
              <a:rPr lang="ja"/>
              <a:t>の</a:t>
            </a:r>
            <a:r>
              <a:rPr lang="ja-JP" altLang="en-US"/>
              <a:t>くき</a:t>
            </a:r>
            <a:r>
              <a:rPr lang="ja"/>
              <a:t>です。</a:t>
            </a:r>
            <a:r>
              <a:rPr lang="ja-JP" altLang="en-US"/>
              <a:t>れんこんは、地下茎（ちかけい）と呼ばれるくきの部分が肥大化したものです。</a:t>
            </a:r>
            <a:endParaRPr lang="en-US" altLang="ja-JP"/>
          </a:p>
          <a:p>
            <a:pPr marL="0" lvl="0" indent="0" algn="l" rtl="0">
              <a:spcBef>
                <a:spcPct val="0"/>
              </a:spcBef>
              <a:spcAft>
                <a:spcPct val="0"/>
              </a:spcAft>
              <a:buNone/>
            </a:pPr>
            <a:r>
              <a:rPr lang="ja-JP" altLang="en-US"/>
              <a:t>図のように、れんこんの節と節の間からでているひげのようなものが根っこです。</a:t>
            </a:r>
            <a:endParaRPr/>
          </a:p>
        </p:txBody>
      </p:sp>
    </p:spTree>
    <p:extLst>
      <p:ext uri="{BB962C8B-B14F-4D97-AF65-F5344CB8AC3E}">
        <p14:creationId xmlns:p14="http://schemas.microsoft.com/office/powerpoint/2010/main" val="368104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7e71b1b39_0_16: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7e71b1b39_0_16: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第二問です。</a:t>
            </a:r>
            <a:endParaRPr/>
          </a:p>
          <a:p>
            <a:pPr marL="0" lvl="0" indent="0" algn="l" rtl="0">
              <a:spcBef>
                <a:spcPts val="0"/>
              </a:spcBef>
              <a:spcAft>
                <a:spcPts val="0"/>
              </a:spcAft>
              <a:buNone/>
            </a:pPr>
            <a:r>
              <a:rPr lang="ja"/>
              <a:t>れんこんは穴があいているのが特徴ですね。では、何個あながあいているでしょうか。</a:t>
            </a:r>
            <a:endParaRPr/>
          </a:p>
          <a:p>
            <a:pPr marL="0" lvl="0" indent="0" algn="l" rtl="0">
              <a:spcBef>
                <a:spcPts val="0"/>
              </a:spcBef>
              <a:spcAft>
                <a:spcPts val="0"/>
              </a:spcAft>
              <a:buNone/>
            </a:pPr>
            <a:r>
              <a:rPr lang="ja"/>
              <a:t>①3～4こ②9～10こ③12～13こ</a:t>
            </a:r>
            <a:endParaRPr/>
          </a:p>
        </p:txBody>
      </p:sp>
    </p:spTree>
    <p:extLst>
      <p:ext uri="{BB962C8B-B14F-4D97-AF65-F5344CB8AC3E}">
        <p14:creationId xmlns:p14="http://schemas.microsoft.com/office/powerpoint/2010/main" val="150764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7e71b1b39_0_79: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7e71b1b39_0_79: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t>答えは、②の9～10こです。</a:t>
            </a:r>
            <a:endParaRPr dirty="0"/>
          </a:p>
          <a:p>
            <a:pPr marL="0" lvl="0" indent="0" algn="l" rtl="0">
              <a:spcBef>
                <a:spcPts val="0"/>
              </a:spcBef>
              <a:spcAft>
                <a:spcPts val="0"/>
              </a:spcAft>
              <a:buNone/>
            </a:pPr>
            <a:r>
              <a:rPr lang="ja" dirty="0"/>
              <a:t>真ん中に1つ、周りに8～9この穴があいているのが一般的です</a:t>
            </a:r>
            <a:r>
              <a:rPr lang="ja" dirty="0" smtClean="0"/>
              <a:t>。</a:t>
            </a:r>
            <a:endParaRPr lang="en-US" altLang="ja" dirty="0" smtClean="0"/>
          </a:p>
          <a:p>
            <a:pPr marL="0" lvl="0" indent="0" algn="l" rtl="0">
              <a:spcBef>
                <a:spcPts val="0"/>
              </a:spcBef>
              <a:spcAft>
                <a:spcPts val="0"/>
              </a:spcAft>
              <a:buNone/>
            </a:pPr>
            <a:r>
              <a:rPr lang="ja-JP" altLang="en-US" dirty="0" smtClean="0"/>
              <a:t>成長に必要な空気を、根まで送るために、</a:t>
            </a:r>
            <a:r>
              <a:rPr lang="ja-JP" altLang="en-US" dirty="0" err="1" smtClean="0"/>
              <a:t>あなが</a:t>
            </a:r>
            <a:r>
              <a:rPr lang="ja-JP" altLang="en-US" dirty="0" smtClean="0"/>
              <a:t>あいているよ。</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0151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71b1b39_0_26: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71b1b39_0_26: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dirty="0"/>
              <a:t>みんなの食べるれんこんは、こちらの吉田さんという方が作って、届けてくれました。</a:t>
            </a:r>
            <a:endParaRPr dirty="0"/>
          </a:p>
          <a:p>
            <a:pPr marL="0" lvl="0" indent="0" algn="l" rtl="0">
              <a:spcBef>
                <a:spcPts val="0"/>
              </a:spcBef>
              <a:spcAft>
                <a:spcPts val="0"/>
              </a:spcAft>
              <a:buNone/>
            </a:pPr>
            <a:r>
              <a:rPr lang="ja-JP" altLang="en-US" dirty="0" smtClean="0"/>
              <a:t>写真は、</a:t>
            </a:r>
            <a:r>
              <a:rPr lang="ja" dirty="0" smtClean="0"/>
              <a:t>藤井寺市</a:t>
            </a:r>
            <a:r>
              <a:rPr lang="ja" dirty="0"/>
              <a:t>小山という所に</a:t>
            </a:r>
            <a:r>
              <a:rPr lang="ja" dirty="0" smtClean="0"/>
              <a:t>ある</a:t>
            </a:r>
            <a:r>
              <a:rPr lang="ja-JP" altLang="en-US" dirty="0" smtClean="0"/>
              <a:t>れんこん</a:t>
            </a:r>
            <a:r>
              <a:rPr lang="ja" dirty="0" smtClean="0"/>
              <a:t>畑で</a:t>
            </a:r>
            <a:r>
              <a:rPr lang="ja-JP" altLang="en-US" dirty="0" smtClean="0"/>
              <a:t>す</a:t>
            </a:r>
            <a:r>
              <a:rPr lang="ja" dirty="0" smtClean="0"/>
              <a:t>。</a:t>
            </a:r>
            <a:endParaRPr lang="en-US" altLang="ja" dirty="0" smtClean="0"/>
          </a:p>
        </p:txBody>
      </p:sp>
    </p:spTree>
    <p:extLst>
      <p:ext uri="{BB962C8B-B14F-4D97-AF65-F5344CB8AC3E}">
        <p14:creationId xmlns:p14="http://schemas.microsoft.com/office/powerpoint/2010/main" val="188009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7e71b1b39_0_31:notes"/>
          <p:cNvSpPr>
            <a:spLocks noGrp="1" noRot="1" noChangeAspect="1"/>
          </p:cNvSpPr>
          <p:nvPr>
            <p:ph type="sldImg" idx="2"/>
          </p:nvPr>
        </p:nvSpPr>
        <p:spPr>
          <a:xfrm>
            <a:off x="77788" y="739775"/>
            <a:ext cx="6584950"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7e71b1b39_0_31:notes"/>
          <p:cNvSpPr txBox="1">
            <a:spLocks noGrp="1"/>
          </p:cNvSpPr>
          <p:nvPr>
            <p:ph type="body" idx="1"/>
          </p:nvPr>
        </p:nvSpPr>
        <p:spPr>
          <a:xfrm>
            <a:off x="674053" y="4689515"/>
            <a:ext cx="539242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れんこんの作って収穫するまでの様子です。</a:t>
            </a:r>
            <a:endParaRPr/>
          </a:p>
          <a:p>
            <a:pPr marL="0" lvl="0" indent="0" algn="l" rtl="0">
              <a:spcBef>
                <a:spcPts val="0"/>
              </a:spcBef>
              <a:spcAft>
                <a:spcPts val="0"/>
              </a:spcAft>
              <a:buNone/>
            </a:pPr>
            <a:r>
              <a:rPr lang="ja"/>
              <a:t>7月ごろ、きれいなハスの花がさいています。</a:t>
            </a:r>
            <a:endParaRPr/>
          </a:p>
          <a:p>
            <a:pPr marL="0" lvl="0" indent="0" algn="l" rtl="0">
              <a:spcBef>
                <a:spcPts val="0"/>
              </a:spcBef>
              <a:spcAft>
                <a:spcPts val="0"/>
              </a:spcAft>
              <a:buNone/>
            </a:pPr>
            <a:r>
              <a:rPr lang="ja"/>
              <a:t>10月ごろ、たくさんの葉を刈り取り収穫が始まります。</a:t>
            </a:r>
            <a:endParaRPr/>
          </a:p>
          <a:p>
            <a:pPr marL="0" lvl="0" indent="0" algn="l" rtl="0">
              <a:spcBef>
                <a:spcPts val="0"/>
              </a:spcBef>
              <a:spcAft>
                <a:spcPts val="0"/>
              </a:spcAft>
              <a:buNone/>
            </a:pPr>
            <a:r>
              <a:rPr lang="ja"/>
              <a:t>泥だらけの畑の中に入ってれんこんを掘っていきます。</a:t>
            </a:r>
            <a:endParaRPr/>
          </a:p>
          <a:p>
            <a:pPr marL="0" lvl="0" indent="0" algn="l" rtl="0">
              <a:spcBef>
                <a:spcPts val="0"/>
              </a:spcBef>
              <a:spcAft>
                <a:spcPts val="0"/>
              </a:spcAft>
              <a:buNone/>
            </a:pPr>
            <a:r>
              <a:rPr lang="ja"/>
              <a:t>掘ったばかりのれんこんは、泥がついているのできれいに洗っていきます。</a:t>
            </a:r>
            <a:endParaRPr/>
          </a:p>
          <a:p>
            <a:pPr marL="0" lvl="0" indent="0" algn="l" rtl="0">
              <a:spcBef>
                <a:spcPts val="0"/>
              </a:spcBef>
              <a:spcAft>
                <a:spcPts val="0"/>
              </a:spcAft>
              <a:buNone/>
            </a:pPr>
            <a:r>
              <a:rPr lang="ja"/>
              <a:t>給食センターにはキロのれんこんを届けてもらいましたが、収穫から洗うまでで、1週間もかかったそうです。みんなに食べてもらいたいという想いで作ってくれました。</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2771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7664432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B482E8-6E0E-1B4F-B1FD-C69DB9E858D9}"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6782046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9732517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BF54567-0DE4-3F47-BF90-CB84690072F9}"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35476802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B482E8-6E0E-1B4F-B1FD-C69DB9E858D9}"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45924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B482E8-6E0E-1B4F-B1FD-C69DB9E858D9}"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6527272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0307195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330045325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extLst>
      <p:ext uri="{BB962C8B-B14F-4D97-AF65-F5344CB8AC3E}">
        <p14:creationId xmlns:p14="http://schemas.microsoft.com/office/powerpoint/2010/main" val="6867418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18222924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FA1846-DA80-1C48-A609-854EA85C59AD}" type="datetimeFigureOut">
              <a:rPr lang="en-US" smtClean="0"/>
              <a:pPr/>
              <a:t>12/19/2022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40770958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38604413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20272453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41079894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39072417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DF5E60-9974-AC48-9591-99C2BB44B7CF}" type="datetimeFigureOut">
              <a:rPr lang="en-US" smtClean="0"/>
              <a:pPr/>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41367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8C79C5D-2A6F-F04D-97DA-BEF2467B64E4}" type="datetimeFigureOut">
              <a:rPr lang="en-US" smtClean="0"/>
              <a:pPr/>
              <a:t>12/19/2022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9096528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09B482E8-6E0E-1B4F-B1FD-C69DB9E858D9}" type="datetimeFigureOut">
              <a:rPr lang="en-US" smtClean="0"/>
              <a:pPr/>
              <a:t>12/19/2022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US" altLang="ja" smtClean="0"/>
              <a:t>‹#›</a:t>
            </a:fld>
            <a:endParaRPr lang="ja" altLang="en-US"/>
          </a:p>
        </p:txBody>
      </p:sp>
    </p:spTree>
    <p:extLst>
      <p:ext uri="{BB962C8B-B14F-4D97-AF65-F5344CB8AC3E}">
        <p14:creationId xmlns:p14="http://schemas.microsoft.com/office/powerpoint/2010/main" val="173172236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sldNum="0" hdr="0" ftr="0" dt="0"/>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6.m4a"/><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5.xml"/><Relationship Id="rId5" Type="http://schemas.openxmlformats.org/officeDocument/2006/relationships/slideLayout" Target="../slideLayouts/slideLayout17.xml"/><Relationship Id="rId4" Type="http://schemas.openxmlformats.org/officeDocument/2006/relationships/audio" Target="../media/media6.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7.xml"/><Relationship Id="rId7" Type="http://schemas.openxmlformats.org/officeDocument/2006/relationships/image" Target="../media/image9.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png"/><Relationship Id="rId4" Type="http://schemas.openxmlformats.org/officeDocument/2006/relationships/notesSlide" Target="../notesSlides/notesSlide9.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956275" y="1250725"/>
            <a:ext cx="7410300" cy="249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ja" sz="6919" b="1" dirty="0" smtClean="0">
                <a:solidFill>
                  <a:srgbClr val="274E13"/>
                </a:solidFill>
              </a:rPr>
              <a:t>藤れんこん</a:t>
            </a:r>
            <a:r>
              <a:rPr lang="ja" sz="5520" b="1" dirty="0"/>
              <a:t>って</a:t>
            </a:r>
            <a:endParaRPr sz="5520" b="1" dirty="0"/>
          </a:p>
          <a:p>
            <a:pPr marL="0" lvl="0" indent="0" algn="ctr" rtl="0">
              <a:spcBef>
                <a:spcPts val="0"/>
              </a:spcBef>
              <a:spcAft>
                <a:spcPts val="0"/>
              </a:spcAft>
              <a:buSzPts val="990"/>
              <a:buNone/>
            </a:pPr>
            <a:r>
              <a:rPr lang="ja" sz="5520" b="1" dirty="0"/>
              <a:t>知ってる？</a:t>
            </a:r>
            <a:endParaRPr sz="5520" b="1" dirty="0"/>
          </a:p>
          <a:p>
            <a:pPr marL="0" lvl="0" indent="0" algn="ctr" rtl="0">
              <a:spcBef>
                <a:spcPts val="0"/>
              </a:spcBef>
              <a:spcAft>
                <a:spcPts val="0"/>
              </a:spcAft>
              <a:buSzPts val="990"/>
              <a:buNone/>
            </a:pPr>
            <a:endParaRPr sz="4720" b="1" dirty="0"/>
          </a:p>
        </p:txBody>
      </p:sp>
      <p:sp>
        <p:nvSpPr>
          <p:cNvPr id="4" name="Google Shape;54;p13"/>
          <p:cNvSpPr txBox="1">
            <a:spLocks/>
          </p:cNvSpPr>
          <p:nvPr/>
        </p:nvSpPr>
        <p:spPr>
          <a:xfrm>
            <a:off x="1479478" y="1017141"/>
            <a:ext cx="1419532" cy="436734"/>
          </a:xfrm>
          <a:prstGeom prst="rect">
            <a:avLst/>
          </a:prstGeom>
        </p:spPr>
        <p:txBody>
          <a:bodyPr spcFirstLastPara="1" vert="horz" wrap="square" lIns="91425" tIns="91425" rIns="91425" bIns="91425" rtlCol="0" anchor="t" anchorCtr="0">
            <a:noAutofit/>
          </a:bodyPr>
          <a:lstStyle>
            <a:lvl1pPr lvl="0" algn="l" defTabSz="342900" rtl="0" eaLnBrk="1" latinLnBrk="0" hangingPunct="1">
              <a:spcBef>
                <a:spcPts val="0"/>
              </a:spcBef>
              <a:spcAft>
                <a:spcPts val="0"/>
              </a:spcAft>
              <a:buSzPts val="2800"/>
              <a:buNone/>
              <a:defRPr kumimoji="1" sz="2700" kern="1200">
                <a:solidFill>
                  <a:schemeClr val="accent1"/>
                </a:solidFill>
                <a:latin typeface="+mj-lt"/>
                <a:ea typeface="+mj-ea"/>
                <a:cs typeface="+mj-cs"/>
              </a:defRPr>
            </a:lvl1pPr>
            <a:lvl2pPr lvl="1" eaLnBrk="1" hangingPunct="1">
              <a:spcBef>
                <a:spcPts val="0"/>
              </a:spcBef>
              <a:spcAft>
                <a:spcPts val="0"/>
              </a:spcAft>
              <a:buSzPts val="2800"/>
              <a:buNone/>
              <a:defRPr kumimoji="1">
                <a:solidFill>
                  <a:schemeClr val="tx2"/>
                </a:solidFill>
              </a:defRPr>
            </a:lvl2pPr>
            <a:lvl3pPr lvl="2" eaLnBrk="1" hangingPunct="1">
              <a:spcBef>
                <a:spcPts val="0"/>
              </a:spcBef>
              <a:spcAft>
                <a:spcPts val="0"/>
              </a:spcAft>
              <a:buSzPts val="2800"/>
              <a:buNone/>
              <a:defRPr kumimoji="1">
                <a:solidFill>
                  <a:schemeClr val="tx2"/>
                </a:solidFill>
              </a:defRPr>
            </a:lvl3pPr>
            <a:lvl4pPr lvl="3" eaLnBrk="1" hangingPunct="1">
              <a:spcBef>
                <a:spcPts val="0"/>
              </a:spcBef>
              <a:spcAft>
                <a:spcPts val="0"/>
              </a:spcAft>
              <a:buSzPts val="2800"/>
              <a:buNone/>
              <a:defRPr kumimoji="1">
                <a:solidFill>
                  <a:schemeClr val="tx2"/>
                </a:solidFill>
              </a:defRPr>
            </a:lvl4pPr>
            <a:lvl5pPr lvl="4" eaLnBrk="1" hangingPunct="1">
              <a:spcBef>
                <a:spcPts val="0"/>
              </a:spcBef>
              <a:spcAft>
                <a:spcPts val="0"/>
              </a:spcAft>
              <a:buSzPts val="2800"/>
              <a:buNone/>
              <a:defRPr kumimoji="1">
                <a:solidFill>
                  <a:schemeClr val="tx2"/>
                </a:solidFill>
              </a:defRPr>
            </a:lvl5pPr>
            <a:lvl6pPr lvl="5" eaLnBrk="1" hangingPunct="1">
              <a:spcBef>
                <a:spcPts val="0"/>
              </a:spcBef>
              <a:spcAft>
                <a:spcPts val="0"/>
              </a:spcAft>
              <a:buSzPts val="2800"/>
              <a:buNone/>
              <a:defRPr kumimoji="1">
                <a:solidFill>
                  <a:schemeClr val="tx2"/>
                </a:solidFill>
              </a:defRPr>
            </a:lvl6pPr>
            <a:lvl7pPr lvl="6" eaLnBrk="1" hangingPunct="1">
              <a:spcBef>
                <a:spcPts val="0"/>
              </a:spcBef>
              <a:spcAft>
                <a:spcPts val="0"/>
              </a:spcAft>
              <a:buSzPts val="2800"/>
              <a:buNone/>
              <a:defRPr kumimoji="1">
                <a:solidFill>
                  <a:schemeClr val="tx2"/>
                </a:solidFill>
              </a:defRPr>
            </a:lvl7pPr>
            <a:lvl8pPr lvl="7" eaLnBrk="1" hangingPunct="1">
              <a:spcBef>
                <a:spcPts val="0"/>
              </a:spcBef>
              <a:spcAft>
                <a:spcPts val="0"/>
              </a:spcAft>
              <a:buSzPts val="2800"/>
              <a:buNone/>
              <a:defRPr kumimoji="1">
                <a:solidFill>
                  <a:schemeClr val="tx2"/>
                </a:solidFill>
              </a:defRPr>
            </a:lvl8pPr>
            <a:lvl9pPr lvl="8" eaLnBrk="1" hangingPunct="1">
              <a:spcBef>
                <a:spcPts val="0"/>
              </a:spcBef>
              <a:spcAft>
                <a:spcPts val="0"/>
              </a:spcAft>
              <a:buSzPts val="2800"/>
              <a:buNone/>
              <a:defRPr kumimoji="1">
                <a:solidFill>
                  <a:schemeClr val="tx2"/>
                </a:solidFill>
              </a:defRPr>
            </a:lvl9pPr>
          </a:lstStyle>
          <a:p>
            <a:pPr algn="ctr">
              <a:buClrTx/>
              <a:buSzPts val="990"/>
              <a:buFontTx/>
            </a:pPr>
            <a:r>
              <a:rPr lang="ja-JP" altLang="en-US" sz="2800" b="1" dirty="0" smtClean="0">
                <a:solidFill>
                  <a:srgbClr val="274E13"/>
                </a:solidFill>
              </a:rPr>
              <a:t>ふ</a:t>
            </a:r>
            <a:r>
              <a:rPr lang="ja-JP" altLang="en-US" sz="2800" b="1" dirty="0">
                <a:solidFill>
                  <a:srgbClr val="274E13"/>
                </a:solidFill>
              </a:rPr>
              <a:t>じ</a:t>
            </a:r>
            <a:endParaRPr lang="ja-JP" altLang="en-US" sz="2800" b="1" dirty="0"/>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108"/>
    </mc:Choice>
    <mc:Fallback xmlns="">
      <p:transition spd="slow" advTm="11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4820" b="1" dirty="0">
                <a:solidFill>
                  <a:srgbClr val="002060"/>
                </a:solidFill>
              </a:rPr>
              <a:t>いかがでしたか？</a:t>
            </a:r>
            <a:endParaRPr sz="4820" b="1" dirty="0">
              <a:solidFill>
                <a:srgbClr val="002060"/>
              </a:solidFill>
            </a:endParaRPr>
          </a:p>
          <a:p>
            <a:pPr marL="0" lvl="0" indent="0" algn="l" rtl="0">
              <a:spcBef>
                <a:spcPts val="0"/>
              </a:spcBef>
              <a:spcAft>
                <a:spcPts val="0"/>
              </a:spcAft>
              <a:buSzPts val="990"/>
              <a:buNone/>
            </a:pPr>
            <a:endParaRPr sz="4020" b="1" dirty="0">
              <a:solidFill>
                <a:srgbClr val="002060"/>
              </a:solidFill>
            </a:endParaRPr>
          </a:p>
        </p:txBody>
      </p:sp>
      <p:sp>
        <p:nvSpPr>
          <p:cNvPr id="135" name="Google Shape;135;p23"/>
          <p:cNvSpPr txBox="1">
            <a:spLocks noGrp="1"/>
          </p:cNvSpPr>
          <p:nvPr>
            <p:ph type="body" idx="1"/>
          </p:nvPr>
        </p:nvSpPr>
        <p:spPr>
          <a:xfrm>
            <a:off x="147900" y="1517525"/>
            <a:ext cx="5705700" cy="3290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ja" sz="3000" b="1" dirty="0">
                <a:solidFill>
                  <a:schemeClr val="dk1"/>
                </a:solidFill>
              </a:rPr>
              <a:t>今日は</a:t>
            </a:r>
            <a:r>
              <a:rPr lang="ja" sz="3540" b="1" dirty="0">
                <a:solidFill>
                  <a:srgbClr val="990000"/>
                </a:solidFill>
              </a:rPr>
              <a:t>藤れんこん</a:t>
            </a:r>
            <a:r>
              <a:rPr lang="ja" sz="3000" b="1" dirty="0">
                <a:solidFill>
                  <a:schemeClr val="dk1"/>
                </a:solidFill>
              </a:rPr>
              <a:t>の紹介をしました。</a:t>
            </a:r>
            <a:endParaRPr sz="3000" b="1" dirty="0">
              <a:solidFill>
                <a:schemeClr val="dk1"/>
              </a:solidFill>
            </a:endParaRPr>
          </a:p>
          <a:p>
            <a:pPr marL="0" lvl="0" indent="0" algn="l" rtl="0">
              <a:spcBef>
                <a:spcPts val="1200"/>
              </a:spcBef>
              <a:spcAft>
                <a:spcPts val="0"/>
              </a:spcAft>
              <a:buNone/>
            </a:pPr>
            <a:r>
              <a:rPr lang="ja" sz="3000" b="1" dirty="0" smtClean="0">
                <a:solidFill>
                  <a:schemeClr val="dk1"/>
                </a:solidFill>
              </a:rPr>
              <a:t>農家</a:t>
            </a:r>
            <a:r>
              <a:rPr lang="ja" sz="3000" b="1" dirty="0">
                <a:solidFill>
                  <a:schemeClr val="dk1"/>
                </a:solidFill>
              </a:rPr>
              <a:t>の人たちの、色々な努力や想いが伝わってきたね。</a:t>
            </a:r>
            <a:endParaRPr sz="3000" b="1" dirty="0">
              <a:solidFill>
                <a:schemeClr val="dk1"/>
              </a:solidFill>
            </a:endParaRPr>
          </a:p>
          <a:p>
            <a:pPr marL="0" lvl="0" indent="0" algn="l" rtl="0">
              <a:spcBef>
                <a:spcPts val="1200"/>
              </a:spcBef>
              <a:spcAft>
                <a:spcPts val="1200"/>
              </a:spcAft>
              <a:buNone/>
            </a:pPr>
            <a:r>
              <a:rPr lang="ja" sz="3832" b="1" dirty="0">
                <a:solidFill>
                  <a:srgbClr val="CC0000"/>
                </a:solidFill>
              </a:rPr>
              <a:t>感謝</a:t>
            </a:r>
            <a:r>
              <a:rPr lang="ja" sz="3832" b="1" dirty="0" smtClean="0">
                <a:solidFill>
                  <a:srgbClr val="CC0000"/>
                </a:solidFill>
              </a:rPr>
              <a:t>して</a:t>
            </a:r>
            <a:endParaRPr lang="en-US" altLang="ja" sz="3832" b="1" dirty="0" smtClean="0">
              <a:solidFill>
                <a:srgbClr val="CC0000"/>
              </a:solidFill>
            </a:endParaRPr>
          </a:p>
          <a:p>
            <a:pPr marL="0" lvl="0" indent="0" algn="l" rtl="0">
              <a:spcBef>
                <a:spcPts val="1200"/>
              </a:spcBef>
              <a:spcAft>
                <a:spcPts val="1200"/>
              </a:spcAft>
              <a:buNone/>
            </a:pPr>
            <a:r>
              <a:rPr lang="ja" sz="3832" b="1" dirty="0" smtClean="0">
                <a:solidFill>
                  <a:srgbClr val="CC0000"/>
                </a:solidFill>
              </a:rPr>
              <a:t>いただきましょう</a:t>
            </a:r>
            <a:r>
              <a:rPr lang="ja" sz="3832" b="1" dirty="0">
                <a:solidFill>
                  <a:srgbClr val="CC0000"/>
                </a:solidFill>
              </a:rPr>
              <a:t>！</a:t>
            </a:r>
            <a:endParaRPr sz="3832" b="1" dirty="0">
              <a:solidFill>
                <a:srgbClr val="CC0000"/>
              </a:solidFill>
            </a:endParaRPr>
          </a:p>
        </p:txBody>
      </p:sp>
      <p:pic>
        <p:nvPicPr>
          <p:cNvPr id="136" name="Google Shape;136;p2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53600" y="1011075"/>
            <a:ext cx="2640663" cy="3522473"/>
          </a:xfrm>
          <a:prstGeom prst="rect">
            <a:avLst/>
          </a:prstGeom>
          <a:ln>
            <a:noFill/>
          </a:ln>
          <a:effectLst>
            <a:softEdge rad="112500"/>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374"/>
    </mc:Choice>
    <mc:Fallback xmlns="">
      <p:transition spd="slow" advTm="18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2612750" y="1774525"/>
            <a:ext cx="4572000" cy="217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6719" b="1" dirty="0">
                <a:solidFill>
                  <a:srgbClr val="002060"/>
                </a:solidFill>
              </a:rPr>
              <a:t>おしまい</a:t>
            </a:r>
            <a:endParaRPr sz="6719" b="1" dirty="0">
              <a:solidFill>
                <a:srgbClr val="002060"/>
              </a:solidFill>
            </a:endParaRPr>
          </a:p>
          <a:p>
            <a:pPr marL="0" lvl="0" indent="0" algn="l" rtl="0">
              <a:spcBef>
                <a:spcPts val="0"/>
              </a:spcBef>
              <a:spcAft>
                <a:spcPts val="0"/>
              </a:spcAft>
              <a:buSzPts val="990"/>
              <a:buNone/>
            </a:pPr>
            <a:endParaRPr sz="5920" b="1" dirty="0">
              <a:solidFill>
                <a:srgbClr val="002060"/>
              </a:solidFill>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71"/>
    </mc:Choice>
    <mc:Fallback xmlns="">
      <p:transition spd="slow" advTm="2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172050" y="283825"/>
            <a:ext cx="8966700" cy="179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4820" b="1" dirty="0">
                <a:solidFill>
                  <a:srgbClr val="002060"/>
                </a:solidFill>
              </a:rPr>
              <a:t>３月３日</a:t>
            </a:r>
            <a:r>
              <a:rPr lang="ja" sz="4820" b="1" dirty="0" smtClean="0">
                <a:solidFill>
                  <a:srgbClr val="002060"/>
                </a:solidFill>
              </a:rPr>
              <a:t>は</a:t>
            </a:r>
            <a:r>
              <a:rPr lang="ja-JP" altLang="en-US" sz="4820" b="1" dirty="0" smtClean="0">
                <a:solidFill>
                  <a:srgbClr val="C00000"/>
                </a:solidFill>
              </a:rPr>
              <a:t>ひなまつ</a:t>
            </a:r>
            <a:r>
              <a:rPr lang="ja-JP" altLang="en-US" sz="4820" b="1" dirty="0">
                <a:solidFill>
                  <a:srgbClr val="C00000"/>
                </a:solidFill>
              </a:rPr>
              <a:t>り</a:t>
            </a:r>
            <a:endParaRPr sz="4820" b="1" dirty="0">
              <a:solidFill>
                <a:srgbClr val="C00000"/>
              </a:solidFill>
            </a:endParaRPr>
          </a:p>
          <a:p>
            <a:pPr marL="0" lvl="0" indent="0" algn="l" rtl="0">
              <a:spcBef>
                <a:spcPts val="0"/>
              </a:spcBef>
              <a:spcAft>
                <a:spcPts val="0"/>
              </a:spcAft>
              <a:buSzPts val="990"/>
              <a:buNone/>
            </a:pPr>
            <a:r>
              <a:rPr lang="ja" sz="4820" b="1" dirty="0">
                <a:solidFill>
                  <a:srgbClr val="002060"/>
                </a:solidFill>
              </a:rPr>
              <a:t>給食には</a:t>
            </a:r>
            <a:r>
              <a:rPr lang="ja" sz="4820" b="1" dirty="0" smtClean="0">
                <a:solidFill>
                  <a:srgbClr val="002060"/>
                </a:solidFill>
              </a:rPr>
              <a:t>、</a:t>
            </a:r>
            <a:r>
              <a:rPr lang="ja-JP" altLang="en-US" sz="4820" b="1" dirty="0" smtClean="0">
                <a:solidFill>
                  <a:srgbClr val="002060"/>
                </a:solidFill>
              </a:rPr>
              <a:t>ちらしずし</a:t>
            </a:r>
            <a:r>
              <a:rPr lang="ja" sz="4820" b="1" dirty="0" smtClean="0">
                <a:solidFill>
                  <a:srgbClr val="002060"/>
                </a:solidFill>
              </a:rPr>
              <a:t>が</a:t>
            </a:r>
            <a:r>
              <a:rPr lang="ja" sz="4820" b="1" dirty="0">
                <a:solidFill>
                  <a:srgbClr val="002060"/>
                </a:solidFill>
              </a:rPr>
              <a:t>登場！</a:t>
            </a:r>
            <a:endParaRPr sz="4020" b="1" dirty="0">
              <a:solidFill>
                <a:srgbClr val="002060"/>
              </a:solidFill>
            </a:endParaRPr>
          </a:p>
        </p:txBody>
      </p:sp>
      <p:sp>
        <p:nvSpPr>
          <p:cNvPr id="60" name="Google Shape;60;p14"/>
          <p:cNvSpPr txBox="1">
            <a:spLocks noGrp="1"/>
          </p:cNvSpPr>
          <p:nvPr>
            <p:ph type="body" idx="1"/>
          </p:nvPr>
        </p:nvSpPr>
        <p:spPr>
          <a:xfrm>
            <a:off x="542825" y="2081550"/>
            <a:ext cx="8520600" cy="631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ja" sz="3000" b="1" dirty="0" smtClean="0">
                <a:solidFill>
                  <a:schemeClr val="dk1"/>
                </a:solidFill>
              </a:rPr>
              <a:t>どんな</a:t>
            </a:r>
            <a:r>
              <a:rPr lang="ja-JP" altLang="en-US" sz="3000" b="1" dirty="0" smtClean="0">
                <a:solidFill>
                  <a:schemeClr val="dk1"/>
                </a:solidFill>
              </a:rPr>
              <a:t>食</a:t>
            </a:r>
            <a:r>
              <a:rPr lang="ja-JP" altLang="en-US" sz="3000" b="1" dirty="0" err="1" smtClean="0">
                <a:solidFill>
                  <a:schemeClr val="dk1"/>
                </a:solidFill>
              </a:rPr>
              <a:t>ざい</a:t>
            </a:r>
            <a:r>
              <a:rPr lang="ja" sz="3000" b="1" dirty="0" smtClean="0">
                <a:solidFill>
                  <a:schemeClr val="dk1"/>
                </a:solidFill>
              </a:rPr>
              <a:t>が</a:t>
            </a:r>
            <a:r>
              <a:rPr lang="ja" sz="3000" b="1" dirty="0">
                <a:solidFill>
                  <a:schemeClr val="dk1"/>
                </a:solidFill>
              </a:rPr>
              <a:t>入っているかな？</a:t>
            </a:r>
            <a:endParaRPr sz="3000" b="1" dirty="0">
              <a:solidFill>
                <a:schemeClr val="dk1"/>
              </a:solidFill>
            </a:endParaRPr>
          </a:p>
        </p:txBody>
      </p:sp>
      <p:sp>
        <p:nvSpPr>
          <p:cNvPr id="61" name="Google Shape;61;p14"/>
          <p:cNvSpPr txBox="1">
            <a:spLocks noGrp="1"/>
          </p:cNvSpPr>
          <p:nvPr>
            <p:ph type="body" idx="4294967295"/>
          </p:nvPr>
        </p:nvSpPr>
        <p:spPr>
          <a:xfrm>
            <a:off x="0" y="2644775"/>
            <a:ext cx="3806825" cy="269398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3000" b="1">
                <a:solidFill>
                  <a:schemeClr val="dk1"/>
                </a:solidFill>
              </a:rPr>
              <a:t>・あぶらあげ</a:t>
            </a:r>
            <a:endParaRPr sz="3000" b="1">
              <a:solidFill>
                <a:schemeClr val="dk1"/>
              </a:solidFill>
            </a:endParaRPr>
          </a:p>
          <a:p>
            <a:pPr marL="0" lvl="0" indent="0" algn="l" rtl="0">
              <a:spcBef>
                <a:spcPts val="1200"/>
              </a:spcBef>
              <a:spcAft>
                <a:spcPts val="0"/>
              </a:spcAft>
              <a:buNone/>
            </a:pPr>
            <a:r>
              <a:rPr lang="ja" sz="3000" b="1">
                <a:solidFill>
                  <a:schemeClr val="dk1"/>
                </a:solidFill>
              </a:rPr>
              <a:t>・こうやどうふ</a:t>
            </a:r>
            <a:endParaRPr sz="3000" b="1">
              <a:solidFill>
                <a:schemeClr val="dk1"/>
              </a:solidFill>
            </a:endParaRPr>
          </a:p>
          <a:p>
            <a:pPr marL="0" lvl="0" indent="0" algn="l" rtl="0">
              <a:spcBef>
                <a:spcPts val="1200"/>
              </a:spcBef>
              <a:spcAft>
                <a:spcPts val="0"/>
              </a:spcAft>
              <a:buNone/>
            </a:pPr>
            <a:r>
              <a:rPr lang="ja" sz="3000" b="1">
                <a:solidFill>
                  <a:schemeClr val="dk1"/>
                </a:solidFill>
              </a:rPr>
              <a:t>・にんじん</a:t>
            </a:r>
            <a:endParaRPr sz="3000" b="1">
              <a:solidFill>
                <a:schemeClr val="dk1"/>
              </a:solidFill>
            </a:endParaRPr>
          </a:p>
          <a:p>
            <a:pPr marL="0" lvl="0" indent="0" algn="l" rtl="0">
              <a:spcBef>
                <a:spcPts val="1200"/>
              </a:spcBef>
              <a:spcAft>
                <a:spcPts val="1200"/>
              </a:spcAft>
              <a:buNone/>
            </a:pPr>
            <a:endParaRPr sz="3000" b="1">
              <a:solidFill>
                <a:schemeClr val="dk1"/>
              </a:solidFill>
            </a:endParaRPr>
          </a:p>
        </p:txBody>
      </p:sp>
      <p:sp>
        <p:nvSpPr>
          <p:cNvPr id="62" name="Google Shape;62;p14"/>
          <p:cNvSpPr txBox="1">
            <a:spLocks noGrp="1"/>
          </p:cNvSpPr>
          <p:nvPr>
            <p:ph type="body" idx="4294967295"/>
          </p:nvPr>
        </p:nvSpPr>
        <p:spPr>
          <a:xfrm>
            <a:off x="5335588" y="2644775"/>
            <a:ext cx="3808412" cy="237172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3000" b="1">
                <a:solidFill>
                  <a:schemeClr val="dk1"/>
                </a:solidFill>
              </a:rPr>
              <a:t>・グリンピース</a:t>
            </a:r>
            <a:endParaRPr sz="3000" b="1">
              <a:solidFill>
                <a:schemeClr val="dk1"/>
              </a:solidFill>
            </a:endParaRPr>
          </a:p>
          <a:p>
            <a:pPr marL="0" lvl="0" indent="0" algn="l" rtl="0">
              <a:spcBef>
                <a:spcPts val="1200"/>
              </a:spcBef>
              <a:spcAft>
                <a:spcPts val="0"/>
              </a:spcAft>
              <a:buNone/>
            </a:pPr>
            <a:r>
              <a:rPr lang="ja" sz="3000" b="1">
                <a:solidFill>
                  <a:schemeClr val="dk1"/>
                </a:solidFill>
              </a:rPr>
              <a:t>・ほししいたけ</a:t>
            </a:r>
            <a:endParaRPr sz="3000" b="1">
              <a:solidFill>
                <a:schemeClr val="dk1"/>
              </a:solidFill>
            </a:endParaRPr>
          </a:p>
          <a:p>
            <a:pPr marL="0" lvl="0" indent="0" algn="l" rtl="0">
              <a:spcBef>
                <a:spcPts val="1200"/>
              </a:spcBef>
              <a:spcAft>
                <a:spcPts val="1200"/>
              </a:spcAft>
              <a:buNone/>
            </a:pPr>
            <a:r>
              <a:rPr lang="ja" sz="3000" b="1">
                <a:solidFill>
                  <a:schemeClr val="dk1"/>
                </a:solidFill>
              </a:rPr>
              <a:t>・れんこん</a:t>
            </a:r>
            <a:endParaRPr sz="3000" b="1">
              <a:solidFill>
                <a:schemeClr val="dk1"/>
              </a:solidFill>
            </a:endParaRPr>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133"/>
    </mc:Choice>
    <mc:Fallback xmlns="">
      <p:transition spd="slow" advTm="25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4820" b="1">
                <a:solidFill>
                  <a:srgbClr val="980000"/>
                </a:solidFill>
              </a:rPr>
              <a:t>藤れんこん</a:t>
            </a:r>
            <a:endParaRPr sz="4820" b="1">
              <a:solidFill>
                <a:srgbClr val="980000"/>
              </a:solidFill>
            </a:endParaRPr>
          </a:p>
          <a:p>
            <a:pPr marL="0" lvl="0" indent="0" algn="l" rtl="0">
              <a:spcBef>
                <a:spcPts val="0"/>
              </a:spcBef>
              <a:spcAft>
                <a:spcPts val="0"/>
              </a:spcAft>
              <a:buSzPts val="990"/>
              <a:buNone/>
            </a:pPr>
            <a:endParaRPr sz="4020" b="1"/>
          </a:p>
        </p:txBody>
      </p:sp>
      <p:sp>
        <p:nvSpPr>
          <p:cNvPr id="68" name="Google Shape;68;p15"/>
          <p:cNvSpPr txBox="1">
            <a:spLocks noGrp="1"/>
          </p:cNvSpPr>
          <p:nvPr>
            <p:ph type="body" idx="1"/>
          </p:nvPr>
        </p:nvSpPr>
        <p:spPr>
          <a:xfrm>
            <a:off x="466175" y="1571250"/>
            <a:ext cx="4435500" cy="319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3000" b="1" dirty="0">
                <a:solidFill>
                  <a:schemeClr val="dk1"/>
                </a:solidFill>
              </a:rPr>
              <a:t>今回</a:t>
            </a:r>
            <a:r>
              <a:rPr lang="ja" sz="3000" b="1" dirty="0" smtClean="0">
                <a:solidFill>
                  <a:schemeClr val="dk1"/>
                </a:solidFill>
              </a:rPr>
              <a:t>の</a:t>
            </a:r>
            <a:r>
              <a:rPr lang="ja-JP" altLang="en-US" sz="3000" b="1" dirty="0" smtClean="0">
                <a:solidFill>
                  <a:schemeClr val="dk1"/>
                </a:solidFill>
              </a:rPr>
              <a:t>ちらしずし</a:t>
            </a:r>
            <a:r>
              <a:rPr lang="ja" sz="3000" b="1" dirty="0" smtClean="0">
                <a:solidFill>
                  <a:schemeClr val="dk1"/>
                </a:solidFill>
              </a:rPr>
              <a:t>には</a:t>
            </a:r>
            <a:r>
              <a:rPr lang="ja" sz="3000" b="1" dirty="0">
                <a:solidFill>
                  <a:schemeClr val="dk1"/>
                </a:solidFill>
              </a:rPr>
              <a:t>、</a:t>
            </a:r>
            <a:endParaRPr sz="3000" b="1" dirty="0">
              <a:solidFill>
                <a:schemeClr val="dk1"/>
              </a:solidFill>
            </a:endParaRPr>
          </a:p>
          <a:p>
            <a:pPr marL="0" lvl="0" indent="0" algn="l" rtl="0">
              <a:spcBef>
                <a:spcPts val="1200"/>
              </a:spcBef>
              <a:spcAft>
                <a:spcPts val="0"/>
              </a:spcAft>
              <a:buNone/>
            </a:pPr>
            <a:r>
              <a:rPr lang="ja" sz="3000" b="1" dirty="0">
                <a:solidFill>
                  <a:schemeClr val="dk1"/>
                </a:solidFill>
              </a:rPr>
              <a:t>藤井寺市でとれた</a:t>
            </a:r>
            <a:endParaRPr sz="3000" b="1" dirty="0">
              <a:solidFill>
                <a:schemeClr val="dk1"/>
              </a:solidFill>
            </a:endParaRPr>
          </a:p>
          <a:p>
            <a:pPr marL="0" lvl="0" indent="0" algn="l" rtl="0">
              <a:spcBef>
                <a:spcPts val="1200"/>
              </a:spcBef>
              <a:spcAft>
                <a:spcPts val="0"/>
              </a:spcAft>
              <a:buNone/>
            </a:pPr>
            <a:r>
              <a:rPr lang="ja" sz="3000" b="1" dirty="0">
                <a:solidFill>
                  <a:srgbClr val="990000"/>
                </a:solidFill>
              </a:rPr>
              <a:t>「藤れんこん」</a:t>
            </a:r>
            <a:r>
              <a:rPr lang="ja" sz="3000" b="1" dirty="0">
                <a:solidFill>
                  <a:schemeClr val="dk1"/>
                </a:solidFill>
              </a:rPr>
              <a:t>という</a:t>
            </a:r>
            <a:endParaRPr sz="3000" b="1" dirty="0">
              <a:solidFill>
                <a:schemeClr val="dk1"/>
              </a:solidFill>
            </a:endParaRPr>
          </a:p>
          <a:p>
            <a:pPr marL="0" lvl="0" indent="0" algn="l" rtl="0">
              <a:spcBef>
                <a:spcPts val="1200"/>
              </a:spcBef>
              <a:spcAft>
                <a:spcPts val="1200"/>
              </a:spcAft>
              <a:buNone/>
            </a:pPr>
            <a:r>
              <a:rPr lang="ja" sz="3000" b="1" dirty="0">
                <a:solidFill>
                  <a:schemeClr val="dk1"/>
                </a:solidFill>
              </a:rPr>
              <a:t>種類のれんこんが入っているよ！</a:t>
            </a:r>
            <a:endParaRPr sz="3000" b="1" dirty="0">
              <a:solidFill>
                <a:schemeClr val="dk1"/>
              </a:solidFill>
            </a:endParaRPr>
          </a:p>
        </p:txBody>
      </p:sp>
      <p:pic>
        <p:nvPicPr>
          <p:cNvPr id="69" name="Google Shape;69;p1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459498" y="523750"/>
            <a:ext cx="3070625" cy="4096000"/>
          </a:xfrm>
          <a:prstGeom prst="rect">
            <a:avLst/>
          </a:prstGeom>
          <a:ln>
            <a:noFill/>
          </a:ln>
          <a:effectLst>
            <a:softEdge rad="112500"/>
          </a:effec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591"/>
    </mc:Choice>
    <mc:Fallback xmlns="">
      <p:transition spd="slow" advTm="14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4820" b="1" dirty="0">
                <a:solidFill>
                  <a:srgbClr val="002060"/>
                </a:solidFill>
              </a:rPr>
              <a:t>れんこんクイズ</a:t>
            </a:r>
            <a:endParaRPr sz="4820" b="1" dirty="0">
              <a:solidFill>
                <a:srgbClr val="002060"/>
              </a:solidFill>
            </a:endParaRPr>
          </a:p>
          <a:p>
            <a:pPr marL="0" lvl="0" indent="0" algn="l" rtl="0">
              <a:spcBef>
                <a:spcPts val="0"/>
              </a:spcBef>
              <a:spcAft>
                <a:spcPts val="0"/>
              </a:spcAft>
              <a:buSzPts val="990"/>
              <a:buNone/>
            </a:pPr>
            <a:endParaRPr sz="4020" b="1" dirty="0">
              <a:solidFill>
                <a:srgbClr val="002060"/>
              </a:solidFill>
            </a:endParaRPr>
          </a:p>
        </p:txBody>
      </p:sp>
      <p:sp>
        <p:nvSpPr>
          <p:cNvPr id="75" name="Google Shape;75;p16"/>
          <p:cNvSpPr txBox="1">
            <a:spLocks noGrp="1"/>
          </p:cNvSpPr>
          <p:nvPr>
            <p:ph type="body" idx="1"/>
          </p:nvPr>
        </p:nvSpPr>
        <p:spPr>
          <a:xfrm>
            <a:off x="492576" y="1460115"/>
            <a:ext cx="8520600" cy="926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ja" sz="3000" b="1" dirty="0">
                <a:solidFill>
                  <a:schemeClr val="dk1"/>
                </a:solidFill>
              </a:rPr>
              <a:t>れんこんは、ハスのどこの</a:t>
            </a:r>
            <a:r>
              <a:rPr lang="ja" sz="3000" b="1" dirty="0" smtClean="0">
                <a:solidFill>
                  <a:schemeClr val="dk1"/>
                </a:solidFill>
              </a:rPr>
              <a:t>部分でしょうか？</a:t>
            </a:r>
            <a:endParaRPr sz="3000" b="1" dirty="0">
              <a:solidFill>
                <a:schemeClr val="dk1"/>
              </a:solidFill>
            </a:endParaRPr>
          </a:p>
        </p:txBody>
      </p:sp>
      <p:sp>
        <p:nvSpPr>
          <p:cNvPr id="76" name="Google Shape;76;p16"/>
          <p:cNvSpPr txBox="1">
            <a:spLocks noGrp="1"/>
          </p:cNvSpPr>
          <p:nvPr>
            <p:ph type="body" idx="4294967295"/>
          </p:nvPr>
        </p:nvSpPr>
        <p:spPr>
          <a:xfrm>
            <a:off x="623888" y="2490788"/>
            <a:ext cx="8520112" cy="235743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3000" b="1" dirty="0">
                <a:solidFill>
                  <a:schemeClr val="dk1"/>
                </a:solidFill>
              </a:rPr>
              <a:t>①</a:t>
            </a:r>
            <a:r>
              <a:rPr lang="ja" sz="3000" b="1" dirty="0" smtClean="0">
                <a:solidFill>
                  <a:schemeClr val="dk1"/>
                </a:solidFill>
              </a:rPr>
              <a:t>根</a:t>
            </a:r>
            <a:r>
              <a:rPr lang="ja-JP" altLang="en-US" sz="3000" b="1" dirty="0" smtClean="0">
                <a:solidFill>
                  <a:schemeClr val="dk1"/>
                </a:solidFill>
              </a:rPr>
              <a:t>（ね）</a:t>
            </a:r>
            <a:endParaRPr sz="3000" b="1" dirty="0">
              <a:solidFill>
                <a:schemeClr val="dk1"/>
              </a:solidFill>
            </a:endParaRPr>
          </a:p>
          <a:p>
            <a:pPr marL="0" lvl="0" indent="0" algn="l" rtl="0">
              <a:spcBef>
                <a:spcPts val="1200"/>
              </a:spcBef>
              <a:spcAft>
                <a:spcPts val="0"/>
              </a:spcAft>
              <a:buNone/>
            </a:pPr>
            <a:r>
              <a:rPr lang="ja" sz="3000" b="1" dirty="0">
                <a:solidFill>
                  <a:schemeClr val="dk1"/>
                </a:solidFill>
              </a:rPr>
              <a:t>②くき</a:t>
            </a:r>
            <a:endParaRPr sz="3000" b="1" dirty="0">
              <a:solidFill>
                <a:schemeClr val="dk1"/>
              </a:solidFill>
            </a:endParaRPr>
          </a:p>
          <a:p>
            <a:pPr marL="0" lvl="0" indent="0" algn="l" rtl="0">
              <a:spcBef>
                <a:spcPts val="1200"/>
              </a:spcBef>
              <a:spcAft>
                <a:spcPts val="1200"/>
              </a:spcAft>
              <a:buNone/>
            </a:pPr>
            <a:r>
              <a:rPr lang="ja" sz="3000" b="1" dirty="0">
                <a:solidFill>
                  <a:schemeClr val="dk1"/>
                </a:solidFill>
              </a:rPr>
              <a:t>③</a:t>
            </a:r>
            <a:r>
              <a:rPr lang="ja" sz="3000" b="1" dirty="0" smtClean="0">
                <a:solidFill>
                  <a:schemeClr val="dk1"/>
                </a:solidFill>
              </a:rPr>
              <a:t>実</a:t>
            </a:r>
            <a:r>
              <a:rPr lang="ja-JP" altLang="en-US" sz="3000" b="1" dirty="0" smtClean="0">
                <a:solidFill>
                  <a:schemeClr val="dk1"/>
                </a:solidFill>
              </a:rPr>
              <a:t>（み）</a:t>
            </a:r>
            <a:endParaRPr sz="3000" b="1" dirty="0">
              <a:solidFill>
                <a:schemeClr val="dk1"/>
              </a:solidFill>
            </a:endParaRPr>
          </a:p>
        </p:txBody>
      </p:sp>
      <p:sp>
        <p:nvSpPr>
          <p:cNvPr id="77" name="Google Shape;77;p16"/>
          <p:cNvSpPr txBox="1">
            <a:spLocks noGrp="1"/>
          </p:cNvSpPr>
          <p:nvPr>
            <p:ph type="body" idx="4294967295"/>
          </p:nvPr>
        </p:nvSpPr>
        <p:spPr>
          <a:xfrm>
            <a:off x="3421295" y="4164762"/>
            <a:ext cx="1711325" cy="75406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ja" sz="2400" b="1" dirty="0">
                <a:solidFill>
                  <a:schemeClr val="dk1"/>
                </a:solidFill>
              </a:rPr>
              <a:t>ハス</a:t>
            </a:r>
            <a:endParaRPr sz="2400" b="1" dirty="0">
              <a:solidFill>
                <a:schemeClr val="dk1"/>
              </a:solidFill>
            </a:endParaRPr>
          </a:p>
        </p:txBody>
      </p:sp>
      <p:pic>
        <p:nvPicPr>
          <p:cNvPr id="78" name="Google Shape;78;p1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700350" y="2406625"/>
            <a:ext cx="3369374" cy="2525899"/>
          </a:xfrm>
          <a:prstGeom prst="rect">
            <a:avLst/>
          </a:prstGeom>
          <a:ln>
            <a:noFill/>
          </a:ln>
          <a:effectLst>
            <a:softEdge rad="112500"/>
          </a:effectLst>
        </p:spPr>
      </p:pic>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619"/>
    </mc:Choice>
    <mc:Fallback xmlns="">
      <p:transition spd="slow" advTm="37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871200"/>
          </a:xfrm>
          <a:prstGeom prst="rect">
            <a:avLst/>
          </a:prstGeom>
        </p:spPr>
        <p:txBody>
          <a:bodyPr spcFirstLastPara="1" wrap="square" lIns="91425" tIns="91425" rIns="91425" bIns="91425" anchor="t" anchorCtr="0">
            <a:noAutofit/>
          </a:bodyPr>
          <a:lstStyle/>
          <a:p>
            <a:pPr marL="0" marR="0" lvl="0" indent="0" algn="l" defTabSz="342900" rtl="0" fontAlgn="auto">
              <a:lnSpc>
                <a:spcPct val="100000"/>
              </a:lnSpc>
              <a:spcBef>
                <a:spcPct val="0"/>
              </a:spcBef>
              <a:spcAft>
                <a:spcPct val="0"/>
              </a:spcAft>
              <a:buSzPts val="990"/>
              <a:buNone/>
              <a:defRPr kumimoji="1" sz="2700" b="0" i="0" u="none" strike="noStrike" kern="1200" cap="none" spc="0" normalizeH="0" baseline="0" noProof="0">
                <a:ln w="9525" cap="flat" cmpd="sng" algn="ctr">
                  <a:noFill/>
                  <a:prstDash val="solid"/>
                  <a:round/>
                  <a:headEnd type="none" w="med" len="med"/>
                  <a:tailEnd type="none" w="med" len="med"/>
                </a:ln>
                <a:solidFill>
                  <a:srgbClr val="90C226"/>
                </a:solidFill>
                <a:uLnTx/>
                <a:uFillTx/>
                <a:latin typeface="+mj-lt"/>
                <a:ea typeface="+mj-ea"/>
                <a:cs typeface="+mj-cs"/>
                <a:sym typeface="Wingdings"/>
              </a:defRPr>
            </a:pPr>
            <a:r>
              <a:rPr kumimoji="1" lang="ja" sz="4820" b="1" i="0" u="none" strike="noStrike" kern="1200" cap="none" spc="0" normalizeH="0" baseline="0" noProof="0">
                <a:ln w="9525" cap="flat" cmpd="sng" algn="ctr">
                  <a:noFill/>
                  <a:prstDash val="solid"/>
                  <a:round/>
                  <a:headEnd type="none" w="med" len="med"/>
                  <a:tailEnd type="none" w="med" len="med"/>
                </a:ln>
                <a:solidFill>
                  <a:srgbClr val="002060"/>
                </a:solidFill>
                <a:uLnTx/>
                <a:uFillTx/>
                <a:latin typeface="+mj-lt"/>
                <a:ea typeface="+mj-ea"/>
                <a:cs typeface="+mj-cs"/>
                <a:sym typeface="Wingdings"/>
              </a:rPr>
              <a:t>こたえ</a:t>
            </a:r>
            <a:endParaRPr sz="4820" b="1">
              <a:solidFill>
                <a:srgbClr val="002060"/>
              </a:solidFill>
            </a:endParaRPr>
          </a:p>
          <a:p>
            <a:pPr marL="0" marR="0" lvl="0" indent="0" algn="l" defTabSz="342900" rtl="0" fontAlgn="auto">
              <a:lnSpc>
                <a:spcPct val="100000"/>
              </a:lnSpc>
              <a:spcBef>
                <a:spcPct val="0"/>
              </a:spcBef>
              <a:spcAft>
                <a:spcPct val="0"/>
              </a:spcAft>
              <a:buSzPts val="990"/>
              <a:buNone/>
              <a:defRPr kumimoji="1" sz="2700" b="0" i="0" u="none" strike="noStrike" kern="1200" cap="none" spc="0" normalizeH="0" baseline="0" noProof="0">
                <a:ln w="9525" cap="flat" cmpd="sng" algn="ctr">
                  <a:noFill/>
                  <a:prstDash val="solid"/>
                  <a:round/>
                  <a:headEnd type="none" w="med" len="med"/>
                  <a:tailEnd type="none" w="med" len="med"/>
                </a:ln>
                <a:solidFill>
                  <a:srgbClr val="90C226"/>
                </a:solidFill>
                <a:uLnTx/>
                <a:uFillTx/>
                <a:latin typeface="+mj-lt"/>
                <a:ea typeface="+mj-ea"/>
                <a:cs typeface="+mj-cs"/>
                <a:sym typeface="Wingdings"/>
              </a:defRPr>
            </a:pPr>
            <a:endParaRPr sz="4020" b="1">
              <a:solidFill>
                <a:srgbClr val="002060"/>
              </a:solidFill>
            </a:endParaRPr>
          </a:p>
        </p:txBody>
      </p:sp>
      <p:sp>
        <p:nvSpPr>
          <p:cNvPr id="84" name="Google Shape;84;p17"/>
          <p:cNvSpPr txBox="1">
            <a:spLocks noGrp="1"/>
          </p:cNvSpPr>
          <p:nvPr>
            <p:ph type="body" idx="1"/>
          </p:nvPr>
        </p:nvSpPr>
        <p:spPr>
          <a:xfrm>
            <a:off x="120480" y="1721145"/>
            <a:ext cx="2183400" cy="678300"/>
          </a:xfrm>
          <a:prstGeom prst="rect">
            <a:avLst/>
          </a:prstGeom>
        </p:spPr>
        <p:txBody>
          <a:bodyPr spcFirstLastPara="1" wrap="square" lIns="91425" tIns="91425" rIns="91425" bIns="91425" anchor="t" anchorCtr="0">
            <a:noAutofit/>
          </a:bodyPr>
          <a:lstStyle/>
          <a:p>
            <a:pPr marL="0" marR="0" lvl="0" indent="0" algn="l" defTabSz="342900" rtl="0" fontAlgn="auto">
              <a:lnSpc>
                <a:spcPct val="100000"/>
              </a:lnSpc>
              <a:spcBef>
                <a:spcPct val="0"/>
              </a:spcBef>
              <a:spcAft>
                <a:spcPct val="0"/>
              </a:spcAft>
              <a:buSzPts val="1800"/>
              <a:buNone/>
              <a:defRPr kumimoji="1" sz="135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mn-lt"/>
                <a:ea typeface="+mn-ea"/>
                <a:cs typeface="+mn-cs"/>
                <a:sym typeface="Wingdings"/>
              </a:defRPr>
            </a:pPr>
            <a:r>
              <a:rPr kumimoji="1" lang="ja-JP" altLang="en-US" sz="3000" b="1" i="0" u="none" strike="noStrike" kern="1200" cap="none" spc="0" normalizeH="0" baseline="0" noProof="0">
                <a:ln w="9525" cap="flat" cmpd="sng" algn="ctr">
                  <a:noFill/>
                  <a:prstDash val="solid"/>
                  <a:round/>
                  <a:headEnd type="none" w="med" len="med"/>
                  <a:tailEnd type="none" w="med" len="med"/>
                </a:ln>
                <a:solidFill>
                  <a:schemeClr val="dk1"/>
                </a:solidFill>
                <a:uLnTx/>
                <a:uFillTx/>
                <a:latin typeface="+mn-lt"/>
                <a:ea typeface="+mn-ea"/>
                <a:cs typeface="+mn-cs"/>
                <a:sym typeface="Wingdings"/>
              </a:rPr>
              <a:t>②くき</a:t>
            </a:r>
            <a:endParaRPr sz="3000" b="1">
              <a:solidFill>
                <a:schemeClr val="dk1"/>
              </a:solidFill>
            </a:endParaRPr>
          </a:p>
          <a:p>
            <a:pPr marL="0" marR="0" lvl="0" indent="0" algn="l" defTabSz="342900" rtl="0" fontAlgn="auto">
              <a:lnSpc>
                <a:spcPct val="100000"/>
              </a:lnSpc>
              <a:spcBef>
                <a:spcPts val="1200"/>
              </a:spcBef>
              <a:spcAft>
                <a:spcPct val="0"/>
              </a:spcAft>
              <a:buSzPts val="1800"/>
              <a:buNone/>
              <a:defRPr kumimoji="1" sz="135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mn-lt"/>
                <a:ea typeface="+mn-ea"/>
                <a:cs typeface="+mn-cs"/>
                <a:sym typeface="Wingdings"/>
              </a:defRPr>
            </a:pPr>
            <a:endParaRPr sz="3000" b="1">
              <a:solidFill>
                <a:schemeClr val="dk1"/>
              </a:solidFill>
            </a:endParaRPr>
          </a:p>
          <a:p>
            <a:pPr marL="0" marR="0" lvl="0" indent="0" algn="l" defTabSz="342900" rtl="0" fontAlgn="auto">
              <a:lnSpc>
                <a:spcPct val="100000"/>
              </a:lnSpc>
              <a:spcBef>
                <a:spcPts val="1200"/>
              </a:spcBef>
              <a:spcAft>
                <a:spcPts val="1200"/>
              </a:spcAft>
              <a:buSzPts val="1800"/>
              <a:buNone/>
              <a:defRPr kumimoji="1" sz="1350" b="0" i="0" u="none" strike="noStrike" kern="1200" cap="none" spc="0" normalizeH="0" baseline="0" noProof="0">
                <a:ln w="9525" cap="flat" cmpd="sng" algn="ctr">
                  <a:noFill/>
                  <a:prstDash val="solid"/>
                  <a:round/>
                  <a:headEnd type="none" w="med" len="med"/>
                  <a:tailEnd type="none" w="med" len="med"/>
                </a:ln>
                <a:solidFill>
                  <a:srgbClr val="404040"/>
                </a:solidFill>
                <a:uLnTx/>
                <a:uFillTx/>
                <a:latin typeface="+mn-lt"/>
                <a:ea typeface="+mn-ea"/>
                <a:cs typeface="+mn-cs"/>
                <a:sym typeface="Wingdings"/>
              </a:defRPr>
            </a:pPr>
            <a:endParaRPr sz="3000" b="1">
              <a:solidFill>
                <a:schemeClr val="dk1"/>
              </a:solidFill>
            </a:endParaRPr>
          </a:p>
        </p:txBody>
      </p:sp>
      <p:pic>
        <p:nvPicPr>
          <p:cNvPr id="2" name="図 1">
            <a:extLst>
              <a:ext uri="{FF2B5EF4-FFF2-40B4-BE49-F238E27FC236}">
                <a16:creationId xmlns:a16="http://schemas.microsoft.com/office/drawing/2014/main" id="{B0A9E2D8-67B4-ACBE-1E68-3487DC2249A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241101" y="818159"/>
            <a:ext cx="6217722" cy="3507184"/>
          </a:xfrm>
          <a:prstGeom prst="rect">
            <a:avLst/>
          </a:prstGeom>
        </p:spPr>
      </p:pic>
      <p:sp>
        <p:nvSpPr>
          <p:cNvPr id="3" name="Google Shape;84;p17">
            <a:extLst>
              <a:ext uri="{FF2B5EF4-FFF2-40B4-BE49-F238E27FC236}">
                <a16:creationId xmlns:a16="http://schemas.microsoft.com/office/drawing/2014/main" id="{4256727B-7C05-DED2-732A-EBED48916934}"/>
              </a:ext>
            </a:extLst>
          </p:cNvPr>
          <p:cNvSpPr txBox="1"/>
          <p:nvPr/>
        </p:nvSpPr>
        <p:spPr>
          <a:xfrm>
            <a:off x="2602356" y="794407"/>
            <a:ext cx="2183400" cy="678300"/>
          </a:xfrm>
          <a:prstGeom prst="rect">
            <a:avLst/>
          </a:prstGeom>
        </p:spPr>
        <p:txBody>
          <a:bodyPr spcFirstLastPara="1" vert="horz" wrap="square" lIns="91425" tIns="91425" rIns="91425" bIns="91425" rtlCol="0" anchor="t" anchorCtr="0">
            <a:noAutofit/>
          </a:bodyPr>
          <a:lstStyle>
            <a:defPPr marR="0" lvl="0" algn="l" rtl="0">
              <a:lnSpc>
                <a:spcPct val="100000"/>
              </a:lnSpc>
              <a:spcBef>
                <a:spcPct val="0"/>
              </a:spcBef>
              <a:spcAft>
                <a:spcPct val="0"/>
              </a:spcAft>
            </a:defPPr>
            <a:lvl1pPr marL="457200" marR="0" lvl="0" indent="-342900" algn="l" defTabSz="342900" rtl="0" eaLnBrk="1" latinLnBrk="0" hangingPunct="1">
              <a:lnSpc>
                <a:spcPct val="100000"/>
              </a:lnSpc>
              <a:spcBef>
                <a:spcPct val="0"/>
              </a:spcBef>
              <a:spcAft>
                <a:spcPct val="0"/>
              </a:spcAft>
              <a:buClr>
                <a:schemeClr val="accent1"/>
              </a:buClr>
              <a:buSzPts val="1800"/>
              <a:buFont typeface="Wingdings 3" charset="2"/>
              <a:buChar char="●"/>
              <a:defRPr kumimoji="1" sz="1350" b="0" i="0" u="none" strike="noStrike" kern="1200" cap="none">
                <a:solidFill>
                  <a:schemeClr val="tx1">
                    <a:lumMod val="75000"/>
                    <a:lumOff val="25000"/>
                  </a:schemeClr>
                </a:solidFill>
                <a:latin typeface="+mn-lt"/>
                <a:ea typeface="+mn-ea"/>
                <a:cs typeface="+mn-cs"/>
                <a:sym typeface="Arial" pitchFamily="34" charset="0"/>
              </a:defRPr>
            </a:lvl1pPr>
            <a:lvl2pPr marL="914400" marR="0" lvl="1"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1200" b="0" i="0" u="none" strike="noStrike" kern="1200" cap="none">
                <a:solidFill>
                  <a:schemeClr val="tx1">
                    <a:lumMod val="75000"/>
                    <a:lumOff val="25000"/>
                  </a:schemeClr>
                </a:solidFill>
                <a:latin typeface="+mn-lt"/>
                <a:ea typeface="+mn-ea"/>
                <a:cs typeface="+mn-cs"/>
                <a:sym typeface="Arial" pitchFamily="34" charset="0"/>
              </a:defRPr>
            </a:lvl2pPr>
            <a:lvl3pPr marL="1371600" marR="0" lvl="2"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1050" b="0" i="0" u="none" strike="noStrike" kern="1200" cap="none">
                <a:solidFill>
                  <a:schemeClr val="tx1">
                    <a:lumMod val="75000"/>
                    <a:lumOff val="25000"/>
                  </a:schemeClr>
                </a:solidFill>
                <a:latin typeface="+mn-lt"/>
                <a:ea typeface="+mn-ea"/>
                <a:cs typeface="+mn-cs"/>
                <a:sym typeface="Arial" pitchFamily="34" charset="0"/>
              </a:defRPr>
            </a:lvl3pPr>
            <a:lvl4pPr marL="1828800" marR="0" lvl="3"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4pPr>
            <a:lvl5pPr marL="2286000" marR="0" lvl="4"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5pPr>
            <a:lvl6pPr marL="2743200" marR="0" lvl="5"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6pPr>
            <a:lvl7pPr marL="3200400" marR="0" lvl="6"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7pPr>
            <a:lvl8pPr marL="3657600" marR="0" lvl="7"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8pPr>
            <a:lvl9pPr marL="4114800" lvl="8" indent="-317500" algn="l" defTabSz="342900" rtl="0" eaLnBrk="1" latinLnBrk="0" hangingPunct="1">
              <a:spcBef>
                <a:spcPct val="0"/>
              </a:spcBef>
              <a:spcAft>
                <a:spcPct val="0"/>
              </a:spcAft>
              <a:buClr>
                <a:schemeClr val="accent1"/>
              </a:buClr>
              <a:buSzPts val="1400"/>
              <a:buFont typeface="Wingdings 3" charset="2"/>
              <a:buChar char="■"/>
              <a:defRPr kumimoji="1" sz="900" kern="1200">
                <a:solidFill>
                  <a:schemeClr val="tx1">
                    <a:lumMod val="75000"/>
                    <a:lumOff val="25000"/>
                  </a:schemeClr>
                </a:solidFill>
                <a:latin typeface="+mn-lt"/>
                <a:ea typeface="+mn-ea"/>
                <a:cs typeface="+mn-cs"/>
              </a:defRPr>
            </a:lvl9pPr>
          </a:lstStyle>
          <a:p>
            <a:pPr marL="0" marR="0" lvl="0" indent="0" algn="l" defTabSz="342900">
              <a:lnSpc>
                <a:spcPct val="100000"/>
              </a:lnSpc>
              <a:spcBef>
                <a:spcPct val="0"/>
              </a:spcBef>
              <a:spcAft>
                <a:spcPct val="0"/>
              </a:spcAft>
              <a:buSzPts val="1800"/>
              <a:buFont typeface="Wingdings 3" charset="2"/>
              <a:buNone/>
              <a:defRPr kumimoji="1" sz="1350" b="0" i="0" u="none" strike="noStrike" kern="1200" cap="none" normalizeH="0" noProof="0">
                <a:solidFill>
                  <a:srgbClr val="404040"/>
                </a:solidFill>
                <a:uLnTx/>
                <a:uFillTx/>
                <a:latin typeface="+mn-lt"/>
                <a:ea typeface="+mn-ea"/>
                <a:cs typeface="+mn-cs"/>
                <a:sym typeface="Arial" pitchFamily="34" charset="0"/>
              </a:defRPr>
            </a:pPr>
            <a:r>
              <a:rPr kumimoji="1" lang="ja-JP" altLang="en-US" sz="1600" b="1" i="0" u="none" strike="noStrike" kern="1200" cap="none" normalizeH="0" noProof="0">
                <a:solidFill>
                  <a:schemeClr val="dk1"/>
                </a:solidFill>
                <a:uLnTx/>
                <a:uFillTx/>
                <a:latin typeface="+mn-lt"/>
                <a:ea typeface="+mn-ea"/>
                <a:cs typeface="+mn-cs"/>
                <a:sym typeface="Arial" pitchFamily="34" charset="0"/>
              </a:rPr>
              <a:t>ちかけい</a:t>
            </a:r>
          </a:p>
          <a:p>
            <a:pPr marL="0" marR="0" lvl="0" indent="0" algn="l" defTabSz="342900">
              <a:lnSpc>
                <a:spcPct val="100000"/>
              </a:lnSpc>
              <a:spcBef>
                <a:spcPts val="1200"/>
              </a:spcBef>
              <a:spcAft>
                <a:spcPts val="1200"/>
              </a:spcAft>
              <a:buSzPts val="1800"/>
              <a:buFont typeface="Wingdings 3" charset="2"/>
              <a:buNone/>
              <a:defRPr kumimoji="1" sz="1350" b="0" i="0" u="none" strike="noStrike" kern="1200" cap="none" normalizeH="0" noProof="0">
                <a:solidFill>
                  <a:srgbClr val="404040"/>
                </a:solidFill>
                <a:uLnTx/>
                <a:uFillTx/>
                <a:latin typeface="+mn-lt"/>
                <a:ea typeface="+mn-ea"/>
                <a:cs typeface="+mn-cs"/>
                <a:sym typeface="Arial" pitchFamily="34" charset="0"/>
              </a:defRPr>
            </a:pPr>
            <a:endParaRPr lang="ja-JP" altLang="en-US" sz="1600" b="1">
              <a:solidFill>
                <a:schemeClr val="dk1"/>
              </a:solidFill>
            </a:endParaRPr>
          </a:p>
        </p:txBody>
      </p:sp>
      <p:cxnSp>
        <p:nvCxnSpPr>
          <p:cNvPr id="8" name="直線コネクタ 7">
            <a:extLst>
              <a:ext uri="{FF2B5EF4-FFF2-40B4-BE49-F238E27FC236}">
                <a16:creationId xmlns:a16="http://schemas.microsoft.com/office/drawing/2014/main" id="{2C1D589E-AA05-D039-D06B-3AA538F02F54}"/>
              </a:ext>
            </a:extLst>
          </p:cNvPr>
          <p:cNvCxnSpPr/>
          <p:nvPr/>
        </p:nvCxnSpPr>
        <p:spPr>
          <a:xfrm flipH="1">
            <a:off x="2241101" y="3884942"/>
            <a:ext cx="1891512" cy="402380"/>
          </a:xfrm>
          <a:prstGeom prst="line">
            <a:avLst/>
          </a:prstGeom>
        </p:spPr>
        <p:style>
          <a:lnRef idx="3">
            <a:schemeClr val="dk1"/>
          </a:lnRef>
          <a:fillRef idx="0">
            <a:schemeClr val="dk1"/>
          </a:fillRef>
          <a:effectRef idx="2">
            <a:schemeClr val="dk1"/>
          </a:effectRef>
          <a:fontRef idx="minor">
            <a:schemeClr val="tx1"/>
          </a:fontRef>
        </p:style>
      </p:cxnSp>
      <p:sp>
        <p:nvSpPr>
          <p:cNvPr id="9" name="Google Shape;84;p17">
            <a:extLst>
              <a:ext uri="{FF2B5EF4-FFF2-40B4-BE49-F238E27FC236}">
                <a16:creationId xmlns:a16="http://schemas.microsoft.com/office/drawing/2014/main" id="{7A06C20C-4EDA-0EC6-909F-5DF9655B3DE2}"/>
              </a:ext>
            </a:extLst>
          </p:cNvPr>
          <p:cNvSpPr txBox="1"/>
          <p:nvPr/>
        </p:nvSpPr>
        <p:spPr>
          <a:xfrm>
            <a:off x="866646" y="4249300"/>
            <a:ext cx="2183400" cy="678300"/>
          </a:xfrm>
          <a:prstGeom prst="rect">
            <a:avLst/>
          </a:prstGeom>
        </p:spPr>
        <p:txBody>
          <a:bodyPr spcFirstLastPara="1" vert="horz" wrap="square" lIns="91425" tIns="91425" rIns="91425" bIns="91425" rtlCol="0" anchor="t" anchorCtr="0">
            <a:noAutofit/>
          </a:bodyPr>
          <a:lstStyle>
            <a:defPPr marR="0" lvl="0" algn="l" rtl="0">
              <a:lnSpc>
                <a:spcPct val="100000"/>
              </a:lnSpc>
              <a:spcBef>
                <a:spcPct val="0"/>
              </a:spcBef>
              <a:spcAft>
                <a:spcPct val="0"/>
              </a:spcAft>
            </a:defPPr>
            <a:lvl1pPr marL="457200" marR="0" lvl="0" indent="-342900" algn="l" defTabSz="342900" rtl="0" eaLnBrk="1" latinLnBrk="0" hangingPunct="1">
              <a:lnSpc>
                <a:spcPct val="100000"/>
              </a:lnSpc>
              <a:spcBef>
                <a:spcPct val="0"/>
              </a:spcBef>
              <a:spcAft>
                <a:spcPct val="0"/>
              </a:spcAft>
              <a:buClr>
                <a:schemeClr val="accent1"/>
              </a:buClr>
              <a:buSzPts val="1800"/>
              <a:buFont typeface="Wingdings 3" charset="2"/>
              <a:buChar char="●"/>
              <a:defRPr kumimoji="1" sz="1350" b="0" i="0" u="none" strike="noStrike" kern="1200" cap="none">
                <a:solidFill>
                  <a:schemeClr val="tx1">
                    <a:lumMod val="75000"/>
                    <a:lumOff val="25000"/>
                  </a:schemeClr>
                </a:solidFill>
                <a:latin typeface="+mn-lt"/>
                <a:ea typeface="+mn-ea"/>
                <a:cs typeface="+mn-cs"/>
                <a:sym typeface="Arial" pitchFamily="34" charset="0"/>
              </a:defRPr>
            </a:lvl1pPr>
            <a:lvl2pPr marL="914400" marR="0" lvl="1"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1200" b="0" i="0" u="none" strike="noStrike" kern="1200" cap="none">
                <a:solidFill>
                  <a:schemeClr val="tx1">
                    <a:lumMod val="75000"/>
                    <a:lumOff val="25000"/>
                  </a:schemeClr>
                </a:solidFill>
                <a:latin typeface="+mn-lt"/>
                <a:ea typeface="+mn-ea"/>
                <a:cs typeface="+mn-cs"/>
                <a:sym typeface="Arial" pitchFamily="34" charset="0"/>
              </a:defRPr>
            </a:lvl2pPr>
            <a:lvl3pPr marL="1371600" marR="0" lvl="2"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1050" b="0" i="0" u="none" strike="noStrike" kern="1200" cap="none">
                <a:solidFill>
                  <a:schemeClr val="tx1">
                    <a:lumMod val="75000"/>
                    <a:lumOff val="25000"/>
                  </a:schemeClr>
                </a:solidFill>
                <a:latin typeface="+mn-lt"/>
                <a:ea typeface="+mn-ea"/>
                <a:cs typeface="+mn-cs"/>
                <a:sym typeface="Arial" pitchFamily="34" charset="0"/>
              </a:defRPr>
            </a:lvl3pPr>
            <a:lvl4pPr marL="1828800" marR="0" lvl="3"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4pPr>
            <a:lvl5pPr marL="2286000" marR="0" lvl="4"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5pPr>
            <a:lvl6pPr marL="2743200" marR="0" lvl="5"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6pPr>
            <a:lvl7pPr marL="3200400" marR="0" lvl="6"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7pPr>
            <a:lvl8pPr marL="3657600" marR="0" lvl="7" indent="-317500" algn="l" defTabSz="342900" rtl="0" eaLnBrk="1" latinLnBrk="0" hangingPunct="1">
              <a:lnSpc>
                <a:spcPct val="100000"/>
              </a:lnSpc>
              <a:spcBef>
                <a:spcPct val="0"/>
              </a:spcBef>
              <a:spcAft>
                <a:spcPct val="0"/>
              </a:spcAft>
              <a:buClr>
                <a:schemeClr val="accent1"/>
              </a:buClr>
              <a:buSzPts val="1400"/>
              <a:buFont typeface="Wingdings 3" charset="2"/>
              <a:buChar char="○"/>
              <a:defRPr kumimoji="1" sz="900" b="0" i="0" u="none" strike="noStrike" kern="1200" cap="none">
                <a:solidFill>
                  <a:schemeClr val="tx1">
                    <a:lumMod val="75000"/>
                    <a:lumOff val="25000"/>
                  </a:schemeClr>
                </a:solidFill>
                <a:latin typeface="+mn-lt"/>
                <a:ea typeface="+mn-ea"/>
                <a:cs typeface="+mn-cs"/>
                <a:sym typeface="Arial" pitchFamily="34" charset="0"/>
              </a:defRPr>
            </a:lvl8pPr>
            <a:lvl9pPr marL="4114800" lvl="8" indent="-317500" algn="l" defTabSz="342900" rtl="0" eaLnBrk="1" latinLnBrk="0" hangingPunct="1">
              <a:spcBef>
                <a:spcPct val="0"/>
              </a:spcBef>
              <a:spcAft>
                <a:spcPct val="0"/>
              </a:spcAft>
              <a:buClr>
                <a:schemeClr val="accent1"/>
              </a:buClr>
              <a:buSzPts val="1400"/>
              <a:buFont typeface="Wingdings 3" charset="2"/>
              <a:buChar char="■"/>
              <a:defRPr kumimoji="1" sz="900" kern="1200">
                <a:solidFill>
                  <a:schemeClr val="tx1">
                    <a:lumMod val="75000"/>
                    <a:lumOff val="25000"/>
                  </a:schemeClr>
                </a:solidFill>
                <a:latin typeface="+mn-lt"/>
                <a:ea typeface="+mn-ea"/>
                <a:cs typeface="+mn-cs"/>
              </a:defRPr>
            </a:lvl9pPr>
          </a:lstStyle>
          <a:p>
            <a:pPr marL="0" marR="0" lvl="0" indent="0" algn="l" defTabSz="342900">
              <a:lnSpc>
                <a:spcPct val="100000"/>
              </a:lnSpc>
              <a:spcBef>
                <a:spcPts val="1200"/>
              </a:spcBef>
              <a:spcAft>
                <a:spcPct val="0"/>
              </a:spcAft>
              <a:buSzPts val="1800"/>
              <a:buFont typeface="Wingdings 3" charset="2"/>
              <a:buNone/>
              <a:defRPr kumimoji="1" sz="1350" b="0" i="0" u="none" strike="noStrike" kern="1200" cap="none" normalizeH="0" noProof="0">
                <a:solidFill>
                  <a:srgbClr val="404040"/>
                </a:solidFill>
                <a:uLnTx/>
                <a:uFillTx/>
                <a:latin typeface="+mn-lt"/>
                <a:ea typeface="+mn-ea"/>
                <a:cs typeface="+mn-cs"/>
                <a:sym typeface="Arial" pitchFamily="34" charset="0"/>
              </a:defRPr>
            </a:pPr>
            <a:r>
              <a:rPr kumimoji="1" lang="ja-JP" altLang="en-US" sz="3000" b="1" i="0" u="none" strike="noStrike" kern="1200" cap="none" normalizeH="0" noProof="0">
                <a:solidFill>
                  <a:schemeClr val="dk1"/>
                </a:solidFill>
                <a:uLnTx/>
                <a:uFillTx/>
                <a:latin typeface="+mn-lt"/>
                <a:ea typeface="+mn-ea"/>
                <a:cs typeface="+mn-cs"/>
                <a:sym typeface="Arial" pitchFamily="34" charset="0"/>
              </a:rPr>
              <a:t>根（ね）</a:t>
            </a:r>
          </a:p>
          <a:p>
            <a:pPr marL="0" marR="0" lvl="0" indent="0" algn="l" defTabSz="342900">
              <a:lnSpc>
                <a:spcPct val="100000"/>
              </a:lnSpc>
              <a:spcBef>
                <a:spcPts val="1200"/>
              </a:spcBef>
              <a:spcAft>
                <a:spcPts val="1200"/>
              </a:spcAft>
              <a:buSzPts val="1800"/>
              <a:buFont typeface="Wingdings 3" charset="2"/>
              <a:buNone/>
              <a:defRPr kumimoji="1" sz="1350" b="0" i="0" u="none" strike="noStrike" kern="1200" cap="none" normalizeH="0" noProof="0">
                <a:solidFill>
                  <a:srgbClr val="404040"/>
                </a:solidFill>
                <a:uLnTx/>
                <a:uFillTx/>
                <a:latin typeface="+mn-lt"/>
                <a:ea typeface="+mn-ea"/>
                <a:cs typeface="+mn-cs"/>
                <a:sym typeface="Arial" pitchFamily="34" charset="0"/>
              </a:defRPr>
            </a:pPr>
            <a:endParaRPr lang="ja-JP" altLang="en-US" sz="3000" b="1">
              <a:solidFill>
                <a:schemeClr val="dk1"/>
              </a:solidFill>
            </a:endParaRPr>
          </a:p>
        </p:txBody>
      </p:sp>
      <p:sp>
        <p:nvSpPr>
          <p:cNvPr id="10" name="楕円 9">
            <a:extLst>
              <a:ext uri="{FF2B5EF4-FFF2-40B4-BE49-F238E27FC236}">
                <a16:creationId xmlns:a16="http://schemas.microsoft.com/office/drawing/2014/main" id="{04198617-29F2-91C3-ABDF-F69144BD1958}"/>
              </a:ext>
            </a:extLst>
          </p:cNvPr>
          <p:cNvSpPr/>
          <p:nvPr/>
        </p:nvSpPr>
        <p:spPr>
          <a:xfrm>
            <a:off x="4132613" y="3862973"/>
            <a:ext cx="59376" cy="45719"/>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ct val="0"/>
              </a:spcBef>
              <a:spcAft>
                <a:spcPct val="0"/>
              </a:spcAft>
            </a:defPPr>
            <a:lvl1pPr marL="0" marR="0" lvl="0"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1pPr>
            <a:lvl2pPr marL="0" marR="0" lvl="1"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2pPr>
            <a:lvl3pPr marL="0" marR="0" lvl="2"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3pPr>
            <a:lvl4pPr marL="0" marR="0" lvl="3"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4pPr>
            <a:lvl5pPr marL="0" marR="0" lvl="4"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5pPr>
            <a:lvl6pPr marL="0" marR="0" lvl="5"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6pPr>
            <a:lvl7pPr marL="0" marR="0" lvl="6"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7pPr>
            <a:lvl8pPr marL="0" marR="0" lvl="7"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8pPr>
            <a:lvl9pPr marL="0" marR="0" lvl="8"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Trebuchet MS" panose="020B0603020202020204"/>
                <a:ea typeface="Arial" pitchFamily="34" charset="0"/>
                <a:cs typeface="Arial" pitchFamily="34" charset="0"/>
                <a:sym typeface="Arial" pitchFamily="34" charset="0"/>
              </a:defRPr>
            </a:lvl9pPr>
          </a:lstStyle>
          <a:p>
            <a:pPr marR="0" lvl="0" algn="ctr">
              <a:lnSpc>
                <a:spcPct val="100000"/>
              </a:lnSpc>
              <a:spcBef>
                <a:spcPct val="0"/>
              </a:spcBef>
              <a:spcAft>
                <a:spcPct val="0"/>
              </a:spcAft>
              <a:buNone/>
              <a:defRPr kumimoji="0" sz="1400" b="0" i="0" u="none" strike="noStrike" cap="none" normalizeH="0" noProof="0">
                <a:solidFill>
                  <a:srgbClr val="000000"/>
                </a:solidFill>
                <a:uLnTx/>
                <a:uFillTx/>
                <a:latin typeface="Trebuchet MS" panose="020B0603020202020204"/>
                <a:ea typeface="Arial" pitchFamily="34" charset="0"/>
                <a:cs typeface="Arial" pitchFamily="34" charset="0"/>
                <a:sym typeface="Arial" pitchFamily="34" charset="0"/>
              </a:defRPr>
            </a:pPr>
            <a:endParaRPr kumimoji="1" lang="ja-JP" altLang="en-US"/>
          </a:p>
        </p:txBody>
      </p:sp>
      <p:pic>
        <p:nvPicPr>
          <p:cNvPr id="4" name="録音したサウンド">
            <a:hlinkClick r:id="" action="ppaction://media"/>
            <a:extLst>
              <a:ext uri="{FF2B5EF4-FFF2-40B4-BE49-F238E27FC236}">
                <a16:creationId xmlns:a16="http://schemas.microsoft.com/office/drawing/2014/main" id="{BCAF9FF7-76EF-E669-831A-797CE6D5483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2266950"/>
            <a:ext cx="609600" cy="609600"/>
          </a:xfrm>
          <a:prstGeom prst="rect">
            <a:avLst/>
          </a:prstGeom>
        </p:spPr>
      </p:pic>
      <p:pic>
        <p:nvPicPr>
          <p:cNvPr id="7" name="録音したサウンド">
            <a:hlinkClick r:id="" action="ppaction://media"/>
            <a:extLst>
              <a:ext uri="{FF2B5EF4-FFF2-40B4-BE49-F238E27FC236}">
                <a16:creationId xmlns:a16="http://schemas.microsoft.com/office/drawing/2014/main" id="{5FCDE112-CCC0-0C64-1224-4EDD04BAF045}"/>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035962" y="4282860"/>
            <a:ext cx="609600" cy="609600"/>
          </a:xfrm>
          <a:prstGeom prst="rect">
            <a:avLst/>
          </a:prstGeom>
        </p:spPr>
      </p:pic>
    </p:spTree>
    <p:extLst>
      <p:ext uri="{BB962C8B-B14F-4D97-AF65-F5344CB8AC3E}">
        <p14:creationId xmlns:p14="http://schemas.microsoft.com/office/powerpoint/2010/main" val="446310879"/>
      </p:ext>
    </p:extLst>
  </p:cSld>
  <p:clrMapOvr>
    <a:masterClrMapping/>
  </p:clrMapOvr>
  <mc:AlternateContent xmlns:mc="http://schemas.openxmlformats.org/markup-compatibility/2006" xmlns:p14="http://schemas.microsoft.com/office/powerpoint/2010/main">
    <mc:Choice Requires="p14">
      <p:transition spd="slow" p14:dur="2000" advTm="6951"/>
    </mc:Choice>
    <mc:Fallback xmlns="" xmlns:p15="http://schemas.microsoft.com/office/powerpoint/2012/main">
      <p:transition spd="slow" advTm="695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672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71875"/>
            <a:ext cx="8520600" cy="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4820" b="1" dirty="0">
                <a:solidFill>
                  <a:srgbClr val="002060"/>
                </a:solidFill>
              </a:rPr>
              <a:t>れんこんクイズ</a:t>
            </a:r>
            <a:endParaRPr sz="4820" b="1" dirty="0">
              <a:solidFill>
                <a:srgbClr val="002060"/>
              </a:solidFill>
            </a:endParaRPr>
          </a:p>
          <a:p>
            <a:pPr marL="0" lvl="0" indent="0" algn="l" rtl="0">
              <a:spcBef>
                <a:spcPts val="0"/>
              </a:spcBef>
              <a:spcAft>
                <a:spcPts val="0"/>
              </a:spcAft>
              <a:buSzPts val="990"/>
              <a:buNone/>
            </a:pPr>
            <a:endParaRPr sz="4020" b="1" dirty="0">
              <a:solidFill>
                <a:srgbClr val="002060"/>
              </a:solidFill>
            </a:endParaRPr>
          </a:p>
        </p:txBody>
      </p:sp>
      <p:sp>
        <p:nvSpPr>
          <p:cNvPr id="91" name="Google Shape;91;p18"/>
          <p:cNvSpPr txBox="1">
            <a:spLocks noGrp="1"/>
          </p:cNvSpPr>
          <p:nvPr>
            <p:ph type="body" idx="1"/>
          </p:nvPr>
        </p:nvSpPr>
        <p:spPr>
          <a:xfrm>
            <a:off x="623400" y="1544375"/>
            <a:ext cx="8520600" cy="275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900" b="1"/>
          </a:p>
          <a:p>
            <a:pPr marL="0" lvl="0" indent="0" algn="l" rtl="0">
              <a:spcBef>
                <a:spcPts val="1200"/>
              </a:spcBef>
              <a:spcAft>
                <a:spcPts val="1200"/>
              </a:spcAft>
              <a:buNone/>
            </a:pPr>
            <a:endParaRPr sz="1900" b="1"/>
          </a:p>
        </p:txBody>
      </p:sp>
      <p:sp>
        <p:nvSpPr>
          <p:cNvPr id="92" name="Google Shape;92;p18"/>
          <p:cNvSpPr txBox="1">
            <a:spLocks noGrp="1"/>
          </p:cNvSpPr>
          <p:nvPr>
            <p:ph type="body" idx="4294967295"/>
          </p:nvPr>
        </p:nvSpPr>
        <p:spPr>
          <a:xfrm>
            <a:off x="623888" y="2571750"/>
            <a:ext cx="8520112" cy="235743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3000" b="1">
                <a:solidFill>
                  <a:schemeClr val="dk1"/>
                </a:solidFill>
              </a:rPr>
              <a:t>①3～4こ</a:t>
            </a:r>
            <a:endParaRPr sz="3000" b="1">
              <a:solidFill>
                <a:schemeClr val="dk1"/>
              </a:solidFill>
            </a:endParaRPr>
          </a:p>
          <a:p>
            <a:pPr marL="0" lvl="0" indent="0" algn="l" rtl="0">
              <a:spcBef>
                <a:spcPts val="1200"/>
              </a:spcBef>
              <a:spcAft>
                <a:spcPts val="0"/>
              </a:spcAft>
              <a:buNone/>
            </a:pPr>
            <a:r>
              <a:rPr lang="ja" sz="3000" b="1">
                <a:solidFill>
                  <a:schemeClr val="dk1"/>
                </a:solidFill>
              </a:rPr>
              <a:t>②9～10こ</a:t>
            </a:r>
            <a:endParaRPr sz="3000" b="1">
              <a:solidFill>
                <a:schemeClr val="dk1"/>
              </a:solidFill>
            </a:endParaRPr>
          </a:p>
          <a:p>
            <a:pPr marL="0" lvl="0" indent="0" algn="l" rtl="0">
              <a:spcBef>
                <a:spcPts val="1200"/>
              </a:spcBef>
              <a:spcAft>
                <a:spcPts val="1200"/>
              </a:spcAft>
              <a:buNone/>
            </a:pPr>
            <a:r>
              <a:rPr lang="ja" sz="3000" b="1">
                <a:solidFill>
                  <a:schemeClr val="dk1"/>
                </a:solidFill>
              </a:rPr>
              <a:t>③12～13こ</a:t>
            </a:r>
            <a:endParaRPr sz="3000" b="1">
              <a:solidFill>
                <a:schemeClr val="dk1"/>
              </a:solidFill>
            </a:endParaRPr>
          </a:p>
        </p:txBody>
      </p:sp>
      <p:sp>
        <p:nvSpPr>
          <p:cNvPr id="93" name="Google Shape;93;p18"/>
          <p:cNvSpPr txBox="1">
            <a:spLocks noGrp="1"/>
          </p:cNvSpPr>
          <p:nvPr>
            <p:ph type="body" idx="4294967295"/>
          </p:nvPr>
        </p:nvSpPr>
        <p:spPr>
          <a:xfrm>
            <a:off x="0" y="1563688"/>
            <a:ext cx="8521700" cy="788987"/>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ja" sz="3000" b="1" dirty="0">
                <a:solidFill>
                  <a:schemeClr val="dk1"/>
                </a:solidFill>
              </a:rPr>
              <a:t>れんこんには</a:t>
            </a:r>
            <a:r>
              <a:rPr lang="ja" sz="3000" b="1" dirty="0" smtClean="0">
                <a:solidFill>
                  <a:schemeClr val="dk1"/>
                </a:solidFill>
              </a:rPr>
              <a:t>何</a:t>
            </a:r>
            <a:r>
              <a:rPr lang="ja-JP" altLang="en-US" sz="3000" b="1" dirty="0" smtClean="0">
                <a:solidFill>
                  <a:schemeClr val="dk1"/>
                </a:solidFill>
              </a:rPr>
              <a:t>こ</a:t>
            </a:r>
            <a:r>
              <a:rPr lang="ja" sz="3000" b="1" dirty="0" smtClean="0">
                <a:solidFill>
                  <a:schemeClr val="dk1"/>
                </a:solidFill>
              </a:rPr>
              <a:t>“</a:t>
            </a:r>
            <a:r>
              <a:rPr lang="ja" sz="3000" b="1" dirty="0">
                <a:solidFill>
                  <a:schemeClr val="dk1"/>
                </a:solidFill>
              </a:rPr>
              <a:t>あな”があるでしょうか</a:t>
            </a:r>
            <a:endParaRPr sz="3000" b="1" dirty="0">
              <a:solidFill>
                <a:schemeClr val="dk1"/>
              </a:solidFill>
            </a:endParaRPr>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697"/>
    </mc:Choice>
    <mc:Fallback xmlns="">
      <p:transition spd="slow" advTm="35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71875"/>
            <a:ext cx="8520600" cy="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 sz="4820" b="1" dirty="0">
                <a:solidFill>
                  <a:srgbClr val="002060"/>
                </a:solidFill>
              </a:rPr>
              <a:t>こたえ</a:t>
            </a:r>
            <a:endParaRPr sz="4820" b="1" dirty="0">
              <a:solidFill>
                <a:srgbClr val="002060"/>
              </a:solidFill>
            </a:endParaRPr>
          </a:p>
          <a:p>
            <a:pPr marL="0" lvl="0" indent="0" algn="l" rtl="0">
              <a:spcBef>
                <a:spcPts val="0"/>
              </a:spcBef>
              <a:spcAft>
                <a:spcPts val="0"/>
              </a:spcAft>
              <a:buSzPts val="990"/>
              <a:buNone/>
            </a:pPr>
            <a:endParaRPr sz="4020" b="1" dirty="0">
              <a:solidFill>
                <a:srgbClr val="002060"/>
              </a:solidFill>
            </a:endParaRPr>
          </a:p>
        </p:txBody>
      </p:sp>
      <p:sp>
        <p:nvSpPr>
          <p:cNvPr id="99" name="Google Shape;99;p19"/>
          <p:cNvSpPr txBox="1">
            <a:spLocks noGrp="1"/>
          </p:cNvSpPr>
          <p:nvPr>
            <p:ph type="body" idx="1"/>
          </p:nvPr>
        </p:nvSpPr>
        <p:spPr>
          <a:xfrm>
            <a:off x="738650" y="2213075"/>
            <a:ext cx="8520600" cy="275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900" b="1"/>
          </a:p>
          <a:p>
            <a:pPr marL="0" lvl="0" indent="0" algn="l" rtl="0">
              <a:spcBef>
                <a:spcPts val="1200"/>
              </a:spcBef>
              <a:spcAft>
                <a:spcPts val="1200"/>
              </a:spcAft>
              <a:buNone/>
            </a:pPr>
            <a:endParaRPr sz="1900" b="1"/>
          </a:p>
        </p:txBody>
      </p:sp>
      <p:sp>
        <p:nvSpPr>
          <p:cNvPr id="100" name="Google Shape;100;p19"/>
          <p:cNvSpPr txBox="1">
            <a:spLocks noGrp="1"/>
          </p:cNvSpPr>
          <p:nvPr>
            <p:ph type="body" idx="4294967295"/>
          </p:nvPr>
        </p:nvSpPr>
        <p:spPr>
          <a:xfrm>
            <a:off x="0" y="2316163"/>
            <a:ext cx="4095750" cy="2357437"/>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ja" sz="3000" b="1" dirty="0">
                <a:solidFill>
                  <a:schemeClr val="dk1"/>
                </a:solidFill>
              </a:rPr>
              <a:t>成長に必要な空気を、根まで送るために、あながあいているよ。</a:t>
            </a:r>
            <a:endParaRPr sz="3000" b="1" dirty="0">
              <a:solidFill>
                <a:schemeClr val="dk1"/>
              </a:solidFill>
            </a:endParaRPr>
          </a:p>
        </p:txBody>
      </p:sp>
      <p:sp>
        <p:nvSpPr>
          <p:cNvPr id="102" name="Google Shape;102;p19"/>
          <p:cNvSpPr txBox="1">
            <a:spLocks noGrp="1"/>
          </p:cNvSpPr>
          <p:nvPr>
            <p:ph type="body" idx="4294967295"/>
          </p:nvPr>
        </p:nvSpPr>
        <p:spPr>
          <a:xfrm>
            <a:off x="0" y="1544638"/>
            <a:ext cx="3416300" cy="871537"/>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605"/>
              <a:buNone/>
            </a:pPr>
            <a:r>
              <a:rPr lang="ja" sz="3000" b="1" dirty="0">
                <a:solidFill>
                  <a:schemeClr val="dk1"/>
                </a:solidFill>
              </a:rPr>
              <a:t>②9～10こ</a:t>
            </a:r>
            <a:endParaRPr sz="3000" b="1" dirty="0">
              <a:solidFill>
                <a:schemeClr val="dk1"/>
              </a:solidFill>
            </a:endParaRPr>
          </a:p>
          <a:p>
            <a:pPr marL="0" lvl="0" indent="0" algn="l" rtl="0">
              <a:lnSpc>
                <a:spcPct val="105000"/>
              </a:lnSpc>
              <a:spcBef>
                <a:spcPts val="1200"/>
              </a:spcBef>
              <a:spcAft>
                <a:spcPts val="1200"/>
              </a:spcAft>
              <a:buSzPts val="605"/>
              <a:buNone/>
            </a:pPr>
            <a:endParaRPr sz="3000" b="1" dirty="0">
              <a:solidFill>
                <a:schemeClr val="dk1"/>
              </a:solidFill>
            </a:endParaRPr>
          </a:p>
        </p:txBody>
      </p:sp>
      <p:pic>
        <p:nvPicPr>
          <p:cNvPr id="101" name="Google Shape;101;p19"/>
          <p:cNvPicPr preferRelativeResize="0"/>
          <p:nvPr/>
        </p:nvPicPr>
        <p:blipFill rotWithShape="1">
          <a:blip r:embed="rId5" cstate="email">
            <a:alphaModFix/>
            <a:extLst>
              <a:ext uri="{28A0092B-C50C-407E-A947-70E740481C1C}">
                <a14:useLocalDpi xmlns:a14="http://schemas.microsoft.com/office/drawing/2010/main"/>
              </a:ext>
            </a:extLst>
          </a:blip>
          <a:srcRect l="22250" t="19843" r="28500" b="14362"/>
          <a:stretch/>
        </p:blipFill>
        <p:spPr>
          <a:xfrm>
            <a:off x="4949902" y="1081075"/>
            <a:ext cx="3415977" cy="3041776"/>
          </a:xfrm>
          <a:prstGeom prst="rect">
            <a:avLst/>
          </a:prstGeom>
          <a:ln>
            <a:noFill/>
          </a:ln>
          <a:effectLst>
            <a:softEdge rad="112500"/>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125"/>
    </mc:Choice>
    <mc:Fallback xmlns="">
      <p:transition spd="slow" advTm="171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JP" altLang="en-US" sz="4820" b="1" dirty="0" smtClean="0">
                <a:solidFill>
                  <a:srgbClr val="002060"/>
                </a:solidFill>
              </a:rPr>
              <a:t>つくっている人</a:t>
            </a:r>
            <a:endParaRPr sz="4820" b="1" dirty="0">
              <a:solidFill>
                <a:srgbClr val="002060"/>
              </a:solidFill>
            </a:endParaRPr>
          </a:p>
          <a:p>
            <a:pPr marL="0" lvl="0" indent="0" algn="l" rtl="0">
              <a:spcBef>
                <a:spcPts val="0"/>
              </a:spcBef>
              <a:spcAft>
                <a:spcPts val="0"/>
              </a:spcAft>
              <a:buSzPts val="990"/>
              <a:buNone/>
            </a:pPr>
            <a:endParaRPr sz="4020" b="1" dirty="0">
              <a:solidFill>
                <a:srgbClr val="002060"/>
              </a:solidFill>
            </a:endParaRPr>
          </a:p>
        </p:txBody>
      </p:sp>
      <p:sp>
        <p:nvSpPr>
          <p:cNvPr id="108" name="Google Shape;108;p20"/>
          <p:cNvSpPr txBox="1">
            <a:spLocks noGrp="1"/>
          </p:cNvSpPr>
          <p:nvPr>
            <p:ph type="body" idx="1"/>
          </p:nvPr>
        </p:nvSpPr>
        <p:spPr>
          <a:xfrm>
            <a:off x="1506950" y="1544425"/>
            <a:ext cx="1810200" cy="711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ja-JP" altLang="en-US" sz="3000" b="1" dirty="0" smtClean="0">
                <a:solidFill>
                  <a:schemeClr val="dk1"/>
                </a:solidFill>
              </a:rPr>
              <a:t>よし</a:t>
            </a:r>
            <a:r>
              <a:rPr lang="ja-JP" altLang="en-US" sz="3000" b="1" dirty="0">
                <a:solidFill>
                  <a:schemeClr val="dk1"/>
                </a:solidFill>
              </a:rPr>
              <a:t>だ</a:t>
            </a:r>
            <a:r>
              <a:rPr lang="ja" sz="3000" b="1" dirty="0" smtClean="0">
                <a:solidFill>
                  <a:schemeClr val="dk1"/>
                </a:solidFill>
              </a:rPr>
              <a:t>さん</a:t>
            </a:r>
            <a:endParaRPr sz="3000" b="1" dirty="0">
              <a:solidFill>
                <a:schemeClr val="dk1"/>
              </a:solidFill>
            </a:endParaRPr>
          </a:p>
        </p:txBody>
      </p:sp>
      <p:pic>
        <p:nvPicPr>
          <p:cNvPr id="109" name="Google Shape;109;p2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42700" y="1316225"/>
            <a:ext cx="4698750" cy="3522473"/>
          </a:xfrm>
          <a:prstGeom prst="rect">
            <a:avLst/>
          </a:prstGeom>
          <a:ln>
            <a:noFill/>
          </a:ln>
          <a:effectLst>
            <a:softEdge rad="112500"/>
          </a:effectLst>
        </p:spPr>
      </p:pic>
      <p:sp>
        <p:nvSpPr>
          <p:cNvPr id="110" name="Google Shape;110;p20"/>
          <p:cNvSpPr/>
          <p:nvPr/>
        </p:nvSpPr>
        <p:spPr>
          <a:xfrm>
            <a:off x="201450" y="2403875"/>
            <a:ext cx="2793300" cy="2256300"/>
          </a:xfrm>
          <a:prstGeom prst="wedgeRectCallout">
            <a:avLst>
              <a:gd name="adj1" fmla="val 82376"/>
              <a:gd name="adj2" fmla="val -2723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2100" b="1" dirty="0"/>
              <a:t>藤井寺市小山にある畑で作っています！</a:t>
            </a:r>
            <a:endParaRPr sz="2100" b="1"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570"/>
    </mc:Choice>
    <mc:Fallback xmlns="">
      <p:transition spd="slow" advTm="13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297175"/>
            <a:ext cx="8520600" cy="87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ja-JP" altLang="en-US" sz="3600" b="1" dirty="0" smtClean="0">
                <a:solidFill>
                  <a:srgbClr val="002060"/>
                </a:solidFill>
              </a:rPr>
              <a:t>つくっているようす</a:t>
            </a:r>
            <a:endParaRPr sz="2800" b="1" dirty="0">
              <a:solidFill>
                <a:srgbClr val="002060"/>
              </a:solidFill>
            </a:endParaRPr>
          </a:p>
        </p:txBody>
      </p:sp>
      <p:pic>
        <p:nvPicPr>
          <p:cNvPr id="116" name="Google Shape;116;p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23700" y="1168375"/>
            <a:ext cx="1880049" cy="2507848"/>
          </a:xfrm>
          <a:prstGeom prst="rect">
            <a:avLst/>
          </a:prstGeom>
          <a:noFill/>
          <a:ln>
            <a:noFill/>
          </a:ln>
        </p:spPr>
      </p:pic>
      <p:pic>
        <p:nvPicPr>
          <p:cNvPr id="117" name="Google Shape;117;p21"/>
          <p:cNvPicPr preferRelativeResize="0"/>
          <p:nvPr/>
        </p:nvPicPr>
        <p:blipFill rotWithShape="1">
          <a:blip r:embed="rId6" cstate="email">
            <a:alphaModFix/>
            <a:extLst>
              <a:ext uri="{28A0092B-C50C-407E-A947-70E740481C1C}">
                <a14:useLocalDpi xmlns:a14="http://schemas.microsoft.com/office/drawing/2010/main"/>
              </a:ext>
            </a:extLst>
          </a:blip>
          <a:srcRect l="-2470" r="2470" b="25356"/>
          <a:stretch/>
        </p:blipFill>
        <p:spPr>
          <a:xfrm>
            <a:off x="1986838" y="2690251"/>
            <a:ext cx="2268275" cy="2258550"/>
          </a:xfrm>
          <a:prstGeom prst="rect">
            <a:avLst/>
          </a:prstGeom>
          <a:noFill/>
          <a:ln>
            <a:noFill/>
          </a:ln>
        </p:spPr>
      </p:pic>
      <p:pic>
        <p:nvPicPr>
          <p:cNvPr id="118" name="Google Shape;118;p21"/>
          <p:cNvPicPr preferRelativeResize="0"/>
          <p:nvPr/>
        </p:nvPicPr>
        <p:blipFill rotWithShape="1">
          <a:blip r:embed="rId7" cstate="email">
            <a:alphaModFix/>
            <a:extLst>
              <a:ext uri="{28A0092B-C50C-407E-A947-70E740481C1C}">
                <a14:useLocalDpi xmlns:a14="http://schemas.microsoft.com/office/drawing/2010/main"/>
              </a:ext>
            </a:extLst>
          </a:blip>
          <a:srcRect t="35325"/>
          <a:stretch/>
        </p:blipFill>
        <p:spPr>
          <a:xfrm>
            <a:off x="6391900" y="215004"/>
            <a:ext cx="2640674" cy="2278126"/>
          </a:xfrm>
          <a:prstGeom prst="rect">
            <a:avLst/>
          </a:prstGeom>
          <a:noFill/>
          <a:ln>
            <a:noFill/>
          </a:ln>
        </p:spPr>
      </p:pic>
      <p:pic>
        <p:nvPicPr>
          <p:cNvPr id="119" name="Google Shape;119;p2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597946" y="279139"/>
            <a:ext cx="1734901" cy="2314249"/>
          </a:xfrm>
          <a:prstGeom prst="rect">
            <a:avLst/>
          </a:prstGeom>
          <a:noFill/>
          <a:ln>
            <a:noFill/>
          </a:ln>
        </p:spPr>
      </p:pic>
      <p:pic>
        <p:nvPicPr>
          <p:cNvPr id="120" name="Google Shape;120;p21"/>
          <p:cNvPicPr preferRelativeResize="0"/>
          <p:nvPr/>
        </p:nvPicPr>
        <p:blipFill rotWithShape="1">
          <a:blip r:embed="rId9" cstate="email">
            <a:alphaModFix/>
            <a:extLst>
              <a:ext uri="{28A0092B-C50C-407E-A947-70E740481C1C}">
                <a14:useLocalDpi xmlns:a14="http://schemas.microsoft.com/office/drawing/2010/main"/>
              </a:ext>
            </a:extLst>
          </a:blip>
          <a:srcRect t="8524" b="23715"/>
          <a:stretch/>
        </p:blipFill>
        <p:spPr>
          <a:xfrm>
            <a:off x="6116175" y="3256938"/>
            <a:ext cx="2813475" cy="1906525"/>
          </a:xfrm>
          <a:prstGeom prst="rect">
            <a:avLst/>
          </a:prstGeom>
          <a:noFill/>
          <a:ln>
            <a:noFill/>
          </a:ln>
        </p:spPr>
      </p:pic>
      <p:sp>
        <p:nvSpPr>
          <p:cNvPr id="121" name="Google Shape;121;p21"/>
          <p:cNvSpPr/>
          <p:nvPr/>
        </p:nvSpPr>
        <p:spPr>
          <a:xfrm>
            <a:off x="242450" y="3572250"/>
            <a:ext cx="1692000" cy="1275900"/>
          </a:xfrm>
          <a:prstGeom prst="wedgeRoundRectCallout">
            <a:avLst>
              <a:gd name="adj1" fmla="val -19046"/>
              <a:gd name="adj2" fmla="val -5842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dirty="0"/>
              <a:t>きれいなハスの花</a:t>
            </a:r>
            <a:r>
              <a:rPr lang="ja" sz="1800" b="1" dirty="0" smtClean="0"/>
              <a:t>が</a:t>
            </a:r>
            <a:r>
              <a:rPr lang="ja-JP" altLang="en-US" sz="1800" b="1" dirty="0" smtClean="0"/>
              <a:t>さ</a:t>
            </a:r>
            <a:r>
              <a:rPr lang="ja" sz="1800" b="1" dirty="0" smtClean="0"/>
              <a:t>いて</a:t>
            </a:r>
            <a:r>
              <a:rPr lang="ja" sz="1800" b="1" dirty="0"/>
              <a:t>いるね</a:t>
            </a:r>
            <a:endParaRPr sz="1800" b="1" dirty="0"/>
          </a:p>
        </p:txBody>
      </p:sp>
      <p:sp>
        <p:nvSpPr>
          <p:cNvPr id="122" name="Google Shape;122;p21"/>
          <p:cNvSpPr/>
          <p:nvPr/>
        </p:nvSpPr>
        <p:spPr>
          <a:xfrm>
            <a:off x="2164525" y="1291363"/>
            <a:ext cx="1692000" cy="1275900"/>
          </a:xfrm>
          <a:prstGeom prst="wedgeRoundRectCallout">
            <a:avLst>
              <a:gd name="adj1" fmla="val -18570"/>
              <a:gd name="adj2" fmla="val 62256"/>
              <a:gd name="adj3" fmla="val 0"/>
            </a:avLst>
          </a:prstGeom>
          <a:solidFill>
            <a:schemeClr val="accent3">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dirty="0"/>
              <a:t>れんこんを</a:t>
            </a:r>
            <a:endParaRPr sz="1800" b="1" dirty="0"/>
          </a:p>
          <a:p>
            <a:pPr marL="0" lvl="0" indent="0" algn="l" rtl="0">
              <a:spcBef>
                <a:spcPts val="0"/>
              </a:spcBef>
              <a:spcAft>
                <a:spcPts val="0"/>
              </a:spcAft>
              <a:buNone/>
            </a:pPr>
            <a:r>
              <a:rPr lang="ja-JP" altLang="en-US" sz="1800" b="1" dirty="0"/>
              <a:t>ほ</a:t>
            </a:r>
            <a:r>
              <a:rPr lang="ja" sz="1800" b="1" dirty="0" smtClean="0"/>
              <a:t>って</a:t>
            </a:r>
            <a:r>
              <a:rPr lang="ja" sz="1800" b="1" dirty="0"/>
              <a:t>いるよ</a:t>
            </a:r>
            <a:endParaRPr sz="1800" b="1" dirty="0"/>
          </a:p>
        </p:txBody>
      </p:sp>
      <p:sp>
        <p:nvSpPr>
          <p:cNvPr id="123" name="Google Shape;123;p21"/>
          <p:cNvSpPr/>
          <p:nvPr/>
        </p:nvSpPr>
        <p:spPr>
          <a:xfrm>
            <a:off x="4498850" y="2271275"/>
            <a:ext cx="2487900" cy="871200"/>
          </a:xfrm>
          <a:prstGeom prst="wedgeRoundRectCallout">
            <a:avLst>
              <a:gd name="adj1" fmla="val -10115"/>
              <a:gd name="adj2" fmla="val -82630"/>
              <a:gd name="adj3" fmla="val 0"/>
            </a:avLst>
          </a:prstGeom>
          <a:solidFill>
            <a:schemeClr val="accent4">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dirty="0"/>
              <a:t>たくさんのれんこん</a:t>
            </a:r>
            <a:r>
              <a:rPr lang="ja" sz="1800" b="1" dirty="0" smtClean="0"/>
              <a:t>が</a:t>
            </a:r>
            <a:r>
              <a:rPr lang="ja-JP" altLang="en-US" sz="1800" b="1" dirty="0" smtClean="0"/>
              <a:t>ほ</a:t>
            </a:r>
            <a:r>
              <a:rPr lang="ja" sz="1800" b="1" dirty="0" smtClean="0"/>
              <a:t>れたよ</a:t>
            </a:r>
            <a:endParaRPr sz="1800" b="1" dirty="0"/>
          </a:p>
        </p:txBody>
      </p:sp>
      <p:sp>
        <p:nvSpPr>
          <p:cNvPr id="124" name="Google Shape;124;p21"/>
          <p:cNvSpPr/>
          <p:nvPr/>
        </p:nvSpPr>
        <p:spPr>
          <a:xfrm>
            <a:off x="4252270" y="3317136"/>
            <a:ext cx="2332800" cy="1007100"/>
          </a:xfrm>
          <a:prstGeom prst="wedgeRoundRectCallout">
            <a:avLst>
              <a:gd name="adj1" fmla="val 58986"/>
              <a:gd name="adj2" fmla="val -3340"/>
              <a:gd name="adj3" fmla="val 0"/>
            </a:avLst>
          </a:prstGeom>
          <a:solidFill>
            <a:schemeClr val="accent1">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1800" b="1" dirty="0"/>
              <a:t>洗うと、いつものれんこんの色になった</a:t>
            </a:r>
            <a:r>
              <a:rPr lang="ja" sz="1800" b="1" dirty="0" smtClean="0"/>
              <a:t>ね</a:t>
            </a:r>
            <a:endParaRPr sz="1800" b="1" dirty="0"/>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18500" y="4318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736"/>
    </mc:Choice>
    <mc:Fallback xmlns="">
      <p:transition spd="slow" advTm="36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704</Words>
  <Application>Microsoft Office PowerPoint</Application>
  <PresentationFormat>画面に合わせる (16:9)</PresentationFormat>
  <Paragraphs>84</Paragraphs>
  <Slides>11</Slides>
  <Notes>11</Notes>
  <HiddenSlides>0</HiddenSlides>
  <MMClips>12</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メイリオ</vt:lpstr>
      <vt:lpstr>Arial</vt:lpstr>
      <vt:lpstr>Trebuchet MS</vt:lpstr>
      <vt:lpstr>Wingdings</vt:lpstr>
      <vt:lpstr>Wingdings 3</vt:lpstr>
      <vt:lpstr>ファセット</vt:lpstr>
      <vt:lpstr>藤れんこんって 知ってる？ </vt:lpstr>
      <vt:lpstr>３月３日はひなまつり 給食には、ちらしずしが登場！</vt:lpstr>
      <vt:lpstr>藤れんこん </vt:lpstr>
      <vt:lpstr>れんこんクイズ </vt:lpstr>
      <vt:lpstr>こたえ </vt:lpstr>
      <vt:lpstr>れんこんクイズ </vt:lpstr>
      <vt:lpstr>こたえ </vt:lpstr>
      <vt:lpstr>つくっている人 </vt:lpstr>
      <vt:lpstr>つくっているようす</vt:lpstr>
      <vt:lpstr>いかがでしたか？ </vt:lpstr>
      <vt:lpstr>おしまい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2022-12-19T02:34:25Z</dcterms:modified>
</cp:coreProperties>
</file>