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964" r:id="rId1"/>
    <p:sldMasterId id="2147484976" r:id="rId2"/>
  </p:sldMasterIdLst>
  <p:notesMasterIdLst>
    <p:notesMasterId r:id="rId49"/>
  </p:notesMasterIdLst>
  <p:handoutMasterIdLst>
    <p:handoutMasterId r:id="rId50"/>
  </p:handoutMasterIdLst>
  <p:sldIdLst>
    <p:sldId id="616" r:id="rId3"/>
    <p:sldId id="541" r:id="rId4"/>
    <p:sldId id="581" r:id="rId5"/>
    <p:sldId id="566" r:id="rId6"/>
    <p:sldId id="585" r:id="rId7"/>
    <p:sldId id="586" r:id="rId8"/>
    <p:sldId id="591" r:id="rId9"/>
    <p:sldId id="587" r:id="rId10"/>
    <p:sldId id="583" r:id="rId11"/>
    <p:sldId id="572" r:id="rId12"/>
    <p:sldId id="584" r:id="rId13"/>
    <p:sldId id="574" r:id="rId14"/>
    <p:sldId id="575" r:id="rId15"/>
    <p:sldId id="577" r:id="rId16"/>
    <p:sldId id="576" r:id="rId17"/>
    <p:sldId id="578" r:id="rId18"/>
    <p:sldId id="579" r:id="rId19"/>
    <p:sldId id="609" r:id="rId20"/>
    <p:sldId id="610" r:id="rId21"/>
    <p:sldId id="611" r:id="rId22"/>
    <p:sldId id="535" r:id="rId23"/>
    <p:sldId id="534" r:id="rId24"/>
    <p:sldId id="612" r:id="rId25"/>
    <p:sldId id="613" r:id="rId26"/>
    <p:sldId id="614" r:id="rId27"/>
    <p:sldId id="543" r:id="rId28"/>
    <p:sldId id="544" r:id="rId29"/>
    <p:sldId id="548" r:id="rId30"/>
    <p:sldId id="551" r:id="rId31"/>
    <p:sldId id="592" r:id="rId32"/>
    <p:sldId id="545" r:id="rId33"/>
    <p:sldId id="550" r:id="rId34"/>
    <p:sldId id="590" r:id="rId35"/>
    <p:sldId id="540" r:id="rId36"/>
    <p:sldId id="594" r:id="rId37"/>
    <p:sldId id="595" r:id="rId38"/>
    <p:sldId id="596" r:id="rId39"/>
    <p:sldId id="593" r:id="rId40"/>
    <p:sldId id="597" r:id="rId41"/>
    <p:sldId id="598" r:id="rId42"/>
    <p:sldId id="599" r:id="rId43"/>
    <p:sldId id="600" r:id="rId44"/>
    <p:sldId id="601" r:id="rId45"/>
    <p:sldId id="602" r:id="rId46"/>
    <p:sldId id="607" r:id="rId47"/>
    <p:sldId id="560" r:id="rId48"/>
  </p:sldIdLst>
  <p:sldSz cx="9001125" cy="6480175"/>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2836">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6" autoAdjust="0"/>
    <p:restoredTop sz="85099" autoAdjust="0"/>
  </p:normalViewPr>
  <p:slideViewPr>
    <p:cSldViewPr>
      <p:cViewPr varScale="1">
        <p:scale>
          <a:sx n="67" d="100"/>
          <a:sy n="67" d="100"/>
        </p:scale>
        <p:origin x="846" y="60"/>
      </p:cViewPr>
      <p:guideLst>
        <p:guide orient="horz" pos="2041"/>
        <p:guide pos="28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02"/>
    </p:cViewPr>
  </p:sorterViewPr>
  <p:notesViewPr>
    <p:cSldViewPr>
      <p:cViewPr varScale="1">
        <p:scale>
          <a:sx n="50" d="100"/>
          <a:sy n="50" d="100"/>
        </p:scale>
        <p:origin x="2898" y="3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4AE40-545E-4639-AE96-D6A9FB9BF0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AD25AFF-FE14-4388-8A32-954A525BD86D}">
      <dgm:prSet/>
      <dgm:spPr/>
      <dgm:t>
        <a:bodyPr/>
        <a:lstStyle/>
        <a:p>
          <a:r>
            <a:rPr kumimoji="1" lang="ja-JP"/>
            <a:t>学校生活管理指導表（</a:t>
          </a:r>
          <a:r>
            <a:rPr kumimoji="1" lang="en-US"/>
            <a:t>P56</a:t>
          </a:r>
          <a:r>
            <a:rPr kumimoji="1" lang="ja-JP"/>
            <a:t>～</a:t>
          </a:r>
          <a:r>
            <a:rPr kumimoji="1" lang="en-US"/>
            <a:t>P62</a:t>
          </a:r>
          <a:r>
            <a:rPr kumimoji="1" lang="ja-JP"/>
            <a:t>）</a:t>
          </a:r>
          <a:endParaRPr lang="en-US"/>
        </a:p>
      </dgm:t>
    </dgm:pt>
    <dgm:pt modelId="{61D51A4C-EBDC-4348-801A-FB6FA3FD6963}" type="parTrans" cxnId="{12835160-6976-479E-A385-D67449C1998C}">
      <dgm:prSet/>
      <dgm:spPr/>
      <dgm:t>
        <a:bodyPr/>
        <a:lstStyle/>
        <a:p>
          <a:endParaRPr lang="en-US"/>
        </a:p>
      </dgm:t>
    </dgm:pt>
    <dgm:pt modelId="{1D81C5A7-A8D5-4590-A222-DEA690A75750}" type="sibTrans" cxnId="{12835160-6976-479E-A385-D67449C1998C}">
      <dgm:prSet/>
      <dgm:spPr/>
      <dgm:t>
        <a:bodyPr/>
        <a:lstStyle/>
        <a:p>
          <a:endParaRPr lang="en-US"/>
        </a:p>
      </dgm:t>
    </dgm:pt>
    <dgm:pt modelId="{876E816E-EE5A-4097-9733-603F70A80FD1}">
      <dgm:prSet/>
      <dgm:spPr/>
      <dgm:t>
        <a:bodyPr/>
        <a:lstStyle/>
        <a:p>
          <a:r>
            <a:rPr lang="ja-JP"/>
            <a:t>活用のしおり、学校生活管理指導表の留意点（教師用）を追加</a:t>
          </a:r>
          <a:endParaRPr lang="en-US"/>
        </a:p>
      </dgm:t>
    </dgm:pt>
    <dgm:pt modelId="{92615F35-888D-44DD-9DB7-AF294181F3CE}" type="parTrans" cxnId="{E119B1F5-E3CB-4E67-A826-93B3B1750545}">
      <dgm:prSet/>
      <dgm:spPr/>
      <dgm:t>
        <a:bodyPr/>
        <a:lstStyle/>
        <a:p>
          <a:endParaRPr lang="en-US"/>
        </a:p>
      </dgm:t>
    </dgm:pt>
    <dgm:pt modelId="{0CA3EBA5-505A-4C94-B04D-A71595397790}" type="sibTrans" cxnId="{E119B1F5-E3CB-4E67-A826-93B3B1750545}">
      <dgm:prSet/>
      <dgm:spPr/>
      <dgm:t>
        <a:bodyPr/>
        <a:lstStyle/>
        <a:p>
          <a:endParaRPr lang="en-US"/>
        </a:p>
      </dgm:t>
    </dgm:pt>
    <dgm:pt modelId="{C16954F8-5D9C-44B4-8D65-961F9CF13579}">
      <dgm:prSet/>
      <dgm:spPr/>
      <dgm:t>
        <a:bodyPr/>
        <a:lstStyle/>
        <a:p>
          <a:r>
            <a:rPr lang="ja-JP"/>
            <a:t>除去解除申請書（</a:t>
          </a:r>
          <a:r>
            <a:rPr lang="en-US"/>
            <a:t>P11</a:t>
          </a:r>
          <a:r>
            <a:rPr lang="ja-JP"/>
            <a:t>・</a:t>
          </a:r>
          <a:r>
            <a:rPr lang="en-US"/>
            <a:t>P54</a:t>
          </a:r>
          <a:r>
            <a:rPr lang="ja-JP"/>
            <a:t>）</a:t>
          </a:r>
          <a:endParaRPr lang="en-US"/>
        </a:p>
      </dgm:t>
    </dgm:pt>
    <dgm:pt modelId="{6BA12B90-875D-4DFF-B13B-B07672C7D2C3}" type="parTrans" cxnId="{34B10C1A-1606-450B-AEB6-23CC9D2D37FF}">
      <dgm:prSet/>
      <dgm:spPr/>
      <dgm:t>
        <a:bodyPr/>
        <a:lstStyle/>
        <a:p>
          <a:endParaRPr lang="en-US"/>
        </a:p>
      </dgm:t>
    </dgm:pt>
    <dgm:pt modelId="{DC76A78A-7236-4CF9-9EAC-219DC94DD4FF}" type="sibTrans" cxnId="{34B10C1A-1606-450B-AEB6-23CC9D2D37FF}">
      <dgm:prSet/>
      <dgm:spPr/>
      <dgm:t>
        <a:bodyPr/>
        <a:lstStyle/>
        <a:p>
          <a:endParaRPr lang="en-US"/>
        </a:p>
      </dgm:t>
    </dgm:pt>
    <dgm:pt modelId="{365008CE-D6E7-4084-9EF5-FA2A44986D44}">
      <dgm:prSet/>
      <dgm:spPr/>
      <dgm:t>
        <a:bodyPr/>
        <a:lstStyle/>
        <a:p>
          <a:r>
            <a:rPr lang="ja-JP"/>
            <a:t>除去食申請を取り下げる際の届けの様式を追加</a:t>
          </a:r>
          <a:endParaRPr lang="en-US"/>
        </a:p>
      </dgm:t>
    </dgm:pt>
    <dgm:pt modelId="{ADAFA5BF-36E7-4831-876F-97D042A758F2}" type="parTrans" cxnId="{88FF7E6D-7AAD-4A5C-9073-46665B23F785}">
      <dgm:prSet/>
      <dgm:spPr/>
      <dgm:t>
        <a:bodyPr/>
        <a:lstStyle/>
        <a:p>
          <a:endParaRPr lang="en-US"/>
        </a:p>
      </dgm:t>
    </dgm:pt>
    <dgm:pt modelId="{BA4F8408-B5EA-4F05-8354-A8F9A9D1F1A5}" type="sibTrans" cxnId="{88FF7E6D-7AAD-4A5C-9073-46665B23F785}">
      <dgm:prSet/>
      <dgm:spPr/>
      <dgm:t>
        <a:bodyPr/>
        <a:lstStyle/>
        <a:p>
          <a:endParaRPr lang="en-US"/>
        </a:p>
      </dgm:t>
    </dgm:pt>
    <dgm:pt modelId="{AC2D1EA8-0B73-4B9D-B3E7-AC27E4E8568B}">
      <dgm:prSet/>
      <dgm:spPr/>
      <dgm:t>
        <a:bodyPr/>
        <a:lstStyle/>
        <a:p>
          <a:r>
            <a:rPr kumimoji="1" lang="ja-JP"/>
            <a:t>校外活動における食物アレルギーチェック表（</a:t>
          </a:r>
          <a:r>
            <a:rPr kumimoji="1" lang="en-US"/>
            <a:t>P53</a:t>
          </a:r>
          <a:r>
            <a:rPr kumimoji="1" lang="ja-JP"/>
            <a:t>）</a:t>
          </a:r>
          <a:endParaRPr lang="en-US"/>
        </a:p>
      </dgm:t>
    </dgm:pt>
    <dgm:pt modelId="{27DE3AA1-6BF6-4C8E-AF5E-EA8D6FDFD415}" type="parTrans" cxnId="{1EED9735-154C-4EE8-B504-3F905EDFECD8}">
      <dgm:prSet/>
      <dgm:spPr/>
      <dgm:t>
        <a:bodyPr/>
        <a:lstStyle/>
        <a:p>
          <a:endParaRPr lang="en-US"/>
        </a:p>
      </dgm:t>
    </dgm:pt>
    <dgm:pt modelId="{7B1FCFA9-D77C-4B8A-962F-509796FB831E}" type="sibTrans" cxnId="{1EED9735-154C-4EE8-B504-3F905EDFECD8}">
      <dgm:prSet/>
      <dgm:spPr/>
      <dgm:t>
        <a:bodyPr/>
        <a:lstStyle/>
        <a:p>
          <a:endParaRPr lang="en-US"/>
        </a:p>
      </dgm:t>
    </dgm:pt>
    <dgm:pt modelId="{4048F53B-7536-4B2C-A810-5399017B053B}">
      <dgm:prSet/>
      <dgm:spPr/>
      <dgm:t>
        <a:bodyPr/>
        <a:lstStyle/>
        <a:p>
          <a:r>
            <a:rPr lang="ja-JP"/>
            <a:t>施設への確認事項や校内での確認事項を記載した様式を追加</a:t>
          </a:r>
          <a:endParaRPr lang="en-US"/>
        </a:p>
      </dgm:t>
    </dgm:pt>
    <dgm:pt modelId="{903D4D7E-5460-4498-AF27-16F052AF735B}" type="parTrans" cxnId="{8077F5FD-5378-49FB-916E-18F511259717}">
      <dgm:prSet/>
      <dgm:spPr/>
      <dgm:t>
        <a:bodyPr/>
        <a:lstStyle/>
        <a:p>
          <a:endParaRPr lang="en-US"/>
        </a:p>
      </dgm:t>
    </dgm:pt>
    <dgm:pt modelId="{CFF6D346-8BEA-4570-8492-84A528C4AF85}" type="sibTrans" cxnId="{8077F5FD-5378-49FB-916E-18F511259717}">
      <dgm:prSet/>
      <dgm:spPr/>
      <dgm:t>
        <a:bodyPr/>
        <a:lstStyle/>
        <a:p>
          <a:endParaRPr lang="en-US"/>
        </a:p>
      </dgm:t>
    </dgm:pt>
    <dgm:pt modelId="{18C26303-8465-43E7-BF21-2011FC1CBFF5}">
      <dgm:prSet/>
      <dgm:spPr/>
      <dgm:t>
        <a:bodyPr/>
        <a:lstStyle/>
        <a:p>
          <a:r>
            <a:rPr lang="ja-JP"/>
            <a:t>記入例</a:t>
          </a:r>
          <a:endParaRPr lang="en-US"/>
        </a:p>
      </dgm:t>
    </dgm:pt>
    <dgm:pt modelId="{4E14B649-A747-4CBB-A4F0-ABE3326D3B3B}" type="parTrans" cxnId="{5610829C-D122-4B4B-AA9F-3D3A8630EB92}">
      <dgm:prSet/>
      <dgm:spPr/>
      <dgm:t>
        <a:bodyPr/>
        <a:lstStyle/>
        <a:p>
          <a:endParaRPr lang="en-US"/>
        </a:p>
      </dgm:t>
    </dgm:pt>
    <dgm:pt modelId="{726DF7B7-8341-4EDD-B91A-D5C60FD44383}" type="sibTrans" cxnId="{5610829C-D122-4B4B-AA9F-3D3A8630EB92}">
      <dgm:prSet/>
      <dgm:spPr/>
      <dgm:t>
        <a:bodyPr/>
        <a:lstStyle/>
        <a:p>
          <a:endParaRPr lang="en-US"/>
        </a:p>
      </dgm:t>
    </dgm:pt>
    <dgm:pt modelId="{15502AB8-A488-401C-B73B-8AF179751725}">
      <dgm:prSet/>
      <dgm:spPr/>
      <dgm:t>
        <a:bodyPr/>
        <a:lstStyle/>
        <a:p>
          <a:r>
            <a:rPr lang="ja-JP" dirty="0"/>
            <a:t>事故</a:t>
          </a:r>
          <a:r>
            <a:rPr lang="ja-JP" dirty="0" smtClean="0"/>
            <a:t>報告</a:t>
          </a:r>
          <a:r>
            <a:rPr lang="ja-JP" altLang="en-US" dirty="0" smtClean="0"/>
            <a:t>書</a:t>
          </a:r>
          <a:r>
            <a:rPr lang="ja-JP" dirty="0" smtClean="0"/>
            <a:t>や</a:t>
          </a:r>
          <a:r>
            <a:rPr lang="ja-JP" dirty="0"/>
            <a:t>個別の取組みプランの記入例を追加</a:t>
          </a:r>
          <a:endParaRPr lang="en-US" dirty="0"/>
        </a:p>
      </dgm:t>
    </dgm:pt>
    <dgm:pt modelId="{CE7D92A8-204C-4467-8CEF-2BE2700FDBF4}" type="parTrans" cxnId="{7C11235A-9983-4EDF-88D3-9E2FD427628B}">
      <dgm:prSet/>
      <dgm:spPr/>
      <dgm:t>
        <a:bodyPr/>
        <a:lstStyle/>
        <a:p>
          <a:endParaRPr lang="en-US"/>
        </a:p>
      </dgm:t>
    </dgm:pt>
    <dgm:pt modelId="{82105090-44CD-4FCF-9292-54D1E93A64CB}" type="sibTrans" cxnId="{7C11235A-9983-4EDF-88D3-9E2FD427628B}">
      <dgm:prSet/>
      <dgm:spPr/>
      <dgm:t>
        <a:bodyPr/>
        <a:lstStyle/>
        <a:p>
          <a:endParaRPr lang="en-US"/>
        </a:p>
      </dgm:t>
    </dgm:pt>
    <dgm:pt modelId="{B0C3A098-6A8C-4311-A3BD-59ABD25E703E}" type="pres">
      <dgm:prSet presAssocID="{0DA4AE40-545E-4639-AE96-D6A9FB9BF0AB}" presName="linear" presStyleCnt="0">
        <dgm:presLayoutVars>
          <dgm:animLvl val="lvl"/>
          <dgm:resizeHandles val="exact"/>
        </dgm:presLayoutVars>
      </dgm:prSet>
      <dgm:spPr/>
      <dgm:t>
        <a:bodyPr/>
        <a:lstStyle/>
        <a:p>
          <a:endParaRPr kumimoji="1" lang="ja-JP" altLang="en-US"/>
        </a:p>
      </dgm:t>
    </dgm:pt>
    <dgm:pt modelId="{8262D374-8D0D-4FA2-AB16-B28CE3FE04D6}" type="pres">
      <dgm:prSet presAssocID="{1AD25AFF-FE14-4388-8A32-954A525BD86D}" presName="parentText" presStyleLbl="node1" presStyleIdx="0" presStyleCnt="4">
        <dgm:presLayoutVars>
          <dgm:chMax val="0"/>
          <dgm:bulletEnabled val="1"/>
        </dgm:presLayoutVars>
      </dgm:prSet>
      <dgm:spPr/>
      <dgm:t>
        <a:bodyPr/>
        <a:lstStyle/>
        <a:p>
          <a:endParaRPr kumimoji="1" lang="ja-JP" altLang="en-US"/>
        </a:p>
      </dgm:t>
    </dgm:pt>
    <dgm:pt modelId="{11D75254-8C44-4DD5-9434-F9A60AFCF6C0}" type="pres">
      <dgm:prSet presAssocID="{1AD25AFF-FE14-4388-8A32-954A525BD86D}" presName="childText" presStyleLbl="revTx" presStyleIdx="0" presStyleCnt="4">
        <dgm:presLayoutVars>
          <dgm:bulletEnabled val="1"/>
        </dgm:presLayoutVars>
      </dgm:prSet>
      <dgm:spPr/>
      <dgm:t>
        <a:bodyPr/>
        <a:lstStyle/>
        <a:p>
          <a:endParaRPr kumimoji="1" lang="ja-JP" altLang="en-US"/>
        </a:p>
      </dgm:t>
    </dgm:pt>
    <dgm:pt modelId="{EE2501E3-6B0D-4D25-86D0-E2161E11A3F1}" type="pres">
      <dgm:prSet presAssocID="{C16954F8-5D9C-44B4-8D65-961F9CF13579}" presName="parentText" presStyleLbl="node1" presStyleIdx="1" presStyleCnt="4">
        <dgm:presLayoutVars>
          <dgm:chMax val="0"/>
          <dgm:bulletEnabled val="1"/>
        </dgm:presLayoutVars>
      </dgm:prSet>
      <dgm:spPr/>
      <dgm:t>
        <a:bodyPr/>
        <a:lstStyle/>
        <a:p>
          <a:endParaRPr kumimoji="1" lang="ja-JP" altLang="en-US"/>
        </a:p>
      </dgm:t>
    </dgm:pt>
    <dgm:pt modelId="{7E9CEF36-1C62-4665-B82F-1B72D619C922}" type="pres">
      <dgm:prSet presAssocID="{C16954F8-5D9C-44B4-8D65-961F9CF13579}" presName="childText" presStyleLbl="revTx" presStyleIdx="1" presStyleCnt="4">
        <dgm:presLayoutVars>
          <dgm:bulletEnabled val="1"/>
        </dgm:presLayoutVars>
      </dgm:prSet>
      <dgm:spPr/>
      <dgm:t>
        <a:bodyPr/>
        <a:lstStyle/>
        <a:p>
          <a:endParaRPr kumimoji="1" lang="ja-JP" altLang="en-US"/>
        </a:p>
      </dgm:t>
    </dgm:pt>
    <dgm:pt modelId="{0B87D206-227D-4DEE-88ED-69FF54BED1EB}" type="pres">
      <dgm:prSet presAssocID="{AC2D1EA8-0B73-4B9D-B3E7-AC27E4E8568B}" presName="parentText" presStyleLbl="node1" presStyleIdx="2" presStyleCnt="4">
        <dgm:presLayoutVars>
          <dgm:chMax val="0"/>
          <dgm:bulletEnabled val="1"/>
        </dgm:presLayoutVars>
      </dgm:prSet>
      <dgm:spPr/>
      <dgm:t>
        <a:bodyPr/>
        <a:lstStyle/>
        <a:p>
          <a:endParaRPr kumimoji="1" lang="ja-JP" altLang="en-US"/>
        </a:p>
      </dgm:t>
    </dgm:pt>
    <dgm:pt modelId="{A1F6CA53-F9FC-4113-B1F7-BE85099912A5}" type="pres">
      <dgm:prSet presAssocID="{AC2D1EA8-0B73-4B9D-B3E7-AC27E4E8568B}" presName="childText" presStyleLbl="revTx" presStyleIdx="2" presStyleCnt="4">
        <dgm:presLayoutVars>
          <dgm:bulletEnabled val="1"/>
        </dgm:presLayoutVars>
      </dgm:prSet>
      <dgm:spPr/>
      <dgm:t>
        <a:bodyPr/>
        <a:lstStyle/>
        <a:p>
          <a:endParaRPr kumimoji="1" lang="ja-JP" altLang="en-US"/>
        </a:p>
      </dgm:t>
    </dgm:pt>
    <dgm:pt modelId="{DAD5D1A7-5C5B-4FC7-BEC9-BF582F9E28D4}" type="pres">
      <dgm:prSet presAssocID="{18C26303-8465-43E7-BF21-2011FC1CBFF5}" presName="parentText" presStyleLbl="node1" presStyleIdx="3" presStyleCnt="4">
        <dgm:presLayoutVars>
          <dgm:chMax val="0"/>
          <dgm:bulletEnabled val="1"/>
        </dgm:presLayoutVars>
      </dgm:prSet>
      <dgm:spPr/>
      <dgm:t>
        <a:bodyPr/>
        <a:lstStyle/>
        <a:p>
          <a:endParaRPr kumimoji="1" lang="ja-JP" altLang="en-US"/>
        </a:p>
      </dgm:t>
    </dgm:pt>
    <dgm:pt modelId="{2434FB73-7A61-4134-A573-09425431AA63}" type="pres">
      <dgm:prSet presAssocID="{18C26303-8465-43E7-BF21-2011FC1CBFF5}" presName="childText" presStyleLbl="revTx" presStyleIdx="3" presStyleCnt="4">
        <dgm:presLayoutVars>
          <dgm:bulletEnabled val="1"/>
        </dgm:presLayoutVars>
      </dgm:prSet>
      <dgm:spPr/>
      <dgm:t>
        <a:bodyPr/>
        <a:lstStyle/>
        <a:p>
          <a:endParaRPr kumimoji="1" lang="ja-JP" altLang="en-US"/>
        </a:p>
      </dgm:t>
    </dgm:pt>
  </dgm:ptLst>
  <dgm:cxnLst>
    <dgm:cxn modelId="{5F56C9D9-F4A8-4716-99B7-917F06C0BD3B}" type="presOf" srcId="{0DA4AE40-545E-4639-AE96-D6A9FB9BF0AB}" destId="{B0C3A098-6A8C-4311-A3BD-59ABD25E703E}" srcOrd="0" destOrd="0" presId="urn:microsoft.com/office/officeart/2005/8/layout/vList2"/>
    <dgm:cxn modelId="{92EE99B3-0E3F-4DE0-8E83-DCB10D91828B}" type="presOf" srcId="{15502AB8-A488-401C-B73B-8AF179751725}" destId="{2434FB73-7A61-4134-A573-09425431AA63}" srcOrd="0" destOrd="0" presId="urn:microsoft.com/office/officeart/2005/8/layout/vList2"/>
    <dgm:cxn modelId="{5610829C-D122-4B4B-AA9F-3D3A8630EB92}" srcId="{0DA4AE40-545E-4639-AE96-D6A9FB9BF0AB}" destId="{18C26303-8465-43E7-BF21-2011FC1CBFF5}" srcOrd="3" destOrd="0" parTransId="{4E14B649-A747-4CBB-A4F0-ABE3326D3B3B}" sibTransId="{726DF7B7-8341-4EDD-B91A-D5C60FD44383}"/>
    <dgm:cxn modelId="{88FF7E6D-7AAD-4A5C-9073-46665B23F785}" srcId="{C16954F8-5D9C-44B4-8D65-961F9CF13579}" destId="{365008CE-D6E7-4084-9EF5-FA2A44986D44}" srcOrd="0" destOrd="0" parTransId="{ADAFA5BF-36E7-4831-876F-97D042A758F2}" sibTransId="{BA4F8408-B5EA-4F05-8354-A8F9A9D1F1A5}"/>
    <dgm:cxn modelId="{12835160-6976-479E-A385-D67449C1998C}" srcId="{0DA4AE40-545E-4639-AE96-D6A9FB9BF0AB}" destId="{1AD25AFF-FE14-4388-8A32-954A525BD86D}" srcOrd="0" destOrd="0" parTransId="{61D51A4C-EBDC-4348-801A-FB6FA3FD6963}" sibTransId="{1D81C5A7-A8D5-4590-A222-DEA690A75750}"/>
    <dgm:cxn modelId="{D12A0B79-9360-48C4-A4B7-CECF45FE1299}" type="presOf" srcId="{876E816E-EE5A-4097-9733-603F70A80FD1}" destId="{11D75254-8C44-4DD5-9434-F9A60AFCF6C0}" srcOrd="0" destOrd="0" presId="urn:microsoft.com/office/officeart/2005/8/layout/vList2"/>
    <dgm:cxn modelId="{BAF87F79-7C20-44D1-B888-4A959BF7DDD1}" type="presOf" srcId="{C16954F8-5D9C-44B4-8D65-961F9CF13579}" destId="{EE2501E3-6B0D-4D25-86D0-E2161E11A3F1}" srcOrd="0" destOrd="0" presId="urn:microsoft.com/office/officeart/2005/8/layout/vList2"/>
    <dgm:cxn modelId="{1EED9735-154C-4EE8-B504-3F905EDFECD8}" srcId="{0DA4AE40-545E-4639-AE96-D6A9FB9BF0AB}" destId="{AC2D1EA8-0B73-4B9D-B3E7-AC27E4E8568B}" srcOrd="2" destOrd="0" parTransId="{27DE3AA1-6BF6-4C8E-AF5E-EA8D6FDFD415}" sibTransId="{7B1FCFA9-D77C-4B8A-962F-509796FB831E}"/>
    <dgm:cxn modelId="{8077F5FD-5378-49FB-916E-18F511259717}" srcId="{AC2D1EA8-0B73-4B9D-B3E7-AC27E4E8568B}" destId="{4048F53B-7536-4B2C-A810-5399017B053B}" srcOrd="0" destOrd="0" parTransId="{903D4D7E-5460-4498-AF27-16F052AF735B}" sibTransId="{CFF6D346-8BEA-4570-8492-84A528C4AF85}"/>
    <dgm:cxn modelId="{5B1267A4-610B-4232-89D0-DC21197E1C4F}" type="presOf" srcId="{AC2D1EA8-0B73-4B9D-B3E7-AC27E4E8568B}" destId="{0B87D206-227D-4DEE-88ED-69FF54BED1EB}" srcOrd="0" destOrd="0" presId="urn:microsoft.com/office/officeart/2005/8/layout/vList2"/>
    <dgm:cxn modelId="{E41FA886-2A6B-48D6-895D-FD6AA30CFDBB}" type="presOf" srcId="{4048F53B-7536-4B2C-A810-5399017B053B}" destId="{A1F6CA53-F9FC-4113-B1F7-BE85099912A5}" srcOrd="0" destOrd="0" presId="urn:microsoft.com/office/officeart/2005/8/layout/vList2"/>
    <dgm:cxn modelId="{34B10C1A-1606-450B-AEB6-23CC9D2D37FF}" srcId="{0DA4AE40-545E-4639-AE96-D6A9FB9BF0AB}" destId="{C16954F8-5D9C-44B4-8D65-961F9CF13579}" srcOrd="1" destOrd="0" parTransId="{6BA12B90-875D-4DFF-B13B-B07672C7D2C3}" sibTransId="{DC76A78A-7236-4CF9-9EAC-219DC94DD4FF}"/>
    <dgm:cxn modelId="{345AEA30-E1D0-4B61-8EC3-1FEA37F583CD}" type="presOf" srcId="{18C26303-8465-43E7-BF21-2011FC1CBFF5}" destId="{DAD5D1A7-5C5B-4FC7-BEC9-BF582F9E28D4}" srcOrd="0" destOrd="0" presId="urn:microsoft.com/office/officeart/2005/8/layout/vList2"/>
    <dgm:cxn modelId="{E119B1F5-E3CB-4E67-A826-93B3B1750545}" srcId="{1AD25AFF-FE14-4388-8A32-954A525BD86D}" destId="{876E816E-EE5A-4097-9733-603F70A80FD1}" srcOrd="0" destOrd="0" parTransId="{92615F35-888D-44DD-9DB7-AF294181F3CE}" sibTransId="{0CA3EBA5-505A-4C94-B04D-A71595397790}"/>
    <dgm:cxn modelId="{42313A3A-6DD2-433F-B2E2-659C1BD94990}" type="presOf" srcId="{1AD25AFF-FE14-4388-8A32-954A525BD86D}" destId="{8262D374-8D0D-4FA2-AB16-B28CE3FE04D6}" srcOrd="0" destOrd="0" presId="urn:microsoft.com/office/officeart/2005/8/layout/vList2"/>
    <dgm:cxn modelId="{4B3F850A-F393-4ECC-8398-964D2CAE34E6}" type="presOf" srcId="{365008CE-D6E7-4084-9EF5-FA2A44986D44}" destId="{7E9CEF36-1C62-4665-B82F-1B72D619C922}" srcOrd="0" destOrd="0" presId="urn:microsoft.com/office/officeart/2005/8/layout/vList2"/>
    <dgm:cxn modelId="{7C11235A-9983-4EDF-88D3-9E2FD427628B}" srcId="{18C26303-8465-43E7-BF21-2011FC1CBFF5}" destId="{15502AB8-A488-401C-B73B-8AF179751725}" srcOrd="0" destOrd="0" parTransId="{CE7D92A8-204C-4467-8CEF-2BE2700FDBF4}" sibTransId="{82105090-44CD-4FCF-9292-54D1E93A64CB}"/>
    <dgm:cxn modelId="{FED60643-E927-472A-9454-BC09378C1557}" type="presParOf" srcId="{B0C3A098-6A8C-4311-A3BD-59ABD25E703E}" destId="{8262D374-8D0D-4FA2-AB16-B28CE3FE04D6}" srcOrd="0" destOrd="0" presId="urn:microsoft.com/office/officeart/2005/8/layout/vList2"/>
    <dgm:cxn modelId="{8D61BA6A-D12C-4557-9031-41898BE11AAC}" type="presParOf" srcId="{B0C3A098-6A8C-4311-A3BD-59ABD25E703E}" destId="{11D75254-8C44-4DD5-9434-F9A60AFCF6C0}" srcOrd="1" destOrd="0" presId="urn:microsoft.com/office/officeart/2005/8/layout/vList2"/>
    <dgm:cxn modelId="{48E3BEB2-DE3E-4807-8B03-82842E2A5C4C}" type="presParOf" srcId="{B0C3A098-6A8C-4311-A3BD-59ABD25E703E}" destId="{EE2501E3-6B0D-4D25-86D0-E2161E11A3F1}" srcOrd="2" destOrd="0" presId="urn:microsoft.com/office/officeart/2005/8/layout/vList2"/>
    <dgm:cxn modelId="{99C82150-30CA-40A5-8767-9934780D442D}" type="presParOf" srcId="{B0C3A098-6A8C-4311-A3BD-59ABD25E703E}" destId="{7E9CEF36-1C62-4665-B82F-1B72D619C922}" srcOrd="3" destOrd="0" presId="urn:microsoft.com/office/officeart/2005/8/layout/vList2"/>
    <dgm:cxn modelId="{F3A1D4B3-0D2F-4D0A-B44D-D746A6AB892B}" type="presParOf" srcId="{B0C3A098-6A8C-4311-A3BD-59ABD25E703E}" destId="{0B87D206-227D-4DEE-88ED-69FF54BED1EB}" srcOrd="4" destOrd="0" presId="urn:microsoft.com/office/officeart/2005/8/layout/vList2"/>
    <dgm:cxn modelId="{2C1FCF9D-47BA-42DC-83E4-851B5F3B5A4B}" type="presParOf" srcId="{B0C3A098-6A8C-4311-A3BD-59ABD25E703E}" destId="{A1F6CA53-F9FC-4113-B1F7-BE85099912A5}" srcOrd="5" destOrd="0" presId="urn:microsoft.com/office/officeart/2005/8/layout/vList2"/>
    <dgm:cxn modelId="{F17AE33F-5646-4AD9-B1A0-E2C5893470D3}" type="presParOf" srcId="{B0C3A098-6A8C-4311-A3BD-59ABD25E703E}" destId="{DAD5D1A7-5C5B-4FC7-BEC9-BF582F9E28D4}" srcOrd="6" destOrd="0" presId="urn:microsoft.com/office/officeart/2005/8/layout/vList2"/>
    <dgm:cxn modelId="{D78C721E-3268-438B-AE4D-8850A8666B8E}" type="presParOf" srcId="{B0C3A098-6A8C-4311-A3BD-59ABD25E703E}" destId="{2434FB73-7A61-4134-A573-09425431AA63}"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2D374-8D0D-4FA2-AB16-B28CE3FE04D6}">
      <dsp:nvSpPr>
        <dsp:cNvPr id="0" name=""/>
        <dsp:cNvSpPr/>
      </dsp:nvSpPr>
      <dsp:spPr>
        <a:xfrm>
          <a:off x="0" y="77955"/>
          <a:ext cx="7763470" cy="7076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sz="2300" kern="1200"/>
            <a:t>学校生活管理指導表（</a:t>
          </a:r>
          <a:r>
            <a:rPr kumimoji="1" lang="en-US" sz="2300" kern="1200"/>
            <a:t>P56</a:t>
          </a:r>
          <a:r>
            <a:rPr kumimoji="1" lang="ja-JP" sz="2300" kern="1200"/>
            <a:t>～</a:t>
          </a:r>
          <a:r>
            <a:rPr kumimoji="1" lang="en-US" sz="2300" kern="1200"/>
            <a:t>P62</a:t>
          </a:r>
          <a:r>
            <a:rPr kumimoji="1" lang="ja-JP" sz="2300" kern="1200"/>
            <a:t>）</a:t>
          </a:r>
          <a:endParaRPr lang="en-US" sz="2300" kern="1200"/>
        </a:p>
      </dsp:txBody>
      <dsp:txXfrm>
        <a:off x="34545" y="112500"/>
        <a:ext cx="7694380" cy="638558"/>
      </dsp:txXfrm>
    </dsp:sp>
    <dsp:sp modelId="{11D75254-8C44-4DD5-9434-F9A60AFCF6C0}">
      <dsp:nvSpPr>
        <dsp:cNvPr id="0" name=""/>
        <dsp:cNvSpPr/>
      </dsp:nvSpPr>
      <dsp:spPr>
        <a:xfrm>
          <a:off x="0" y="785604"/>
          <a:ext cx="7763470" cy="40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4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ja-JP" sz="1800" kern="1200"/>
            <a:t>活用のしおり、学校生活管理指導表の留意点（教師用）を追加</a:t>
          </a:r>
          <a:endParaRPr lang="en-US" sz="1800" kern="1200"/>
        </a:p>
      </dsp:txBody>
      <dsp:txXfrm>
        <a:off x="0" y="785604"/>
        <a:ext cx="7763470" cy="404685"/>
      </dsp:txXfrm>
    </dsp:sp>
    <dsp:sp modelId="{EE2501E3-6B0D-4D25-86D0-E2161E11A3F1}">
      <dsp:nvSpPr>
        <dsp:cNvPr id="0" name=""/>
        <dsp:cNvSpPr/>
      </dsp:nvSpPr>
      <dsp:spPr>
        <a:xfrm>
          <a:off x="0" y="1190289"/>
          <a:ext cx="7763470" cy="7076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ja-JP" sz="2300" kern="1200"/>
            <a:t>除去解除申請書（</a:t>
          </a:r>
          <a:r>
            <a:rPr lang="en-US" sz="2300" kern="1200"/>
            <a:t>P11</a:t>
          </a:r>
          <a:r>
            <a:rPr lang="ja-JP" sz="2300" kern="1200"/>
            <a:t>・</a:t>
          </a:r>
          <a:r>
            <a:rPr lang="en-US" sz="2300" kern="1200"/>
            <a:t>P54</a:t>
          </a:r>
          <a:r>
            <a:rPr lang="ja-JP" sz="2300" kern="1200"/>
            <a:t>）</a:t>
          </a:r>
          <a:endParaRPr lang="en-US" sz="2300" kern="1200"/>
        </a:p>
      </dsp:txBody>
      <dsp:txXfrm>
        <a:off x="34545" y="1224834"/>
        <a:ext cx="7694380" cy="638558"/>
      </dsp:txXfrm>
    </dsp:sp>
    <dsp:sp modelId="{7E9CEF36-1C62-4665-B82F-1B72D619C922}">
      <dsp:nvSpPr>
        <dsp:cNvPr id="0" name=""/>
        <dsp:cNvSpPr/>
      </dsp:nvSpPr>
      <dsp:spPr>
        <a:xfrm>
          <a:off x="0" y="1897938"/>
          <a:ext cx="7763470" cy="40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4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ja-JP" sz="1800" kern="1200"/>
            <a:t>除去食申請を取り下げる際の届けの様式を追加</a:t>
          </a:r>
          <a:endParaRPr lang="en-US" sz="1800" kern="1200"/>
        </a:p>
      </dsp:txBody>
      <dsp:txXfrm>
        <a:off x="0" y="1897938"/>
        <a:ext cx="7763470" cy="404685"/>
      </dsp:txXfrm>
    </dsp:sp>
    <dsp:sp modelId="{0B87D206-227D-4DEE-88ED-69FF54BED1EB}">
      <dsp:nvSpPr>
        <dsp:cNvPr id="0" name=""/>
        <dsp:cNvSpPr/>
      </dsp:nvSpPr>
      <dsp:spPr>
        <a:xfrm>
          <a:off x="0" y="2302623"/>
          <a:ext cx="7763470" cy="7076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sz="2300" kern="1200"/>
            <a:t>校外活動における食物アレルギーチェック表（</a:t>
          </a:r>
          <a:r>
            <a:rPr kumimoji="1" lang="en-US" sz="2300" kern="1200"/>
            <a:t>P53</a:t>
          </a:r>
          <a:r>
            <a:rPr kumimoji="1" lang="ja-JP" sz="2300" kern="1200"/>
            <a:t>）</a:t>
          </a:r>
          <a:endParaRPr lang="en-US" sz="2300" kern="1200"/>
        </a:p>
      </dsp:txBody>
      <dsp:txXfrm>
        <a:off x="34545" y="2337168"/>
        <a:ext cx="7694380" cy="638558"/>
      </dsp:txXfrm>
    </dsp:sp>
    <dsp:sp modelId="{A1F6CA53-F9FC-4113-B1F7-BE85099912A5}">
      <dsp:nvSpPr>
        <dsp:cNvPr id="0" name=""/>
        <dsp:cNvSpPr/>
      </dsp:nvSpPr>
      <dsp:spPr>
        <a:xfrm>
          <a:off x="0" y="3010271"/>
          <a:ext cx="7763470" cy="40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4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ja-JP" sz="1800" kern="1200"/>
            <a:t>施設への確認事項や校内での確認事項を記載した様式を追加</a:t>
          </a:r>
          <a:endParaRPr lang="en-US" sz="1800" kern="1200"/>
        </a:p>
      </dsp:txBody>
      <dsp:txXfrm>
        <a:off x="0" y="3010271"/>
        <a:ext cx="7763470" cy="404685"/>
      </dsp:txXfrm>
    </dsp:sp>
    <dsp:sp modelId="{DAD5D1A7-5C5B-4FC7-BEC9-BF582F9E28D4}">
      <dsp:nvSpPr>
        <dsp:cNvPr id="0" name=""/>
        <dsp:cNvSpPr/>
      </dsp:nvSpPr>
      <dsp:spPr>
        <a:xfrm>
          <a:off x="0" y="3414956"/>
          <a:ext cx="7763470" cy="7076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ja-JP" sz="2300" kern="1200"/>
            <a:t>記入例</a:t>
          </a:r>
          <a:endParaRPr lang="en-US" sz="2300" kern="1200"/>
        </a:p>
      </dsp:txBody>
      <dsp:txXfrm>
        <a:off x="34545" y="3449501"/>
        <a:ext cx="7694380" cy="638558"/>
      </dsp:txXfrm>
    </dsp:sp>
    <dsp:sp modelId="{2434FB73-7A61-4134-A573-09425431AA63}">
      <dsp:nvSpPr>
        <dsp:cNvPr id="0" name=""/>
        <dsp:cNvSpPr/>
      </dsp:nvSpPr>
      <dsp:spPr>
        <a:xfrm>
          <a:off x="0" y="4122605"/>
          <a:ext cx="7763470" cy="40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4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ja-JP" sz="1800" kern="1200" dirty="0"/>
            <a:t>事故</a:t>
          </a:r>
          <a:r>
            <a:rPr lang="ja-JP" sz="1800" kern="1200" dirty="0" smtClean="0"/>
            <a:t>報告</a:t>
          </a:r>
          <a:r>
            <a:rPr lang="ja-JP" altLang="en-US" sz="1800" kern="1200" dirty="0" smtClean="0"/>
            <a:t>書</a:t>
          </a:r>
          <a:r>
            <a:rPr lang="ja-JP" sz="1800" kern="1200" dirty="0" smtClean="0"/>
            <a:t>や</a:t>
          </a:r>
          <a:r>
            <a:rPr lang="ja-JP" sz="1800" kern="1200" dirty="0"/>
            <a:t>個別の取組みプランの記入例を追加</a:t>
          </a:r>
          <a:endParaRPr lang="en-US" sz="1800" kern="1200" dirty="0"/>
        </a:p>
      </dsp:txBody>
      <dsp:txXfrm>
        <a:off x="0" y="4122605"/>
        <a:ext cx="7763470" cy="4046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95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eaLnBrk="1" hangingPunct="1">
              <a:defRPr sz="1200">
                <a:latin typeface="Arial" charset="0"/>
              </a:defRPr>
            </a:lvl1pPr>
          </a:lstStyle>
          <a:p>
            <a:pPr>
              <a:defRPr/>
            </a:pPr>
            <a:endParaRPr lang="en-US" altLang="ja-JP" dirty="0"/>
          </a:p>
        </p:txBody>
      </p:sp>
      <p:sp>
        <p:nvSpPr>
          <p:cNvPr id="41987" name="Rectangle 3"/>
          <p:cNvSpPr>
            <a:spLocks noGrp="1" noChangeArrowheads="1"/>
          </p:cNvSpPr>
          <p:nvPr>
            <p:ph type="dt" sz="quarter" idx="1"/>
          </p:nvPr>
        </p:nvSpPr>
        <p:spPr bwMode="auto">
          <a:xfrm>
            <a:off x="3856038" y="0"/>
            <a:ext cx="29495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r" eaLnBrk="1" hangingPunct="1">
              <a:defRPr sz="1200">
                <a:latin typeface="Arial" charset="0"/>
              </a:defRPr>
            </a:lvl1pPr>
          </a:lstStyle>
          <a:p>
            <a:pPr>
              <a:defRPr/>
            </a:pPr>
            <a:endParaRPr lang="en-US" altLang="ja-JP" dirty="0"/>
          </a:p>
        </p:txBody>
      </p:sp>
      <p:sp>
        <p:nvSpPr>
          <p:cNvPr id="41988" name="Rectangle 4"/>
          <p:cNvSpPr>
            <a:spLocks noGrp="1" noChangeArrowheads="1"/>
          </p:cNvSpPr>
          <p:nvPr>
            <p:ph type="ftr" sz="quarter" idx="2"/>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eaLnBrk="1" hangingPunct="1">
              <a:defRPr sz="1200">
                <a:latin typeface="Arial" charset="0"/>
              </a:defRPr>
            </a:lvl1pPr>
          </a:lstStyle>
          <a:p>
            <a:pPr>
              <a:defRPr/>
            </a:pPr>
            <a:endParaRPr lang="en-US" altLang="ja-JP" dirty="0"/>
          </a:p>
        </p:txBody>
      </p:sp>
      <p:sp>
        <p:nvSpPr>
          <p:cNvPr id="41989" name="Rectangle 5"/>
          <p:cNvSpPr>
            <a:spLocks noGrp="1" noChangeArrowheads="1"/>
          </p:cNvSpPr>
          <p:nvPr>
            <p:ph type="sldNum" sz="quarter" idx="3"/>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r" eaLnBrk="1" hangingPunct="1">
              <a:defRPr sz="1200"/>
            </a:lvl1pPr>
          </a:lstStyle>
          <a:p>
            <a:pPr>
              <a:defRPr/>
            </a:pPr>
            <a:fld id="{56761753-6EB4-429A-90A8-75FB063DD70D}" type="slidenum">
              <a:rPr lang="en-US" altLang="ja-JP"/>
              <a:pPr>
                <a:defRPr/>
              </a:pPr>
              <a:t>‹#›</a:t>
            </a:fld>
            <a:endParaRPr lang="en-US" altLang="ja-JP"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61" name="Rectangle 5"/>
          <p:cNvSpPr>
            <a:spLocks noGrp="1" noChangeArrowheads="1"/>
          </p:cNvSpPr>
          <p:nvPr>
            <p:ph type="body" sz="quarter" idx="3"/>
          </p:nvPr>
        </p:nvSpPr>
        <p:spPr bwMode="auto">
          <a:xfrm>
            <a:off x="450850" y="4535488"/>
            <a:ext cx="6192838"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70663"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r" eaLnBrk="1" hangingPunct="1">
              <a:defRPr sz="1200"/>
            </a:lvl1pPr>
          </a:lstStyle>
          <a:p>
            <a:pPr>
              <a:defRPr/>
            </a:pPr>
            <a:fld id="{4D6F1394-7EF7-4097-989C-5F2399A78697}" type="slidenum">
              <a:rPr lang="en-US" altLang="ja-JP"/>
              <a:pPr>
                <a:defRPr/>
              </a:pPr>
              <a:t>‹#›</a:t>
            </a:fld>
            <a:endParaRPr lang="en-US" altLang="ja-JP" dirty="0"/>
          </a:p>
        </p:txBody>
      </p:sp>
      <p:sp>
        <p:nvSpPr>
          <p:cNvPr id="2" name="スライド イメージ プレースホルダー 1"/>
          <p:cNvSpPr>
            <a:spLocks noGrp="1" noRot="1" noChangeAspect="1"/>
          </p:cNvSpPr>
          <p:nvPr>
            <p:ph type="sldImg" idx="2"/>
          </p:nvPr>
        </p:nvSpPr>
        <p:spPr>
          <a:xfrm>
            <a:off x="749300" y="649288"/>
            <a:ext cx="5308600" cy="3822700"/>
          </a:xfrm>
          <a:prstGeom prst="rect">
            <a:avLst/>
          </a:prstGeom>
          <a:noFill/>
          <a:ln w="12700">
            <a:solidFill>
              <a:prstClr val="black"/>
            </a:solidFill>
          </a:ln>
        </p:spPr>
        <p:txBody>
          <a:bodyPr vert="horz" lIns="91433" tIns="45717" rIns="91433" bIns="45717" rtlCol="0" anchor="ctr"/>
          <a:lstStyle/>
          <a:p>
            <a:pPr lvl="0"/>
            <a:endParaRPr lang="ja-JP" altLang="en-US" noProof="0"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302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8620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292225"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724025"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157595" algn="l" defTabSz="863038" rtl="0" eaLnBrk="1" latinLnBrk="0" hangingPunct="1">
      <a:defRPr kumimoji="1" sz="1200" kern="1200">
        <a:solidFill>
          <a:schemeClr val="tx1"/>
        </a:solidFill>
        <a:latin typeface="+mn-lt"/>
        <a:ea typeface="+mn-ea"/>
        <a:cs typeface="+mn-cs"/>
      </a:defRPr>
    </a:lvl6pPr>
    <a:lvl7pPr marL="2589114" algn="l" defTabSz="863038" rtl="0" eaLnBrk="1" latinLnBrk="0" hangingPunct="1">
      <a:defRPr kumimoji="1" sz="1200" kern="1200">
        <a:solidFill>
          <a:schemeClr val="tx1"/>
        </a:solidFill>
        <a:latin typeface="+mn-lt"/>
        <a:ea typeface="+mn-ea"/>
        <a:cs typeface="+mn-cs"/>
      </a:defRPr>
    </a:lvl7pPr>
    <a:lvl8pPr marL="3020634" algn="l" defTabSz="863038" rtl="0" eaLnBrk="1" latinLnBrk="0" hangingPunct="1">
      <a:defRPr kumimoji="1" sz="1200" kern="1200">
        <a:solidFill>
          <a:schemeClr val="tx1"/>
        </a:solidFill>
        <a:latin typeface="+mn-lt"/>
        <a:ea typeface="+mn-ea"/>
        <a:cs typeface="+mn-cs"/>
      </a:defRPr>
    </a:lvl8pPr>
    <a:lvl9pPr marL="3452153" algn="l" defTabSz="863038"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latin typeface="+mn-ea"/>
              <a:ea typeface="+mn-ea"/>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panose="020F05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en-US" altLang="ja-JP" sz="1200" b="0" i="0" u="none" strike="noStrike" kern="1200" cap="none" spc="0" normalizeH="0" baseline="0" noProof="0" dirty="0">
              <a:ln>
                <a:noFill/>
              </a:ln>
              <a:solidFill>
                <a:srgbClr val="000000"/>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411644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こちらは症状を重症、中等症、軽症に分けた一覧です。</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D6F1394-7EF7-4097-989C-5F2399A78697}" type="slidenum">
              <a:rPr lang="en-US" altLang="ja-JP" smtClean="0"/>
              <a:pPr>
                <a:defRPr/>
              </a:pPr>
              <a:t>10</a:t>
            </a:fld>
            <a:endParaRPr lang="en-US" altLang="ja-JP"/>
          </a:p>
        </p:txBody>
      </p:sp>
    </p:spTree>
    <p:extLst>
      <p:ext uri="{BB962C8B-B14F-4D97-AF65-F5344CB8AC3E}">
        <p14:creationId xmlns:p14="http://schemas.microsoft.com/office/powerpoint/2010/main" val="44407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スライドを読む</a:t>
            </a:r>
            <a:endParaRPr kumimoji="1" lang="en-US" altLang="ja-JP" dirty="0" smtClean="0">
              <a:latin typeface="+mn-ea"/>
              <a:ea typeface="+mn-ea"/>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panose="020F05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1735428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latin typeface="+mn-ea"/>
                <a:ea typeface="+mn-ea"/>
              </a:rPr>
              <a:t>さて、東京都調布市で起きた食物アレルギーのアナフィラキシーショックの疑いで児童が死亡した事故から今年で</a:t>
            </a:r>
            <a:r>
              <a:rPr kumimoji="1" lang="en-US" altLang="ja-JP" dirty="0" smtClean="0">
                <a:latin typeface="+mn-ea"/>
                <a:ea typeface="+mn-ea"/>
              </a:rPr>
              <a:t>10</a:t>
            </a:r>
            <a:r>
              <a:rPr kumimoji="1" lang="ja-JP" altLang="en-US" dirty="0" smtClean="0">
                <a:latin typeface="+mn-ea"/>
                <a:ea typeface="+mn-ea"/>
              </a:rPr>
              <a:t>年が経ちます。</a:t>
            </a:r>
            <a:endParaRPr kumimoji="1" lang="en-US" altLang="ja-JP" dirty="0" smtClean="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latin typeface="+mn-ea"/>
                <a:ea typeface="+mn-ea"/>
              </a:rPr>
              <a:t>この事故についてご存じない先生方はインターネットに事故の報告書が掲載されておりますので、ぜひご確認いただければと思います。</a:t>
            </a:r>
            <a:endParaRPr kumimoji="1" lang="en-US" altLang="ja-JP" dirty="0" smtClean="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latin typeface="+mn-ea"/>
                <a:ea typeface="+mn-ea"/>
              </a:rPr>
              <a:t>万が一、校内で事故が起きた際にどのように対応すべきか？ここで初期対応に関するクイズを３問用意しましたので、考えてみてください。</a:t>
            </a:r>
            <a:endParaRPr kumimoji="1" lang="en-US" altLang="ja-JP" dirty="0" smtClean="0">
              <a:latin typeface="+mn-ea"/>
              <a:ea typeface="+mn-ea"/>
            </a:endParaRPr>
          </a:p>
          <a:p>
            <a:r>
              <a:rPr kumimoji="1" lang="ja-JP" altLang="en-US" dirty="0" smtClean="0">
                <a:latin typeface="+mn-ea"/>
                <a:ea typeface="+mn-ea"/>
              </a:rPr>
              <a:t>スライドを読む</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D6F1394-7EF7-4097-989C-5F2399A78697}" type="slidenum">
              <a:rPr lang="en-US" altLang="ja-JP" smtClean="0"/>
              <a:pPr>
                <a:defRPr/>
              </a:pPr>
              <a:t>12</a:t>
            </a:fld>
            <a:endParaRPr lang="en-US" altLang="ja-JP"/>
          </a:p>
        </p:txBody>
      </p:sp>
    </p:spTree>
    <p:extLst>
      <p:ext uri="{BB962C8B-B14F-4D97-AF65-F5344CB8AC3E}">
        <p14:creationId xmlns:p14="http://schemas.microsoft.com/office/powerpoint/2010/main" val="4233076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スライドを読む</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D6F1394-7EF7-4097-989C-5F2399A78697}" type="slidenum">
              <a:rPr lang="en-US" altLang="ja-JP" smtClean="0"/>
              <a:pPr>
                <a:defRPr/>
              </a:pPr>
              <a:t>13</a:t>
            </a:fld>
            <a:endParaRPr lang="en-US" altLang="ja-JP"/>
          </a:p>
        </p:txBody>
      </p:sp>
    </p:spTree>
    <p:extLst>
      <p:ext uri="{BB962C8B-B14F-4D97-AF65-F5344CB8AC3E}">
        <p14:creationId xmlns:p14="http://schemas.microsoft.com/office/powerpoint/2010/main" val="2337747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スライドを読む</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D6F1394-7EF7-4097-989C-5F2399A78697}" type="slidenum">
              <a:rPr lang="en-US" altLang="ja-JP" smtClean="0"/>
              <a:pPr>
                <a:defRPr/>
              </a:pPr>
              <a:t>14</a:t>
            </a:fld>
            <a:endParaRPr lang="en-US" altLang="ja-JP"/>
          </a:p>
        </p:txBody>
      </p:sp>
    </p:spTree>
    <p:extLst>
      <p:ext uri="{BB962C8B-B14F-4D97-AF65-F5344CB8AC3E}">
        <p14:creationId xmlns:p14="http://schemas.microsoft.com/office/powerpoint/2010/main" val="2811501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スライドを読む</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D6F1394-7EF7-4097-989C-5F2399A78697}" type="slidenum">
              <a:rPr lang="en-US" altLang="ja-JP" smtClean="0"/>
              <a:pPr>
                <a:defRPr/>
              </a:pPr>
              <a:t>15</a:t>
            </a:fld>
            <a:endParaRPr lang="en-US" altLang="ja-JP"/>
          </a:p>
        </p:txBody>
      </p:sp>
    </p:spTree>
    <p:extLst>
      <p:ext uri="{BB962C8B-B14F-4D97-AF65-F5344CB8AC3E}">
        <p14:creationId xmlns:p14="http://schemas.microsoft.com/office/powerpoint/2010/main" val="1300044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スライドを読む</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D6F1394-7EF7-4097-989C-5F2399A78697}" type="slidenum">
              <a:rPr lang="en-US" altLang="ja-JP" smtClean="0"/>
              <a:pPr>
                <a:defRPr/>
              </a:pPr>
              <a:t>16</a:t>
            </a:fld>
            <a:endParaRPr lang="en-US" altLang="ja-JP"/>
          </a:p>
        </p:txBody>
      </p:sp>
    </p:spTree>
    <p:extLst>
      <p:ext uri="{BB962C8B-B14F-4D97-AF65-F5344CB8AC3E}">
        <p14:creationId xmlns:p14="http://schemas.microsoft.com/office/powerpoint/2010/main" val="664180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スライドを読む</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D6F1394-7EF7-4097-989C-5F2399A78697}" type="slidenum">
              <a:rPr lang="en-US" altLang="ja-JP" smtClean="0"/>
              <a:pPr>
                <a:defRPr/>
              </a:pPr>
              <a:t>17</a:t>
            </a:fld>
            <a:endParaRPr lang="en-US" altLang="ja-JP"/>
          </a:p>
        </p:txBody>
      </p:sp>
    </p:spTree>
    <p:extLst>
      <p:ext uri="{BB962C8B-B14F-4D97-AF65-F5344CB8AC3E}">
        <p14:creationId xmlns:p14="http://schemas.microsoft.com/office/powerpoint/2010/main" val="2191308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ea"/>
                <a:ea typeface="+mn-ea"/>
                <a:cs typeface="+mn-cs"/>
              </a:rPr>
              <a:t>全問正解できましたか？</a:t>
            </a:r>
            <a:endParaRPr kumimoji="1" lang="en-US" altLang="ja-JP" sz="1200" b="0" i="0" u="none" strike="noStrike" kern="1200" baseline="0" dirty="0">
              <a:solidFill>
                <a:schemeClr val="tx1"/>
              </a:solidFill>
              <a:latin typeface="+mn-ea"/>
              <a:ea typeface="+mn-ea"/>
              <a:cs typeface="+mn-cs"/>
            </a:endParaRPr>
          </a:p>
          <a:p>
            <a:r>
              <a:rPr kumimoji="1" lang="ja-JP" altLang="en-US" sz="1200" b="0" i="0" u="none" strike="noStrike" kern="1200" baseline="0" dirty="0">
                <a:solidFill>
                  <a:schemeClr val="tx1"/>
                </a:solidFill>
                <a:latin typeface="+mn-ea"/>
                <a:ea typeface="+mn-ea"/>
                <a:cs typeface="+mn-cs"/>
              </a:rPr>
              <a:t>⾷物アレルギーが発症した場合（疑いも含む）には、迅速で適切な対応が求められます</a:t>
            </a:r>
            <a:r>
              <a:rPr kumimoji="1" lang="ja-JP" altLang="en-US" sz="1200" b="0" i="0" u="none" strike="noStrike" kern="1200" baseline="0" dirty="0" smtClean="0">
                <a:solidFill>
                  <a:schemeClr val="tx1"/>
                </a:solidFill>
                <a:latin typeface="+mn-ea"/>
                <a:ea typeface="+mn-ea"/>
                <a:cs typeface="+mn-cs"/>
              </a:rPr>
              <a:t>。</a:t>
            </a:r>
            <a:endParaRPr kumimoji="1" lang="en-US" altLang="ja-JP" sz="1200" b="0" i="0" u="none" strike="noStrike" kern="1200" baseline="0" dirty="0" smtClean="0">
              <a:solidFill>
                <a:schemeClr val="tx1"/>
              </a:solidFill>
              <a:latin typeface="+mn-ea"/>
              <a:ea typeface="+mn-ea"/>
              <a:cs typeface="+mn-cs"/>
            </a:endParaRPr>
          </a:p>
          <a:p>
            <a:r>
              <a:rPr kumimoji="1" lang="ja-JP" altLang="en-US" sz="1200" dirty="0" smtClean="0">
                <a:latin typeface="+mn-ea"/>
                <a:ea typeface="+mn-ea"/>
              </a:rPr>
              <a:t>調布市の事故では当該児童が担任に気分が悪いと訴えてから、</a:t>
            </a:r>
            <a:endParaRPr kumimoji="1" lang="en-US" altLang="ja-JP" sz="1200" dirty="0" smtClean="0">
              <a:latin typeface="+mn-ea"/>
              <a:ea typeface="+mn-ea"/>
            </a:endParaRPr>
          </a:p>
          <a:p>
            <a:r>
              <a:rPr kumimoji="1" lang="ja-JP" altLang="en-US" sz="1200" dirty="0" smtClean="0">
                <a:latin typeface="+mn-ea"/>
                <a:ea typeface="+mn-ea"/>
              </a:rPr>
              <a:t>★意識が確認できない状態になるまで★わずか９分、</a:t>
            </a:r>
            <a:endParaRPr kumimoji="1" lang="en-US" altLang="ja-JP" sz="1200" dirty="0" smtClean="0">
              <a:latin typeface="+mn-ea"/>
              <a:ea typeface="+mn-ea"/>
            </a:endParaRPr>
          </a:p>
          <a:p>
            <a:r>
              <a:rPr kumimoji="1" lang="ja-JP" altLang="en-US" sz="1200" b="1" dirty="0" smtClean="0">
                <a:latin typeface="+mn-ea"/>
                <a:ea typeface="+mn-ea"/>
              </a:rPr>
              <a:t>★</a:t>
            </a:r>
            <a:r>
              <a:rPr kumimoji="1" lang="ja-JP" altLang="en-US" sz="1200" dirty="0" smtClean="0">
                <a:latin typeface="+mn-ea"/>
                <a:ea typeface="+mn-ea"/>
              </a:rPr>
              <a:t>心停止と思われる状態になるまで★</a:t>
            </a:r>
            <a:r>
              <a:rPr kumimoji="1" lang="en-US" altLang="ja-JP" sz="1200" dirty="0" smtClean="0">
                <a:latin typeface="+mn-ea"/>
                <a:ea typeface="+mn-ea"/>
              </a:rPr>
              <a:t>14</a:t>
            </a:r>
            <a:r>
              <a:rPr kumimoji="1" lang="ja-JP" altLang="en-US" sz="1200" dirty="0" smtClean="0">
                <a:latin typeface="+mn-ea"/>
                <a:ea typeface="+mn-ea"/>
              </a:rPr>
              <a:t>分でした。</a:t>
            </a:r>
            <a:endParaRPr kumimoji="1" lang="en-US" altLang="ja-JP" sz="1200" dirty="0" smtClean="0">
              <a:latin typeface="+mn-ea"/>
              <a:ea typeface="+mn-ea"/>
            </a:endParaRPr>
          </a:p>
          <a:p>
            <a:r>
              <a:rPr kumimoji="1" lang="ja-JP" altLang="en-US" sz="1200" b="0" i="0" u="none" strike="noStrike" kern="1200" baseline="0" dirty="0" smtClean="0">
                <a:solidFill>
                  <a:schemeClr val="tx1"/>
                </a:solidFill>
                <a:latin typeface="+mn-ea"/>
                <a:ea typeface="+mn-ea"/>
                <a:cs typeface="+mn-cs"/>
              </a:rPr>
              <a:t>アナフィラキシー</a:t>
            </a:r>
            <a:r>
              <a:rPr kumimoji="1" lang="ja-JP" altLang="en-US" sz="1200" b="0" i="0" u="none" strike="noStrike" kern="1200" baseline="0" dirty="0">
                <a:solidFill>
                  <a:schemeClr val="tx1"/>
                </a:solidFill>
                <a:latin typeface="+mn-ea"/>
                <a:ea typeface="+mn-ea"/>
                <a:cs typeface="+mn-cs"/>
              </a:rPr>
              <a:t>は極めて短時間のうちに重篤な状態に⾄</a:t>
            </a:r>
            <a:r>
              <a:rPr kumimoji="1" lang="ja-JP" altLang="en-US" sz="1200" b="0" i="0" u="none" strike="noStrike" kern="1200" baseline="0" dirty="0" err="1">
                <a:solidFill>
                  <a:schemeClr val="tx1"/>
                </a:solidFill>
                <a:latin typeface="+mn-ea"/>
                <a:ea typeface="+mn-ea"/>
                <a:cs typeface="+mn-cs"/>
              </a:rPr>
              <a:t>る</a:t>
            </a:r>
            <a:r>
              <a:rPr kumimoji="1" lang="ja-JP" altLang="en-US" sz="1200" b="0" i="0" u="none" strike="noStrike" kern="1200" baseline="0" dirty="0">
                <a:solidFill>
                  <a:schemeClr val="tx1"/>
                </a:solidFill>
                <a:latin typeface="+mn-ea"/>
                <a:ea typeface="+mn-ea"/>
                <a:cs typeface="+mn-cs"/>
              </a:rPr>
              <a:t>ことがあるため、誰が発⾒者になった場合でも適切な対応がとれるように教職員全員が情報を共有し、⽇頃から連絡先の確認、緊急時に搬送する医療機関の確認、緊急時薬剤の保管場所を確認しておく必要があります。</a:t>
            </a:r>
            <a:endParaRPr kumimoji="1" lang="en-US" altLang="ja-JP" sz="1200" b="0" i="0" u="none" strike="noStrike" kern="1200" baseline="0" dirty="0">
              <a:solidFill>
                <a:schemeClr val="tx1"/>
              </a:solidFill>
              <a:latin typeface="+mn-ea"/>
              <a:ea typeface="+mn-ea"/>
              <a:cs typeface="+mn-cs"/>
            </a:endParaRPr>
          </a:p>
          <a:p>
            <a:r>
              <a:rPr kumimoji="1" lang="ja-JP" altLang="en-US" sz="1200" b="0" i="0" u="none" strike="noStrike" kern="1200" baseline="0" dirty="0">
                <a:solidFill>
                  <a:schemeClr val="tx1"/>
                </a:solidFill>
                <a:latin typeface="+mn-ea"/>
                <a:ea typeface="+mn-ea"/>
                <a:cs typeface="+mn-cs"/>
              </a:rPr>
              <a:t>また、緊急時に適切に対応できるよう、各役割にあたった教職員</a:t>
            </a:r>
            <a:r>
              <a:rPr kumimoji="1" lang="ja-JP" altLang="en-US" sz="1200" b="0" i="0" u="none" strike="noStrike" kern="1200" baseline="0" dirty="0" smtClean="0">
                <a:solidFill>
                  <a:schemeClr val="tx1"/>
                </a:solidFill>
                <a:latin typeface="+mn-ea"/>
                <a:ea typeface="+mn-ea"/>
                <a:cs typeface="+mn-cs"/>
              </a:rPr>
              <a:t>が適切に行動できるよう、対応内容</a:t>
            </a:r>
            <a:r>
              <a:rPr kumimoji="1" lang="ja-JP" altLang="en-US" sz="1200" b="0" i="0" u="none" strike="noStrike" kern="1200" baseline="0" dirty="0">
                <a:solidFill>
                  <a:schemeClr val="tx1"/>
                </a:solidFill>
                <a:latin typeface="+mn-ea"/>
                <a:ea typeface="+mn-ea"/>
                <a:cs typeface="+mn-cs"/>
              </a:rPr>
              <a:t>をチェックボックス⽅式で記載したものを準備しておくことが望まれます。</a:t>
            </a:r>
            <a:endParaRPr kumimoji="1" lang="en-US" altLang="ja-JP" sz="1200" b="0" i="0" u="none" strike="noStrike" kern="1200" baseline="0" dirty="0">
              <a:solidFill>
                <a:schemeClr val="tx1"/>
              </a:solidFill>
              <a:latin typeface="+mn-ea"/>
              <a:ea typeface="+mn-ea"/>
              <a:cs typeface="+mn-cs"/>
            </a:endParaRPr>
          </a:p>
          <a:p>
            <a:r>
              <a:rPr kumimoji="1" lang="ja-JP" altLang="en-US" sz="1200" b="0" i="0" u="none" strike="noStrike" kern="1200" baseline="0" dirty="0">
                <a:solidFill>
                  <a:schemeClr val="tx1"/>
                </a:solidFill>
                <a:latin typeface="+mn-ea"/>
                <a:ea typeface="+mn-ea"/>
                <a:cs typeface="+mn-cs"/>
              </a:rPr>
              <a:t>アレルギーがある児童生徒が在籍していない、重篤な</a:t>
            </a:r>
            <a:r>
              <a:rPr kumimoji="1" lang="ja-JP" altLang="en-US" sz="1200" b="0" i="0" u="none" strike="noStrike" kern="1200" baseline="0" dirty="0" smtClean="0">
                <a:solidFill>
                  <a:schemeClr val="tx1"/>
                </a:solidFill>
                <a:latin typeface="+mn-ea"/>
                <a:ea typeface="+mn-ea"/>
                <a:cs typeface="+mn-cs"/>
              </a:rPr>
              <a:t>アレルギー症状が</a:t>
            </a:r>
            <a:r>
              <a:rPr kumimoji="1" lang="ja-JP" altLang="en-US" sz="1200" b="0" i="0" u="none" strike="noStrike" kern="1200" baseline="0" dirty="0">
                <a:solidFill>
                  <a:schemeClr val="tx1"/>
                </a:solidFill>
                <a:latin typeface="+mn-ea"/>
                <a:ea typeface="+mn-ea"/>
                <a:cs typeface="+mn-cs"/>
              </a:rPr>
              <a:t>ある児童生徒が在籍して</a:t>
            </a:r>
            <a:r>
              <a:rPr kumimoji="1" lang="ja-JP" altLang="en-US" sz="1200" b="0" i="0" u="none" strike="noStrike" kern="1200" baseline="0" dirty="0" smtClean="0">
                <a:solidFill>
                  <a:schemeClr val="tx1"/>
                </a:solidFill>
                <a:latin typeface="+mn-ea"/>
                <a:ea typeface="+mn-ea"/>
                <a:cs typeface="+mn-cs"/>
              </a:rPr>
              <a:t>いないという理由で、</a:t>
            </a:r>
            <a:r>
              <a:rPr kumimoji="1" lang="ja-JP" altLang="en-US" sz="1200" b="0" i="0" u="none" strike="noStrike" kern="1200" baseline="0" dirty="0">
                <a:solidFill>
                  <a:schemeClr val="tx1"/>
                </a:solidFill>
                <a:latin typeface="+mn-ea"/>
                <a:ea typeface="+mn-ea"/>
                <a:cs typeface="+mn-cs"/>
              </a:rPr>
              <a:t>マニュアルを整備していない学校もあります。</a:t>
            </a:r>
            <a:endParaRPr kumimoji="1" lang="en-US" altLang="ja-JP" sz="1200" b="0" i="0" u="none" strike="noStrike" kern="1200" baseline="0" dirty="0">
              <a:solidFill>
                <a:schemeClr val="tx1"/>
              </a:solidFill>
              <a:latin typeface="+mn-ea"/>
              <a:ea typeface="+mn-ea"/>
              <a:cs typeface="+mn-cs"/>
            </a:endParaRPr>
          </a:p>
          <a:p>
            <a:r>
              <a:rPr kumimoji="1" lang="ja-JP" altLang="en-US" sz="1200" b="0" i="0" u="none" strike="noStrike" kern="1200" baseline="0" dirty="0">
                <a:solidFill>
                  <a:schemeClr val="tx1"/>
                </a:solidFill>
                <a:latin typeface="+mn-ea"/>
                <a:ea typeface="+mn-ea"/>
                <a:cs typeface="+mn-cs"/>
              </a:rPr>
              <a:t>しかし、アレルギーが学校で初発することもあります。食べるだけでは症状が出ない児童生徒でも、そのあと運動をすることで症状が出ることもあります。</a:t>
            </a:r>
            <a:endParaRPr kumimoji="1" lang="en-US" altLang="ja-JP" sz="1200" b="0" i="0" u="none" strike="noStrike" kern="1200" baseline="0" dirty="0">
              <a:solidFill>
                <a:schemeClr val="tx1"/>
              </a:solidFill>
              <a:latin typeface="+mn-ea"/>
              <a:ea typeface="+mn-ea"/>
              <a:cs typeface="+mn-cs"/>
            </a:endParaRPr>
          </a:p>
          <a:p>
            <a:r>
              <a:rPr kumimoji="1" lang="ja-JP" altLang="en-US" sz="1200" b="0" i="0" u="none" strike="noStrike" kern="1200" baseline="0" dirty="0">
                <a:solidFill>
                  <a:schemeClr val="tx1"/>
                </a:solidFill>
                <a:latin typeface="+mn-ea"/>
                <a:ea typeface="+mn-ea"/>
                <a:cs typeface="+mn-cs"/>
              </a:rPr>
              <a:t>どの学校において</a:t>
            </a:r>
            <a:r>
              <a:rPr kumimoji="1" lang="ja-JP" altLang="en-US" sz="1200" b="0" i="0" u="none" strike="noStrike" kern="1200" baseline="0" dirty="0" smtClean="0">
                <a:solidFill>
                  <a:schemeClr val="tx1"/>
                </a:solidFill>
                <a:latin typeface="+mn-ea"/>
                <a:ea typeface="+mn-ea"/>
                <a:cs typeface="+mn-cs"/>
              </a:rPr>
              <a:t>も必ずマニュアル</a:t>
            </a:r>
            <a:r>
              <a:rPr kumimoji="1" lang="ja-JP" altLang="en-US" sz="1200" b="0" i="0" u="none" strike="noStrike" kern="1200" baseline="0" dirty="0">
                <a:solidFill>
                  <a:schemeClr val="tx1"/>
                </a:solidFill>
                <a:latin typeface="+mn-ea"/>
                <a:ea typeface="+mn-ea"/>
                <a:cs typeface="+mn-cs"/>
              </a:rPr>
              <a:t>を整備し、緊急時に備えてください</a:t>
            </a:r>
            <a:r>
              <a:rPr kumimoji="1" lang="ja-JP" altLang="en-US" sz="1200" b="0" i="0" u="none" strike="noStrike" kern="1200" baseline="0" dirty="0" smtClean="0">
                <a:solidFill>
                  <a:schemeClr val="tx1"/>
                </a:solidFill>
                <a:latin typeface="+mn-ea"/>
                <a:ea typeface="+mn-ea"/>
                <a:cs typeface="+mn-cs"/>
              </a:rPr>
              <a:t>。</a:t>
            </a:r>
            <a:endParaRPr kumimoji="1" lang="en-US" altLang="ja-JP" sz="1200" b="0" i="0" u="none" strike="noStrike" kern="1200" baseline="0" dirty="0" smtClean="0">
              <a:solidFill>
                <a:schemeClr val="tx1"/>
              </a:solidFill>
              <a:latin typeface="+mn-ea"/>
              <a:ea typeface="+mn-ea"/>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US" altLang="ja-JP" sz="12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50248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緊急時の対応ですが、事故報告の中にあった好事例を紹介します</a:t>
            </a:r>
            <a:r>
              <a:rPr kumimoji="1" lang="ja-JP" altLang="en-US" dirty="0" smtClean="0">
                <a:latin typeface="+mn-ea"/>
                <a:ea typeface="+mn-ea"/>
              </a:rPr>
              <a:t>。</a:t>
            </a:r>
            <a:endParaRPr kumimoji="1" lang="en-US" altLang="ja-JP" dirty="0" smtClean="0">
              <a:latin typeface="+mn-ea"/>
              <a:ea typeface="+mn-ea"/>
            </a:endParaRPr>
          </a:p>
          <a:p>
            <a:r>
              <a:rPr kumimoji="1" lang="ja-JP" altLang="en-US" dirty="0" smtClean="0">
                <a:latin typeface="+mn-ea"/>
                <a:ea typeface="+mn-ea"/>
              </a:rPr>
              <a:t>この</a:t>
            </a:r>
            <a:r>
              <a:rPr kumimoji="1" lang="ja-JP" altLang="en-US" dirty="0">
                <a:latin typeface="+mn-ea"/>
                <a:ea typeface="+mn-ea"/>
              </a:rPr>
              <a:t>ようなカードを準備しておき、事故が発生した際に周りの児童に渡し、応援の教員を呼ぶために使用します。</a:t>
            </a:r>
            <a:endParaRPr kumimoji="1" lang="en-US" altLang="ja-JP" dirty="0">
              <a:latin typeface="+mn-ea"/>
              <a:ea typeface="+mn-ea"/>
            </a:endParaRPr>
          </a:p>
          <a:p>
            <a:r>
              <a:rPr kumimoji="1" lang="ja-JP" altLang="en-US" dirty="0">
                <a:latin typeface="+mn-ea"/>
                <a:ea typeface="+mn-ea"/>
              </a:rPr>
              <a:t>このカードを</a:t>
            </a:r>
            <a:r>
              <a:rPr kumimoji="1" lang="ja-JP" altLang="en-US" dirty="0" smtClean="0">
                <a:latin typeface="+mn-ea"/>
                <a:ea typeface="+mn-ea"/>
              </a:rPr>
              <a:t>受け取った</a:t>
            </a:r>
            <a:r>
              <a:rPr kumimoji="1" lang="ja-JP" altLang="en-US" dirty="0">
                <a:latin typeface="+mn-ea"/>
                <a:ea typeface="+mn-ea"/>
              </a:rPr>
              <a:t>教員はエピペンや内服薬を持って行く、</a:t>
            </a:r>
            <a:r>
              <a:rPr kumimoji="1" lang="en-US" altLang="ja-JP" dirty="0">
                <a:latin typeface="+mn-ea"/>
                <a:ea typeface="+mn-ea"/>
              </a:rPr>
              <a:t>AED</a:t>
            </a:r>
            <a:r>
              <a:rPr kumimoji="1" lang="ja-JP" altLang="en-US" dirty="0">
                <a:latin typeface="+mn-ea"/>
                <a:ea typeface="+mn-ea"/>
              </a:rPr>
              <a:t>を持って行く等対応を決めておく必要があります</a:t>
            </a:r>
            <a:r>
              <a:rPr kumimoji="1" lang="ja-JP" altLang="en-US" dirty="0" smtClean="0">
                <a:latin typeface="+mn-ea"/>
                <a:ea typeface="+mn-ea"/>
              </a:rPr>
              <a:t>。</a:t>
            </a:r>
            <a:endParaRPr kumimoji="1" lang="en-US" altLang="ja-JP" dirty="0" smtClean="0">
              <a:latin typeface="+mn-ea"/>
              <a:ea typeface="+mn-ea"/>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altLang="ja-JP" sz="12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7244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食物アレルギーのある児童生徒等は年々、増加傾向にあり、食物アレルギー事故も府内公立学校で年間約</a:t>
            </a:r>
            <a:r>
              <a:rPr kumimoji="1" lang="en-US" altLang="ja-JP" dirty="0" smtClean="0">
                <a:latin typeface="+mn-ea"/>
                <a:ea typeface="+mn-ea"/>
              </a:rPr>
              <a:t>200</a:t>
            </a:r>
            <a:r>
              <a:rPr kumimoji="1" lang="ja-JP" altLang="en-US" dirty="0" smtClean="0">
                <a:latin typeface="+mn-ea"/>
                <a:ea typeface="+mn-ea"/>
              </a:rPr>
              <a:t>件程発生しています。</a:t>
            </a:r>
            <a:endParaRPr kumimoji="1" lang="en-US" altLang="ja-JP" dirty="0" smtClean="0">
              <a:latin typeface="+mn-ea"/>
              <a:ea typeface="+mn-ea"/>
            </a:endParaRPr>
          </a:p>
          <a:p>
            <a:r>
              <a:rPr kumimoji="1" lang="ja-JP" altLang="en-US" dirty="0" smtClean="0">
                <a:latin typeface="+mn-ea"/>
                <a:ea typeface="+mn-ea"/>
              </a:rPr>
              <a:t>アレルギー事故は学校で新規発症することもあり、事故件数を０にすることは難しいですが、防ぐことができた事故も多く報告されています。</a:t>
            </a:r>
            <a:endParaRPr kumimoji="1" lang="en-US" altLang="ja-JP" dirty="0" smtClean="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D6F1394-7EF7-4097-989C-5F2399A78697}" type="slidenum">
              <a:rPr lang="en-US" altLang="ja-JP" smtClean="0"/>
              <a:pPr>
                <a:defRPr/>
              </a:pPr>
              <a:t>2</a:t>
            </a:fld>
            <a:endParaRPr lang="en-US" altLang="ja-JP" dirty="0"/>
          </a:p>
        </p:txBody>
      </p:sp>
    </p:spTree>
    <p:extLst>
      <p:ext uri="{BB962C8B-B14F-4D97-AF65-F5344CB8AC3E}">
        <p14:creationId xmlns:p14="http://schemas.microsoft.com/office/powerpoint/2010/main" val="3360918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なぜ、人を集める必要があるのか、ですが、緊急性が高いアレルギー症状が出現している時は立たせたり、歩かせたりせず、安静を保つ必要があります。</a:t>
            </a:r>
            <a:endParaRPr kumimoji="1" lang="en-US" altLang="ja-JP" dirty="0">
              <a:latin typeface="+mn-ea"/>
              <a:ea typeface="+mn-ea"/>
            </a:endParaRPr>
          </a:p>
          <a:p>
            <a:r>
              <a:rPr kumimoji="1" lang="ja-JP" altLang="en-US" dirty="0">
                <a:latin typeface="+mn-ea"/>
                <a:ea typeface="+mn-ea"/>
              </a:rPr>
              <a:t>ショック状態から抱き起したり、おんぶしたり、起き上がったり、</a:t>
            </a:r>
            <a:endParaRPr kumimoji="1" lang="en-US" altLang="ja-JP" dirty="0">
              <a:latin typeface="+mn-ea"/>
              <a:ea typeface="+mn-ea"/>
            </a:endParaRPr>
          </a:p>
          <a:p>
            <a:r>
              <a:rPr kumimoji="1" lang="ja-JP" altLang="en-US" dirty="0">
                <a:latin typeface="+mn-ea"/>
                <a:ea typeface="+mn-ea"/>
              </a:rPr>
              <a:t>急な体位変換は心停止を誘発する可能性が報告されています。</a:t>
            </a:r>
            <a:endParaRPr kumimoji="1" lang="en-US" altLang="ja-JP" dirty="0">
              <a:latin typeface="+mn-ea"/>
              <a:ea typeface="+mn-ea"/>
            </a:endParaRPr>
          </a:p>
          <a:p>
            <a:r>
              <a:rPr kumimoji="1" lang="ja-JP" altLang="en-US" dirty="0">
                <a:latin typeface="+mn-ea"/>
                <a:ea typeface="+mn-ea"/>
              </a:rPr>
              <a:t>ショックまたはそれに準ずる状態の時は体位変換をしないで、</a:t>
            </a:r>
            <a:endParaRPr kumimoji="1" lang="en-US" altLang="ja-JP" dirty="0">
              <a:latin typeface="+mn-ea"/>
              <a:ea typeface="+mn-ea"/>
            </a:endParaRPr>
          </a:p>
          <a:p>
            <a:r>
              <a:rPr kumimoji="1" lang="ja-JP" altLang="en-US" dirty="0">
                <a:latin typeface="+mn-ea"/>
                <a:ea typeface="+mn-ea"/>
              </a:rPr>
              <a:t>その場から移動させず、安静を保ち、対応することが重要です。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ただし、必ずしも立たせたり、歩かせたりしてはいけない訳ではありません。</a:t>
            </a:r>
            <a:endParaRPr kumimoji="1" lang="en-US" altLang="ja-JP" dirty="0">
              <a:latin typeface="+mn-ea"/>
              <a:ea typeface="+mn-ea"/>
            </a:endParaRPr>
          </a:p>
          <a:p>
            <a:r>
              <a:rPr kumimoji="1" lang="ja-JP" altLang="en-US" dirty="0">
                <a:latin typeface="+mn-ea"/>
                <a:ea typeface="+mn-ea"/>
              </a:rPr>
              <a:t>症状の重症度を判断し、軽い症状であれば、先生方と一緒に保健室へ、</a:t>
            </a:r>
            <a:endParaRPr kumimoji="1" lang="en-US" altLang="ja-JP" dirty="0">
              <a:latin typeface="+mn-ea"/>
              <a:ea typeface="+mn-ea"/>
            </a:endParaRPr>
          </a:p>
          <a:p>
            <a:r>
              <a:rPr kumimoji="1" lang="ja-JP" altLang="en-US" dirty="0">
                <a:latin typeface="+mn-ea"/>
                <a:ea typeface="+mn-ea"/>
              </a:rPr>
              <a:t>緊急性が高いアレルギーの場合は、立たせたり歩かせたりせず、</a:t>
            </a:r>
            <a:endParaRPr kumimoji="1" lang="en-US" altLang="ja-JP" dirty="0">
              <a:latin typeface="+mn-ea"/>
              <a:ea typeface="+mn-ea"/>
            </a:endParaRPr>
          </a:p>
          <a:p>
            <a:r>
              <a:rPr kumimoji="1" lang="ja-JP" altLang="en-US" dirty="0">
                <a:latin typeface="+mn-ea"/>
                <a:ea typeface="+mn-ea"/>
              </a:rPr>
              <a:t>その場で安静にする対応をとってください。</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事故が起きた際の対応を事前に検討し、研修を実施し、教職員全員が対応できるようにしてください。</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baseline="0" dirty="0">
                <a:solidFill>
                  <a:schemeClr val="tx1"/>
                </a:solidFill>
                <a:latin typeface="+mn-ea"/>
                <a:ea typeface="+mn-ea"/>
                <a:cs typeface="+mn-cs"/>
              </a:rPr>
              <a:t>特にエピペン</a:t>
            </a:r>
            <a:r>
              <a:rPr kumimoji="1" lang="en-US" altLang="ja-JP" sz="1200" b="0" i="0" u="none" strike="noStrike" kern="1200" baseline="0" dirty="0">
                <a:solidFill>
                  <a:schemeClr val="tx1"/>
                </a:solidFill>
                <a:latin typeface="+mn-ea"/>
                <a:ea typeface="+mn-ea"/>
                <a:cs typeface="+mn-cs"/>
              </a:rPr>
              <a:t>®</a:t>
            </a:r>
            <a:r>
              <a:rPr kumimoji="1" lang="ja-JP" altLang="en-US" sz="1200" b="0" i="0" u="none" strike="noStrike" kern="1200" baseline="0" dirty="0">
                <a:solidFill>
                  <a:schemeClr val="tx1"/>
                </a:solidFill>
                <a:latin typeface="+mn-ea"/>
                <a:ea typeface="+mn-ea"/>
                <a:cs typeface="+mn-cs"/>
              </a:rPr>
              <a:t>の取扱い等、実践的演習を取り入れた内容とすることが重要です。</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US" altLang="ja-JP" sz="12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25873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p:cNvSpPr>
            <a:spLocks noGrp="1"/>
          </p:cNvSpPr>
          <p:nvPr>
            <p:ph type="body" idx="1"/>
          </p:nvPr>
        </p:nvSpPr>
        <p:spPr>
          <a:noFill/>
        </p:spPr>
        <p:txBody>
          <a:bodyPr/>
          <a:lstStyle/>
          <a:p>
            <a:r>
              <a:rPr lang="ja-JP" altLang="en-US" sz="1100" dirty="0" smtClean="0">
                <a:latin typeface="+mn-ea"/>
                <a:ea typeface="+mn-ea"/>
              </a:rPr>
              <a:t>次にアレルギー対応に関する参考資料について説明いたします。</a:t>
            </a:r>
            <a:endParaRPr lang="en-US" altLang="ja-JP" sz="1100" dirty="0">
              <a:latin typeface="+mn-ea"/>
              <a:ea typeface="+mn-ea"/>
            </a:endParaRPr>
          </a:p>
          <a:p>
            <a:r>
              <a:rPr lang="ja-JP" altLang="en-US" sz="1100" dirty="0">
                <a:latin typeface="+mn-ea"/>
                <a:ea typeface="+mn-ea"/>
              </a:rPr>
              <a:t>文部科学省監修、日本学校保健会発行の「学校のアレルギー疾患に対する取り組みガイドライン」です</a:t>
            </a:r>
            <a:r>
              <a:rPr lang="ja-JP" altLang="en-US" sz="1100" dirty="0" smtClean="0">
                <a:latin typeface="+mn-ea"/>
                <a:ea typeface="+mn-ea"/>
              </a:rPr>
              <a:t>。</a:t>
            </a:r>
            <a:endParaRPr lang="en-US" altLang="ja-JP" sz="1100" dirty="0" smtClean="0">
              <a:latin typeface="+mn-ea"/>
              <a:ea typeface="+mn-ea"/>
            </a:endParaRPr>
          </a:p>
          <a:p>
            <a:r>
              <a:rPr lang="ja-JP" altLang="en-US" sz="1100" dirty="0" smtClean="0">
                <a:latin typeface="+mn-ea"/>
                <a:ea typeface="+mn-ea"/>
              </a:rPr>
              <a:t>是非</a:t>
            </a:r>
            <a:r>
              <a:rPr lang="ja-JP" altLang="en-US" sz="1100" dirty="0">
                <a:latin typeface="+mn-ea"/>
                <a:ea typeface="+mn-ea"/>
              </a:rPr>
              <a:t>とも、管理職の先生方を含め全教職員の先生方に熟読いただきたい資料です</a:t>
            </a:r>
            <a:r>
              <a:rPr lang="ja-JP" altLang="en-US" sz="1100" dirty="0" smtClean="0">
                <a:latin typeface="+mn-ea"/>
                <a:ea typeface="+mn-ea"/>
              </a:rPr>
              <a:t>。</a:t>
            </a:r>
            <a:endParaRPr lang="en-US" altLang="ja-JP" sz="1100" dirty="0">
              <a:latin typeface="+mn-ea"/>
              <a:ea typeface="+mn-ea"/>
            </a:endParaRPr>
          </a:p>
        </p:txBody>
      </p:sp>
      <p:sp>
        <p:nvSpPr>
          <p:cNvPr id="73732" name="スライド番号プレースホルダー 3"/>
          <p:cNvSpPr>
            <a:spLocks noGrp="1"/>
          </p:cNvSpPr>
          <p:nvPr>
            <p:ph type="sldNum" sz="quarter" idx="5"/>
          </p:nvPr>
        </p:nvSpPr>
        <p:spPr>
          <a:noFill/>
        </p:spPr>
        <p:txBody>
          <a:bodyPr/>
          <a:lstStyle/>
          <a:p>
            <a:fld id="{71687D6E-B058-4A9E-AF32-4D6783778829}" type="slidenum">
              <a:rPr lang="en-US" altLang="ja-JP" smtClean="0"/>
              <a:pPr/>
              <a:t>21</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kern="1200" dirty="0" smtClean="0">
                <a:solidFill>
                  <a:schemeClr val="tx1"/>
                </a:solidFill>
                <a:effectLst/>
                <a:latin typeface="+mn-ea"/>
                <a:ea typeface="+mn-ea"/>
                <a:cs typeface="+mn-cs"/>
              </a:rPr>
              <a:t>○こちら</a:t>
            </a:r>
            <a:r>
              <a:rPr kumimoji="1" lang="ja-JP" altLang="en-US" sz="1200" kern="1200" dirty="0">
                <a:solidFill>
                  <a:schemeClr val="tx1"/>
                </a:solidFill>
                <a:effectLst/>
                <a:latin typeface="+mn-ea"/>
                <a:ea typeface="+mn-ea"/>
                <a:cs typeface="+mn-cs"/>
              </a:rPr>
              <a:t>は先ほどの</a:t>
            </a:r>
            <a:r>
              <a:rPr kumimoji="1" lang="ja-JP" altLang="ja-JP" sz="1200" kern="1200" dirty="0">
                <a:solidFill>
                  <a:schemeClr val="tx1"/>
                </a:solidFill>
                <a:effectLst/>
                <a:latin typeface="+mn-ea"/>
                <a:ea typeface="+mn-ea"/>
                <a:cs typeface="+mn-cs"/>
              </a:rPr>
              <a:t>「学校のアレルギー疾患に対する取り組みガイドライン≪令和元年度改訂≫」（令和２年</a:t>
            </a:r>
            <a:r>
              <a:rPr kumimoji="1" lang="en-US" altLang="ja-JP" sz="1200" kern="1200" dirty="0">
                <a:solidFill>
                  <a:schemeClr val="tx1"/>
                </a:solidFill>
                <a:effectLst/>
                <a:latin typeface="+mn-ea"/>
                <a:ea typeface="+mn-ea"/>
                <a:cs typeface="+mn-cs"/>
              </a:rPr>
              <a:t>3</a:t>
            </a:r>
            <a:r>
              <a:rPr kumimoji="1" lang="ja-JP" altLang="ja-JP" sz="1200" kern="1200" dirty="0">
                <a:solidFill>
                  <a:schemeClr val="tx1"/>
                </a:solidFill>
                <a:effectLst/>
                <a:latin typeface="+mn-ea"/>
                <a:ea typeface="+mn-ea"/>
                <a:cs typeface="+mn-cs"/>
              </a:rPr>
              <a:t>月 公益財団法人日本学校保健会）が発行されたことを受け、</a:t>
            </a:r>
            <a:r>
              <a:rPr kumimoji="1" lang="ja-JP" altLang="en-US" sz="1200" kern="1200" dirty="0">
                <a:solidFill>
                  <a:schemeClr val="tx1"/>
                </a:solidFill>
                <a:effectLst/>
                <a:latin typeface="+mn-ea"/>
                <a:ea typeface="+mn-ea"/>
                <a:cs typeface="+mn-cs"/>
              </a:rPr>
              <a:t>この度</a:t>
            </a:r>
            <a:r>
              <a:rPr lang="ja-JP" altLang="en-US" sz="1200" dirty="0">
                <a:latin typeface="+mn-ea"/>
                <a:ea typeface="+mn-ea"/>
              </a:rPr>
              <a:t>大阪府教育委員会と大阪府医師会で</a:t>
            </a:r>
            <a:r>
              <a:rPr kumimoji="1" lang="ja-JP" altLang="en-US" sz="1200" kern="1200" dirty="0">
                <a:solidFill>
                  <a:schemeClr val="tx1"/>
                </a:solidFill>
                <a:effectLst/>
                <a:latin typeface="+mn-ea"/>
                <a:ea typeface="+mn-ea"/>
                <a:cs typeface="+mn-cs"/>
              </a:rPr>
              <a:t>「学校における食物アレルギー対応ガイドライン≪令和３年度改訂≫」を</a:t>
            </a:r>
            <a:r>
              <a:rPr kumimoji="1" lang="ja-JP" altLang="en-US" sz="1200" kern="1200" dirty="0" smtClean="0">
                <a:solidFill>
                  <a:schemeClr val="tx1"/>
                </a:solidFill>
                <a:effectLst/>
                <a:latin typeface="+mn-ea"/>
                <a:ea typeface="+mn-ea"/>
                <a:cs typeface="+mn-cs"/>
              </a:rPr>
              <a:t>発行し、今年の４月に通知しております。</a:t>
            </a:r>
            <a:endParaRPr kumimoji="1" lang="en-US" altLang="ja-JP" sz="1200" kern="1200" dirty="0" smtClean="0">
              <a:solidFill>
                <a:schemeClr val="tx1"/>
              </a:solidFill>
              <a:effectLst/>
              <a:latin typeface="+mn-ea"/>
              <a:ea typeface="+mn-ea"/>
              <a:cs typeface="+mn-cs"/>
            </a:endParaRPr>
          </a:p>
          <a:p>
            <a:r>
              <a:rPr kumimoji="1" lang="ja-JP" altLang="en-US" sz="1200" kern="1200" dirty="0" smtClean="0">
                <a:solidFill>
                  <a:schemeClr val="tx1"/>
                </a:solidFill>
                <a:effectLst/>
                <a:latin typeface="+mn-ea"/>
                <a:ea typeface="+mn-ea"/>
                <a:cs typeface="+mn-cs"/>
              </a:rPr>
              <a:t>前回は冊子を配付しておりますが、今回はウェブサイトに掲載しているのみですので、ご確認いただきますようお願いいたします。</a:t>
            </a:r>
            <a:endParaRPr kumimoji="1" lang="en-US" altLang="ja-JP" sz="1200" kern="1200" dirty="0" smtClean="0">
              <a:solidFill>
                <a:schemeClr val="tx1"/>
              </a:solidFill>
              <a:effectLst/>
              <a:latin typeface="+mn-ea"/>
              <a:ea typeface="+mn-ea"/>
              <a:cs typeface="+mn-cs"/>
            </a:endParaRPr>
          </a:p>
          <a:p>
            <a:r>
              <a:rPr kumimoji="1" lang="ja-JP" altLang="en-US" sz="1200" kern="1200" dirty="0" smtClean="0">
                <a:solidFill>
                  <a:schemeClr val="tx1"/>
                </a:solidFill>
                <a:effectLst/>
                <a:latin typeface="+mn-ea"/>
                <a:ea typeface="+mn-ea"/>
                <a:cs typeface="+mn-cs"/>
              </a:rPr>
              <a:t>こちらのスライドに掲載している</a:t>
            </a:r>
            <a:r>
              <a:rPr kumimoji="1" lang="en-US" altLang="ja-JP" sz="1200" kern="1200" dirty="0" smtClean="0">
                <a:solidFill>
                  <a:schemeClr val="tx1"/>
                </a:solidFill>
                <a:effectLst/>
                <a:latin typeface="+mn-ea"/>
                <a:ea typeface="+mn-ea"/>
                <a:cs typeface="+mn-cs"/>
              </a:rPr>
              <a:t>URL</a:t>
            </a:r>
            <a:r>
              <a:rPr kumimoji="1" lang="ja-JP" altLang="en-US" sz="1200" kern="1200" dirty="0" smtClean="0">
                <a:solidFill>
                  <a:schemeClr val="tx1"/>
                </a:solidFill>
                <a:effectLst/>
                <a:latin typeface="+mn-ea"/>
                <a:ea typeface="+mn-ea"/>
                <a:cs typeface="+mn-cs"/>
              </a:rPr>
              <a:t>および</a:t>
            </a:r>
            <a:r>
              <a:rPr kumimoji="1" lang="en-US" altLang="ja-JP" sz="1200" kern="1200" dirty="0" smtClean="0">
                <a:solidFill>
                  <a:schemeClr val="tx1"/>
                </a:solidFill>
                <a:effectLst/>
                <a:latin typeface="+mn-ea"/>
                <a:ea typeface="+mn-ea"/>
                <a:cs typeface="+mn-cs"/>
              </a:rPr>
              <a:t>QR</a:t>
            </a:r>
            <a:r>
              <a:rPr kumimoji="1" lang="ja-JP" altLang="en-US" sz="1200" kern="1200" dirty="0" smtClean="0">
                <a:solidFill>
                  <a:schemeClr val="tx1"/>
                </a:solidFill>
                <a:effectLst/>
                <a:latin typeface="+mn-ea"/>
                <a:ea typeface="+mn-ea"/>
                <a:cs typeface="+mn-cs"/>
              </a:rPr>
              <a:t>コードから検索ください。</a:t>
            </a:r>
            <a:endParaRPr kumimoji="1" lang="en-US" altLang="ja-JP" sz="1200" kern="1200" dirty="0" smtClean="0">
              <a:solidFill>
                <a:schemeClr val="tx1"/>
              </a:solidFill>
              <a:effectLst/>
              <a:latin typeface="+mn-ea"/>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p:cNvSpPr>
            <a:spLocks noGrp="1"/>
          </p:cNvSpPr>
          <p:nvPr>
            <p:ph type="body" idx="1"/>
          </p:nvPr>
        </p:nvSpPr>
        <p:spPr>
          <a:noFill/>
        </p:spPr>
        <p:txBody>
          <a:bodyPr/>
          <a:lstStyle/>
          <a:p>
            <a:r>
              <a:rPr lang="ja-JP" altLang="en-US" sz="1100" dirty="0" smtClean="0">
                <a:latin typeface="+mn-ea"/>
                <a:ea typeface="+mn-ea"/>
              </a:rPr>
              <a:t>緊急時対応についてもこのような形で掲載しております。</a:t>
            </a:r>
          </a:p>
        </p:txBody>
      </p:sp>
      <p:sp>
        <p:nvSpPr>
          <p:cNvPr id="67588" name="スライド番号プレースホルダー 3"/>
          <p:cNvSpPr>
            <a:spLocks noGrp="1"/>
          </p:cNvSpPr>
          <p:nvPr>
            <p:ph type="sldNum" sz="quarter" idx="5"/>
          </p:nvPr>
        </p:nvSpPr>
        <p:spPr>
          <a:noFill/>
        </p:spPr>
        <p:txBody>
          <a:bodyPr/>
          <a:lstStyle/>
          <a:p>
            <a:fld id="{4E9DEBDE-F5BC-45C8-AE24-3B6D6AA22D6A}" type="slidenum">
              <a:rPr lang="en-US" altLang="ja-JP" smtClean="0"/>
              <a:pPr/>
              <a:t>23</a:t>
            </a:fld>
            <a:endParaRPr lang="en-US" altLang="ja-JP" smtClean="0"/>
          </a:p>
        </p:txBody>
      </p:sp>
    </p:spTree>
    <p:extLst>
      <p:ext uri="{BB962C8B-B14F-4D97-AF65-F5344CB8AC3E}">
        <p14:creationId xmlns:p14="http://schemas.microsoft.com/office/powerpoint/2010/main" val="1195834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100" b="0" dirty="0" smtClean="0">
                <a:latin typeface="+mn-ea"/>
                <a:ea typeface="+mn-ea"/>
              </a:rPr>
              <a:t>Ⅲ </a:t>
            </a:r>
            <a:r>
              <a:rPr lang="ja-JP" altLang="en-US" sz="1100" b="0" dirty="0" smtClean="0">
                <a:latin typeface="+mn-ea"/>
                <a:ea typeface="+mn-ea"/>
              </a:rPr>
              <a:t>アレルギー症状への対応手順</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100" b="0" dirty="0" smtClean="0">
                <a:latin typeface="+mn-ea"/>
                <a:ea typeface="+mn-ea"/>
              </a:rPr>
              <a:t>Ⅳ </a:t>
            </a:r>
            <a:r>
              <a:rPr lang="ja-JP" altLang="en-US" sz="1100" b="0" dirty="0" smtClean="0">
                <a:latin typeface="+mn-ea"/>
                <a:ea typeface="+mn-ea"/>
              </a:rPr>
              <a:t>エピペン</a:t>
            </a:r>
            <a:r>
              <a:rPr lang="en-US" altLang="ja-JP" sz="1100" b="0" baseline="50000" dirty="0" smtClean="0">
                <a:latin typeface="+mn-ea"/>
                <a:ea typeface="+mn-ea"/>
              </a:rPr>
              <a:t>®</a:t>
            </a:r>
            <a:r>
              <a:rPr lang="ja-JP" altLang="en-US" sz="1100" b="0" dirty="0" smtClean="0">
                <a:latin typeface="+mn-ea"/>
                <a:ea typeface="+mn-ea"/>
              </a:rPr>
              <a:t>の使い方</a:t>
            </a:r>
          </a:p>
          <a:p>
            <a:endParaRPr lang="ja-JP" altLang="en-US" sz="11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94687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100" b="0" dirty="0" smtClean="0">
                <a:latin typeface="+mn-ea"/>
                <a:ea typeface="+mn-ea"/>
              </a:rPr>
              <a:t>Ⅴ</a:t>
            </a:r>
            <a:r>
              <a:rPr lang="ja-JP" altLang="en-US" sz="1100" b="0" dirty="0" smtClean="0">
                <a:latin typeface="+mn-ea"/>
                <a:ea typeface="+mn-ea"/>
              </a:rPr>
              <a:t>　症状チェックシート</a:t>
            </a:r>
            <a:endParaRPr lang="en-US" altLang="ja-JP" sz="1100" b="0" dirty="0" smtClean="0">
              <a:latin typeface="+mn-ea"/>
              <a:ea typeface="+mn-ea"/>
            </a:endParaRPr>
          </a:p>
          <a:p>
            <a:r>
              <a:rPr lang="en-US" altLang="ja-JP" sz="1100" b="0" dirty="0" smtClean="0">
                <a:latin typeface="+mn-ea"/>
                <a:ea typeface="+mn-ea"/>
              </a:rPr>
              <a:t>Ⅵ</a:t>
            </a:r>
            <a:r>
              <a:rPr lang="ja-JP" altLang="en-US" sz="1100" b="0" dirty="0" smtClean="0">
                <a:latin typeface="+mn-ea"/>
                <a:ea typeface="+mn-ea"/>
              </a:rPr>
              <a:t>　学校内での役割分担</a:t>
            </a:r>
            <a:endParaRPr lang="en-US" altLang="ja-JP" sz="1100" b="0" dirty="0" smtClean="0">
              <a:latin typeface="+mn-ea"/>
              <a:ea typeface="+mn-ea"/>
            </a:endParaRPr>
          </a:p>
          <a:p>
            <a:endParaRPr lang="en-US" altLang="ja-JP" sz="1100" b="0" dirty="0" smtClean="0">
              <a:latin typeface="+mn-ea"/>
              <a:ea typeface="+mn-ea"/>
            </a:endParaRPr>
          </a:p>
          <a:p>
            <a:endParaRPr lang="ja-JP" altLang="en-US" sz="1100" b="0" dirty="0" smtClean="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100" b="0" dirty="0" smtClean="0">
                <a:latin typeface="+mn-ea"/>
                <a:ea typeface="+mn-ea"/>
              </a:rPr>
              <a:t>それぞれ、ラミネートをしてすぐに確認できる場所においておくなど、万が一の時にあわてず、漏れのない対応がおこなえるよう、役立てていただきたいと思います。</a:t>
            </a:r>
          </a:p>
          <a:p>
            <a:endParaRPr lang="ja-JP" altLang="en-US" sz="11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49088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では、今回の主な改定のポイントについてご説明いたします。</a:t>
            </a:r>
            <a:endParaRPr kumimoji="1" lang="en-US" altLang="ja-JP" dirty="0" smtClean="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4D6F1394-7EF7-4097-989C-5F2399A78697}" type="slidenum">
              <a:rPr lang="en-US" altLang="ja-JP" smtClean="0"/>
              <a:pPr>
                <a:defRPr/>
              </a:pPr>
              <a:t>26</a:t>
            </a:fld>
            <a:endParaRPr lang="en-US" altLang="ja-JP"/>
          </a:p>
        </p:txBody>
      </p:sp>
    </p:spTree>
    <p:extLst>
      <p:ext uri="{BB962C8B-B14F-4D97-AF65-F5344CB8AC3E}">
        <p14:creationId xmlns:p14="http://schemas.microsoft.com/office/powerpoint/2010/main" val="2880906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学校生活管理指導表に関する様式、除去解除申請書の様式、校外学習における食物アレルギーチェック表、記入例を追記しております。</a:t>
            </a:r>
            <a:endParaRPr kumimoji="1" lang="en-US" altLang="ja-JP" dirty="0" smtClean="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D6F1394-7EF7-4097-989C-5F2399A78697}" type="slidenum">
              <a:rPr lang="en-US" altLang="ja-JP" smtClean="0"/>
              <a:pPr>
                <a:defRPr/>
              </a:pPr>
              <a:t>27</a:t>
            </a:fld>
            <a:endParaRPr lang="en-US" altLang="ja-JP"/>
          </a:p>
        </p:txBody>
      </p:sp>
    </p:spTree>
    <p:extLst>
      <p:ext uri="{BB962C8B-B14F-4D97-AF65-F5344CB8AC3E}">
        <p14:creationId xmlns:p14="http://schemas.microsoft.com/office/powerpoint/2010/main" val="4180142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次に学校生活管理指導表の費用についてです。</a:t>
            </a:r>
            <a:endParaRPr kumimoji="1" lang="en-US" altLang="ja-JP" dirty="0" smtClean="0">
              <a:latin typeface="+mn-ea"/>
              <a:ea typeface="+mn-ea"/>
            </a:endParaRPr>
          </a:p>
          <a:p>
            <a:r>
              <a:rPr kumimoji="1" lang="ja-JP" altLang="en-US" dirty="0" smtClean="0">
                <a:latin typeface="+mn-ea"/>
                <a:ea typeface="+mn-ea"/>
              </a:rPr>
              <a:t>食物アレルギー、アナフィラキシーについては診療報酬の対象となりました。</a:t>
            </a:r>
            <a:endParaRPr kumimoji="1" lang="en-US" altLang="ja-JP" dirty="0" smtClean="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D6F1394-7EF7-4097-989C-5F2399A78697}" type="slidenum">
              <a:rPr lang="en-US" altLang="ja-JP" smtClean="0"/>
              <a:pPr>
                <a:defRPr/>
              </a:pPr>
              <a:t>28</a:t>
            </a:fld>
            <a:endParaRPr lang="en-US" altLang="ja-JP"/>
          </a:p>
        </p:txBody>
      </p:sp>
    </p:spTree>
    <p:extLst>
      <p:ext uri="{BB962C8B-B14F-4D97-AF65-F5344CB8AC3E}">
        <p14:creationId xmlns:p14="http://schemas.microsoft.com/office/powerpoint/2010/main" val="1836480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ただし、診療報酬の対象とならない場合もあります。</a:t>
            </a:r>
            <a:endParaRPr kumimoji="1" lang="en-US" altLang="ja-JP" dirty="0" smtClean="0">
              <a:latin typeface="+mn-ea"/>
              <a:ea typeface="+mn-ea"/>
            </a:endParaRPr>
          </a:p>
          <a:p>
            <a:r>
              <a:rPr lang="ja-JP" altLang="en-US" sz="1200" dirty="0" smtClean="0">
                <a:solidFill>
                  <a:sysClr val="windowText" lastClr="000000"/>
                </a:solidFill>
                <a:latin typeface="+mn-ea"/>
                <a:ea typeface="+mn-ea"/>
              </a:rPr>
              <a:t>アレルギー疾患に係る学校生活管理指導表のうち保険適用となるのは食物アレルギー、アナフィラキシーだけで、気管支</a:t>
            </a:r>
            <a:r>
              <a:rPr lang="ja-JP" altLang="en-US" sz="1200" dirty="0" err="1" smtClean="0">
                <a:solidFill>
                  <a:sysClr val="windowText" lastClr="000000"/>
                </a:solidFill>
                <a:latin typeface="+mn-ea"/>
                <a:ea typeface="+mn-ea"/>
              </a:rPr>
              <a:t>ぜん</a:t>
            </a:r>
            <a:r>
              <a:rPr lang="ja-JP" altLang="en-US" sz="1200" dirty="0" smtClean="0">
                <a:solidFill>
                  <a:sysClr val="windowText" lastClr="000000"/>
                </a:solidFill>
                <a:latin typeface="+mn-ea"/>
                <a:ea typeface="+mn-ea"/>
              </a:rPr>
              <a:t>息等のアレルギー疾患及び心疾患・腎疾患</a:t>
            </a:r>
            <a:r>
              <a:rPr kumimoji="1" lang="ja-JP" altLang="en-US" dirty="0" smtClean="0">
                <a:latin typeface="+mn-ea"/>
                <a:ea typeface="+mn-ea"/>
              </a:rPr>
              <a:t>の学校生活管理指導表は保険適用となりません。</a:t>
            </a:r>
            <a:endParaRPr kumimoji="1" lang="en-US" altLang="ja-JP" dirty="0" smtClean="0">
              <a:latin typeface="+mn-ea"/>
              <a:ea typeface="+mn-ea"/>
            </a:endParaRPr>
          </a:p>
          <a:p>
            <a:r>
              <a:rPr kumimoji="1" lang="ja-JP" altLang="en-US" dirty="0" smtClean="0">
                <a:latin typeface="+mn-ea"/>
                <a:ea typeface="+mn-ea"/>
              </a:rPr>
              <a:t>主治医と学校医が同一の場合、診療情報提供の対象とならないため、こちらも保険適用となりません。</a:t>
            </a:r>
            <a:endParaRPr kumimoji="1" lang="en-US" altLang="ja-JP" dirty="0" smtClean="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D6F1394-7EF7-4097-989C-5F2399A78697}" type="slidenum">
              <a:rPr lang="en-US" altLang="ja-JP" smtClean="0"/>
              <a:pPr>
                <a:defRPr/>
              </a:pPr>
              <a:t>29</a:t>
            </a:fld>
            <a:endParaRPr lang="en-US" altLang="ja-JP"/>
          </a:p>
        </p:txBody>
      </p:sp>
    </p:spTree>
    <p:extLst>
      <p:ext uri="{BB962C8B-B14F-4D97-AF65-F5344CB8AC3E}">
        <p14:creationId xmlns:p14="http://schemas.microsoft.com/office/powerpoint/2010/main" val="331241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本日の内容です。</a:t>
            </a:r>
            <a:endParaRPr kumimoji="1" lang="en-US" altLang="ja-JP" dirty="0" smtClean="0">
              <a:latin typeface="+mn-ea"/>
              <a:ea typeface="+mn-ea"/>
            </a:endParaRPr>
          </a:p>
          <a:p>
            <a:r>
              <a:rPr kumimoji="1" lang="ja-JP" altLang="en-US" dirty="0" smtClean="0">
                <a:latin typeface="+mn-ea"/>
                <a:ea typeface="+mn-ea"/>
              </a:rPr>
              <a:t>１．食物アレルギーとは何なのか</a:t>
            </a:r>
            <a:endParaRPr kumimoji="1" lang="en-US" altLang="ja-JP" dirty="0" smtClean="0">
              <a:latin typeface="+mn-ea"/>
              <a:ea typeface="+mn-ea"/>
            </a:endParaRPr>
          </a:p>
          <a:p>
            <a:r>
              <a:rPr kumimoji="1" lang="ja-JP" altLang="en-US" dirty="0" smtClean="0">
                <a:latin typeface="+mn-ea"/>
                <a:ea typeface="+mn-ea"/>
              </a:rPr>
              <a:t>２．学校における食物アレルギー対応ガイドラインについて</a:t>
            </a:r>
            <a:endParaRPr kumimoji="1" lang="en-US" altLang="ja-JP" dirty="0" smtClean="0">
              <a:latin typeface="+mn-ea"/>
              <a:ea typeface="+mn-ea"/>
            </a:endParaRPr>
          </a:p>
          <a:p>
            <a:r>
              <a:rPr kumimoji="1" lang="ja-JP" altLang="en-US" dirty="0" smtClean="0">
                <a:latin typeface="+mn-ea"/>
                <a:ea typeface="+mn-ea"/>
              </a:rPr>
              <a:t>です。</a:t>
            </a:r>
            <a:endParaRPr kumimoji="1" lang="en-US" altLang="ja-JP" dirty="0" smtClean="0">
              <a:latin typeface="+mn-ea"/>
              <a:ea typeface="+mn-ea"/>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panose="020F05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en-US" altLang="ja-JP" sz="1200" b="0" i="0" u="none" strike="noStrike" kern="1200" cap="none" spc="0" normalizeH="0" baseline="0" noProof="0" dirty="0">
              <a:ln>
                <a:noFill/>
              </a:ln>
              <a:solidFill>
                <a:srgbClr val="000000"/>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217575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また、保険適用となるのは、「</a:t>
            </a:r>
            <a:r>
              <a:rPr kumimoji="1" lang="ja-JP" altLang="en-US" sz="1200" kern="1200" dirty="0" smtClean="0">
                <a:solidFill>
                  <a:schemeClr val="tx1"/>
                </a:solidFill>
                <a:effectLst/>
                <a:latin typeface="+mn-ea"/>
                <a:ea typeface="+mn-ea"/>
                <a:cs typeface="+mn-cs"/>
              </a:rPr>
              <a:t>学校生活管理指導表に記載されている</a:t>
            </a:r>
            <a:r>
              <a:rPr kumimoji="1" lang="ja-JP" altLang="ja-JP" sz="1200" kern="1200" dirty="0" smtClean="0">
                <a:solidFill>
                  <a:schemeClr val="tx1"/>
                </a:solidFill>
                <a:effectLst/>
                <a:latin typeface="+mn-ea"/>
                <a:ea typeface="+mn-ea"/>
                <a:cs typeface="+mn-cs"/>
              </a:rPr>
              <a:t>除去根拠のうち、食物経口負荷試験陽性又は明らかな症状の既往及びＩｇＥ抗体等検査結果陽性に該当する者に限る</a:t>
            </a:r>
            <a:r>
              <a:rPr kumimoji="1" lang="ja-JP" altLang="en-US" sz="1200" kern="1200" dirty="0" smtClean="0">
                <a:solidFill>
                  <a:schemeClr val="tx1"/>
                </a:solidFill>
                <a:effectLst/>
                <a:latin typeface="+mn-ea"/>
                <a:ea typeface="+mn-ea"/>
                <a:cs typeface="+mn-cs"/>
              </a:rPr>
              <a:t>」</a:t>
            </a:r>
            <a:endParaRPr kumimoji="1" lang="en-US" altLang="ja-JP" sz="1200" kern="1200" dirty="0" smtClean="0">
              <a:solidFill>
                <a:schemeClr val="tx1"/>
              </a:solidFill>
              <a:effectLst/>
              <a:latin typeface="+mn-ea"/>
              <a:ea typeface="+mn-ea"/>
              <a:cs typeface="+mn-cs"/>
            </a:endParaRPr>
          </a:p>
          <a:p>
            <a:r>
              <a:rPr kumimoji="1" lang="ja-JP" altLang="en-US" sz="1200" kern="1200" dirty="0" smtClean="0">
                <a:solidFill>
                  <a:schemeClr val="tx1"/>
                </a:solidFill>
                <a:effectLst/>
                <a:latin typeface="+mn-ea"/>
                <a:ea typeface="+mn-ea"/>
                <a:cs typeface="+mn-cs"/>
              </a:rPr>
              <a:t>となっており、「未摂取」のみは保険適用となりませんので、保護者の方への説明の際にはご注意ください。</a:t>
            </a:r>
            <a:endParaRPr kumimoji="1" lang="en-US" altLang="ja-JP" dirty="0" smtClean="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D6F1394-7EF7-4097-989C-5F2399A78697}" type="slidenum">
              <a:rPr lang="en-US" altLang="ja-JP" smtClean="0"/>
              <a:pPr>
                <a:defRPr/>
              </a:pPr>
              <a:t>30</a:t>
            </a:fld>
            <a:endParaRPr lang="en-US" altLang="ja-JP"/>
          </a:p>
        </p:txBody>
      </p:sp>
    </p:spTree>
    <p:extLst>
      <p:ext uri="{BB962C8B-B14F-4D97-AF65-F5344CB8AC3E}">
        <p14:creationId xmlns:p14="http://schemas.microsoft.com/office/powerpoint/2010/main" val="4042772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次に心肺蘇生と</a:t>
            </a:r>
            <a:r>
              <a:rPr kumimoji="1" lang="en-US" altLang="ja-JP" dirty="0" smtClean="0">
                <a:latin typeface="+mn-ea"/>
                <a:ea typeface="+mn-ea"/>
              </a:rPr>
              <a:t>AED</a:t>
            </a:r>
            <a:r>
              <a:rPr kumimoji="1" lang="ja-JP" altLang="en-US" dirty="0" smtClean="0">
                <a:latin typeface="+mn-ea"/>
                <a:ea typeface="+mn-ea"/>
              </a:rPr>
              <a:t>の手順についてです。</a:t>
            </a:r>
            <a:endParaRPr kumimoji="1" lang="en-US" altLang="ja-JP" dirty="0" smtClean="0">
              <a:latin typeface="+mn-ea"/>
              <a:ea typeface="+mn-ea"/>
            </a:endParaRPr>
          </a:p>
          <a:p>
            <a:r>
              <a:rPr kumimoji="1" lang="ja-JP" altLang="en-US" dirty="0" smtClean="0">
                <a:latin typeface="+mn-ea"/>
                <a:ea typeface="+mn-ea"/>
              </a:rPr>
              <a:t>今までは呼吸の確認をし、「普段どおりの呼吸をしていない」場合、胸骨圧迫を行うとなっていましたが、普段どおりの呼吸をしているか</a:t>
            </a:r>
            <a:r>
              <a:rPr kumimoji="1" lang="en-US" altLang="ja-JP" dirty="0" smtClean="0">
                <a:latin typeface="+mn-ea"/>
                <a:ea typeface="+mn-ea"/>
              </a:rPr>
              <a:t>『</a:t>
            </a:r>
            <a:r>
              <a:rPr kumimoji="1" lang="ja-JP" altLang="en-US" dirty="0" smtClean="0">
                <a:latin typeface="+mn-ea"/>
                <a:ea typeface="+mn-ea"/>
              </a:rPr>
              <a:t>わからない場合</a:t>
            </a:r>
            <a:r>
              <a:rPr kumimoji="1" lang="en-US" altLang="ja-JP" dirty="0" smtClean="0">
                <a:latin typeface="+mn-ea"/>
                <a:ea typeface="+mn-ea"/>
              </a:rPr>
              <a:t>』</a:t>
            </a:r>
            <a:r>
              <a:rPr kumimoji="1" lang="ja-JP" altLang="en-US" dirty="0" err="1" smtClean="0">
                <a:latin typeface="+mn-ea"/>
                <a:ea typeface="+mn-ea"/>
              </a:rPr>
              <a:t>、</a:t>
            </a:r>
            <a:r>
              <a:rPr kumimoji="1" lang="ja-JP" altLang="en-US" dirty="0" smtClean="0">
                <a:latin typeface="+mn-ea"/>
                <a:ea typeface="+mn-ea"/>
              </a:rPr>
              <a:t>胸骨圧迫を行うよう改正しました。</a:t>
            </a:r>
            <a:endParaRPr kumimoji="1" lang="en-US" altLang="ja-JP" dirty="0" smtClean="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D6F1394-7EF7-4097-989C-5F2399A78697}" type="slidenum">
              <a:rPr lang="en-US" altLang="ja-JP" smtClean="0"/>
              <a:pPr>
                <a:defRPr/>
              </a:pPr>
              <a:t>31</a:t>
            </a:fld>
            <a:endParaRPr lang="en-US" altLang="ja-JP"/>
          </a:p>
        </p:txBody>
      </p:sp>
    </p:spTree>
    <p:extLst>
      <p:ext uri="{BB962C8B-B14F-4D97-AF65-F5344CB8AC3E}">
        <p14:creationId xmlns:p14="http://schemas.microsoft.com/office/powerpoint/2010/main" val="295729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今回のガイドラインにも追記しましたが、飛行機での長時間移動や海外渡航する場合の対応についてです。</a:t>
            </a:r>
            <a:endParaRPr kumimoji="1" lang="en-US" altLang="ja-JP" dirty="0" smtClean="0">
              <a:latin typeface="+mn-ea"/>
              <a:ea typeface="+mn-ea"/>
            </a:endParaRPr>
          </a:p>
          <a:p>
            <a:r>
              <a:rPr kumimoji="1" lang="ja-JP" altLang="en-US" dirty="0" smtClean="0">
                <a:latin typeface="+mn-ea"/>
                <a:ea typeface="+mn-ea"/>
              </a:rPr>
              <a:t>ここに記載しているのは実際に起きた事故事例です。</a:t>
            </a:r>
            <a:endParaRPr kumimoji="1" lang="en-US" altLang="ja-JP" dirty="0" smtClean="0">
              <a:latin typeface="+mn-ea"/>
              <a:ea typeface="+mn-ea"/>
            </a:endParaRPr>
          </a:p>
          <a:p>
            <a:r>
              <a:rPr kumimoji="1" lang="ja-JP" altLang="en-US" dirty="0" smtClean="0">
                <a:latin typeface="+mn-ea"/>
                <a:ea typeface="+mn-ea"/>
              </a:rPr>
              <a:t>ピーナッツアレルギーの児童が、新幹線での移動中、友人からもらったピーナッツの入ったお菓子を喫食。</a:t>
            </a:r>
            <a:endParaRPr kumimoji="1" lang="en-US" altLang="ja-JP" dirty="0" smtClean="0">
              <a:latin typeface="+mn-ea"/>
              <a:ea typeface="+mn-ea"/>
            </a:endParaRPr>
          </a:p>
          <a:p>
            <a:r>
              <a:rPr lang="ja-JP" altLang="en-US" sz="1200" dirty="0" smtClean="0">
                <a:latin typeface="+mn-ea"/>
                <a:ea typeface="+mn-ea"/>
              </a:rPr>
              <a:t>喫食直後に誤食に気づきましたが、</a:t>
            </a:r>
            <a:r>
              <a:rPr kumimoji="1" lang="ja-JP" altLang="en-US" sz="1200" dirty="0" smtClean="0">
                <a:latin typeface="+mn-ea"/>
                <a:ea typeface="+mn-ea"/>
              </a:rPr>
              <a:t>口腔及び腹部の気持ち悪さ、嘔吐、発熱、くしゃみ、</a:t>
            </a:r>
            <a:r>
              <a:rPr lang="ja-JP" altLang="en-US" sz="1200" dirty="0" smtClean="0">
                <a:latin typeface="+mn-ea"/>
                <a:ea typeface="+mn-ea"/>
              </a:rPr>
              <a:t>鼻水等の症状が出現。</a:t>
            </a:r>
            <a:endParaRPr kumimoji="1" lang="en-US" altLang="ja-JP" sz="1200" dirty="0" smtClean="0">
              <a:latin typeface="+mn-ea"/>
              <a:ea typeface="+mn-ea"/>
            </a:endParaRPr>
          </a:p>
          <a:p>
            <a:r>
              <a:rPr kumimoji="1" lang="ja-JP" altLang="en-US" sz="1200" dirty="0" smtClean="0">
                <a:latin typeface="+mn-ea"/>
                <a:ea typeface="+mn-ea"/>
              </a:rPr>
              <a:t>現地に到着、</a:t>
            </a:r>
            <a:r>
              <a:rPr lang="ja-JP" altLang="en-US" sz="1200" dirty="0" smtClean="0">
                <a:latin typeface="+mn-ea"/>
                <a:ea typeface="+mn-ea"/>
              </a:rPr>
              <a:t>症状出現から２時間後に</a:t>
            </a:r>
            <a:r>
              <a:rPr kumimoji="1" lang="ja-JP" altLang="en-US" sz="1200" dirty="0" smtClean="0">
                <a:latin typeface="+mn-ea"/>
                <a:ea typeface="+mn-ea"/>
              </a:rPr>
              <a:t>医療機関を受診</a:t>
            </a:r>
            <a:endParaRPr kumimoji="1" lang="en-US" altLang="ja-JP" sz="1200" dirty="0" smtClean="0">
              <a:latin typeface="+mn-ea"/>
              <a:ea typeface="+mn-ea"/>
            </a:endParaRPr>
          </a:p>
          <a:p>
            <a:r>
              <a:rPr kumimoji="1" lang="ja-JP" altLang="en-US" dirty="0" smtClean="0">
                <a:latin typeface="+mn-ea"/>
                <a:ea typeface="+mn-ea"/>
              </a:rPr>
              <a:t>このような状態になった時にどのように対応しますか？</a:t>
            </a:r>
            <a:endParaRPr kumimoji="1" lang="en-US" altLang="ja-JP" dirty="0" smtClean="0">
              <a:latin typeface="+mn-ea"/>
              <a:ea typeface="+mn-ea"/>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en-US" altLang="ja-JP" sz="1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03545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このような事故を起こさないために、</a:t>
            </a:r>
            <a:endParaRPr kumimoji="1" lang="en-US" altLang="ja-JP" dirty="0" smtClean="0">
              <a:latin typeface="+mn-ea"/>
              <a:ea typeface="+mn-ea"/>
            </a:endParaRPr>
          </a:p>
          <a:p>
            <a:r>
              <a:rPr kumimoji="1" lang="ja-JP" altLang="en-US" dirty="0" smtClean="0">
                <a:latin typeface="+mn-ea"/>
                <a:ea typeface="+mn-ea"/>
              </a:rPr>
              <a:t>・お菓子や食事の交換はしない</a:t>
            </a:r>
            <a:endParaRPr kumimoji="1" lang="en-US" altLang="ja-JP" dirty="0" smtClean="0">
              <a:latin typeface="+mn-ea"/>
              <a:ea typeface="+mn-ea"/>
            </a:endParaRPr>
          </a:p>
          <a:p>
            <a:r>
              <a:rPr kumimoji="1" lang="ja-JP" altLang="en-US" dirty="0" smtClean="0">
                <a:latin typeface="+mn-ea"/>
                <a:ea typeface="+mn-ea"/>
              </a:rPr>
              <a:t>・飛行機や新幹線内ではお菓子の喫食は控える等の対応があります。</a:t>
            </a:r>
            <a:endParaRPr kumimoji="1" lang="en-US" altLang="ja-JP" dirty="0" smtClean="0">
              <a:latin typeface="+mn-ea"/>
              <a:ea typeface="+mn-ea"/>
            </a:endParaRPr>
          </a:p>
          <a:p>
            <a:r>
              <a:rPr kumimoji="1" lang="ja-JP" altLang="en-US" dirty="0" smtClean="0">
                <a:latin typeface="+mn-ea"/>
                <a:ea typeface="+mn-ea"/>
              </a:rPr>
              <a:t>ただし、新規発症等もありますので、救急時に備えた対応を検討しておく必要があります。</a:t>
            </a:r>
            <a:endParaRPr kumimoji="1" lang="en-US" altLang="ja-JP" dirty="0" smtClean="0">
              <a:latin typeface="+mn-ea"/>
              <a:ea typeface="+mn-ea"/>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panose="020F05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en-US" altLang="ja-JP" sz="1200" b="0" i="0" u="none" strike="noStrike" kern="1200" cap="none" spc="0" normalizeH="0" baseline="0" noProof="0" dirty="0">
              <a:ln>
                <a:noFill/>
              </a:ln>
              <a:solidFill>
                <a:srgbClr val="000000"/>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909781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細かい変更点はウェブサイトに記載しているので確認をお願いいたします</a:t>
            </a:r>
            <a:r>
              <a:rPr kumimoji="1" lang="ja-JP" altLang="en-US" dirty="0" smtClean="0">
                <a:latin typeface="+mn-ea"/>
                <a:ea typeface="+mn-ea"/>
              </a:rPr>
              <a:t>。</a:t>
            </a:r>
            <a:endParaRPr kumimoji="1" lang="en-US" altLang="ja-JP" dirty="0" smtClean="0">
              <a:latin typeface="+mn-ea"/>
              <a:ea typeface="+mn-ea"/>
            </a:endParaRPr>
          </a:p>
          <a:p>
            <a:r>
              <a:rPr kumimoji="1" lang="ja-JP" altLang="en-US" dirty="0" smtClean="0">
                <a:latin typeface="+mn-ea"/>
                <a:ea typeface="+mn-ea"/>
              </a:rPr>
              <a:t>こちらの</a:t>
            </a:r>
            <a:r>
              <a:rPr kumimoji="1" lang="en-US" altLang="ja-JP" dirty="0" smtClean="0">
                <a:latin typeface="+mn-ea"/>
                <a:ea typeface="+mn-ea"/>
              </a:rPr>
              <a:t>URL</a:t>
            </a:r>
            <a:r>
              <a:rPr kumimoji="1" lang="ja-JP" altLang="en-US" dirty="0" smtClean="0">
                <a:latin typeface="+mn-ea"/>
                <a:ea typeface="+mn-ea"/>
              </a:rPr>
              <a:t>および</a:t>
            </a:r>
            <a:r>
              <a:rPr kumimoji="1" lang="en-US" altLang="ja-JP" dirty="0" smtClean="0">
                <a:latin typeface="+mn-ea"/>
                <a:ea typeface="+mn-ea"/>
              </a:rPr>
              <a:t>QR</a:t>
            </a:r>
            <a:r>
              <a:rPr kumimoji="1" lang="ja-JP" altLang="en-US" dirty="0" smtClean="0">
                <a:latin typeface="+mn-ea"/>
                <a:ea typeface="+mn-ea"/>
              </a:rPr>
              <a:t>コードは先ほどのものと同じです。</a:t>
            </a:r>
            <a:endParaRPr kumimoji="1" lang="en-US" altLang="ja-JP" dirty="0" smtClean="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4D6F1394-7EF7-4097-989C-5F2399A78697}" type="slidenum">
              <a:rPr lang="en-US" altLang="ja-JP" smtClean="0"/>
              <a:pPr>
                <a:defRPr/>
              </a:pPr>
              <a:t>34</a:t>
            </a:fld>
            <a:endParaRPr lang="en-US" altLang="ja-JP" dirty="0"/>
          </a:p>
        </p:txBody>
      </p:sp>
    </p:spTree>
    <p:extLst>
      <p:ext uri="{BB962C8B-B14F-4D97-AF65-F5344CB8AC3E}">
        <p14:creationId xmlns:p14="http://schemas.microsoft.com/office/powerpoint/2010/main" val="1140777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最後に事故</a:t>
            </a:r>
            <a:r>
              <a:rPr kumimoji="1" lang="ja-JP" altLang="en-US" dirty="0">
                <a:latin typeface="+mn-ea"/>
                <a:ea typeface="+mn-ea"/>
              </a:rPr>
              <a:t>事例の紹介です。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en-US" altLang="ja-JP" sz="1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784527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これまで府に報告のあった主</a:t>
            </a:r>
            <a:r>
              <a:rPr kumimoji="1" lang="ja-JP" altLang="en-US" dirty="0">
                <a:latin typeface="+mn-ea"/>
                <a:ea typeface="+mn-ea"/>
              </a:rPr>
              <a:t>な事故の原因です。</a:t>
            </a:r>
            <a:endParaRPr kumimoji="1" lang="en-US" altLang="ja-JP" dirty="0">
              <a:latin typeface="+mn-ea"/>
              <a:ea typeface="+mn-ea"/>
            </a:endParaRPr>
          </a:p>
          <a:p>
            <a:r>
              <a:rPr kumimoji="1" lang="ja-JP" altLang="en-US" dirty="0">
                <a:latin typeface="+mn-ea"/>
                <a:ea typeface="+mn-ea"/>
              </a:rPr>
              <a:t>・献立表の確認ができていなかった</a:t>
            </a:r>
            <a:endParaRPr kumimoji="1" lang="en-US" altLang="ja-JP" dirty="0">
              <a:latin typeface="+mn-ea"/>
              <a:ea typeface="+mn-ea"/>
            </a:endParaRPr>
          </a:p>
          <a:p>
            <a:r>
              <a:rPr kumimoji="1" lang="ja-JP" altLang="en-US" dirty="0">
                <a:latin typeface="+mn-ea"/>
                <a:ea typeface="+mn-ea"/>
              </a:rPr>
              <a:t>・食物依存性運動誘発アナフィラキシー</a:t>
            </a:r>
            <a:endParaRPr kumimoji="1" lang="en-US" altLang="ja-JP" dirty="0">
              <a:latin typeface="+mn-ea"/>
              <a:ea typeface="+mn-ea"/>
            </a:endParaRPr>
          </a:p>
          <a:p>
            <a:r>
              <a:rPr kumimoji="1" lang="ja-JP" altLang="en-US" dirty="0">
                <a:latin typeface="+mn-ea"/>
                <a:ea typeface="+mn-ea"/>
              </a:rPr>
              <a:t>・</a:t>
            </a:r>
            <a:r>
              <a:rPr kumimoji="1" lang="ja-JP" altLang="en-US" dirty="0" smtClean="0">
                <a:latin typeface="+mn-ea"/>
                <a:ea typeface="+mn-ea"/>
              </a:rPr>
              <a:t>新規発症</a:t>
            </a:r>
            <a:endParaRPr kumimoji="1" lang="en-US" altLang="ja-JP" dirty="0" smtClean="0">
              <a:latin typeface="+mn-ea"/>
              <a:ea typeface="+mn-ea"/>
            </a:endParaRPr>
          </a:p>
          <a:p>
            <a:r>
              <a:rPr kumimoji="1" lang="ja-JP" altLang="en-US" dirty="0" smtClean="0">
                <a:latin typeface="+mn-ea"/>
                <a:ea typeface="+mn-ea"/>
              </a:rPr>
              <a:t>・除去解除後の発症</a:t>
            </a:r>
            <a:endParaRPr kumimoji="1" lang="en-US" altLang="ja-JP" dirty="0">
              <a:latin typeface="+mn-ea"/>
              <a:ea typeface="+mn-ea"/>
            </a:endParaRPr>
          </a:p>
          <a:p>
            <a:r>
              <a:rPr kumimoji="1" lang="ja-JP" altLang="en-US" dirty="0">
                <a:latin typeface="+mn-ea"/>
                <a:ea typeface="+mn-ea"/>
              </a:rPr>
              <a:t>・食物アレルギーを申告していなかった</a:t>
            </a:r>
            <a:endParaRPr kumimoji="1" lang="en-US" altLang="ja-JP" dirty="0">
              <a:latin typeface="+mn-ea"/>
              <a:ea typeface="+mn-ea"/>
            </a:endParaRPr>
          </a:p>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en-US" altLang="ja-JP" sz="1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54400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これは献立表の確認ができていなかった事例です。</a:t>
            </a:r>
            <a:endParaRPr kumimoji="1" lang="en-US" altLang="ja-JP" dirty="0">
              <a:latin typeface="+mn-ea"/>
              <a:ea typeface="+mn-ea"/>
            </a:endParaRPr>
          </a:p>
          <a:p>
            <a:r>
              <a:rPr kumimoji="1" lang="ja-JP" altLang="en-US" sz="1200" dirty="0">
                <a:latin typeface="+mn-ea"/>
                <a:ea typeface="+mn-ea"/>
              </a:rPr>
              <a:t>・乳アレルギーの児童</a:t>
            </a:r>
            <a:endParaRPr kumimoji="1" lang="en-US" altLang="ja-JP" sz="1200" dirty="0">
              <a:latin typeface="+mn-ea"/>
              <a:ea typeface="+mn-ea"/>
            </a:endParaRPr>
          </a:p>
          <a:p>
            <a:r>
              <a:rPr kumimoji="1" lang="ja-JP" altLang="en-US" sz="1200" dirty="0">
                <a:latin typeface="+mn-ea"/>
                <a:ea typeface="+mn-ea"/>
              </a:rPr>
              <a:t>・当日、通常より早く給食の準備が完了</a:t>
            </a:r>
            <a:endParaRPr kumimoji="1" lang="en-US" altLang="ja-JP" sz="1200" dirty="0">
              <a:latin typeface="+mn-ea"/>
              <a:ea typeface="+mn-ea"/>
            </a:endParaRPr>
          </a:p>
          <a:p>
            <a:r>
              <a:rPr lang="ja-JP" altLang="en-US" sz="1200" dirty="0">
                <a:latin typeface="+mn-ea"/>
                <a:ea typeface="+mn-ea"/>
              </a:rPr>
              <a:t>・担任は他の児童への指導中で献立表での確認を失念</a:t>
            </a:r>
            <a:endParaRPr lang="en-US" altLang="ja-JP" sz="1200" dirty="0">
              <a:latin typeface="+mn-ea"/>
              <a:ea typeface="+mn-ea"/>
            </a:endParaRPr>
          </a:p>
          <a:p>
            <a:r>
              <a:rPr lang="ja-JP" altLang="en-US" sz="1200" dirty="0">
                <a:latin typeface="+mn-ea"/>
                <a:ea typeface="+mn-ea"/>
              </a:rPr>
              <a:t>・乳の入ったカレーが配膳され、誤食</a:t>
            </a:r>
            <a:endParaRPr lang="en-US" altLang="ja-JP" sz="1200" dirty="0">
              <a:latin typeface="+mn-ea"/>
              <a:ea typeface="+mn-ea"/>
            </a:endParaRP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en-US" altLang="ja-JP" sz="1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94236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献立表の確認ができておらず起こる事故はこのようなときによく発生しています。</a:t>
            </a:r>
            <a:endParaRPr kumimoji="1" lang="en-US" altLang="ja-JP" dirty="0" smtClean="0">
              <a:latin typeface="+mn-ea"/>
              <a:ea typeface="+mn-ea"/>
            </a:endParaRPr>
          </a:p>
          <a:p>
            <a:r>
              <a:rPr kumimoji="1" lang="ja-JP" altLang="en-US" dirty="0" smtClean="0">
                <a:latin typeface="+mn-ea"/>
                <a:ea typeface="+mn-ea"/>
              </a:rPr>
              <a:t>年度初めや学期初めに担任に情報共有がされていなかったり、新入生や転入生のアレルギーの情報が共有されていない状態で給食を実施している場合です。</a:t>
            </a:r>
            <a:endParaRPr kumimoji="1" lang="en-US" altLang="ja-JP" dirty="0" smtClean="0">
              <a:latin typeface="+mn-ea"/>
              <a:ea typeface="+mn-ea"/>
            </a:endParaRPr>
          </a:p>
          <a:p>
            <a:r>
              <a:rPr kumimoji="1" lang="ja-JP" altLang="en-US" dirty="0" smtClean="0">
                <a:latin typeface="+mn-ea"/>
                <a:ea typeface="+mn-ea"/>
              </a:rPr>
              <a:t>また、通常と異なる時間割りの場合にも起きています。</a:t>
            </a:r>
            <a:endParaRPr kumimoji="1" lang="en-US" altLang="ja-JP" dirty="0" smtClean="0">
              <a:latin typeface="+mn-ea"/>
              <a:ea typeface="+mn-ea"/>
            </a:endParaRPr>
          </a:p>
          <a:p>
            <a:r>
              <a:rPr kumimoji="1" lang="ja-JP" altLang="en-US" dirty="0" smtClean="0">
                <a:latin typeface="+mn-ea"/>
                <a:ea typeface="+mn-ea"/>
              </a:rPr>
              <a:t>今年度よく報告があるのが、２年ぶりのプールの授業の前や後でバタバタしていて献立表の確認ができていなかった事例もあります。</a:t>
            </a:r>
            <a:endParaRPr kumimoji="1" lang="en-US" altLang="ja-JP" dirty="0" smtClean="0">
              <a:latin typeface="+mn-ea"/>
              <a:ea typeface="+mn-ea"/>
            </a:endParaRPr>
          </a:p>
          <a:p>
            <a:r>
              <a:rPr kumimoji="1" lang="ja-JP" altLang="en-US" dirty="0" smtClean="0">
                <a:latin typeface="+mn-ea"/>
                <a:ea typeface="+mn-ea"/>
              </a:rPr>
              <a:t>そして、担任が出張や休暇で不在、もしくは先ほどの事例と同じように別件の対応をしていて確認ができていなかった場合に多く発生しています。</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en-US" altLang="ja-JP" sz="1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61127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事故防止のためには担任や養護教諭、栄養教諭任せにせず、配膳前、喫食前には近隣クラスの担任や管理職等複数で献立表の確認をすることが重要です。</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en-US" altLang="ja-JP" sz="1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18563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まず、食物アレルギーの定義です。食物アレルギーとは、「</a:t>
            </a:r>
            <a:r>
              <a:rPr kumimoji="1" lang="ja-JP" altLang="en-US" sz="1200" b="0" dirty="0" smtClean="0">
                <a:solidFill>
                  <a:srgbClr val="FF0000"/>
                </a:solidFill>
                <a:latin typeface="+mn-ea"/>
                <a:ea typeface="+mn-ea"/>
              </a:rPr>
              <a:t>食物</a:t>
            </a:r>
            <a:r>
              <a:rPr kumimoji="1" lang="ja-JP" altLang="en-US" sz="1200" b="0" dirty="0" smtClean="0">
                <a:latin typeface="+mn-ea"/>
                <a:ea typeface="+mn-ea"/>
              </a:rPr>
              <a:t>によって引き起こされる</a:t>
            </a:r>
            <a:r>
              <a:rPr kumimoji="1" lang="ja-JP" altLang="en-US" sz="1200" b="0" dirty="0" smtClean="0">
                <a:solidFill>
                  <a:srgbClr val="FF0000"/>
                </a:solidFill>
                <a:latin typeface="+mn-ea"/>
                <a:ea typeface="+mn-ea"/>
              </a:rPr>
              <a:t>抗原特異的</a:t>
            </a:r>
            <a:r>
              <a:rPr kumimoji="1" lang="ja-JP" altLang="en-US" sz="1200" b="0" dirty="0" smtClean="0">
                <a:latin typeface="+mn-ea"/>
                <a:ea typeface="+mn-ea"/>
              </a:rPr>
              <a:t>な</a:t>
            </a:r>
            <a:r>
              <a:rPr kumimoji="1" lang="ja-JP" altLang="en-US" sz="1200" b="0" dirty="0" smtClean="0">
                <a:solidFill>
                  <a:srgbClr val="FF0000"/>
                </a:solidFill>
                <a:latin typeface="+mn-ea"/>
                <a:ea typeface="+mn-ea"/>
              </a:rPr>
              <a:t>免疫学的機序</a:t>
            </a:r>
            <a:r>
              <a:rPr kumimoji="1" lang="ja-JP" altLang="en-US" sz="1200" b="0" dirty="0" smtClean="0">
                <a:latin typeface="+mn-ea"/>
                <a:ea typeface="+mn-ea"/>
              </a:rPr>
              <a:t>を介して</a:t>
            </a:r>
            <a:r>
              <a:rPr kumimoji="1" lang="ja-JP" altLang="en-US" sz="1200" b="0" dirty="0" smtClean="0">
                <a:solidFill>
                  <a:srgbClr val="FF0000"/>
                </a:solidFill>
                <a:latin typeface="+mn-ea"/>
                <a:ea typeface="+mn-ea"/>
              </a:rPr>
              <a:t>生体</a:t>
            </a:r>
            <a:r>
              <a:rPr kumimoji="1" lang="ja-JP" altLang="en-US" sz="1200" b="0" dirty="0" smtClean="0">
                <a:latin typeface="+mn-ea"/>
                <a:ea typeface="+mn-ea"/>
              </a:rPr>
              <a:t>にとって</a:t>
            </a:r>
            <a:r>
              <a:rPr kumimoji="1" lang="ja-JP" altLang="en-US" sz="1200" b="0" dirty="0" smtClean="0">
                <a:solidFill>
                  <a:srgbClr val="FF0000"/>
                </a:solidFill>
                <a:latin typeface="+mn-ea"/>
                <a:ea typeface="+mn-ea"/>
              </a:rPr>
              <a:t>不利益な症状</a:t>
            </a:r>
            <a:r>
              <a:rPr kumimoji="1" lang="ja-JP" altLang="en-US" sz="1200" b="0" dirty="0" smtClean="0">
                <a:latin typeface="+mn-ea"/>
                <a:ea typeface="+mn-ea"/>
              </a:rPr>
              <a:t>が惹起される現象」を言います。</a:t>
            </a:r>
            <a:endParaRPr kumimoji="1" lang="ja-JP" altLang="en-US" b="0"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D6F1394-7EF7-4097-989C-5F2399A78697}" type="slidenum">
              <a:rPr lang="en-US" altLang="ja-JP" smtClean="0"/>
              <a:pPr>
                <a:defRPr/>
              </a:pPr>
              <a:t>4</a:t>
            </a:fld>
            <a:endParaRPr lang="en-US" altLang="ja-JP" dirty="0"/>
          </a:p>
        </p:txBody>
      </p:sp>
    </p:spTree>
    <p:extLst>
      <p:ext uri="{BB962C8B-B14F-4D97-AF65-F5344CB8AC3E}">
        <p14:creationId xmlns:p14="http://schemas.microsoft.com/office/powerpoint/2010/main" val="28507486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mn-ea"/>
                <a:ea typeface="+mn-ea"/>
              </a:rPr>
              <a:t>次は食物依存性運動誘発</a:t>
            </a:r>
            <a:r>
              <a:rPr lang="ja-JP" altLang="en-US" sz="1200" dirty="0" smtClean="0">
                <a:latin typeface="+mn-ea"/>
                <a:ea typeface="+mn-ea"/>
              </a:rPr>
              <a:t>アナフィラキシーの事例です。</a:t>
            </a:r>
            <a:endParaRPr lang="en-US" altLang="ja-JP" sz="1200" dirty="0">
              <a:latin typeface="+mn-ea"/>
              <a:ea typeface="+mn-ea"/>
            </a:endParaRPr>
          </a:p>
          <a:p>
            <a:r>
              <a:rPr lang="ja-JP" altLang="en-US" sz="1200" dirty="0">
                <a:latin typeface="+mn-ea"/>
                <a:ea typeface="+mn-ea"/>
              </a:rPr>
              <a:t>・食物アレルギーの既往歴なし</a:t>
            </a:r>
            <a:endParaRPr lang="en-US" altLang="ja-JP" sz="1200" dirty="0">
              <a:latin typeface="+mn-ea"/>
              <a:ea typeface="+mn-ea"/>
            </a:endParaRPr>
          </a:p>
          <a:p>
            <a:r>
              <a:rPr lang="ja-JP" altLang="en-US" sz="1200" dirty="0">
                <a:latin typeface="+mn-ea"/>
                <a:ea typeface="+mn-ea"/>
              </a:rPr>
              <a:t>・昼食喫食後、部活動前にキャッチボール</a:t>
            </a:r>
            <a:endParaRPr lang="en-US" altLang="ja-JP" sz="1200" dirty="0">
              <a:latin typeface="+mn-ea"/>
              <a:ea typeface="+mn-ea"/>
            </a:endParaRPr>
          </a:p>
          <a:p>
            <a:r>
              <a:rPr lang="ja-JP" altLang="en-US" sz="1200" dirty="0">
                <a:latin typeface="+mn-ea"/>
                <a:ea typeface="+mn-ea"/>
              </a:rPr>
              <a:t>・下痢、かゆみ、息苦しさ、咳等の症状出現</a:t>
            </a:r>
            <a:endParaRPr lang="en-US" altLang="ja-JP" sz="1200" dirty="0">
              <a:latin typeface="+mn-ea"/>
              <a:ea typeface="+mn-ea"/>
            </a:endParaRPr>
          </a:p>
          <a:p>
            <a:r>
              <a:rPr lang="ja-JP" altLang="en-US" sz="1200" dirty="0">
                <a:latin typeface="+mn-ea"/>
                <a:ea typeface="+mn-ea"/>
              </a:rPr>
              <a:t>・保健室にて全身のじんましん、目の充血等を確認</a:t>
            </a:r>
            <a:endParaRPr lang="en-US" altLang="ja-JP" sz="1200" dirty="0">
              <a:latin typeface="+mn-ea"/>
              <a:ea typeface="+mn-ea"/>
            </a:endParaRPr>
          </a:p>
          <a:p>
            <a:r>
              <a:rPr lang="ja-JP" altLang="en-US" sz="1200" dirty="0">
                <a:latin typeface="+mn-ea"/>
                <a:ea typeface="+mn-ea"/>
              </a:rPr>
              <a:t>・救急搬送</a:t>
            </a:r>
            <a:endParaRPr lang="en-US" altLang="ja-JP" sz="1200" dirty="0">
              <a:latin typeface="+mn-ea"/>
              <a:ea typeface="+mn-ea"/>
            </a:endParaRPr>
          </a:p>
          <a:p>
            <a:r>
              <a:rPr lang="ja-JP" altLang="en-US" sz="1200" dirty="0">
                <a:latin typeface="+mn-ea"/>
                <a:ea typeface="+mn-ea"/>
              </a:rPr>
              <a:t>・後日</a:t>
            </a:r>
            <a:r>
              <a:rPr lang="ja-JP" altLang="en-US" sz="1200" dirty="0" smtClean="0">
                <a:latin typeface="+mn-ea"/>
                <a:ea typeface="+mn-ea"/>
              </a:rPr>
              <a:t>、アドレナリンの自己注射を</a:t>
            </a:r>
            <a:r>
              <a:rPr lang="ja-JP" altLang="en-US" sz="1200" dirty="0">
                <a:latin typeface="+mn-ea"/>
                <a:ea typeface="+mn-ea"/>
              </a:rPr>
              <a:t>処方される</a:t>
            </a:r>
            <a:endParaRPr lang="en-US" altLang="ja-JP" sz="1200" dirty="0">
              <a:latin typeface="+mn-ea"/>
              <a:ea typeface="+mn-ea"/>
            </a:endParaRPr>
          </a:p>
          <a:p>
            <a:endParaRPr lang="en-US" altLang="ja-JP" sz="1200" dirty="0">
              <a:latin typeface="游ゴシック Medium" panose="020B0500000000000000" pitchFamily="50" charset="-128"/>
              <a:ea typeface="游ゴシック Medium" panose="020B05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en-US" altLang="ja-JP" sz="1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51680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食物依存性運動誘発アナフィラキシーは特定の食物を食べた後に運動をすることによってアナフィラキシーが誘発されるアレルギーです。</a:t>
            </a:r>
            <a:endParaRPr kumimoji="1" lang="en-US" altLang="ja-JP" sz="1200" dirty="0">
              <a:latin typeface="+mn-ea"/>
              <a:ea typeface="+mn-ea"/>
            </a:endParaRPr>
          </a:p>
          <a:p>
            <a:r>
              <a:rPr lang="ja-JP" altLang="en-US" sz="1200" dirty="0">
                <a:latin typeface="+mn-ea"/>
                <a:ea typeface="+mn-ea"/>
              </a:rPr>
              <a:t>小麦や甲殻類が原因となって発症することが多いです。</a:t>
            </a:r>
            <a:endParaRPr lang="en-US" altLang="ja-JP" sz="1200" dirty="0">
              <a:latin typeface="+mn-ea"/>
              <a:ea typeface="+mn-ea"/>
            </a:endParaRPr>
          </a:p>
          <a:p>
            <a:r>
              <a:rPr kumimoji="1" lang="ja-JP" altLang="en-US" sz="1200" dirty="0">
                <a:latin typeface="+mn-ea"/>
                <a:ea typeface="+mn-ea"/>
              </a:rPr>
              <a:t>頻度はまれですが、</a:t>
            </a:r>
            <a:r>
              <a:rPr lang="ja-JP" altLang="en-US" sz="1200" dirty="0">
                <a:solidFill>
                  <a:srgbClr val="FF0000"/>
                </a:solidFill>
                <a:latin typeface="+mn-ea"/>
                <a:ea typeface="+mn-ea"/>
              </a:rPr>
              <a:t>発症するとじんましんからはじまり、呼吸困難やショック症状のような重篤な症状に至ることがあり、注意が</a:t>
            </a:r>
            <a:r>
              <a:rPr lang="ja-JP" altLang="en-US" sz="1200" dirty="0" smtClean="0">
                <a:solidFill>
                  <a:srgbClr val="FF0000"/>
                </a:solidFill>
                <a:latin typeface="+mn-ea"/>
                <a:ea typeface="+mn-ea"/>
              </a:rPr>
              <a:t>必要です</a:t>
            </a:r>
            <a:r>
              <a:rPr lang="ja-JP" altLang="en-US" sz="1200" dirty="0">
                <a:solidFill>
                  <a:srgbClr val="FF0000"/>
                </a:solidFill>
                <a:latin typeface="+mn-ea"/>
                <a:ea typeface="+mn-ea"/>
              </a:rPr>
              <a:t>。</a:t>
            </a:r>
            <a:endParaRPr lang="en-US" altLang="ja-JP" sz="1200" dirty="0">
              <a:solidFill>
                <a:srgbClr val="FF0000"/>
              </a:solidFill>
              <a:latin typeface="+mn-ea"/>
              <a:ea typeface="+mn-ea"/>
            </a:endParaRPr>
          </a:p>
          <a:p>
            <a:r>
              <a:rPr kumimoji="1" lang="ja-JP" altLang="en-US" sz="1200" dirty="0">
                <a:solidFill>
                  <a:srgbClr val="FF0000"/>
                </a:solidFill>
                <a:latin typeface="+mn-ea"/>
                <a:ea typeface="+mn-ea"/>
              </a:rPr>
              <a:t>このアレルギーは特定の食物を食べるだけ、運動するだけでは発症しません。</a:t>
            </a:r>
            <a:endParaRPr kumimoji="1" lang="en-US" altLang="ja-JP" sz="1200" dirty="0">
              <a:solidFill>
                <a:srgbClr val="FF0000"/>
              </a:solidFill>
              <a:latin typeface="+mn-ea"/>
              <a:ea typeface="+mn-ea"/>
            </a:endParaRPr>
          </a:p>
          <a:p>
            <a:r>
              <a:rPr kumimoji="1" lang="ja-JP" altLang="en-US" sz="1200" dirty="0">
                <a:solidFill>
                  <a:srgbClr val="FF0000"/>
                </a:solidFill>
                <a:latin typeface="+mn-ea"/>
                <a:ea typeface="+mn-ea"/>
              </a:rPr>
              <a:t>特定の食物を食べた後に運動することでのみ発症します。</a:t>
            </a:r>
            <a:endParaRPr kumimoji="1" lang="en-US" altLang="ja-JP" sz="1200" dirty="0">
              <a:solidFill>
                <a:srgbClr val="FF0000"/>
              </a:solidFill>
              <a:latin typeface="+mn-ea"/>
              <a:ea typeface="+mn-ea"/>
            </a:endParaRPr>
          </a:p>
          <a:p>
            <a:r>
              <a:rPr kumimoji="1" lang="ja-JP" altLang="en-US" sz="1200" dirty="0">
                <a:solidFill>
                  <a:srgbClr val="FF0000"/>
                </a:solidFill>
                <a:latin typeface="+mn-ea"/>
                <a:ea typeface="+mn-ea"/>
              </a:rPr>
              <a:t>また、この疾患は学校で初発することの多い疾患です。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en-US" altLang="ja-JP" sz="1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00367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先ほど紹介</a:t>
            </a:r>
            <a:r>
              <a:rPr kumimoji="1" lang="ja-JP" altLang="en-US" dirty="0">
                <a:latin typeface="+mn-ea"/>
                <a:ea typeface="+mn-ea"/>
              </a:rPr>
              <a:t>した事例もそうですが、食物アレルギーは学校で新規発症することもある疾患です。</a:t>
            </a:r>
            <a:endParaRPr kumimoji="1" lang="en-US" altLang="ja-JP" dirty="0">
              <a:latin typeface="+mn-ea"/>
              <a:ea typeface="+mn-ea"/>
            </a:endParaRPr>
          </a:p>
          <a:p>
            <a:r>
              <a:rPr kumimoji="1" lang="ja-JP" altLang="en-US" dirty="0">
                <a:latin typeface="+mn-ea"/>
                <a:ea typeface="+mn-ea"/>
              </a:rPr>
              <a:t>平成２６年度に全国学校栄養士協議会が全国の学校栄養士を対象として行った調査では学校給食で発症した食物アレルギーの３３．６％が新規発症でした。</a:t>
            </a:r>
            <a:endParaRPr kumimoji="1" lang="en-US" altLang="ja-JP" dirty="0">
              <a:latin typeface="+mn-ea"/>
              <a:ea typeface="+mn-ea"/>
            </a:endParaRPr>
          </a:p>
          <a:p>
            <a:r>
              <a:rPr kumimoji="1" lang="ja-JP" altLang="en-US" dirty="0">
                <a:latin typeface="+mn-ea"/>
                <a:ea typeface="+mn-ea"/>
              </a:rPr>
              <a:t>また、学校で初めてアナフィラキシーを起こすこともまれではありません。</a:t>
            </a:r>
            <a:endParaRPr kumimoji="1" lang="en-US" altLang="ja-JP" dirty="0">
              <a:latin typeface="+mn-ea"/>
              <a:ea typeface="+mn-ea"/>
            </a:endParaRPr>
          </a:p>
          <a:p>
            <a:r>
              <a:rPr kumimoji="1" lang="ja-JP" altLang="en-US" dirty="0" smtClean="0">
                <a:latin typeface="+mn-ea"/>
                <a:ea typeface="+mn-ea"/>
              </a:rPr>
              <a:t>その</a:t>
            </a:r>
            <a:r>
              <a:rPr kumimoji="1" lang="ja-JP" altLang="en-US" dirty="0">
                <a:latin typeface="+mn-ea"/>
                <a:ea typeface="+mn-ea"/>
              </a:rPr>
              <a:t>ため、学校生活管理指導表で個々</a:t>
            </a:r>
            <a:r>
              <a:rPr kumimoji="1" lang="ja-JP" altLang="en-US" dirty="0" smtClean="0">
                <a:latin typeface="+mn-ea"/>
                <a:ea typeface="+mn-ea"/>
              </a:rPr>
              <a:t>の児童生徒等の</a:t>
            </a:r>
            <a:r>
              <a:rPr kumimoji="1" lang="ja-JP" altLang="en-US" dirty="0">
                <a:latin typeface="+mn-ea"/>
                <a:ea typeface="+mn-ea"/>
              </a:rPr>
              <a:t>アレルギー情報を把握しておくことも大切ですが、</a:t>
            </a:r>
            <a:endParaRPr kumimoji="1" lang="en-US" altLang="ja-JP" dirty="0">
              <a:latin typeface="+mn-ea"/>
              <a:ea typeface="+mn-ea"/>
            </a:endParaRPr>
          </a:p>
          <a:p>
            <a:r>
              <a:rPr kumimoji="1" lang="ja-JP" altLang="en-US" dirty="0">
                <a:latin typeface="+mn-ea"/>
                <a:ea typeface="+mn-ea"/>
              </a:rPr>
              <a:t>万が一、発症した際の体制を整えておくことが重要になります。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en-US" altLang="ja-JP" sz="1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08321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事故防止のためには、食物依存性運動誘発アナフィラキシーの既往歴がある場合は原因食物を食べた後は２時間運動を行わないことです。</a:t>
            </a:r>
            <a:endParaRPr kumimoji="1" lang="en-US" altLang="ja-JP" dirty="0" smtClean="0">
              <a:latin typeface="+mn-ea"/>
              <a:ea typeface="+mn-ea"/>
            </a:endParaRPr>
          </a:p>
          <a:p>
            <a:r>
              <a:rPr kumimoji="1" lang="ja-JP" altLang="en-US" dirty="0" smtClean="0">
                <a:latin typeface="+mn-ea"/>
                <a:ea typeface="+mn-ea"/>
              </a:rPr>
              <a:t>ここに４時間と書いているのは多くの場合は食後２時間以内の運動で発症するとされていますが、確実に症状を起こさないためには４時間間隔を空ける必要があるため、４時間と記載しております。</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そして、先ほどの事故事例のように運動誘発アナフィラキシーは新規で多く発症しています。</a:t>
            </a:r>
            <a:endParaRPr kumimoji="1" lang="en-US" altLang="ja-JP" dirty="0" smtClean="0">
              <a:latin typeface="+mn-ea"/>
              <a:ea typeface="+mn-ea"/>
            </a:endParaRPr>
          </a:p>
          <a:p>
            <a:r>
              <a:rPr kumimoji="1" lang="ja-JP" altLang="en-US" dirty="0" smtClean="0">
                <a:latin typeface="+mn-ea"/>
                <a:ea typeface="+mn-ea"/>
              </a:rPr>
              <a:t>そのため、緊急時対応を整備し、全教職員が対応できるようにしてください。</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en-US" altLang="ja-JP" sz="1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9090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これは</a:t>
            </a:r>
            <a:r>
              <a:rPr kumimoji="1" lang="ja-JP" altLang="en-US" dirty="0" smtClean="0">
                <a:latin typeface="+mn-ea"/>
                <a:ea typeface="+mn-ea"/>
              </a:rPr>
              <a:t>、学校にアレルギーの申告をしていなかった事例です。</a:t>
            </a:r>
            <a:endParaRPr kumimoji="1" lang="en-US" altLang="ja-JP" dirty="0" smtClean="0">
              <a:latin typeface="+mn-ea"/>
              <a:ea typeface="+mn-ea"/>
            </a:endParaRPr>
          </a:p>
          <a:p>
            <a:r>
              <a:rPr kumimoji="1" lang="ja-JP" altLang="en-US" dirty="0" smtClean="0">
                <a:latin typeface="+mn-ea"/>
                <a:ea typeface="+mn-ea"/>
              </a:rPr>
              <a:t>統計</a:t>
            </a:r>
            <a:r>
              <a:rPr kumimoji="1" lang="ja-JP" altLang="en-US" dirty="0">
                <a:latin typeface="+mn-ea"/>
                <a:ea typeface="+mn-ea"/>
              </a:rPr>
              <a:t>をとったわけではありませんが、中学校以降で多く発生している印象です。</a:t>
            </a:r>
            <a:endParaRPr kumimoji="1" lang="en-US" altLang="ja-JP" dirty="0">
              <a:latin typeface="+mn-ea"/>
              <a:ea typeface="+mn-ea"/>
            </a:endParaRPr>
          </a:p>
          <a:p>
            <a:r>
              <a:rPr kumimoji="1" lang="ja-JP" altLang="en-US" dirty="0">
                <a:latin typeface="+mn-ea"/>
                <a:ea typeface="+mn-ea"/>
              </a:rPr>
              <a:t>食物アレルギーであることが申告されておらず事故が起きています。</a:t>
            </a:r>
            <a:endParaRPr kumimoji="1" lang="en-US" altLang="ja-JP" dirty="0">
              <a:latin typeface="+mn-ea"/>
              <a:ea typeface="+mn-ea"/>
            </a:endParaRPr>
          </a:p>
          <a:p>
            <a:r>
              <a:rPr lang="ja-JP" altLang="en-US" sz="1200" dirty="0">
                <a:latin typeface="+mn-ea"/>
                <a:ea typeface="+mn-ea"/>
              </a:rPr>
              <a:t>・りんごアレルギーの生徒</a:t>
            </a:r>
            <a:endParaRPr lang="en-US" altLang="ja-JP" sz="1200" dirty="0">
              <a:latin typeface="+mn-ea"/>
              <a:ea typeface="+mn-ea"/>
            </a:endParaRPr>
          </a:p>
          <a:p>
            <a:r>
              <a:rPr lang="ja-JP" altLang="en-US" sz="1200" dirty="0">
                <a:latin typeface="+mn-ea"/>
                <a:ea typeface="+mn-ea"/>
              </a:rPr>
              <a:t>・昼食時、サラダとりんごを喫食</a:t>
            </a:r>
            <a:endParaRPr lang="en-US" altLang="ja-JP" sz="1200" dirty="0">
              <a:latin typeface="+mn-ea"/>
              <a:ea typeface="+mn-ea"/>
            </a:endParaRPr>
          </a:p>
          <a:p>
            <a:r>
              <a:rPr lang="ja-JP" altLang="en-US" sz="1200" dirty="0">
                <a:latin typeface="+mn-ea"/>
                <a:ea typeface="+mn-ea"/>
              </a:rPr>
              <a:t>・口腔内および喉の腫れ、息苦しさが出現</a:t>
            </a:r>
            <a:endParaRPr lang="en-US" altLang="ja-JP" sz="1200" dirty="0">
              <a:latin typeface="+mn-ea"/>
              <a:ea typeface="+mn-ea"/>
            </a:endParaRPr>
          </a:p>
          <a:p>
            <a:r>
              <a:rPr lang="ja-JP" altLang="en-US" sz="1200" dirty="0">
                <a:latin typeface="+mn-ea"/>
                <a:ea typeface="+mn-ea"/>
              </a:rPr>
              <a:t>・最初は「食物アレルギーはない」と回答してたが、再度確認をすると、</a:t>
            </a:r>
            <a:endParaRPr lang="en-US" altLang="ja-JP" sz="1200" dirty="0">
              <a:latin typeface="+mn-ea"/>
              <a:ea typeface="+mn-ea"/>
            </a:endParaRPr>
          </a:p>
          <a:p>
            <a:pPr marL="0" indent="0">
              <a:buNone/>
            </a:pPr>
            <a:r>
              <a:rPr lang="ja-JP" altLang="en-US" sz="1200" dirty="0">
                <a:latin typeface="+mn-ea"/>
                <a:ea typeface="+mn-ea"/>
              </a:rPr>
              <a:t>りんごをたべると口の周りが痒くなったり、喉のつまり感があったと回答</a:t>
            </a:r>
            <a:endParaRPr lang="en-US" altLang="ja-JP" sz="1200" dirty="0">
              <a:latin typeface="+mn-ea"/>
              <a:ea typeface="+mn-ea"/>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en-US" altLang="ja-JP" sz="1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28078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小中学校で給食を実施している場合は、比較的学校へ申告があるのだと思いますが、</a:t>
            </a:r>
            <a:endParaRPr kumimoji="1" lang="en-US" altLang="ja-JP" dirty="0" smtClean="0">
              <a:latin typeface="+mn-ea"/>
              <a:ea typeface="+mn-ea"/>
            </a:endParaRPr>
          </a:p>
          <a:p>
            <a:r>
              <a:rPr kumimoji="1" lang="ja-JP" altLang="en-US" dirty="0" smtClean="0">
                <a:latin typeface="+mn-ea"/>
                <a:ea typeface="+mn-ea"/>
              </a:rPr>
              <a:t>給食を実施していなかったり、高校生になると自分で管理できるからと学校生活管理指導表の提出がされていないことがあります。</a:t>
            </a:r>
            <a:endParaRPr kumimoji="1" lang="en-US" altLang="ja-JP" dirty="0" smtClean="0">
              <a:latin typeface="+mn-ea"/>
              <a:ea typeface="+mn-ea"/>
            </a:endParaRPr>
          </a:p>
          <a:p>
            <a:r>
              <a:rPr kumimoji="1" lang="ja-JP" altLang="en-US" dirty="0" smtClean="0">
                <a:latin typeface="+mn-ea"/>
                <a:ea typeface="+mn-ea"/>
              </a:rPr>
              <a:t>その場合でも保健調査票等にはアレルギーがあることが記載されている場合があります。</a:t>
            </a:r>
            <a:endParaRPr kumimoji="1" lang="en-US" altLang="ja-JP" dirty="0" smtClean="0">
              <a:latin typeface="+mn-ea"/>
              <a:ea typeface="+mn-ea"/>
            </a:endParaRPr>
          </a:p>
          <a:p>
            <a:r>
              <a:rPr kumimoji="1" lang="ja-JP" altLang="en-US" dirty="0" smtClean="0">
                <a:latin typeface="+mn-ea"/>
                <a:ea typeface="+mn-ea"/>
              </a:rPr>
              <a:t>児童生徒等の情報を学校で共有できるよう体制を整備いただければと思います。</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en-US" altLang="ja-JP" sz="1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84268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スライドを読む</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D6F1394-7EF7-4097-989C-5F2399A78697}" type="slidenum">
              <a:rPr lang="en-US" altLang="ja-JP" smtClean="0"/>
              <a:pPr>
                <a:defRPr/>
              </a:pPr>
              <a:t>46</a:t>
            </a:fld>
            <a:endParaRPr lang="en-US" altLang="ja-JP" dirty="0"/>
          </a:p>
        </p:txBody>
      </p:sp>
    </p:spTree>
    <p:extLst>
      <p:ext uri="{BB962C8B-B14F-4D97-AF65-F5344CB8AC3E}">
        <p14:creationId xmlns:p14="http://schemas.microsoft.com/office/powerpoint/2010/main" val="3658512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latin typeface="+mn-ea"/>
                <a:ea typeface="+mn-ea"/>
              </a:rPr>
              <a:t>本来人間に</a:t>
            </a:r>
            <a:r>
              <a:rPr lang="ja-JP" altLang="en-US" sz="1200" dirty="0" smtClean="0">
                <a:latin typeface="+mn-ea"/>
                <a:ea typeface="+mn-ea"/>
              </a:rPr>
              <a:t>とって有益な反応である免疫反応が、逆に体にとって好ましくない反応を引き起こすことです。</a:t>
            </a:r>
          </a:p>
          <a:p>
            <a:endParaRPr kumimoji="1" lang="en-US" altLang="ja-JP" dirty="0" smtClean="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panose="020F05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en-US" altLang="ja-JP" sz="1200" b="0" i="0" u="none" strike="noStrike" kern="1200" cap="none" spc="0" normalizeH="0" baseline="0" noProof="0" dirty="0">
              <a:ln>
                <a:noFill/>
              </a:ln>
              <a:solidFill>
                <a:srgbClr val="000000"/>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66591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latin typeface="+mn-ea"/>
                <a:ea typeface="+mn-ea"/>
              </a:rPr>
              <a:t>最も多いアレルギー反応は</a:t>
            </a:r>
            <a:r>
              <a:rPr lang="ja-JP" altLang="en-US" sz="1200" dirty="0" smtClean="0">
                <a:latin typeface="+mn-ea"/>
                <a:ea typeface="+mn-ea"/>
              </a:rPr>
              <a:t>花粉や食べ物など本来無害なものに対して</a:t>
            </a:r>
            <a:r>
              <a:rPr lang="en-US" altLang="ja-JP" sz="1200" dirty="0" err="1" smtClean="0">
                <a:latin typeface="+mn-ea"/>
                <a:ea typeface="+mn-ea"/>
              </a:rPr>
              <a:t>IgE</a:t>
            </a:r>
            <a:r>
              <a:rPr lang="ja-JP" altLang="en-US" sz="1200" dirty="0" smtClean="0">
                <a:latin typeface="+mn-ea"/>
                <a:ea typeface="+mn-ea"/>
              </a:rPr>
              <a:t>抗体を作り、アレルギー反応を発症する場合です。</a:t>
            </a:r>
            <a:endParaRPr lang="en-US" altLang="ja-JP" sz="1200" dirty="0" smtClean="0">
              <a:latin typeface="+mn-ea"/>
              <a:ea typeface="+mn-ea"/>
            </a:endParaRPr>
          </a:p>
          <a:p>
            <a:pPr marL="0" indent="0">
              <a:buNone/>
            </a:pPr>
            <a:r>
              <a:rPr lang="ja-JP" altLang="en-US" sz="1200" dirty="0" smtClean="0">
                <a:latin typeface="+mn-ea"/>
                <a:ea typeface="+mn-ea"/>
              </a:rPr>
              <a:t>この原因となる花粉や食べ物などをアレルゲンと呼びます。</a:t>
            </a:r>
            <a:endParaRPr lang="en-US" altLang="ja-JP" sz="1200" dirty="0" smtClean="0">
              <a:latin typeface="+mn-ea"/>
              <a:ea typeface="+mn-ea"/>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panose="020F05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69204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食物アレルギーの多くは先ほどのスライドで説明しました</a:t>
            </a:r>
            <a:r>
              <a:rPr kumimoji="1" lang="en-US" altLang="ja-JP" dirty="0" err="1" smtClean="0">
                <a:latin typeface="+mn-ea"/>
                <a:ea typeface="+mn-ea"/>
              </a:rPr>
              <a:t>IgE</a:t>
            </a:r>
            <a:r>
              <a:rPr kumimoji="1" lang="ja-JP" altLang="en-US" dirty="0" smtClean="0">
                <a:latin typeface="+mn-ea"/>
                <a:ea typeface="+mn-ea"/>
              </a:rPr>
              <a:t>抗体が関与するものです。</a:t>
            </a:r>
            <a:endParaRPr kumimoji="1" lang="en-US" altLang="ja-JP" dirty="0" smtClean="0">
              <a:latin typeface="+mn-ea"/>
              <a:ea typeface="+mn-ea"/>
            </a:endParaRPr>
          </a:p>
          <a:p>
            <a:r>
              <a:rPr kumimoji="1" lang="ja-JP" altLang="en-US" dirty="0" smtClean="0">
                <a:latin typeface="+mn-ea"/>
                <a:ea typeface="+mn-ea"/>
              </a:rPr>
              <a:t>アレルゲンとなる物資が体内に入ると</a:t>
            </a:r>
            <a:r>
              <a:rPr kumimoji="1" lang="en-US" altLang="ja-JP" dirty="0" err="1" smtClean="0">
                <a:latin typeface="+mn-ea"/>
                <a:ea typeface="+mn-ea"/>
              </a:rPr>
              <a:t>IgE</a:t>
            </a:r>
            <a:r>
              <a:rPr kumimoji="1" lang="ja-JP" altLang="en-US" dirty="0" smtClean="0">
                <a:latin typeface="+mn-ea"/>
                <a:ea typeface="+mn-ea"/>
              </a:rPr>
              <a:t>抗体が作られます。</a:t>
            </a:r>
            <a:endParaRPr kumimoji="1" lang="en-US" altLang="ja-JP" dirty="0" smtClean="0">
              <a:latin typeface="+mn-ea"/>
              <a:ea typeface="+mn-ea"/>
            </a:endParaRPr>
          </a:p>
          <a:p>
            <a:r>
              <a:rPr kumimoji="1" lang="ja-JP" altLang="en-US" dirty="0" smtClean="0">
                <a:latin typeface="+mn-ea"/>
                <a:ea typeface="+mn-ea"/>
              </a:rPr>
              <a:t>産生された</a:t>
            </a:r>
            <a:r>
              <a:rPr kumimoji="1" lang="en-US" altLang="ja-JP" dirty="0" err="1" smtClean="0">
                <a:latin typeface="+mn-ea"/>
                <a:ea typeface="+mn-ea"/>
              </a:rPr>
              <a:t>IgE</a:t>
            </a:r>
            <a:r>
              <a:rPr kumimoji="1" lang="ja-JP" altLang="en-US" dirty="0" smtClean="0">
                <a:latin typeface="+mn-ea"/>
                <a:ea typeface="+mn-ea"/>
              </a:rPr>
              <a:t>抗体がマスト細胞に結合し、スタンバイ状態となります。</a:t>
            </a:r>
            <a:endParaRPr kumimoji="1" lang="en-US" altLang="ja-JP" dirty="0" smtClean="0">
              <a:latin typeface="+mn-ea"/>
              <a:ea typeface="+mn-ea"/>
            </a:endParaRPr>
          </a:p>
          <a:p>
            <a:r>
              <a:rPr kumimoji="1" lang="ja-JP" altLang="en-US" dirty="0" smtClean="0">
                <a:latin typeface="+mn-ea"/>
                <a:ea typeface="+mn-ea"/>
              </a:rPr>
              <a:t>体内に再びアレルゲンとなる物質が侵入し、</a:t>
            </a:r>
            <a:r>
              <a:rPr kumimoji="1" lang="en-US" altLang="ja-JP" dirty="0" err="1" smtClean="0">
                <a:latin typeface="+mn-ea"/>
                <a:ea typeface="+mn-ea"/>
              </a:rPr>
              <a:t>IgE</a:t>
            </a:r>
            <a:r>
              <a:rPr kumimoji="1" lang="ja-JP" altLang="en-US" dirty="0" smtClean="0">
                <a:latin typeface="+mn-ea"/>
                <a:ea typeface="+mn-ea"/>
              </a:rPr>
              <a:t>抗体が結合したマスト細胞に結合するとヒスタミンなどの物質が放出されます。</a:t>
            </a:r>
            <a:endParaRPr kumimoji="1" lang="en-US" altLang="ja-JP" dirty="0" smtClean="0">
              <a:latin typeface="+mn-ea"/>
              <a:ea typeface="+mn-ea"/>
            </a:endParaRPr>
          </a:p>
          <a:p>
            <a:r>
              <a:rPr kumimoji="1" lang="ja-JP" altLang="en-US" dirty="0" smtClean="0">
                <a:latin typeface="+mn-ea"/>
                <a:ea typeface="+mn-ea"/>
              </a:rPr>
              <a:t>ヒスタミン等の化学物質は蕁麻疹やかゆみ、くしゃみや鼻水等を生じる、いわゆる「アレルギー反応」を起こします。</a:t>
            </a:r>
          </a:p>
          <a:p>
            <a:r>
              <a:rPr kumimoji="1" lang="ja-JP" altLang="en-US" dirty="0" smtClean="0">
                <a:latin typeface="+mn-ea"/>
                <a:ea typeface="+mn-ea"/>
              </a:rPr>
              <a:t>そして、食物アレルギーは、食物を食べた時だけでなく、触ったり、吸い込んだりした時にも起こります。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panose="020F05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14815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抗体ですが、例えば牛乳の抗体は牛乳にだけ反応します。</a:t>
            </a:r>
            <a:endParaRPr kumimoji="1" lang="en-US" altLang="ja-JP" dirty="0" smtClean="0">
              <a:latin typeface="+mn-ea"/>
              <a:ea typeface="+mn-ea"/>
            </a:endParaRPr>
          </a:p>
          <a:p>
            <a:r>
              <a:rPr kumimoji="1" lang="ja-JP" altLang="en-US" dirty="0" smtClean="0">
                <a:latin typeface="+mn-ea"/>
                <a:ea typeface="+mn-ea"/>
              </a:rPr>
              <a:t>それぞれの食材ごとに別の形をしているため、牛乳アレルギーがあっても、卵や小麦では症状を発症しません。</a:t>
            </a:r>
            <a:endParaRPr kumimoji="1" lang="en-US" altLang="ja-JP" dirty="0" smtClean="0">
              <a:latin typeface="+mn-ea"/>
              <a:ea typeface="+mn-ea"/>
            </a:endParaRPr>
          </a:p>
          <a:p>
            <a:r>
              <a:rPr kumimoji="1" lang="ja-JP" altLang="en-US" dirty="0" smtClean="0">
                <a:latin typeface="+mn-ea"/>
                <a:ea typeface="+mn-ea"/>
              </a:rPr>
              <a:t>牛乳と卵にアレルギー反応を起こす人は牛乳特異的</a:t>
            </a:r>
            <a:r>
              <a:rPr kumimoji="1" lang="en-US" altLang="ja-JP" dirty="0" err="1" smtClean="0">
                <a:latin typeface="+mn-ea"/>
                <a:ea typeface="+mn-ea"/>
              </a:rPr>
              <a:t>IgE</a:t>
            </a:r>
            <a:r>
              <a:rPr kumimoji="1" lang="ja-JP" altLang="en-US" dirty="0" smtClean="0">
                <a:latin typeface="+mn-ea"/>
                <a:ea typeface="+mn-ea"/>
              </a:rPr>
              <a:t>抗体と卵特異的</a:t>
            </a:r>
            <a:r>
              <a:rPr kumimoji="1" lang="en-US" altLang="ja-JP" dirty="0" err="1" smtClean="0">
                <a:latin typeface="+mn-ea"/>
                <a:ea typeface="+mn-ea"/>
              </a:rPr>
              <a:t>IgE</a:t>
            </a:r>
            <a:r>
              <a:rPr kumimoji="1" lang="ja-JP" altLang="en-US" dirty="0" smtClean="0">
                <a:latin typeface="+mn-ea"/>
                <a:ea typeface="+mn-ea"/>
              </a:rPr>
              <a:t>抗体、それぞれの抗体が体内で産生されています。</a:t>
            </a:r>
            <a:endParaRPr kumimoji="1" lang="en-US" altLang="ja-JP" dirty="0" smtClean="0">
              <a:latin typeface="+mn-ea"/>
              <a:ea typeface="+mn-ea"/>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panose="020F05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667213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そして、食物アレルギーによっておこる症状ですが、呼吸器、皮膚、神経、循環器、消化器等、さまざまな臓器に症状が生じます。</a:t>
            </a:r>
            <a:endParaRPr kumimoji="1" lang="en-US" altLang="ja-JP" dirty="0" smtClean="0">
              <a:latin typeface="+mn-ea"/>
              <a:ea typeface="+mn-ea"/>
            </a:endParaRPr>
          </a:p>
          <a:p>
            <a:r>
              <a:rPr kumimoji="1" lang="ja-JP" altLang="en-US" dirty="0" smtClean="0">
                <a:latin typeface="+mn-ea"/>
                <a:ea typeface="+mn-ea"/>
              </a:rPr>
              <a:t>症状は軽症、中等症、重症の３段階で評価します。</a:t>
            </a:r>
            <a:endParaRPr kumimoji="1" lang="en-US" altLang="ja-JP" dirty="0" smtClean="0">
              <a:latin typeface="+mn-ea"/>
              <a:ea typeface="+mn-ea"/>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1394-7EF7-4097-989C-5F2399A78697}" type="slidenum">
              <a:rPr kumimoji="1" lang="en-US" altLang="ja-JP" sz="1200" b="0" i="0" u="none" strike="noStrike" kern="1200" cap="none" spc="0" normalizeH="0" baseline="0" noProof="0" smtClean="0">
                <a:ln>
                  <a:noFill/>
                </a:ln>
                <a:solidFill>
                  <a:srgbClr val="000000"/>
                </a:solidFill>
                <a:effectLst/>
                <a:uLnTx/>
                <a:uFillTx/>
                <a:latin typeface="Calibri" panose="020F05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97791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25141" y="1060529"/>
            <a:ext cx="6750844" cy="2256061"/>
          </a:xfrm>
        </p:spPr>
        <p:txBody>
          <a:bodyPr anchor="b"/>
          <a:lstStyle>
            <a:lvl1pPr algn="ctr">
              <a:defRPr sz="4430"/>
            </a:lvl1pPr>
          </a:lstStyle>
          <a:p>
            <a:r>
              <a:rPr kumimoji="1" lang="ja-JP" altLang="en-US"/>
              <a:t>マスター タイトルの書式設定</a:t>
            </a:r>
          </a:p>
        </p:txBody>
      </p:sp>
      <p:sp>
        <p:nvSpPr>
          <p:cNvPr id="3" name="サブタイトル 2"/>
          <p:cNvSpPr>
            <a:spLocks noGrp="1"/>
          </p:cNvSpPr>
          <p:nvPr>
            <p:ph type="subTitle" idx="1"/>
          </p:nvPr>
        </p:nvSpPr>
        <p:spPr>
          <a:xfrm>
            <a:off x="1125141" y="3403592"/>
            <a:ext cx="6750844" cy="1564542"/>
          </a:xfrm>
        </p:spPr>
        <p:txBody>
          <a:bodyPr/>
          <a:lstStyle>
            <a:lvl1pPr marL="0" indent="0" algn="ctr">
              <a:buNone/>
              <a:defRPr sz="1772"/>
            </a:lvl1pPr>
            <a:lvl2pPr marL="337551" indent="0" algn="ctr">
              <a:buNone/>
              <a:defRPr sz="1477"/>
            </a:lvl2pPr>
            <a:lvl3pPr marL="675102" indent="0" algn="ctr">
              <a:buNone/>
              <a:defRPr sz="1329"/>
            </a:lvl3pPr>
            <a:lvl4pPr marL="1012652" indent="0" algn="ctr">
              <a:buNone/>
              <a:defRPr sz="1181"/>
            </a:lvl4pPr>
            <a:lvl5pPr marL="1350203" indent="0" algn="ctr">
              <a:buNone/>
              <a:defRPr sz="1181"/>
            </a:lvl5pPr>
            <a:lvl6pPr marL="1687754" indent="0" algn="ctr">
              <a:buNone/>
              <a:defRPr sz="1181"/>
            </a:lvl6pPr>
            <a:lvl7pPr marL="2025305" indent="0" algn="ctr">
              <a:buNone/>
              <a:defRPr sz="1181"/>
            </a:lvl7pPr>
            <a:lvl8pPr marL="2362855" indent="0" algn="ctr">
              <a:buNone/>
              <a:defRPr sz="1181"/>
            </a:lvl8pPr>
            <a:lvl9pPr marL="2700406" indent="0" algn="ctr">
              <a:buNone/>
              <a:defRPr sz="1181"/>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94335BE0-56B7-475F-97D0-D35C6F3A19B9}" type="slidenum">
              <a:rPr lang="en-US" altLang="ja-JP" smtClean="0"/>
              <a:pPr>
                <a:defRPr/>
              </a:pPr>
              <a:t>‹#›</a:t>
            </a:fld>
            <a:endParaRPr lang="en-US" altLang="ja-JP" dirty="0"/>
          </a:p>
        </p:txBody>
      </p:sp>
    </p:spTree>
    <p:extLst>
      <p:ext uri="{BB962C8B-B14F-4D97-AF65-F5344CB8AC3E}">
        <p14:creationId xmlns:p14="http://schemas.microsoft.com/office/powerpoint/2010/main" val="406423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E7E492BE-29DF-4F67-9086-727E72016FC1}" type="slidenum">
              <a:rPr lang="en-US" altLang="ja-JP" smtClean="0"/>
              <a:pPr>
                <a:defRPr/>
              </a:pPr>
              <a:t>‹#›</a:t>
            </a:fld>
            <a:endParaRPr lang="en-US" altLang="ja-JP" dirty="0"/>
          </a:p>
        </p:txBody>
      </p:sp>
    </p:spTree>
    <p:extLst>
      <p:ext uri="{BB962C8B-B14F-4D97-AF65-F5344CB8AC3E}">
        <p14:creationId xmlns:p14="http://schemas.microsoft.com/office/powerpoint/2010/main" val="348085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41430" y="345009"/>
            <a:ext cx="1940868" cy="5491649"/>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18827" y="345009"/>
            <a:ext cx="5710089" cy="549164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BA78DDAA-C7F0-4013-999A-13DD6822A056}" type="slidenum">
              <a:rPr lang="en-US" altLang="ja-JP" smtClean="0"/>
              <a:pPr>
                <a:defRPr/>
              </a:pPr>
              <a:t>‹#›</a:t>
            </a:fld>
            <a:endParaRPr lang="en-US" altLang="ja-JP" dirty="0"/>
          </a:p>
        </p:txBody>
      </p:sp>
    </p:spTree>
    <p:extLst>
      <p:ext uri="{BB962C8B-B14F-4D97-AF65-F5344CB8AC3E}">
        <p14:creationId xmlns:p14="http://schemas.microsoft.com/office/powerpoint/2010/main" val="3206661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25141" y="1060529"/>
            <a:ext cx="6750844" cy="2256061"/>
          </a:xfrm>
        </p:spPr>
        <p:txBody>
          <a:bodyPr anchor="b"/>
          <a:lstStyle>
            <a:lvl1pPr algn="ctr">
              <a:defRPr sz="4430"/>
            </a:lvl1pPr>
          </a:lstStyle>
          <a:p>
            <a:r>
              <a:rPr kumimoji="1" lang="ja-JP" altLang="en-US"/>
              <a:t>マスター タイトルの書式設定</a:t>
            </a:r>
          </a:p>
        </p:txBody>
      </p:sp>
      <p:sp>
        <p:nvSpPr>
          <p:cNvPr id="3" name="サブタイトル 2"/>
          <p:cNvSpPr>
            <a:spLocks noGrp="1"/>
          </p:cNvSpPr>
          <p:nvPr>
            <p:ph type="subTitle" idx="1"/>
          </p:nvPr>
        </p:nvSpPr>
        <p:spPr>
          <a:xfrm>
            <a:off x="1125141" y="3403592"/>
            <a:ext cx="6750844" cy="1564542"/>
          </a:xfrm>
        </p:spPr>
        <p:txBody>
          <a:bodyPr/>
          <a:lstStyle>
            <a:lvl1pPr marL="0" indent="0" algn="ctr">
              <a:buNone/>
              <a:defRPr sz="1772"/>
            </a:lvl1pPr>
            <a:lvl2pPr marL="337551" indent="0" algn="ctr">
              <a:buNone/>
              <a:defRPr sz="1477"/>
            </a:lvl2pPr>
            <a:lvl3pPr marL="675102" indent="0" algn="ctr">
              <a:buNone/>
              <a:defRPr sz="1329"/>
            </a:lvl3pPr>
            <a:lvl4pPr marL="1012652" indent="0" algn="ctr">
              <a:buNone/>
              <a:defRPr sz="1181"/>
            </a:lvl4pPr>
            <a:lvl5pPr marL="1350203" indent="0" algn="ctr">
              <a:buNone/>
              <a:defRPr sz="1181"/>
            </a:lvl5pPr>
            <a:lvl6pPr marL="1687754" indent="0" algn="ctr">
              <a:buNone/>
              <a:defRPr sz="1181"/>
            </a:lvl6pPr>
            <a:lvl7pPr marL="2025305" indent="0" algn="ctr">
              <a:buNone/>
              <a:defRPr sz="1181"/>
            </a:lvl7pPr>
            <a:lvl8pPr marL="2362855" indent="0" algn="ctr">
              <a:buNone/>
              <a:defRPr sz="1181"/>
            </a:lvl8pPr>
            <a:lvl9pPr marL="2700406" indent="0" algn="ctr">
              <a:buNone/>
              <a:defRPr sz="1181"/>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94335BE0-56B7-475F-97D0-D35C6F3A19B9}" type="slidenum">
              <a:rPr lang="en-US" altLang="ja-JP" smtClean="0"/>
              <a:pPr>
                <a:defRPr/>
              </a:pPr>
              <a:t>‹#›</a:t>
            </a:fld>
            <a:endParaRPr lang="en-US" altLang="ja-JP" dirty="0"/>
          </a:p>
        </p:txBody>
      </p:sp>
    </p:spTree>
    <p:extLst>
      <p:ext uri="{BB962C8B-B14F-4D97-AF65-F5344CB8AC3E}">
        <p14:creationId xmlns:p14="http://schemas.microsoft.com/office/powerpoint/2010/main" val="78735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DFD3D6A3-226D-4D35-B3D2-739776B69BC1}" type="slidenum">
              <a:rPr lang="en-US" altLang="ja-JP" smtClean="0"/>
              <a:pPr>
                <a:defRPr/>
              </a:pPr>
              <a:t>‹#›</a:t>
            </a:fld>
            <a:endParaRPr lang="en-US" altLang="ja-JP" dirty="0"/>
          </a:p>
        </p:txBody>
      </p:sp>
    </p:spTree>
    <p:extLst>
      <p:ext uri="{BB962C8B-B14F-4D97-AF65-F5344CB8AC3E}">
        <p14:creationId xmlns:p14="http://schemas.microsoft.com/office/powerpoint/2010/main" val="320507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14139" y="1615545"/>
            <a:ext cx="7763470" cy="2695572"/>
          </a:xfrm>
        </p:spPr>
        <p:txBody>
          <a:bodyPr anchor="b"/>
          <a:lstStyle>
            <a:lvl1pPr>
              <a:defRPr sz="443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14139" y="4336618"/>
            <a:ext cx="7763470" cy="1417538"/>
          </a:xfrm>
        </p:spPr>
        <p:txBody>
          <a:bodyPr/>
          <a:lstStyle>
            <a:lvl1pPr marL="0" indent="0">
              <a:buNone/>
              <a:defRPr sz="1772">
                <a:solidFill>
                  <a:schemeClr val="tx1">
                    <a:tint val="75000"/>
                  </a:schemeClr>
                </a:solidFill>
              </a:defRPr>
            </a:lvl1pPr>
            <a:lvl2pPr marL="337551" indent="0">
              <a:buNone/>
              <a:defRPr sz="1477">
                <a:solidFill>
                  <a:schemeClr val="tx1">
                    <a:tint val="75000"/>
                  </a:schemeClr>
                </a:solidFill>
              </a:defRPr>
            </a:lvl2pPr>
            <a:lvl3pPr marL="675102" indent="0">
              <a:buNone/>
              <a:defRPr sz="1329">
                <a:solidFill>
                  <a:schemeClr val="tx1">
                    <a:tint val="75000"/>
                  </a:schemeClr>
                </a:solidFill>
              </a:defRPr>
            </a:lvl3pPr>
            <a:lvl4pPr marL="1012652" indent="0">
              <a:buNone/>
              <a:defRPr sz="1181">
                <a:solidFill>
                  <a:schemeClr val="tx1">
                    <a:tint val="75000"/>
                  </a:schemeClr>
                </a:solidFill>
              </a:defRPr>
            </a:lvl4pPr>
            <a:lvl5pPr marL="1350203" indent="0">
              <a:buNone/>
              <a:defRPr sz="1181">
                <a:solidFill>
                  <a:schemeClr val="tx1">
                    <a:tint val="75000"/>
                  </a:schemeClr>
                </a:solidFill>
              </a:defRPr>
            </a:lvl5pPr>
            <a:lvl6pPr marL="1687754" indent="0">
              <a:buNone/>
              <a:defRPr sz="1181">
                <a:solidFill>
                  <a:schemeClr val="tx1">
                    <a:tint val="75000"/>
                  </a:schemeClr>
                </a:solidFill>
              </a:defRPr>
            </a:lvl6pPr>
            <a:lvl7pPr marL="2025305" indent="0">
              <a:buNone/>
              <a:defRPr sz="1181">
                <a:solidFill>
                  <a:schemeClr val="tx1">
                    <a:tint val="75000"/>
                  </a:schemeClr>
                </a:solidFill>
              </a:defRPr>
            </a:lvl7pPr>
            <a:lvl8pPr marL="2362855" indent="0">
              <a:buNone/>
              <a:defRPr sz="1181">
                <a:solidFill>
                  <a:schemeClr val="tx1">
                    <a:tint val="75000"/>
                  </a:schemeClr>
                </a:solidFill>
              </a:defRPr>
            </a:lvl8pPr>
            <a:lvl9pPr marL="2700406" indent="0">
              <a:buNone/>
              <a:defRPr sz="1181">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3C4D5054-CB78-4FDC-B73B-7D23959A881E}" type="slidenum">
              <a:rPr lang="en-US" altLang="ja-JP" smtClean="0"/>
              <a:pPr>
                <a:defRPr/>
              </a:pPr>
              <a:t>‹#›</a:t>
            </a:fld>
            <a:endParaRPr lang="en-US" altLang="ja-JP" dirty="0"/>
          </a:p>
        </p:txBody>
      </p:sp>
    </p:spTree>
    <p:extLst>
      <p:ext uri="{BB962C8B-B14F-4D97-AF65-F5344CB8AC3E}">
        <p14:creationId xmlns:p14="http://schemas.microsoft.com/office/powerpoint/2010/main" val="1617143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18827" y="1725046"/>
            <a:ext cx="3825478" cy="41116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556820" y="1725046"/>
            <a:ext cx="3825478" cy="41116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7" name="スライド番号プレースホルダー 6"/>
          <p:cNvSpPr>
            <a:spLocks noGrp="1"/>
          </p:cNvSpPr>
          <p:nvPr>
            <p:ph type="sldNum" sz="quarter" idx="12"/>
          </p:nvPr>
        </p:nvSpPr>
        <p:spPr/>
        <p:txBody>
          <a:bodyPr/>
          <a:lstStyle/>
          <a:p>
            <a:pPr>
              <a:defRPr/>
            </a:pPr>
            <a:fld id="{07E6FA7D-3192-47C6-A00E-3728320B587D}" type="slidenum">
              <a:rPr lang="en-US" altLang="ja-JP" smtClean="0"/>
              <a:pPr>
                <a:defRPr/>
              </a:pPr>
              <a:t>‹#›</a:t>
            </a:fld>
            <a:endParaRPr lang="en-US" altLang="ja-JP" dirty="0"/>
          </a:p>
        </p:txBody>
      </p:sp>
    </p:spTree>
    <p:extLst>
      <p:ext uri="{BB962C8B-B14F-4D97-AF65-F5344CB8AC3E}">
        <p14:creationId xmlns:p14="http://schemas.microsoft.com/office/powerpoint/2010/main" val="221365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0000" y="345010"/>
            <a:ext cx="7763470" cy="1252534"/>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0000" y="1588543"/>
            <a:ext cx="3807897" cy="778521"/>
          </a:xfrm>
        </p:spPr>
        <p:txBody>
          <a:bodyPr anchor="b"/>
          <a:lstStyle>
            <a:lvl1pPr marL="0" indent="0">
              <a:buNone/>
              <a:defRPr sz="1772" b="1"/>
            </a:lvl1pPr>
            <a:lvl2pPr marL="337551" indent="0">
              <a:buNone/>
              <a:defRPr sz="1477" b="1"/>
            </a:lvl2pPr>
            <a:lvl3pPr marL="675102" indent="0">
              <a:buNone/>
              <a:defRPr sz="1329" b="1"/>
            </a:lvl3pPr>
            <a:lvl4pPr marL="1012652" indent="0">
              <a:buNone/>
              <a:defRPr sz="1181" b="1"/>
            </a:lvl4pPr>
            <a:lvl5pPr marL="1350203" indent="0">
              <a:buNone/>
              <a:defRPr sz="1181" b="1"/>
            </a:lvl5pPr>
            <a:lvl6pPr marL="1687754" indent="0">
              <a:buNone/>
              <a:defRPr sz="1181" b="1"/>
            </a:lvl6pPr>
            <a:lvl7pPr marL="2025305" indent="0">
              <a:buNone/>
              <a:defRPr sz="1181" b="1"/>
            </a:lvl7pPr>
            <a:lvl8pPr marL="2362855" indent="0">
              <a:buNone/>
              <a:defRPr sz="1181" b="1"/>
            </a:lvl8pPr>
            <a:lvl9pPr marL="2700406" indent="0">
              <a:buNone/>
              <a:defRPr sz="118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0000" y="2367064"/>
            <a:ext cx="3807897" cy="348159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556819" y="1588543"/>
            <a:ext cx="3826651" cy="778521"/>
          </a:xfrm>
        </p:spPr>
        <p:txBody>
          <a:bodyPr anchor="b"/>
          <a:lstStyle>
            <a:lvl1pPr marL="0" indent="0">
              <a:buNone/>
              <a:defRPr sz="1772" b="1"/>
            </a:lvl1pPr>
            <a:lvl2pPr marL="337551" indent="0">
              <a:buNone/>
              <a:defRPr sz="1477" b="1"/>
            </a:lvl2pPr>
            <a:lvl3pPr marL="675102" indent="0">
              <a:buNone/>
              <a:defRPr sz="1329" b="1"/>
            </a:lvl3pPr>
            <a:lvl4pPr marL="1012652" indent="0">
              <a:buNone/>
              <a:defRPr sz="1181" b="1"/>
            </a:lvl4pPr>
            <a:lvl5pPr marL="1350203" indent="0">
              <a:buNone/>
              <a:defRPr sz="1181" b="1"/>
            </a:lvl5pPr>
            <a:lvl6pPr marL="1687754" indent="0">
              <a:buNone/>
              <a:defRPr sz="1181" b="1"/>
            </a:lvl6pPr>
            <a:lvl7pPr marL="2025305" indent="0">
              <a:buNone/>
              <a:defRPr sz="1181" b="1"/>
            </a:lvl7pPr>
            <a:lvl8pPr marL="2362855" indent="0">
              <a:buNone/>
              <a:defRPr sz="1181" b="1"/>
            </a:lvl8pPr>
            <a:lvl9pPr marL="2700406" indent="0">
              <a:buNone/>
              <a:defRPr sz="118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556819" y="2367064"/>
            <a:ext cx="3826651" cy="348159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dirty="0"/>
          </a:p>
        </p:txBody>
      </p:sp>
      <p:sp>
        <p:nvSpPr>
          <p:cNvPr id="8" name="フッター プレースホルダー 7"/>
          <p:cNvSpPr>
            <a:spLocks noGrp="1"/>
          </p:cNvSpPr>
          <p:nvPr>
            <p:ph type="ftr" sz="quarter" idx="11"/>
          </p:nvPr>
        </p:nvSpPr>
        <p:spPr/>
        <p:txBody>
          <a:bodyPr/>
          <a:lstStyle/>
          <a:p>
            <a:pPr>
              <a:defRPr/>
            </a:pPr>
            <a:endParaRPr lang="en-US" altLang="ja-JP" dirty="0"/>
          </a:p>
        </p:txBody>
      </p:sp>
      <p:sp>
        <p:nvSpPr>
          <p:cNvPr id="9" name="スライド番号プレースホルダー 8"/>
          <p:cNvSpPr>
            <a:spLocks noGrp="1"/>
          </p:cNvSpPr>
          <p:nvPr>
            <p:ph type="sldNum" sz="quarter" idx="12"/>
          </p:nvPr>
        </p:nvSpPr>
        <p:spPr/>
        <p:txBody>
          <a:bodyPr/>
          <a:lstStyle/>
          <a:p>
            <a:pPr>
              <a:defRPr/>
            </a:pPr>
            <a:fld id="{69B35249-C195-45FA-BBB5-321A0E7798C6}" type="slidenum">
              <a:rPr lang="en-US" altLang="ja-JP" smtClean="0"/>
              <a:pPr>
                <a:defRPr/>
              </a:pPr>
              <a:t>‹#›</a:t>
            </a:fld>
            <a:endParaRPr lang="en-US" altLang="ja-JP" dirty="0"/>
          </a:p>
        </p:txBody>
      </p:sp>
    </p:spTree>
    <p:extLst>
      <p:ext uri="{BB962C8B-B14F-4D97-AF65-F5344CB8AC3E}">
        <p14:creationId xmlns:p14="http://schemas.microsoft.com/office/powerpoint/2010/main" val="1354746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dirty="0"/>
          </a:p>
        </p:txBody>
      </p:sp>
      <p:sp>
        <p:nvSpPr>
          <p:cNvPr id="4" name="フッター プレースホルダー 3"/>
          <p:cNvSpPr>
            <a:spLocks noGrp="1"/>
          </p:cNvSpPr>
          <p:nvPr>
            <p:ph type="ftr" sz="quarter" idx="11"/>
          </p:nvPr>
        </p:nvSpPr>
        <p:spPr/>
        <p:txBody>
          <a:bodyPr/>
          <a:lstStyle/>
          <a:p>
            <a:pPr>
              <a:defRPr/>
            </a:pPr>
            <a:endParaRPr lang="en-US" altLang="ja-JP" dirty="0"/>
          </a:p>
        </p:txBody>
      </p:sp>
      <p:sp>
        <p:nvSpPr>
          <p:cNvPr id="5" name="スライド番号プレースホルダー 4"/>
          <p:cNvSpPr>
            <a:spLocks noGrp="1"/>
          </p:cNvSpPr>
          <p:nvPr>
            <p:ph type="sldNum" sz="quarter" idx="12"/>
          </p:nvPr>
        </p:nvSpPr>
        <p:spPr/>
        <p:txBody>
          <a:bodyPr/>
          <a:lstStyle/>
          <a:p>
            <a:pPr>
              <a:defRPr/>
            </a:pPr>
            <a:fld id="{4535CC63-5CBA-4F8D-BA40-79C15BC21491}" type="slidenum">
              <a:rPr lang="en-US" altLang="ja-JP" smtClean="0"/>
              <a:pPr>
                <a:defRPr/>
              </a:pPr>
              <a:t>‹#›</a:t>
            </a:fld>
            <a:endParaRPr lang="en-US" altLang="ja-JP" dirty="0"/>
          </a:p>
        </p:txBody>
      </p:sp>
    </p:spTree>
    <p:extLst>
      <p:ext uri="{BB962C8B-B14F-4D97-AF65-F5344CB8AC3E}">
        <p14:creationId xmlns:p14="http://schemas.microsoft.com/office/powerpoint/2010/main" val="2520769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dirty="0"/>
          </a:p>
        </p:txBody>
      </p:sp>
      <p:sp>
        <p:nvSpPr>
          <p:cNvPr id="3" name="フッター プレースホルダー 2"/>
          <p:cNvSpPr>
            <a:spLocks noGrp="1"/>
          </p:cNvSpPr>
          <p:nvPr>
            <p:ph type="ftr" sz="quarter" idx="11"/>
          </p:nvPr>
        </p:nvSpPr>
        <p:spPr/>
        <p:txBody>
          <a:bodyPr/>
          <a:lstStyle/>
          <a:p>
            <a:pPr>
              <a:defRPr/>
            </a:pPr>
            <a:endParaRPr lang="en-US" altLang="ja-JP" dirty="0"/>
          </a:p>
        </p:txBody>
      </p:sp>
      <p:sp>
        <p:nvSpPr>
          <p:cNvPr id="4" name="スライド番号プレースホルダー 3"/>
          <p:cNvSpPr>
            <a:spLocks noGrp="1"/>
          </p:cNvSpPr>
          <p:nvPr>
            <p:ph type="sldNum" sz="quarter" idx="12"/>
          </p:nvPr>
        </p:nvSpPr>
        <p:spPr/>
        <p:txBody>
          <a:bodyPr/>
          <a:lstStyle/>
          <a:p>
            <a:pPr>
              <a:defRPr/>
            </a:pPr>
            <a:fld id="{2CEBBC04-C94D-4B65-BBA6-66C827761179}" type="slidenum">
              <a:rPr lang="en-US" altLang="ja-JP" smtClean="0"/>
              <a:pPr>
                <a:defRPr/>
              </a:pPr>
              <a:t>‹#›</a:t>
            </a:fld>
            <a:endParaRPr lang="en-US" altLang="ja-JP" dirty="0"/>
          </a:p>
        </p:txBody>
      </p:sp>
    </p:spTree>
    <p:extLst>
      <p:ext uri="{BB962C8B-B14F-4D97-AF65-F5344CB8AC3E}">
        <p14:creationId xmlns:p14="http://schemas.microsoft.com/office/powerpoint/2010/main" val="1685852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0000" y="432012"/>
            <a:ext cx="2903097" cy="1512041"/>
          </a:xfrm>
        </p:spPr>
        <p:txBody>
          <a:bodyPr anchor="b"/>
          <a:lstStyle>
            <a:lvl1pPr>
              <a:defRPr sz="2363"/>
            </a:lvl1pPr>
          </a:lstStyle>
          <a:p>
            <a:r>
              <a:rPr kumimoji="1" lang="ja-JP" altLang="en-US"/>
              <a:t>マスター タイトルの書式設定</a:t>
            </a:r>
          </a:p>
        </p:txBody>
      </p:sp>
      <p:sp>
        <p:nvSpPr>
          <p:cNvPr id="3" name="コンテンツ プレースホルダー 2"/>
          <p:cNvSpPr>
            <a:spLocks noGrp="1"/>
          </p:cNvSpPr>
          <p:nvPr>
            <p:ph idx="1"/>
          </p:nvPr>
        </p:nvSpPr>
        <p:spPr>
          <a:xfrm>
            <a:off x="3826650" y="933026"/>
            <a:ext cx="4556820" cy="4605124"/>
          </a:xfrm>
        </p:spPr>
        <p:txBody>
          <a:bodyPr/>
          <a:lstStyle>
            <a:lvl1pPr>
              <a:defRPr sz="2363"/>
            </a:lvl1pPr>
            <a:lvl2pPr>
              <a:defRPr sz="2067"/>
            </a:lvl2pPr>
            <a:lvl3pPr>
              <a:defRPr sz="177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0000" y="1944052"/>
            <a:ext cx="2903097" cy="3601598"/>
          </a:xfrm>
        </p:spPr>
        <p:txBody>
          <a:bodyPr/>
          <a:lstStyle>
            <a:lvl1pPr marL="0" indent="0">
              <a:buNone/>
              <a:defRPr sz="1181"/>
            </a:lvl1pPr>
            <a:lvl2pPr marL="337551" indent="0">
              <a:buNone/>
              <a:defRPr sz="1034"/>
            </a:lvl2pPr>
            <a:lvl3pPr marL="675102" indent="0">
              <a:buNone/>
              <a:defRPr sz="886"/>
            </a:lvl3pPr>
            <a:lvl4pPr marL="1012652" indent="0">
              <a:buNone/>
              <a:defRPr sz="738"/>
            </a:lvl4pPr>
            <a:lvl5pPr marL="1350203" indent="0">
              <a:buNone/>
              <a:defRPr sz="738"/>
            </a:lvl5pPr>
            <a:lvl6pPr marL="1687754" indent="0">
              <a:buNone/>
              <a:defRPr sz="738"/>
            </a:lvl6pPr>
            <a:lvl7pPr marL="2025305" indent="0">
              <a:buNone/>
              <a:defRPr sz="738"/>
            </a:lvl7pPr>
            <a:lvl8pPr marL="2362855" indent="0">
              <a:buNone/>
              <a:defRPr sz="738"/>
            </a:lvl8pPr>
            <a:lvl9pPr marL="2700406" indent="0">
              <a:buNone/>
              <a:defRPr sz="73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7" name="スライド番号プレースホルダー 6"/>
          <p:cNvSpPr>
            <a:spLocks noGrp="1"/>
          </p:cNvSpPr>
          <p:nvPr>
            <p:ph type="sldNum" sz="quarter" idx="12"/>
          </p:nvPr>
        </p:nvSpPr>
        <p:spPr/>
        <p:txBody>
          <a:bodyPr/>
          <a:lstStyle/>
          <a:p>
            <a:pPr>
              <a:defRPr/>
            </a:pPr>
            <a:fld id="{332AD989-ED68-4750-A8AD-BF9249DFA296}" type="slidenum">
              <a:rPr lang="en-US" altLang="ja-JP" smtClean="0"/>
              <a:pPr>
                <a:defRPr/>
              </a:pPr>
              <a:t>‹#›</a:t>
            </a:fld>
            <a:endParaRPr lang="en-US" altLang="ja-JP" dirty="0"/>
          </a:p>
        </p:txBody>
      </p:sp>
    </p:spTree>
    <p:extLst>
      <p:ext uri="{BB962C8B-B14F-4D97-AF65-F5344CB8AC3E}">
        <p14:creationId xmlns:p14="http://schemas.microsoft.com/office/powerpoint/2010/main" val="3129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DFD3D6A3-226D-4D35-B3D2-739776B69BC1}" type="slidenum">
              <a:rPr lang="en-US" altLang="ja-JP" smtClean="0"/>
              <a:pPr>
                <a:defRPr/>
              </a:pPr>
              <a:t>‹#›</a:t>
            </a:fld>
            <a:endParaRPr lang="en-US" altLang="ja-JP" dirty="0"/>
          </a:p>
        </p:txBody>
      </p:sp>
    </p:spTree>
    <p:extLst>
      <p:ext uri="{BB962C8B-B14F-4D97-AF65-F5344CB8AC3E}">
        <p14:creationId xmlns:p14="http://schemas.microsoft.com/office/powerpoint/2010/main" val="2270540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0000" y="432012"/>
            <a:ext cx="2903097" cy="1512041"/>
          </a:xfrm>
        </p:spPr>
        <p:txBody>
          <a:bodyPr anchor="b"/>
          <a:lstStyle>
            <a:lvl1pPr>
              <a:defRPr sz="2363"/>
            </a:lvl1pPr>
          </a:lstStyle>
          <a:p>
            <a:r>
              <a:rPr kumimoji="1" lang="ja-JP" altLang="en-US"/>
              <a:t>マスター タイトルの書式設定</a:t>
            </a:r>
          </a:p>
        </p:txBody>
      </p:sp>
      <p:sp>
        <p:nvSpPr>
          <p:cNvPr id="3" name="図プレースホルダー 2"/>
          <p:cNvSpPr>
            <a:spLocks noGrp="1"/>
          </p:cNvSpPr>
          <p:nvPr>
            <p:ph type="pic" idx="1"/>
          </p:nvPr>
        </p:nvSpPr>
        <p:spPr>
          <a:xfrm>
            <a:off x="3826650" y="933026"/>
            <a:ext cx="4556820" cy="4605124"/>
          </a:xfrm>
        </p:spPr>
        <p:txBody>
          <a:bodyPr/>
          <a:lstStyle>
            <a:lvl1pPr marL="0" indent="0">
              <a:buNone/>
              <a:defRPr sz="2363"/>
            </a:lvl1pPr>
            <a:lvl2pPr marL="337551" indent="0">
              <a:buNone/>
              <a:defRPr sz="2067"/>
            </a:lvl2pPr>
            <a:lvl3pPr marL="675102" indent="0">
              <a:buNone/>
              <a:defRPr sz="1772"/>
            </a:lvl3pPr>
            <a:lvl4pPr marL="1012652" indent="0">
              <a:buNone/>
              <a:defRPr sz="1477"/>
            </a:lvl4pPr>
            <a:lvl5pPr marL="1350203" indent="0">
              <a:buNone/>
              <a:defRPr sz="1477"/>
            </a:lvl5pPr>
            <a:lvl6pPr marL="1687754" indent="0">
              <a:buNone/>
              <a:defRPr sz="1477"/>
            </a:lvl6pPr>
            <a:lvl7pPr marL="2025305" indent="0">
              <a:buNone/>
              <a:defRPr sz="1477"/>
            </a:lvl7pPr>
            <a:lvl8pPr marL="2362855" indent="0">
              <a:buNone/>
              <a:defRPr sz="1477"/>
            </a:lvl8pPr>
            <a:lvl9pPr marL="2700406" indent="0">
              <a:buNone/>
              <a:defRPr sz="1477"/>
            </a:lvl9pPr>
          </a:lstStyle>
          <a:p>
            <a:endParaRPr kumimoji="1" lang="ja-JP" altLang="en-US" dirty="0"/>
          </a:p>
        </p:txBody>
      </p:sp>
      <p:sp>
        <p:nvSpPr>
          <p:cNvPr id="4" name="テキスト プレースホルダー 3"/>
          <p:cNvSpPr>
            <a:spLocks noGrp="1"/>
          </p:cNvSpPr>
          <p:nvPr>
            <p:ph type="body" sz="half" idx="2"/>
          </p:nvPr>
        </p:nvSpPr>
        <p:spPr>
          <a:xfrm>
            <a:off x="620000" y="1944052"/>
            <a:ext cx="2903097" cy="3601598"/>
          </a:xfrm>
        </p:spPr>
        <p:txBody>
          <a:bodyPr/>
          <a:lstStyle>
            <a:lvl1pPr marL="0" indent="0">
              <a:buNone/>
              <a:defRPr sz="1181"/>
            </a:lvl1pPr>
            <a:lvl2pPr marL="337551" indent="0">
              <a:buNone/>
              <a:defRPr sz="1034"/>
            </a:lvl2pPr>
            <a:lvl3pPr marL="675102" indent="0">
              <a:buNone/>
              <a:defRPr sz="886"/>
            </a:lvl3pPr>
            <a:lvl4pPr marL="1012652" indent="0">
              <a:buNone/>
              <a:defRPr sz="738"/>
            </a:lvl4pPr>
            <a:lvl5pPr marL="1350203" indent="0">
              <a:buNone/>
              <a:defRPr sz="738"/>
            </a:lvl5pPr>
            <a:lvl6pPr marL="1687754" indent="0">
              <a:buNone/>
              <a:defRPr sz="738"/>
            </a:lvl6pPr>
            <a:lvl7pPr marL="2025305" indent="0">
              <a:buNone/>
              <a:defRPr sz="738"/>
            </a:lvl7pPr>
            <a:lvl8pPr marL="2362855" indent="0">
              <a:buNone/>
              <a:defRPr sz="738"/>
            </a:lvl8pPr>
            <a:lvl9pPr marL="2700406" indent="0">
              <a:buNone/>
              <a:defRPr sz="73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7" name="スライド番号プレースホルダー 6"/>
          <p:cNvSpPr>
            <a:spLocks noGrp="1"/>
          </p:cNvSpPr>
          <p:nvPr>
            <p:ph type="sldNum" sz="quarter" idx="12"/>
          </p:nvPr>
        </p:nvSpPr>
        <p:spPr/>
        <p:txBody>
          <a:bodyPr/>
          <a:lstStyle/>
          <a:p>
            <a:pPr>
              <a:defRPr/>
            </a:pPr>
            <a:fld id="{A4647274-16C2-4487-9318-3D9A2B485459}" type="slidenum">
              <a:rPr lang="en-US" altLang="ja-JP" smtClean="0"/>
              <a:pPr>
                <a:defRPr/>
              </a:pPr>
              <a:t>‹#›</a:t>
            </a:fld>
            <a:endParaRPr lang="en-US" altLang="ja-JP" dirty="0"/>
          </a:p>
        </p:txBody>
      </p:sp>
    </p:spTree>
    <p:extLst>
      <p:ext uri="{BB962C8B-B14F-4D97-AF65-F5344CB8AC3E}">
        <p14:creationId xmlns:p14="http://schemas.microsoft.com/office/powerpoint/2010/main" val="3530000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E7E492BE-29DF-4F67-9086-727E72016FC1}" type="slidenum">
              <a:rPr lang="en-US" altLang="ja-JP" smtClean="0"/>
              <a:pPr>
                <a:defRPr/>
              </a:pPr>
              <a:t>‹#›</a:t>
            </a:fld>
            <a:endParaRPr lang="en-US" altLang="ja-JP" dirty="0"/>
          </a:p>
        </p:txBody>
      </p:sp>
    </p:spTree>
    <p:extLst>
      <p:ext uri="{BB962C8B-B14F-4D97-AF65-F5344CB8AC3E}">
        <p14:creationId xmlns:p14="http://schemas.microsoft.com/office/powerpoint/2010/main" val="24496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41430" y="345009"/>
            <a:ext cx="1940868" cy="5491649"/>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18827" y="345009"/>
            <a:ext cx="5710089" cy="549164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BA78DDAA-C7F0-4013-999A-13DD6822A056}" type="slidenum">
              <a:rPr lang="en-US" altLang="ja-JP" smtClean="0"/>
              <a:pPr>
                <a:defRPr/>
              </a:pPr>
              <a:t>‹#›</a:t>
            </a:fld>
            <a:endParaRPr lang="en-US" altLang="ja-JP" dirty="0"/>
          </a:p>
        </p:txBody>
      </p:sp>
    </p:spTree>
    <p:extLst>
      <p:ext uri="{BB962C8B-B14F-4D97-AF65-F5344CB8AC3E}">
        <p14:creationId xmlns:p14="http://schemas.microsoft.com/office/powerpoint/2010/main" val="4109784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14139" y="1615545"/>
            <a:ext cx="7763470" cy="2695572"/>
          </a:xfrm>
        </p:spPr>
        <p:txBody>
          <a:bodyPr anchor="b"/>
          <a:lstStyle>
            <a:lvl1pPr>
              <a:defRPr sz="443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14139" y="4336618"/>
            <a:ext cx="7763470" cy="1417538"/>
          </a:xfrm>
        </p:spPr>
        <p:txBody>
          <a:bodyPr/>
          <a:lstStyle>
            <a:lvl1pPr marL="0" indent="0">
              <a:buNone/>
              <a:defRPr sz="1772">
                <a:solidFill>
                  <a:schemeClr val="tx1">
                    <a:tint val="75000"/>
                  </a:schemeClr>
                </a:solidFill>
              </a:defRPr>
            </a:lvl1pPr>
            <a:lvl2pPr marL="337551" indent="0">
              <a:buNone/>
              <a:defRPr sz="1477">
                <a:solidFill>
                  <a:schemeClr val="tx1">
                    <a:tint val="75000"/>
                  </a:schemeClr>
                </a:solidFill>
              </a:defRPr>
            </a:lvl2pPr>
            <a:lvl3pPr marL="675102" indent="0">
              <a:buNone/>
              <a:defRPr sz="1329">
                <a:solidFill>
                  <a:schemeClr val="tx1">
                    <a:tint val="75000"/>
                  </a:schemeClr>
                </a:solidFill>
              </a:defRPr>
            </a:lvl3pPr>
            <a:lvl4pPr marL="1012652" indent="0">
              <a:buNone/>
              <a:defRPr sz="1181">
                <a:solidFill>
                  <a:schemeClr val="tx1">
                    <a:tint val="75000"/>
                  </a:schemeClr>
                </a:solidFill>
              </a:defRPr>
            </a:lvl4pPr>
            <a:lvl5pPr marL="1350203" indent="0">
              <a:buNone/>
              <a:defRPr sz="1181">
                <a:solidFill>
                  <a:schemeClr val="tx1">
                    <a:tint val="75000"/>
                  </a:schemeClr>
                </a:solidFill>
              </a:defRPr>
            </a:lvl5pPr>
            <a:lvl6pPr marL="1687754" indent="0">
              <a:buNone/>
              <a:defRPr sz="1181">
                <a:solidFill>
                  <a:schemeClr val="tx1">
                    <a:tint val="75000"/>
                  </a:schemeClr>
                </a:solidFill>
              </a:defRPr>
            </a:lvl6pPr>
            <a:lvl7pPr marL="2025305" indent="0">
              <a:buNone/>
              <a:defRPr sz="1181">
                <a:solidFill>
                  <a:schemeClr val="tx1">
                    <a:tint val="75000"/>
                  </a:schemeClr>
                </a:solidFill>
              </a:defRPr>
            </a:lvl7pPr>
            <a:lvl8pPr marL="2362855" indent="0">
              <a:buNone/>
              <a:defRPr sz="1181">
                <a:solidFill>
                  <a:schemeClr val="tx1">
                    <a:tint val="75000"/>
                  </a:schemeClr>
                </a:solidFill>
              </a:defRPr>
            </a:lvl8pPr>
            <a:lvl9pPr marL="2700406" indent="0">
              <a:buNone/>
              <a:defRPr sz="1181">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3C4D5054-CB78-4FDC-B73B-7D23959A881E}" type="slidenum">
              <a:rPr lang="en-US" altLang="ja-JP" smtClean="0"/>
              <a:pPr>
                <a:defRPr/>
              </a:pPr>
              <a:t>‹#›</a:t>
            </a:fld>
            <a:endParaRPr lang="en-US" altLang="ja-JP" dirty="0"/>
          </a:p>
        </p:txBody>
      </p:sp>
    </p:spTree>
    <p:extLst>
      <p:ext uri="{BB962C8B-B14F-4D97-AF65-F5344CB8AC3E}">
        <p14:creationId xmlns:p14="http://schemas.microsoft.com/office/powerpoint/2010/main" val="290537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18827" y="1725046"/>
            <a:ext cx="3825478" cy="41116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556820" y="1725046"/>
            <a:ext cx="3825478" cy="41116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7" name="スライド番号プレースホルダー 6"/>
          <p:cNvSpPr>
            <a:spLocks noGrp="1"/>
          </p:cNvSpPr>
          <p:nvPr>
            <p:ph type="sldNum" sz="quarter" idx="12"/>
          </p:nvPr>
        </p:nvSpPr>
        <p:spPr/>
        <p:txBody>
          <a:bodyPr/>
          <a:lstStyle/>
          <a:p>
            <a:pPr>
              <a:defRPr/>
            </a:pPr>
            <a:fld id="{07E6FA7D-3192-47C6-A00E-3728320B587D}" type="slidenum">
              <a:rPr lang="en-US" altLang="ja-JP" smtClean="0"/>
              <a:pPr>
                <a:defRPr/>
              </a:pPr>
              <a:t>‹#›</a:t>
            </a:fld>
            <a:endParaRPr lang="en-US" altLang="ja-JP" dirty="0"/>
          </a:p>
        </p:txBody>
      </p:sp>
    </p:spTree>
    <p:extLst>
      <p:ext uri="{BB962C8B-B14F-4D97-AF65-F5344CB8AC3E}">
        <p14:creationId xmlns:p14="http://schemas.microsoft.com/office/powerpoint/2010/main" val="428594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0000" y="345010"/>
            <a:ext cx="7763470" cy="1252534"/>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0000" y="1588543"/>
            <a:ext cx="3807897" cy="778521"/>
          </a:xfrm>
        </p:spPr>
        <p:txBody>
          <a:bodyPr anchor="b"/>
          <a:lstStyle>
            <a:lvl1pPr marL="0" indent="0">
              <a:buNone/>
              <a:defRPr sz="1772" b="1"/>
            </a:lvl1pPr>
            <a:lvl2pPr marL="337551" indent="0">
              <a:buNone/>
              <a:defRPr sz="1477" b="1"/>
            </a:lvl2pPr>
            <a:lvl3pPr marL="675102" indent="0">
              <a:buNone/>
              <a:defRPr sz="1329" b="1"/>
            </a:lvl3pPr>
            <a:lvl4pPr marL="1012652" indent="0">
              <a:buNone/>
              <a:defRPr sz="1181" b="1"/>
            </a:lvl4pPr>
            <a:lvl5pPr marL="1350203" indent="0">
              <a:buNone/>
              <a:defRPr sz="1181" b="1"/>
            </a:lvl5pPr>
            <a:lvl6pPr marL="1687754" indent="0">
              <a:buNone/>
              <a:defRPr sz="1181" b="1"/>
            </a:lvl6pPr>
            <a:lvl7pPr marL="2025305" indent="0">
              <a:buNone/>
              <a:defRPr sz="1181" b="1"/>
            </a:lvl7pPr>
            <a:lvl8pPr marL="2362855" indent="0">
              <a:buNone/>
              <a:defRPr sz="1181" b="1"/>
            </a:lvl8pPr>
            <a:lvl9pPr marL="2700406" indent="0">
              <a:buNone/>
              <a:defRPr sz="118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0000" y="2367064"/>
            <a:ext cx="3807897" cy="348159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556819" y="1588543"/>
            <a:ext cx="3826651" cy="778521"/>
          </a:xfrm>
        </p:spPr>
        <p:txBody>
          <a:bodyPr anchor="b"/>
          <a:lstStyle>
            <a:lvl1pPr marL="0" indent="0">
              <a:buNone/>
              <a:defRPr sz="1772" b="1"/>
            </a:lvl1pPr>
            <a:lvl2pPr marL="337551" indent="0">
              <a:buNone/>
              <a:defRPr sz="1477" b="1"/>
            </a:lvl2pPr>
            <a:lvl3pPr marL="675102" indent="0">
              <a:buNone/>
              <a:defRPr sz="1329" b="1"/>
            </a:lvl3pPr>
            <a:lvl4pPr marL="1012652" indent="0">
              <a:buNone/>
              <a:defRPr sz="1181" b="1"/>
            </a:lvl4pPr>
            <a:lvl5pPr marL="1350203" indent="0">
              <a:buNone/>
              <a:defRPr sz="1181" b="1"/>
            </a:lvl5pPr>
            <a:lvl6pPr marL="1687754" indent="0">
              <a:buNone/>
              <a:defRPr sz="1181" b="1"/>
            </a:lvl6pPr>
            <a:lvl7pPr marL="2025305" indent="0">
              <a:buNone/>
              <a:defRPr sz="1181" b="1"/>
            </a:lvl7pPr>
            <a:lvl8pPr marL="2362855" indent="0">
              <a:buNone/>
              <a:defRPr sz="1181" b="1"/>
            </a:lvl8pPr>
            <a:lvl9pPr marL="2700406" indent="0">
              <a:buNone/>
              <a:defRPr sz="118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556819" y="2367064"/>
            <a:ext cx="3826651" cy="348159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dirty="0"/>
          </a:p>
        </p:txBody>
      </p:sp>
      <p:sp>
        <p:nvSpPr>
          <p:cNvPr id="8" name="フッター プレースホルダー 7"/>
          <p:cNvSpPr>
            <a:spLocks noGrp="1"/>
          </p:cNvSpPr>
          <p:nvPr>
            <p:ph type="ftr" sz="quarter" idx="11"/>
          </p:nvPr>
        </p:nvSpPr>
        <p:spPr/>
        <p:txBody>
          <a:bodyPr/>
          <a:lstStyle/>
          <a:p>
            <a:pPr>
              <a:defRPr/>
            </a:pPr>
            <a:endParaRPr lang="en-US" altLang="ja-JP" dirty="0"/>
          </a:p>
        </p:txBody>
      </p:sp>
      <p:sp>
        <p:nvSpPr>
          <p:cNvPr id="9" name="スライド番号プレースホルダー 8"/>
          <p:cNvSpPr>
            <a:spLocks noGrp="1"/>
          </p:cNvSpPr>
          <p:nvPr>
            <p:ph type="sldNum" sz="quarter" idx="12"/>
          </p:nvPr>
        </p:nvSpPr>
        <p:spPr/>
        <p:txBody>
          <a:bodyPr/>
          <a:lstStyle/>
          <a:p>
            <a:pPr>
              <a:defRPr/>
            </a:pPr>
            <a:fld id="{69B35249-C195-45FA-BBB5-321A0E7798C6}" type="slidenum">
              <a:rPr lang="en-US" altLang="ja-JP" smtClean="0"/>
              <a:pPr>
                <a:defRPr/>
              </a:pPr>
              <a:t>‹#›</a:t>
            </a:fld>
            <a:endParaRPr lang="en-US" altLang="ja-JP" dirty="0"/>
          </a:p>
        </p:txBody>
      </p:sp>
    </p:spTree>
    <p:extLst>
      <p:ext uri="{BB962C8B-B14F-4D97-AF65-F5344CB8AC3E}">
        <p14:creationId xmlns:p14="http://schemas.microsoft.com/office/powerpoint/2010/main" val="403078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dirty="0"/>
          </a:p>
        </p:txBody>
      </p:sp>
      <p:sp>
        <p:nvSpPr>
          <p:cNvPr id="4" name="フッター プレースホルダー 3"/>
          <p:cNvSpPr>
            <a:spLocks noGrp="1"/>
          </p:cNvSpPr>
          <p:nvPr>
            <p:ph type="ftr" sz="quarter" idx="11"/>
          </p:nvPr>
        </p:nvSpPr>
        <p:spPr/>
        <p:txBody>
          <a:bodyPr/>
          <a:lstStyle/>
          <a:p>
            <a:pPr>
              <a:defRPr/>
            </a:pPr>
            <a:endParaRPr lang="en-US" altLang="ja-JP" dirty="0"/>
          </a:p>
        </p:txBody>
      </p:sp>
      <p:sp>
        <p:nvSpPr>
          <p:cNvPr id="5" name="スライド番号プレースホルダー 4"/>
          <p:cNvSpPr>
            <a:spLocks noGrp="1"/>
          </p:cNvSpPr>
          <p:nvPr>
            <p:ph type="sldNum" sz="quarter" idx="12"/>
          </p:nvPr>
        </p:nvSpPr>
        <p:spPr/>
        <p:txBody>
          <a:bodyPr/>
          <a:lstStyle/>
          <a:p>
            <a:pPr>
              <a:defRPr/>
            </a:pPr>
            <a:fld id="{4535CC63-5CBA-4F8D-BA40-79C15BC21491}" type="slidenum">
              <a:rPr lang="en-US" altLang="ja-JP" smtClean="0"/>
              <a:pPr>
                <a:defRPr/>
              </a:pPr>
              <a:t>‹#›</a:t>
            </a:fld>
            <a:endParaRPr lang="en-US" altLang="ja-JP" dirty="0"/>
          </a:p>
        </p:txBody>
      </p:sp>
    </p:spTree>
    <p:extLst>
      <p:ext uri="{BB962C8B-B14F-4D97-AF65-F5344CB8AC3E}">
        <p14:creationId xmlns:p14="http://schemas.microsoft.com/office/powerpoint/2010/main" val="356128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dirty="0"/>
          </a:p>
        </p:txBody>
      </p:sp>
      <p:sp>
        <p:nvSpPr>
          <p:cNvPr id="3" name="フッター プレースホルダー 2"/>
          <p:cNvSpPr>
            <a:spLocks noGrp="1"/>
          </p:cNvSpPr>
          <p:nvPr>
            <p:ph type="ftr" sz="quarter" idx="11"/>
          </p:nvPr>
        </p:nvSpPr>
        <p:spPr/>
        <p:txBody>
          <a:bodyPr/>
          <a:lstStyle/>
          <a:p>
            <a:pPr>
              <a:defRPr/>
            </a:pPr>
            <a:endParaRPr lang="en-US" altLang="ja-JP" dirty="0"/>
          </a:p>
        </p:txBody>
      </p:sp>
      <p:sp>
        <p:nvSpPr>
          <p:cNvPr id="4" name="スライド番号プレースホルダー 3"/>
          <p:cNvSpPr>
            <a:spLocks noGrp="1"/>
          </p:cNvSpPr>
          <p:nvPr>
            <p:ph type="sldNum" sz="quarter" idx="12"/>
          </p:nvPr>
        </p:nvSpPr>
        <p:spPr/>
        <p:txBody>
          <a:bodyPr/>
          <a:lstStyle/>
          <a:p>
            <a:pPr>
              <a:defRPr/>
            </a:pPr>
            <a:fld id="{2CEBBC04-C94D-4B65-BBA6-66C827761179}" type="slidenum">
              <a:rPr lang="en-US" altLang="ja-JP" smtClean="0"/>
              <a:pPr>
                <a:defRPr/>
              </a:pPr>
              <a:t>‹#›</a:t>
            </a:fld>
            <a:endParaRPr lang="en-US" altLang="ja-JP" dirty="0"/>
          </a:p>
        </p:txBody>
      </p:sp>
    </p:spTree>
    <p:extLst>
      <p:ext uri="{BB962C8B-B14F-4D97-AF65-F5344CB8AC3E}">
        <p14:creationId xmlns:p14="http://schemas.microsoft.com/office/powerpoint/2010/main" val="233733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0000" y="432012"/>
            <a:ext cx="2903097" cy="1512041"/>
          </a:xfrm>
        </p:spPr>
        <p:txBody>
          <a:bodyPr anchor="b"/>
          <a:lstStyle>
            <a:lvl1pPr>
              <a:defRPr sz="2363"/>
            </a:lvl1pPr>
          </a:lstStyle>
          <a:p>
            <a:r>
              <a:rPr kumimoji="1" lang="ja-JP" altLang="en-US"/>
              <a:t>マスター タイトルの書式設定</a:t>
            </a:r>
          </a:p>
        </p:txBody>
      </p:sp>
      <p:sp>
        <p:nvSpPr>
          <p:cNvPr id="3" name="コンテンツ プレースホルダー 2"/>
          <p:cNvSpPr>
            <a:spLocks noGrp="1"/>
          </p:cNvSpPr>
          <p:nvPr>
            <p:ph idx="1"/>
          </p:nvPr>
        </p:nvSpPr>
        <p:spPr>
          <a:xfrm>
            <a:off x="3826650" y="933026"/>
            <a:ext cx="4556820" cy="4605124"/>
          </a:xfrm>
        </p:spPr>
        <p:txBody>
          <a:bodyPr/>
          <a:lstStyle>
            <a:lvl1pPr>
              <a:defRPr sz="2363"/>
            </a:lvl1pPr>
            <a:lvl2pPr>
              <a:defRPr sz="2067"/>
            </a:lvl2pPr>
            <a:lvl3pPr>
              <a:defRPr sz="177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0000" y="1944052"/>
            <a:ext cx="2903097" cy="3601598"/>
          </a:xfrm>
        </p:spPr>
        <p:txBody>
          <a:bodyPr/>
          <a:lstStyle>
            <a:lvl1pPr marL="0" indent="0">
              <a:buNone/>
              <a:defRPr sz="1181"/>
            </a:lvl1pPr>
            <a:lvl2pPr marL="337551" indent="0">
              <a:buNone/>
              <a:defRPr sz="1034"/>
            </a:lvl2pPr>
            <a:lvl3pPr marL="675102" indent="0">
              <a:buNone/>
              <a:defRPr sz="886"/>
            </a:lvl3pPr>
            <a:lvl4pPr marL="1012652" indent="0">
              <a:buNone/>
              <a:defRPr sz="738"/>
            </a:lvl4pPr>
            <a:lvl5pPr marL="1350203" indent="0">
              <a:buNone/>
              <a:defRPr sz="738"/>
            </a:lvl5pPr>
            <a:lvl6pPr marL="1687754" indent="0">
              <a:buNone/>
              <a:defRPr sz="738"/>
            </a:lvl6pPr>
            <a:lvl7pPr marL="2025305" indent="0">
              <a:buNone/>
              <a:defRPr sz="738"/>
            </a:lvl7pPr>
            <a:lvl8pPr marL="2362855" indent="0">
              <a:buNone/>
              <a:defRPr sz="738"/>
            </a:lvl8pPr>
            <a:lvl9pPr marL="2700406" indent="0">
              <a:buNone/>
              <a:defRPr sz="73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7" name="スライド番号プレースホルダー 6"/>
          <p:cNvSpPr>
            <a:spLocks noGrp="1"/>
          </p:cNvSpPr>
          <p:nvPr>
            <p:ph type="sldNum" sz="quarter" idx="12"/>
          </p:nvPr>
        </p:nvSpPr>
        <p:spPr/>
        <p:txBody>
          <a:bodyPr/>
          <a:lstStyle/>
          <a:p>
            <a:pPr>
              <a:defRPr/>
            </a:pPr>
            <a:fld id="{332AD989-ED68-4750-A8AD-BF9249DFA296}" type="slidenum">
              <a:rPr lang="en-US" altLang="ja-JP" smtClean="0"/>
              <a:pPr>
                <a:defRPr/>
              </a:pPr>
              <a:t>‹#›</a:t>
            </a:fld>
            <a:endParaRPr lang="en-US" altLang="ja-JP" dirty="0"/>
          </a:p>
        </p:txBody>
      </p:sp>
    </p:spTree>
    <p:extLst>
      <p:ext uri="{BB962C8B-B14F-4D97-AF65-F5344CB8AC3E}">
        <p14:creationId xmlns:p14="http://schemas.microsoft.com/office/powerpoint/2010/main" val="101536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0000" y="432012"/>
            <a:ext cx="2903097" cy="1512041"/>
          </a:xfrm>
        </p:spPr>
        <p:txBody>
          <a:bodyPr anchor="b"/>
          <a:lstStyle>
            <a:lvl1pPr>
              <a:defRPr sz="2363"/>
            </a:lvl1pPr>
          </a:lstStyle>
          <a:p>
            <a:r>
              <a:rPr kumimoji="1" lang="ja-JP" altLang="en-US"/>
              <a:t>マスター タイトルの書式設定</a:t>
            </a:r>
          </a:p>
        </p:txBody>
      </p:sp>
      <p:sp>
        <p:nvSpPr>
          <p:cNvPr id="3" name="図プレースホルダー 2"/>
          <p:cNvSpPr>
            <a:spLocks noGrp="1"/>
          </p:cNvSpPr>
          <p:nvPr>
            <p:ph type="pic" idx="1"/>
          </p:nvPr>
        </p:nvSpPr>
        <p:spPr>
          <a:xfrm>
            <a:off x="3826650" y="933026"/>
            <a:ext cx="4556820" cy="4605124"/>
          </a:xfrm>
        </p:spPr>
        <p:txBody>
          <a:bodyPr/>
          <a:lstStyle>
            <a:lvl1pPr marL="0" indent="0">
              <a:buNone/>
              <a:defRPr sz="2363"/>
            </a:lvl1pPr>
            <a:lvl2pPr marL="337551" indent="0">
              <a:buNone/>
              <a:defRPr sz="2067"/>
            </a:lvl2pPr>
            <a:lvl3pPr marL="675102" indent="0">
              <a:buNone/>
              <a:defRPr sz="1772"/>
            </a:lvl3pPr>
            <a:lvl4pPr marL="1012652" indent="0">
              <a:buNone/>
              <a:defRPr sz="1477"/>
            </a:lvl4pPr>
            <a:lvl5pPr marL="1350203" indent="0">
              <a:buNone/>
              <a:defRPr sz="1477"/>
            </a:lvl5pPr>
            <a:lvl6pPr marL="1687754" indent="0">
              <a:buNone/>
              <a:defRPr sz="1477"/>
            </a:lvl6pPr>
            <a:lvl7pPr marL="2025305" indent="0">
              <a:buNone/>
              <a:defRPr sz="1477"/>
            </a:lvl7pPr>
            <a:lvl8pPr marL="2362855" indent="0">
              <a:buNone/>
              <a:defRPr sz="1477"/>
            </a:lvl8pPr>
            <a:lvl9pPr marL="2700406" indent="0">
              <a:buNone/>
              <a:defRPr sz="1477"/>
            </a:lvl9pPr>
          </a:lstStyle>
          <a:p>
            <a:endParaRPr kumimoji="1" lang="ja-JP" altLang="en-US" dirty="0"/>
          </a:p>
        </p:txBody>
      </p:sp>
      <p:sp>
        <p:nvSpPr>
          <p:cNvPr id="4" name="テキスト プレースホルダー 3"/>
          <p:cNvSpPr>
            <a:spLocks noGrp="1"/>
          </p:cNvSpPr>
          <p:nvPr>
            <p:ph type="body" sz="half" idx="2"/>
          </p:nvPr>
        </p:nvSpPr>
        <p:spPr>
          <a:xfrm>
            <a:off x="620000" y="1944052"/>
            <a:ext cx="2903097" cy="3601598"/>
          </a:xfrm>
        </p:spPr>
        <p:txBody>
          <a:bodyPr/>
          <a:lstStyle>
            <a:lvl1pPr marL="0" indent="0">
              <a:buNone/>
              <a:defRPr sz="1181"/>
            </a:lvl1pPr>
            <a:lvl2pPr marL="337551" indent="0">
              <a:buNone/>
              <a:defRPr sz="1034"/>
            </a:lvl2pPr>
            <a:lvl3pPr marL="675102" indent="0">
              <a:buNone/>
              <a:defRPr sz="886"/>
            </a:lvl3pPr>
            <a:lvl4pPr marL="1012652" indent="0">
              <a:buNone/>
              <a:defRPr sz="738"/>
            </a:lvl4pPr>
            <a:lvl5pPr marL="1350203" indent="0">
              <a:buNone/>
              <a:defRPr sz="738"/>
            </a:lvl5pPr>
            <a:lvl6pPr marL="1687754" indent="0">
              <a:buNone/>
              <a:defRPr sz="738"/>
            </a:lvl6pPr>
            <a:lvl7pPr marL="2025305" indent="0">
              <a:buNone/>
              <a:defRPr sz="738"/>
            </a:lvl7pPr>
            <a:lvl8pPr marL="2362855" indent="0">
              <a:buNone/>
              <a:defRPr sz="738"/>
            </a:lvl8pPr>
            <a:lvl9pPr marL="2700406" indent="0">
              <a:buNone/>
              <a:defRPr sz="73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7" name="スライド番号プレースホルダー 6"/>
          <p:cNvSpPr>
            <a:spLocks noGrp="1"/>
          </p:cNvSpPr>
          <p:nvPr>
            <p:ph type="sldNum" sz="quarter" idx="12"/>
          </p:nvPr>
        </p:nvSpPr>
        <p:spPr/>
        <p:txBody>
          <a:bodyPr/>
          <a:lstStyle/>
          <a:p>
            <a:pPr>
              <a:defRPr/>
            </a:pPr>
            <a:fld id="{A4647274-16C2-4487-9318-3D9A2B485459}" type="slidenum">
              <a:rPr lang="en-US" altLang="ja-JP" smtClean="0"/>
              <a:pPr>
                <a:defRPr/>
              </a:pPr>
              <a:t>‹#›</a:t>
            </a:fld>
            <a:endParaRPr lang="en-US" altLang="ja-JP" dirty="0"/>
          </a:p>
        </p:txBody>
      </p:sp>
    </p:spTree>
    <p:extLst>
      <p:ext uri="{BB962C8B-B14F-4D97-AF65-F5344CB8AC3E}">
        <p14:creationId xmlns:p14="http://schemas.microsoft.com/office/powerpoint/2010/main" val="190242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18828" y="345010"/>
            <a:ext cx="7763470" cy="125253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18828" y="1725046"/>
            <a:ext cx="7763470" cy="41116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18827" y="6006163"/>
            <a:ext cx="2025253" cy="345009"/>
          </a:xfrm>
          <a:prstGeom prst="rect">
            <a:avLst/>
          </a:prstGeom>
        </p:spPr>
        <p:txBody>
          <a:bodyPr vert="horz" lIns="91440" tIns="45720" rIns="91440" bIns="45720" rtlCol="0" anchor="ctr"/>
          <a:lstStyle>
            <a:lvl1pPr algn="l">
              <a:defRPr sz="886">
                <a:solidFill>
                  <a:schemeClr val="tx1">
                    <a:tint val="75000"/>
                  </a:schemeClr>
                </a:solidFill>
              </a:defRPr>
            </a:lvl1pPr>
          </a:lstStyle>
          <a:p>
            <a:pPr>
              <a:defRPr/>
            </a:pPr>
            <a:endParaRPr lang="en-US" altLang="ja-JP" dirty="0"/>
          </a:p>
        </p:txBody>
      </p:sp>
      <p:sp>
        <p:nvSpPr>
          <p:cNvPr id="5" name="フッター プレースホルダー 4"/>
          <p:cNvSpPr>
            <a:spLocks noGrp="1"/>
          </p:cNvSpPr>
          <p:nvPr>
            <p:ph type="ftr" sz="quarter" idx="3"/>
          </p:nvPr>
        </p:nvSpPr>
        <p:spPr>
          <a:xfrm>
            <a:off x="2981623" y="6006163"/>
            <a:ext cx="3037880" cy="345009"/>
          </a:xfrm>
          <a:prstGeom prst="rect">
            <a:avLst/>
          </a:prstGeom>
        </p:spPr>
        <p:txBody>
          <a:bodyPr vert="horz" lIns="91440" tIns="45720" rIns="91440" bIns="45720" rtlCol="0" anchor="ctr"/>
          <a:lstStyle>
            <a:lvl1pPr algn="ctr">
              <a:defRPr sz="886">
                <a:solidFill>
                  <a:schemeClr val="tx1">
                    <a:tint val="75000"/>
                  </a:schemeClr>
                </a:solidFill>
              </a:defRPr>
            </a:lvl1pPr>
          </a:lstStyle>
          <a:p>
            <a:pPr>
              <a:defRPr/>
            </a:pPr>
            <a:endParaRPr lang="en-US" altLang="ja-JP" dirty="0"/>
          </a:p>
        </p:txBody>
      </p:sp>
      <p:sp>
        <p:nvSpPr>
          <p:cNvPr id="6" name="スライド番号プレースホルダー 5"/>
          <p:cNvSpPr>
            <a:spLocks noGrp="1"/>
          </p:cNvSpPr>
          <p:nvPr>
            <p:ph type="sldNum" sz="quarter" idx="4"/>
          </p:nvPr>
        </p:nvSpPr>
        <p:spPr>
          <a:xfrm>
            <a:off x="6357045" y="6006163"/>
            <a:ext cx="2025253" cy="345009"/>
          </a:xfrm>
          <a:prstGeom prst="rect">
            <a:avLst/>
          </a:prstGeom>
        </p:spPr>
        <p:txBody>
          <a:bodyPr vert="horz" lIns="91440" tIns="45720" rIns="91440" bIns="45720" rtlCol="0" anchor="ctr"/>
          <a:lstStyle>
            <a:lvl1pPr algn="r">
              <a:defRPr sz="886">
                <a:solidFill>
                  <a:schemeClr val="tx1">
                    <a:tint val="75000"/>
                  </a:schemeClr>
                </a:solidFill>
              </a:defRPr>
            </a:lvl1pPr>
          </a:lstStyle>
          <a:p>
            <a:pPr>
              <a:defRPr/>
            </a:pPr>
            <a:fld id="{4E77D6B1-E79E-4E62-A055-8505E9B63EC0}" type="slidenum">
              <a:rPr lang="en-US" altLang="ja-JP" smtClean="0"/>
              <a:pPr>
                <a:defRPr/>
              </a:pPr>
              <a:t>‹#›</a:t>
            </a:fld>
            <a:endParaRPr lang="en-US" altLang="ja-JP" dirty="0"/>
          </a:p>
        </p:txBody>
      </p:sp>
    </p:spTree>
    <p:extLst>
      <p:ext uri="{BB962C8B-B14F-4D97-AF65-F5344CB8AC3E}">
        <p14:creationId xmlns:p14="http://schemas.microsoft.com/office/powerpoint/2010/main" val="135537521"/>
      </p:ext>
    </p:extLst>
  </p:cSld>
  <p:clrMap bg1="lt1" tx1="dk1" bg2="lt2" tx2="dk2" accent1="accent1" accent2="accent2" accent3="accent3" accent4="accent4" accent5="accent5" accent6="accent6" hlink="hlink" folHlink="folHlink"/>
  <p:sldLayoutIdLst>
    <p:sldLayoutId id="2147484965" r:id="rId1"/>
    <p:sldLayoutId id="2147484966" r:id="rId2"/>
    <p:sldLayoutId id="2147484967" r:id="rId3"/>
    <p:sldLayoutId id="2147484968" r:id="rId4"/>
    <p:sldLayoutId id="2147484969" r:id="rId5"/>
    <p:sldLayoutId id="2147484970" r:id="rId6"/>
    <p:sldLayoutId id="2147484971" r:id="rId7"/>
    <p:sldLayoutId id="2147484972" r:id="rId8"/>
    <p:sldLayoutId id="2147484973" r:id="rId9"/>
    <p:sldLayoutId id="2147484974" r:id="rId10"/>
    <p:sldLayoutId id="2147484975" r:id="rId11"/>
  </p:sldLayoutIdLst>
  <p:hf sldNum="0" hdr="0" ftr="0" dt="0"/>
  <p:txStyles>
    <p:titleStyle>
      <a:lvl1pPr algn="l" defTabSz="675102" rtl="0" eaLnBrk="1" latinLnBrk="0" hangingPunct="1">
        <a:lnSpc>
          <a:spcPct val="90000"/>
        </a:lnSpc>
        <a:spcBef>
          <a:spcPct val="0"/>
        </a:spcBef>
        <a:buNone/>
        <a:defRPr kumimoji="1" sz="3249" kern="1200">
          <a:solidFill>
            <a:schemeClr val="tx1"/>
          </a:solidFill>
          <a:latin typeface="+mj-lt"/>
          <a:ea typeface="+mj-ea"/>
          <a:cs typeface="+mj-cs"/>
        </a:defRPr>
      </a:lvl1pPr>
    </p:titleStyle>
    <p:bodyStyle>
      <a:lvl1pPr marL="168775" indent="-168775" algn="l" defTabSz="675102" rtl="0" eaLnBrk="1" latinLnBrk="0" hangingPunct="1">
        <a:lnSpc>
          <a:spcPct val="90000"/>
        </a:lnSpc>
        <a:spcBef>
          <a:spcPts val="738"/>
        </a:spcBef>
        <a:buFont typeface="Arial" panose="020B0604020202020204" pitchFamily="34" charset="0"/>
        <a:buChar char="•"/>
        <a:defRPr kumimoji="1" sz="2067" kern="1200">
          <a:solidFill>
            <a:schemeClr val="tx1"/>
          </a:solidFill>
          <a:latin typeface="+mn-lt"/>
          <a:ea typeface="+mn-ea"/>
          <a:cs typeface="+mn-cs"/>
        </a:defRPr>
      </a:lvl1pPr>
      <a:lvl2pPr marL="506326" indent="-168775" algn="l" defTabSz="675102" rtl="0" eaLnBrk="1" latinLnBrk="0" hangingPunct="1">
        <a:lnSpc>
          <a:spcPct val="90000"/>
        </a:lnSpc>
        <a:spcBef>
          <a:spcPts val="369"/>
        </a:spcBef>
        <a:buFont typeface="Arial" panose="020B0604020202020204" pitchFamily="34" charset="0"/>
        <a:buChar char="•"/>
        <a:defRPr kumimoji="1" sz="1772" kern="1200">
          <a:solidFill>
            <a:schemeClr val="tx1"/>
          </a:solidFill>
          <a:latin typeface="+mn-lt"/>
          <a:ea typeface="+mn-ea"/>
          <a:cs typeface="+mn-cs"/>
        </a:defRPr>
      </a:lvl2pPr>
      <a:lvl3pPr marL="843877" indent="-168775" algn="l" defTabSz="675102" rtl="0" eaLnBrk="1" latinLnBrk="0" hangingPunct="1">
        <a:lnSpc>
          <a:spcPct val="90000"/>
        </a:lnSpc>
        <a:spcBef>
          <a:spcPts val="369"/>
        </a:spcBef>
        <a:buFont typeface="Arial" panose="020B0604020202020204" pitchFamily="34" charset="0"/>
        <a:buChar char="•"/>
        <a:defRPr kumimoji="1" sz="1477" kern="1200">
          <a:solidFill>
            <a:schemeClr val="tx1"/>
          </a:solidFill>
          <a:latin typeface="+mn-lt"/>
          <a:ea typeface="+mn-ea"/>
          <a:cs typeface="+mn-cs"/>
        </a:defRPr>
      </a:lvl3pPr>
      <a:lvl4pPr marL="1181428" indent="-168775" algn="l" defTabSz="675102" rtl="0" eaLnBrk="1" latinLnBrk="0" hangingPunct="1">
        <a:lnSpc>
          <a:spcPct val="90000"/>
        </a:lnSpc>
        <a:spcBef>
          <a:spcPts val="369"/>
        </a:spcBef>
        <a:buFont typeface="Arial" panose="020B0604020202020204" pitchFamily="34" charset="0"/>
        <a:buChar char="•"/>
        <a:defRPr kumimoji="1" sz="1329" kern="1200">
          <a:solidFill>
            <a:schemeClr val="tx1"/>
          </a:solidFill>
          <a:latin typeface="+mn-lt"/>
          <a:ea typeface="+mn-ea"/>
          <a:cs typeface="+mn-cs"/>
        </a:defRPr>
      </a:lvl4pPr>
      <a:lvl5pPr marL="1518978" indent="-168775" algn="l" defTabSz="675102" rtl="0" eaLnBrk="1" latinLnBrk="0" hangingPunct="1">
        <a:lnSpc>
          <a:spcPct val="90000"/>
        </a:lnSpc>
        <a:spcBef>
          <a:spcPts val="369"/>
        </a:spcBef>
        <a:buFont typeface="Arial" panose="020B0604020202020204" pitchFamily="34" charset="0"/>
        <a:buChar char="•"/>
        <a:defRPr kumimoji="1" sz="1329" kern="1200">
          <a:solidFill>
            <a:schemeClr val="tx1"/>
          </a:solidFill>
          <a:latin typeface="+mn-lt"/>
          <a:ea typeface="+mn-ea"/>
          <a:cs typeface="+mn-cs"/>
        </a:defRPr>
      </a:lvl5pPr>
      <a:lvl6pPr marL="1856529" indent="-168775" algn="l" defTabSz="675102" rtl="0" eaLnBrk="1" latinLnBrk="0" hangingPunct="1">
        <a:lnSpc>
          <a:spcPct val="90000"/>
        </a:lnSpc>
        <a:spcBef>
          <a:spcPts val="369"/>
        </a:spcBef>
        <a:buFont typeface="Arial" panose="020B0604020202020204" pitchFamily="34" charset="0"/>
        <a:buChar char="•"/>
        <a:defRPr kumimoji="1" sz="1329" kern="1200">
          <a:solidFill>
            <a:schemeClr val="tx1"/>
          </a:solidFill>
          <a:latin typeface="+mn-lt"/>
          <a:ea typeface="+mn-ea"/>
          <a:cs typeface="+mn-cs"/>
        </a:defRPr>
      </a:lvl6pPr>
      <a:lvl7pPr marL="2194080" indent="-168775" algn="l" defTabSz="675102" rtl="0" eaLnBrk="1" latinLnBrk="0" hangingPunct="1">
        <a:lnSpc>
          <a:spcPct val="90000"/>
        </a:lnSpc>
        <a:spcBef>
          <a:spcPts val="369"/>
        </a:spcBef>
        <a:buFont typeface="Arial" panose="020B0604020202020204" pitchFamily="34" charset="0"/>
        <a:buChar char="•"/>
        <a:defRPr kumimoji="1" sz="1329" kern="1200">
          <a:solidFill>
            <a:schemeClr val="tx1"/>
          </a:solidFill>
          <a:latin typeface="+mn-lt"/>
          <a:ea typeface="+mn-ea"/>
          <a:cs typeface="+mn-cs"/>
        </a:defRPr>
      </a:lvl7pPr>
      <a:lvl8pPr marL="2531631" indent="-168775" algn="l" defTabSz="675102" rtl="0" eaLnBrk="1" latinLnBrk="0" hangingPunct="1">
        <a:lnSpc>
          <a:spcPct val="90000"/>
        </a:lnSpc>
        <a:spcBef>
          <a:spcPts val="369"/>
        </a:spcBef>
        <a:buFont typeface="Arial" panose="020B0604020202020204" pitchFamily="34" charset="0"/>
        <a:buChar char="•"/>
        <a:defRPr kumimoji="1" sz="1329" kern="1200">
          <a:solidFill>
            <a:schemeClr val="tx1"/>
          </a:solidFill>
          <a:latin typeface="+mn-lt"/>
          <a:ea typeface="+mn-ea"/>
          <a:cs typeface="+mn-cs"/>
        </a:defRPr>
      </a:lvl8pPr>
      <a:lvl9pPr marL="2869181" indent="-168775" algn="l" defTabSz="675102" rtl="0" eaLnBrk="1" latinLnBrk="0" hangingPunct="1">
        <a:lnSpc>
          <a:spcPct val="90000"/>
        </a:lnSpc>
        <a:spcBef>
          <a:spcPts val="369"/>
        </a:spcBef>
        <a:buFont typeface="Arial" panose="020B0604020202020204" pitchFamily="34" charset="0"/>
        <a:buChar char="•"/>
        <a:defRPr kumimoji="1" sz="1329" kern="1200">
          <a:solidFill>
            <a:schemeClr val="tx1"/>
          </a:solidFill>
          <a:latin typeface="+mn-lt"/>
          <a:ea typeface="+mn-ea"/>
          <a:cs typeface="+mn-cs"/>
        </a:defRPr>
      </a:lvl9pPr>
    </p:bodyStyle>
    <p:otherStyle>
      <a:defPPr>
        <a:defRPr lang="ja-JP"/>
      </a:defPPr>
      <a:lvl1pPr marL="0" algn="l" defTabSz="675102" rtl="0" eaLnBrk="1" latinLnBrk="0" hangingPunct="1">
        <a:defRPr kumimoji="1" sz="1329" kern="1200">
          <a:solidFill>
            <a:schemeClr val="tx1"/>
          </a:solidFill>
          <a:latin typeface="+mn-lt"/>
          <a:ea typeface="+mn-ea"/>
          <a:cs typeface="+mn-cs"/>
        </a:defRPr>
      </a:lvl1pPr>
      <a:lvl2pPr marL="337551" algn="l" defTabSz="675102" rtl="0" eaLnBrk="1" latinLnBrk="0" hangingPunct="1">
        <a:defRPr kumimoji="1" sz="1329" kern="1200">
          <a:solidFill>
            <a:schemeClr val="tx1"/>
          </a:solidFill>
          <a:latin typeface="+mn-lt"/>
          <a:ea typeface="+mn-ea"/>
          <a:cs typeface="+mn-cs"/>
        </a:defRPr>
      </a:lvl2pPr>
      <a:lvl3pPr marL="675102" algn="l" defTabSz="675102" rtl="0" eaLnBrk="1" latinLnBrk="0" hangingPunct="1">
        <a:defRPr kumimoji="1" sz="1329" kern="1200">
          <a:solidFill>
            <a:schemeClr val="tx1"/>
          </a:solidFill>
          <a:latin typeface="+mn-lt"/>
          <a:ea typeface="+mn-ea"/>
          <a:cs typeface="+mn-cs"/>
        </a:defRPr>
      </a:lvl3pPr>
      <a:lvl4pPr marL="1012652" algn="l" defTabSz="675102" rtl="0" eaLnBrk="1" latinLnBrk="0" hangingPunct="1">
        <a:defRPr kumimoji="1" sz="1329" kern="1200">
          <a:solidFill>
            <a:schemeClr val="tx1"/>
          </a:solidFill>
          <a:latin typeface="+mn-lt"/>
          <a:ea typeface="+mn-ea"/>
          <a:cs typeface="+mn-cs"/>
        </a:defRPr>
      </a:lvl4pPr>
      <a:lvl5pPr marL="1350203" algn="l" defTabSz="675102" rtl="0" eaLnBrk="1" latinLnBrk="0" hangingPunct="1">
        <a:defRPr kumimoji="1" sz="1329" kern="1200">
          <a:solidFill>
            <a:schemeClr val="tx1"/>
          </a:solidFill>
          <a:latin typeface="+mn-lt"/>
          <a:ea typeface="+mn-ea"/>
          <a:cs typeface="+mn-cs"/>
        </a:defRPr>
      </a:lvl5pPr>
      <a:lvl6pPr marL="1687754" algn="l" defTabSz="675102" rtl="0" eaLnBrk="1" latinLnBrk="0" hangingPunct="1">
        <a:defRPr kumimoji="1" sz="1329" kern="1200">
          <a:solidFill>
            <a:schemeClr val="tx1"/>
          </a:solidFill>
          <a:latin typeface="+mn-lt"/>
          <a:ea typeface="+mn-ea"/>
          <a:cs typeface="+mn-cs"/>
        </a:defRPr>
      </a:lvl6pPr>
      <a:lvl7pPr marL="2025305" algn="l" defTabSz="675102" rtl="0" eaLnBrk="1" latinLnBrk="0" hangingPunct="1">
        <a:defRPr kumimoji="1" sz="1329" kern="1200">
          <a:solidFill>
            <a:schemeClr val="tx1"/>
          </a:solidFill>
          <a:latin typeface="+mn-lt"/>
          <a:ea typeface="+mn-ea"/>
          <a:cs typeface="+mn-cs"/>
        </a:defRPr>
      </a:lvl7pPr>
      <a:lvl8pPr marL="2362855" algn="l" defTabSz="675102" rtl="0" eaLnBrk="1" latinLnBrk="0" hangingPunct="1">
        <a:defRPr kumimoji="1" sz="1329" kern="1200">
          <a:solidFill>
            <a:schemeClr val="tx1"/>
          </a:solidFill>
          <a:latin typeface="+mn-lt"/>
          <a:ea typeface="+mn-ea"/>
          <a:cs typeface="+mn-cs"/>
        </a:defRPr>
      </a:lvl8pPr>
      <a:lvl9pPr marL="2700406" algn="l" defTabSz="675102" rtl="0" eaLnBrk="1" latinLnBrk="0" hangingPunct="1">
        <a:defRPr kumimoji="1" sz="132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18828" y="345010"/>
            <a:ext cx="7763470" cy="125253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18828" y="1725046"/>
            <a:ext cx="7763470" cy="41116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18827" y="6006163"/>
            <a:ext cx="2025253" cy="345009"/>
          </a:xfrm>
          <a:prstGeom prst="rect">
            <a:avLst/>
          </a:prstGeom>
        </p:spPr>
        <p:txBody>
          <a:bodyPr vert="horz" lIns="91440" tIns="45720" rIns="91440" bIns="45720" rtlCol="0" anchor="ctr"/>
          <a:lstStyle>
            <a:lvl1pPr algn="l">
              <a:defRPr sz="886">
                <a:solidFill>
                  <a:schemeClr val="tx1">
                    <a:tint val="75000"/>
                  </a:schemeClr>
                </a:solidFill>
              </a:defRPr>
            </a:lvl1pPr>
          </a:lstStyle>
          <a:p>
            <a:pPr>
              <a:defRPr/>
            </a:pPr>
            <a:endParaRPr lang="en-US" altLang="ja-JP" dirty="0"/>
          </a:p>
        </p:txBody>
      </p:sp>
      <p:sp>
        <p:nvSpPr>
          <p:cNvPr id="5" name="フッター プレースホルダー 4"/>
          <p:cNvSpPr>
            <a:spLocks noGrp="1"/>
          </p:cNvSpPr>
          <p:nvPr>
            <p:ph type="ftr" sz="quarter" idx="3"/>
          </p:nvPr>
        </p:nvSpPr>
        <p:spPr>
          <a:xfrm>
            <a:off x="2981623" y="6006163"/>
            <a:ext cx="3037880" cy="345009"/>
          </a:xfrm>
          <a:prstGeom prst="rect">
            <a:avLst/>
          </a:prstGeom>
        </p:spPr>
        <p:txBody>
          <a:bodyPr vert="horz" lIns="91440" tIns="45720" rIns="91440" bIns="45720" rtlCol="0" anchor="ctr"/>
          <a:lstStyle>
            <a:lvl1pPr algn="ctr">
              <a:defRPr sz="886">
                <a:solidFill>
                  <a:schemeClr val="tx1">
                    <a:tint val="75000"/>
                  </a:schemeClr>
                </a:solidFill>
              </a:defRPr>
            </a:lvl1pPr>
          </a:lstStyle>
          <a:p>
            <a:pPr>
              <a:defRPr/>
            </a:pPr>
            <a:endParaRPr lang="en-US" altLang="ja-JP" dirty="0"/>
          </a:p>
        </p:txBody>
      </p:sp>
      <p:sp>
        <p:nvSpPr>
          <p:cNvPr id="6" name="スライド番号プレースホルダー 5"/>
          <p:cNvSpPr>
            <a:spLocks noGrp="1"/>
          </p:cNvSpPr>
          <p:nvPr>
            <p:ph type="sldNum" sz="quarter" idx="4"/>
          </p:nvPr>
        </p:nvSpPr>
        <p:spPr>
          <a:xfrm>
            <a:off x="6357045" y="6006163"/>
            <a:ext cx="2025253" cy="345009"/>
          </a:xfrm>
          <a:prstGeom prst="rect">
            <a:avLst/>
          </a:prstGeom>
        </p:spPr>
        <p:txBody>
          <a:bodyPr vert="horz" lIns="91440" tIns="45720" rIns="91440" bIns="45720" rtlCol="0" anchor="ctr"/>
          <a:lstStyle>
            <a:lvl1pPr algn="r">
              <a:defRPr sz="886">
                <a:solidFill>
                  <a:schemeClr val="tx1">
                    <a:tint val="75000"/>
                  </a:schemeClr>
                </a:solidFill>
              </a:defRPr>
            </a:lvl1pPr>
          </a:lstStyle>
          <a:p>
            <a:pPr>
              <a:defRPr/>
            </a:pPr>
            <a:fld id="{4E77D6B1-E79E-4E62-A055-8505E9B63EC0}" type="slidenum">
              <a:rPr lang="en-US" altLang="ja-JP" smtClean="0"/>
              <a:pPr>
                <a:defRPr/>
              </a:pPr>
              <a:t>‹#›</a:t>
            </a:fld>
            <a:endParaRPr lang="en-US" altLang="ja-JP" dirty="0"/>
          </a:p>
        </p:txBody>
      </p:sp>
    </p:spTree>
    <p:extLst>
      <p:ext uri="{BB962C8B-B14F-4D97-AF65-F5344CB8AC3E}">
        <p14:creationId xmlns:p14="http://schemas.microsoft.com/office/powerpoint/2010/main" val="4154914569"/>
      </p:ext>
    </p:extLst>
  </p:cSld>
  <p:clrMap bg1="lt1" tx1="dk1" bg2="lt2" tx2="dk2" accent1="accent1" accent2="accent2" accent3="accent3" accent4="accent4" accent5="accent5" accent6="accent6" hlink="hlink" folHlink="folHlink"/>
  <p:sldLayoutIdLst>
    <p:sldLayoutId id="2147484977" r:id="rId1"/>
    <p:sldLayoutId id="2147484978" r:id="rId2"/>
    <p:sldLayoutId id="2147484979" r:id="rId3"/>
    <p:sldLayoutId id="2147484980" r:id="rId4"/>
    <p:sldLayoutId id="2147484981" r:id="rId5"/>
    <p:sldLayoutId id="2147484982" r:id="rId6"/>
    <p:sldLayoutId id="2147484983" r:id="rId7"/>
    <p:sldLayoutId id="2147484984" r:id="rId8"/>
    <p:sldLayoutId id="2147484985" r:id="rId9"/>
    <p:sldLayoutId id="2147484986" r:id="rId10"/>
    <p:sldLayoutId id="2147484987" r:id="rId11"/>
  </p:sldLayoutIdLst>
  <p:hf hdr="0" ftr="0" dt="0"/>
  <p:txStyles>
    <p:titleStyle>
      <a:lvl1pPr algn="l" defTabSz="675102" rtl="0" eaLnBrk="1" latinLnBrk="0" hangingPunct="1">
        <a:lnSpc>
          <a:spcPct val="90000"/>
        </a:lnSpc>
        <a:spcBef>
          <a:spcPct val="0"/>
        </a:spcBef>
        <a:buNone/>
        <a:defRPr kumimoji="1" sz="3249" kern="1200">
          <a:solidFill>
            <a:schemeClr val="tx1"/>
          </a:solidFill>
          <a:latin typeface="+mj-lt"/>
          <a:ea typeface="+mj-ea"/>
          <a:cs typeface="+mj-cs"/>
        </a:defRPr>
      </a:lvl1pPr>
    </p:titleStyle>
    <p:bodyStyle>
      <a:lvl1pPr marL="168775" indent="-168775" algn="l" defTabSz="675102" rtl="0" eaLnBrk="1" latinLnBrk="0" hangingPunct="1">
        <a:lnSpc>
          <a:spcPct val="90000"/>
        </a:lnSpc>
        <a:spcBef>
          <a:spcPts val="738"/>
        </a:spcBef>
        <a:buFont typeface="Arial" panose="020B0604020202020204" pitchFamily="34" charset="0"/>
        <a:buChar char="•"/>
        <a:defRPr kumimoji="1" sz="2067" kern="1200">
          <a:solidFill>
            <a:schemeClr val="tx1"/>
          </a:solidFill>
          <a:latin typeface="+mn-lt"/>
          <a:ea typeface="+mn-ea"/>
          <a:cs typeface="+mn-cs"/>
        </a:defRPr>
      </a:lvl1pPr>
      <a:lvl2pPr marL="506326" indent="-168775" algn="l" defTabSz="675102" rtl="0" eaLnBrk="1" latinLnBrk="0" hangingPunct="1">
        <a:lnSpc>
          <a:spcPct val="90000"/>
        </a:lnSpc>
        <a:spcBef>
          <a:spcPts val="369"/>
        </a:spcBef>
        <a:buFont typeface="Arial" panose="020B0604020202020204" pitchFamily="34" charset="0"/>
        <a:buChar char="•"/>
        <a:defRPr kumimoji="1" sz="1772" kern="1200">
          <a:solidFill>
            <a:schemeClr val="tx1"/>
          </a:solidFill>
          <a:latin typeface="+mn-lt"/>
          <a:ea typeface="+mn-ea"/>
          <a:cs typeface="+mn-cs"/>
        </a:defRPr>
      </a:lvl2pPr>
      <a:lvl3pPr marL="843877" indent="-168775" algn="l" defTabSz="675102" rtl="0" eaLnBrk="1" latinLnBrk="0" hangingPunct="1">
        <a:lnSpc>
          <a:spcPct val="90000"/>
        </a:lnSpc>
        <a:spcBef>
          <a:spcPts val="369"/>
        </a:spcBef>
        <a:buFont typeface="Arial" panose="020B0604020202020204" pitchFamily="34" charset="0"/>
        <a:buChar char="•"/>
        <a:defRPr kumimoji="1" sz="1477" kern="1200">
          <a:solidFill>
            <a:schemeClr val="tx1"/>
          </a:solidFill>
          <a:latin typeface="+mn-lt"/>
          <a:ea typeface="+mn-ea"/>
          <a:cs typeface="+mn-cs"/>
        </a:defRPr>
      </a:lvl3pPr>
      <a:lvl4pPr marL="1181428" indent="-168775" algn="l" defTabSz="675102" rtl="0" eaLnBrk="1" latinLnBrk="0" hangingPunct="1">
        <a:lnSpc>
          <a:spcPct val="90000"/>
        </a:lnSpc>
        <a:spcBef>
          <a:spcPts val="369"/>
        </a:spcBef>
        <a:buFont typeface="Arial" panose="020B0604020202020204" pitchFamily="34" charset="0"/>
        <a:buChar char="•"/>
        <a:defRPr kumimoji="1" sz="1329" kern="1200">
          <a:solidFill>
            <a:schemeClr val="tx1"/>
          </a:solidFill>
          <a:latin typeface="+mn-lt"/>
          <a:ea typeface="+mn-ea"/>
          <a:cs typeface="+mn-cs"/>
        </a:defRPr>
      </a:lvl4pPr>
      <a:lvl5pPr marL="1518978" indent="-168775" algn="l" defTabSz="675102" rtl="0" eaLnBrk="1" latinLnBrk="0" hangingPunct="1">
        <a:lnSpc>
          <a:spcPct val="90000"/>
        </a:lnSpc>
        <a:spcBef>
          <a:spcPts val="369"/>
        </a:spcBef>
        <a:buFont typeface="Arial" panose="020B0604020202020204" pitchFamily="34" charset="0"/>
        <a:buChar char="•"/>
        <a:defRPr kumimoji="1" sz="1329" kern="1200">
          <a:solidFill>
            <a:schemeClr val="tx1"/>
          </a:solidFill>
          <a:latin typeface="+mn-lt"/>
          <a:ea typeface="+mn-ea"/>
          <a:cs typeface="+mn-cs"/>
        </a:defRPr>
      </a:lvl5pPr>
      <a:lvl6pPr marL="1856529" indent="-168775" algn="l" defTabSz="675102" rtl="0" eaLnBrk="1" latinLnBrk="0" hangingPunct="1">
        <a:lnSpc>
          <a:spcPct val="90000"/>
        </a:lnSpc>
        <a:spcBef>
          <a:spcPts val="369"/>
        </a:spcBef>
        <a:buFont typeface="Arial" panose="020B0604020202020204" pitchFamily="34" charset="0"/>
        <a:buChar char="•"/>
        <a:defRPr kumimoji="1" sz="1329" kern="1200">
          <a:solidFill>
            <a:schemeClr val="tx1"/>
          </a:solidFill>
          <a:latin typeface="+mn-lt"/>
          <a:ea typeface="+mn-ea"/>
          <a:cs typeface="+mn-cs"/>
        </a:defRPr>
      </a:lvl6pPr>
      <a:lvl7pPr marL="2194080" indent="-168775" algn="l" defTabSz="675102" rtl="0" eaLnBrk="1" latinLnBrk="0" hangingPunct="1">
        <a:lnSpc>
          <a:spcPct val="90000"/>
        </a:lnSpc>
        <a:spcBef>
          <a:spcPts val="369"/>
        </a:spcBef>
        <a:buFont typeface="Arial" panose="020B0604020202020204" pitchFamily="34" charset="0"/>
        <a:buChar char="•"/>
        <a:defRPr kumimoji="1" sz="1329" kern="1200">
          <a:solidFill>
            <a:schemeClr val="tx1"/>
          </a:solidFill>
          <a:latin typeface="+mn-lt"/>
          <a:ea typeface="+mn-ea"/>
          <a:cs typeface="+mn-cs"/>
        </a:defRPr>
      </a:lvl7pPr>
      <a:lvl8pPr marL="2531631" indent="-168775" algn="l" defTabSz="675102" rtl="0" eaLnBrk="1" latinLnBrk="0" hangingPunct="1">
        <a:lnSpc>
          <a:spcPct val="90000"/>
        </a:lnSpc>
        <a:spcBef>
          <a:spcPts val="369"/>
        </a:spcBef>
        <a:buFont typeface="Arial" panose="020B0604020202020204" pitchFamily="34" charset="0"/>
        <a:buChar char="•"/>
        <a:defRPr kumimoji="1" sz="1329" kern="1200">
          <a:solidFill>
            <a:schemeClr val="tx1"/>
          </a:solidFill>
          <a:latin typeface="+mn-lt"/>
          <a:ea typeface="+mn-ea"/>
          <a:cs typeface="+mn-cs"/>
        </a:defRPr>
      </a:lvl8pPr>
      <a:lvl9pPr marL="2869181" indent="-168775" algn="l" defTabSz="675102" rtl="0" eaLnBrk="1" latinLnBrk="0" hangingPunct="1">
        <a:lnSpc>
          <a:spcPct val="90000"/>
        </a:lnSpc>
        <a:spcBef>
          <a:spcPts val="369"/>
        </a:spcBef>
        <a:buFont typeface="Arial" panose="020B0604020202020204" pitchFamily="34" charset="0"/>
        <a:buChar char="•"/>
        <a:defRPr kumimoji="1" sz="1329" kern="1200">
          <a:solidFill>
            <a:schemeClr val="tx1"/>
          </a:solidFill>
          <a:latin typeface="+mn-lt"/>
          <a:ea typeface="+mn-ea"/>
          <a:cs typeface="+mn-cs"/>
        </a:defRPr>
      </a:lvl9pPr>
    </p:bodyStyle>
    <p:otherStyle>
      <a:defPPr>
        <a:defRPr lang="ja-JP"/>
      </a:defPPr>
      <a:lvl1pPr marL="0" algn="l" defTabSz="675102" rtl="0" eaLnBrk="1" latinLnBrk="0" hangingPunct="1">
        <a:defRPr kumimoji="1" sz="1329" kern="1200">
          <a:solidFill>
            <a:schemeClr val="tx1"/>
          </a:solidFill>
          <a:latin typeface="+mn-lt"/>
          <a:ea typeface="+mn-ea"/>
          <a:cs typeface="+mn-cs"/>
        </a:defRPr>
      </a:lvl1pPr>
      <a:lvl2pPr marL="337551" algn="l" defTabSz="675102" rtl="0" eaLnBrk="1" latinLnBrk="0" hangingPunct="1">
        <a:defRPr kumimoji="1" sz="1329" kern="1200">
          <a:solidFill>
            <a:schemeClr val="tx1"/>
          </a:solidFill>
          <a:latin typeface="+mn-lt"/>
          <a:ea typeface="+mn-ea"/>
          <a:cs typeface="+mn-cs"/>
        </a:defRPr>
      </a:lvl2pPr>
      <a:lvl3pPr marL="675102" algn="l" defTabSz="675102" rtl="0" eaLnBrk="1" latinLnBrk="0" hangingPunct="1">
        <a:defRPr kumimoji="1" sz="1329" kern="1200">
          <a:solidFill>
            <a:schemeClr val="tx1"/>
          </a:solidFill>
          <a:latin typeface="+mn-lt"/>
          <a:ea typeface="+mn-ea"/>
          <a:cs typeface="+mn-cs"/>
        </a:defRPr>
      </a:lvl3pPr>
      <a:lvl4pPr marL="1012652" algn="l" defTabSz="675102" rtl="0" eaLnBrk="1" latinLnBrk="0" hangingPunct="1">
        <a:defRPr kumimoji="1" sz="1329" kern="1200">
          <a:solidFill>
            <a:schemeClr val="tx1"/>
          </a:solidFill>
          <a:latin typeface="+mn-lt"/>
          <a:ea typeface="+mn-ea"/>
          <a:cs typeface="+mn-cs"/>
        </a:defRPr>
      </a:lvl4pPr>
      <a:lvl5pPr marL="1350203" algn="l" defTabSz="675102" rtl="0" eaLnBrk="1" latinLnBrk="0" hangingPunct="1">
        <a:defRPr kumimoji="1" sz="1329" kern="1200">
          <a:solidFill>
            <a:schemeClr val="tx1"/>
          </a:solidFill>
          <a:latin typeface="+mn-lt"/>
          <a:ea typeface="+mn-ea"/>
          <a:cs typeface="+mn-cs"/>
        </a:defRPr>
      </a:lvl5pPr>
      <a:lvl6pPr marL="1687754" algn="l" defTabSz="675102" rtl="0" eaLnBrk="1" latinLnBrk="0" hangingPunct="1">
        <a:defRPr kumimoji="1" sz="1329" kern="1200">
          <a:solidFill>
            <a:schemeClr val="tx1"/>
          </a:solidFill>
          <a:latin typeface="+mn-lt"/>
          <a:ea typeface="+mn-ea"/>
          <a:cs typeface="+mn-cs"/>
        </a:defRPr>
      </a:lvl6pPr>
      <a:lvl7pPr marL="2025305" algn="l" defTabSz="675102" rtl="0" eaLnBrk="1" latinLnBrk="0" hangingPunct="1">
        <a:defRPr kumimoji="1" sz="1329" kern="1200">
          <a:solidFill>
            <a:schemeClr val="tx1"/>
          </a:solidFill>
          <a:latin typeface="+mn-lt"/>
          <a:ea typeface="+mn-ea"/>
          <a:cs typeface="+mn-cs"/>
        </a:defRPr>
      </a:lvl7pPr>
      <a:lvl8pPr marL="2362855" algn="l" defTabSz="675102" rtl="0" eaLnBrk="1" latinLnBrk="0" hangingPunct="1">
        <a:defRPr kumimoji="1" sz="1329" kern="1200">
          <a:solidFill>
            <a:schemeClr val="tx1"/>
          </a:solidFill>
          <a:latin typeface="+mn-lt"/>
          <a:ea typeface="+mn-ea"/>
          <a:cs typeface="+mn-cs"/>
        </a:defRPr>
      </a:lvl8pPr>
      <a:lvl9pPr marL="2700406" algn="l" defTabSz="675102" rtl="0" eaLnBrk="1" latinLnBrk="0" hangingPunct="1">
        <a:defRPr kumimoji="1" sz="13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656E7BC-96F2-4146-94A0-05176FA189CE}"/>
              </a:ext>
            </a:extLst>
          </p:cNvPr>
          <p:cNvSpPr>
            <a:spLocks noGrp="1"/>
          </p:cNvSpPr>
          <p:nvPr>
            <p:ph type="title"/>
          </p:nvPr>
        </p:nvSpPr>
        <p:spPr>
          <a:xfrm>
            <a:off x="618827" y="345009"/>
            <a:ext cx="7763470" cy="1252534"/>
          </a:xfrm>
        </p:spPr>
        <p:txBody>
          <a:bodyPr>
            <a:normAutofit/>
          </a:bodyPr>
          <a:lstStyle/>
          <a:p>
            <a:r>
              <a:rPr lang="ja-JP" altLang="en-US" sz="4500" dirty="0" smtClean="0">
                <a:latin typeface="游ゴシック Medium" panose="020B0500000000000000" pitchFamily="50" charset="-128"/>
                <a:ea typeface="游ゴシック Medium" panose="020B0500000000000000" pitchFamily="50" charset="-128"/>
              </a:rPr>
              <a:t>この資料の活用方法について</a:t>
            </a:r>
            <a:endParaRPr lang="ja-JP" altLang="en-US" sz="4500" dirty="0">
              <a:latin typeface="游ゴシック Medium" panose="020B0500000000000000" pitchFamily="50" charset="-128"/>
              <a:ea typeface="游ゴシック Medium" panose="020B0500000000000000" pitchFamily="50" charset="-128"/>
            </a:endParaRPr>
          </a:p>
        </p:txBody>
      </p:sp>
      <p:sp>
        <p:nvSpPr>
          <p:cNvPr id="6" name="コンテンツ プレースホルダー 5">
            <a:extLst>
              <a:ext uri="{FF2B5EF4-FFF2-40B4-BE49-F238E27FC236}">
                <a16:creationId xmlns:a16="http://schemas.microsoft.com/office/drawing/2014/main" id="{7ACE91B0-AE67-4856-AB6C-DD8F8A5B13B2}"/>
              </a:ext>
            </a:extLst>
          </p:cNvPr>
          <p:cNvSpPr>
            <a:spLocks noGrp="1"/>
          </p:cNvSpPr>
          <p:nvPr>
            <p:ph idx="1"/>
          </p:nvPr>
        </p:nvSpPr>
        <p:spPr>
          <a:xfrm>
            <a:off x="471462" y="2087959"/>
            <a:ext cx="8277572" cy="4017708"/>
          </a:xfrm>
        </p:spPr>
        <p:txBody>
          <a:bodyPr>
            <a:normAutofit/>
          </a:bodyPr>
          <a:lstStyle/>
          <a:p>
            <a:pPr marL="514350" indent="-514350">
              <a:buFont typeface="+mj-lt"/>
              <a:buAutoNum type="arabicPeriod"/>
            </a:pPr>
            <a:endParaRPr lang="en-US" altLang="ja-JP" sz="2800" dirty="0" smtClean="0">
              <a:latin typeface="游ゴシック Medium" panose="020B0500000000000000" pitchFamily="50" charset="-128"/>
              <a:ea typeface="游ゴシック Medium" panose="020B0500000000000000" pitchFamily="50" charset="-128"/>
            </a:endParaRPr>
          </a:p>
          <a:p>
            <a:pPr marL="514350" indent="-514350">
              <a:buFont typeface="+mj-lt"/>
              <a:buAutoNum type="arabicPeriod"/>
            </a:pPr>
            <a:r>
              <a:rPr lang="ja-JP" altLang="en-US" sz="2800" dirty="0" smtClean="0">
                <a:latin typeface="游ゴシック Medium" panose="020B0500000000000000" pitchFamily="50" charset="-128"/>
                <a:ea typeface="游ゴシック Medium" panose="020B0500000000000000" pitchFamily="50" charset="-128"/>
              </a:rPr>
              <a:t>校内のアレルギー研修で活用ください。</a:t>
            </a:r>
            <a:endParaRPr lang="en-US" altLang="ja-JP" sz="2800" dirty="0" smtClean="0">
              <a:latin typeface="游ゴシック Medium" panose="020B0500000000000000" pitchFamily="50" charset="-128"/>
              <a:ea typeface="游ゴシック Medium" panose="020B0500000000000000" pitchFamily="50" charset="-128"/>
            </a:endParaRPr>
          </a:p>
          <a:p>
            <a:pPr marL="514350" indent="-514350">
              <a:buFont typeface="+mj-lt"/>
              <a:buAutoNum type="arabicPeriod"/>
            </a:pPr>
            <a:endParaRPr lang="en-US" altLang="ja-JP" sz="2800" dirty="0" smtClean="0">
              <a:latin typeface="游ゴシック Medium" panose="020B0500000000000000" pitchFamily="50" charset="-128"/>
              <a:ea typeface="游ゴシック Medium" panose="020B0500000000000000" pitchFamily="50" charset="-128"/>
            </a:endParaRPr>
          </a:p>
          <a:p>
            <a:pPr marL="514350" indent="-514350">
              <a:buFont typeface="+mj-lt"/>
              <a:buAutoNum type="arabicPeriod"/>
            </a:pPr>
            <a:r>
              <a:rPr lang="ja-JP" altLang="en-US" sz="2800" dirty="0" smtClean="0">
                <a:latin typeface="游ゴシック Medium" panose="020B0500000000000000" pitchFamily="50" charset="-128"/>
                <a:ea typeface="游ゴシック Medium" panose="020B0500000000000000" pitchFamily="50" charset="-128"/>
              </a:rPr>
              <a:t>研修時間に合わせて各校で編集していただけるようにパワーポイント形式で掲載していますが、</a:t>
            </a:r>
            <a:endParaRPr lang="en-US" altLang="ja-JP" sz="2800" dirty="0" smtClean="0">
              <a:latin typeface="游ゴシック Medium" panose="020B0500000000000000" pitchFamily="50" charset="-128"/>
              <a:ea typeface="游ゴシック Medium" panose="020B0500000000000000" pitchFamily="50" charset="-128"/>
            </a:endParaRPr>
          </a:p>
          <a:p>
            <a:pPr marL="0" indent="0">
              <a:buNone/>
            </a:pPr>
            <a:r>
              <a:rPr lang="en-US" altLang="ja-JP" sz="2800" dirty="0" smtClean="0">
                <a:latin typeface="游ゴシック Medium" panose="020B0500000000000000" pitchFamily="50" charset="-128"/>
                <a:ea typeface="游ゴシック Medium" panose="020B0500000000000000" pitchFamily="50" charset="-128"/>
              </a:rPr>
              <a:t>     </a:t>
            </a:r>
            <a:r>
              <a:rPr lang="ja-JP" altLang="en-US" sz="2800" dirty="0" smtClean="0">
                <a:latin typeface="游ゴシック Medium" panose="020B0500000000000000" pitchFamily="50" charset="-128"/>
                <a:ea typeface="游ゴシック Medium" panose="020B0500000000000000" pitchFamily="50" charset="-128"/>
              </a:rPr>
              <a:t>編集される場合は誤った情報が伝わることの</a:t>
            </a:r>
            <a:endParaRPr lang="en-US" altLang="ja-JP" sz="2800" dirty="0" smtClean="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　 </a:t>
            </a:r>
            <a:r>
              <a:rPr lang="ja-JP" altLang="en-US" sz="2800" dirty="0" smtClean="0">
                <a:latin typeface="游ゴシック Medium" panose="020B0500000000000000" pitchFamily="50" charset="-128"/>
                <a:ea typeface="游ゴシック Medium" panose="020B0500000000000000" pitchFamily="50" charset="-128"/>
              </a:rPr>
              <a:t>ないようにご注意ください。</a:t>
            </a:r>
            <a:endParaRPr lang="en-US" altLang="ja-JP" sz="2800" dirty="0" smtClean="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4017513539"/>
      </p:ext>
    </p:extLst>
  </p:cSld>
  <p:clrMapOvr>
    <a:masterClrMapping/>
  </p:clrMapOvr>
  <mc:AlternateContent xmlns:mc="http://schemas.openxmlformats.org/markup-compatibility/2006" xmlns:p14="http://schemas.microsoft.com/office/powerpoint/2010/main">
    <mc:Choice Requires="p14">
      <p:transition spd="slow" p14:dur="2000" advTm="11405"/>
    </mc:Choice>
    <mc:Fallback xmlns="">
      <p:transition spd="slow" advTm="1140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04218" y="6110843"/>
            <a:ext cx="7755312"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出典：学校における食物アレルギー対応ガイドライン≪令和３年度改訂≫</a:t>
            </a:r>
            <a:endParaRPr kumimoji="1" lang="ja-JP" altLang="en-US"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2170" y="215751"/>
            <a:ext cx="7056785" cy="5722866"/>
          </a:xfrm>
          <a:prstGeom prst="rect">
            <a:avLst/>
          </a:prstGeom>
        </p:spPr>
      </p:pic>
      <p:sp>
        <p:nvSpPr>
          <p:cNvPr id="5" name="テキスト ボックス 4"/>
          <p:cNvSpPr txBox="1"/>
          <p:nvPr/>
        </p:nvSpPr>
        <p:spPr>
          <a:xfrm>
            <a:off x="2268314" y="31085"/>
            <a:ext cx="646331" cy="369332"/>
          </a:xfrm>
          <a:prstGeom prst="rect">
            <a:avLst/>
          </a:prstGeom>
          <a:solidFill>
            <a:schemeClr val="accent4">
              <a:lumMod val="40000"/>
              <a:lumOff val="60000"/>
            </a:schemeClr>
          </a:solidFill>
        </p:spPr>
        <p:txBody>
          <a:bodyPr wrap="none" rtlCol="0">
            <a:spAutoFit/>
          </a:bodyPr>
          <a:lstStyle/>
          <a:p>
            <a:r>
              <a:rPr kumimoji="1" lang="ja-JP" altLang="en-US" b="1" dirty="0" smtClean="0">
                <a:latin typeface="游ゴシック Medium" panose="020B0500000000000000" pitchFamily="50" charset="-128"/>
                <a:ea typeface="游ゴシック Medium" panose="020B0500000000000000" pitchFamily="50" charset="-128"/>
              </a:rPr>
              <a:t>重症</a:t>
            </a:r>
            <a:endParaRPr kumimoji="1" lang="ja-JP" altLang="en-US" b="1" dirty="0">
              <a:latin typeface="游ゴシック Medium" panose="020B0500000000000000" pitchFamily="50" charset="-128"/>
              <a:ea typeface="游ゴシック Medium" panose="020B0500000000000000" pitchFamily="50" charset="-128"/>
            </a:endParaRPr>
          </a:p>
        </p:txBody>
      </p:sp>
      <p:sp>
        <p:nvSpPr>
          <p:cNvPr id="6" name="テキスト ボックス 5"/>
          <p:cNvSpPr txBox="1"/>
          <p:nvPr/>
        </p:nvSpPr>
        <p:spPr>
          <a:xfrm>
            <a:off x="6355155" y="43525"/>
            <a:ext cx="646331" cy="369332"/>
          </a:xfrm>
          <a:prstGeom prst="rect">
            <a:avLst/>
          </a:prstGeom>
          <a:solidFill>
            <a:schemeClr val="accent4">
              <a:lumMod val="40000"/>
              <a:lumOff val="60000"/>
            </a:schemeClr>
          </a:solidFill>
        </p:spPr>
        <p:txBody>
          <a:bodyPr wrap="none" rtlCol="0">
            <a:spAutoFit/>
          </a:bodyPr>
          <a:lstStyle/>
          <a:p>
            <a:r>
              <a:rPr kumimoji="1" lang="ja-JP" altLang="en-US" b="1" dirty="0" smtClean="0">
                <a:latin typeface="游ゴシック Medium" panose="020B0500000000000000" pitchFamily="50" charset="-128"/>
                <a:ea typeface="游ゴシック Medium" panose="020B0500000000000000" pitchFamily="50" charset="-128"/>
              </a:rPr>
              <a:t>軽症</a:t>
            </a:r>
            <a:endParaRPr kumimoji="1" lang="ja-JP" altLang="en-US" b="1" dirty="0">
              <a:latin typeface="游ゴシック Medium" panose="020B0500000000000000" pitchFamily="50" charset="-128"/>
              <a:ea typeface="游ゴシック Medium" panose="020B0500000000000000" pitchFamily="50" charset="-128"/>
            </a:endParaRPr>
          </a:p>
        </p:txBody>
      </p:sp>
      <p:sp>
        <p:nvSpPr>
          <p:cNvPr id="7" name="テキスト ボックス 6"/>
          <p:cNvSpPr txBox="1"/>
          <p:nvPr/>
        </p:nvSpPr>
        <p:spPr>
          <a:xfrm>
            <a:off x="4210789" y="34509"/>
            <a:ext cx="877163" cy="369332"/>
          </a:xfrm>
          <a:prstGeom prst="rect">
            <a:avLst/>
          </a:prstGeom>
          <a:solidFill>
            <a:schemeClr val="accent4">
              <a:lumMod val="40000"/>
              <a:lumOff val="60000"/>
            </a:schemeClr>
          </a:solidFill>
        </p:spPr>
        <p:txBody>
          <a:bodyPr wrap="none" rtlCol="0">
            <a:spAutoFit/>
          </a:bodyPr>
          <a:lstStyle/>
          <a:p>
            <a:r>
              <a:rPr lang="ja-JP" altLang="en-US" b="1" dirty="0" smtClean="0">
                <a:latin typeface="游ゴシック Medium" panose="020B0500000000000000" pitchFamily="50" charset="-128"/>
                <a:ea typeface="游ゴシック Medium" panose="020B0500000000000000" pitchFamily="50" charset="-128"/>
              </a:rPr>
              <a:t>中等</a:t>
            </a:r>
            <a:r>
              <a:rPr lang="ja-JP" altLang="en-US" b="1" dirty="0">
                <a:latin typeface="游ゴシック Medium" panose="020B0500000000000000" pitchFamily="50" charset="-128"/>
                <a:ea typeface="游ゴシック Medium" panose="020B0500000000000000" pitchFamily="50" charset="-128"/>
              </a:rPr>
              <a:t>症</a:t>
            </a:r>
            <a:endParaRPr kumimoji="1" lang="ja-JP" altLang="en-US" b="1"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248242057"/>
      </p:ext>
    </p:extLst>
  </p:cSld>
  <p:clrMapOvr>
    <a:masterClrMapping/>
  </p:clrMapOvr>
  <mc:AlternateContent xmlns:mc="http://schemas.openxmlformats.org/markup-compatibility/2006" xmlns:p14="http://schemas.microsoft.com/office/powerpoint/2010/main">
    <mc:Choice Requires="p14">
      <p:transition spd="slow" p14:dur="2000" advTm="6696"/>
    </mc:Choice>
    <mc:Fallback xmlns="">
      <p:transition spd="slow" advTm="669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5" name="タイトル 4">
            <a:extLst>
              <a:ext uri="{FF2B5EF4-FFF2-40B4-BE49-F238E27FC236}">
                <a16:creationId xmlns:a16="http://schemas.microsoft.com/office/drawing/2014/main" id="{2656E7BC-96F2-4146-94A0-05176FA189CE}"/>
              </a:ext>
            </a:extLst>
          </p:cNvPr>
          <p:cNvSpPr>
            <a:spLocks noGrp="1"/>
          </p:cNvSpPr>
          <p:nvPr>
            <p:ph type="title"/>
          </p:nvPr>
        </p:nvSpPr>
        <p:spPr>
          <a:xfrm>
            <a:off x="618827" y="345009"/>
            <a:ext cx="7763470" cy="1252534"/>
          </a:xfrm>
        </p:spPr>
        <p:txBody>
          <a:bodyPr>
            <a:noAutofit/>
          </a:bodyPr>
          <a:lstStyle/>
          <a:p>
            <a:r>
              <a:rPr lang="ja-JP" altLang="en-US" sz="3600" dirty="0">
                <a:latin typeface="游ゴシック Medium" panose="020B0500000000000000" pitchFamily="50" charset="-128"/>
                <a:ea typeface="游ゴシック Medium" panose="020B0500000000000000" pitchFamily="50" charset="-128"/>
              </a:rPr>
              <a:t>こんな症状があれば</a:t>
            </a:r>
            <a:r>
              <a:rPr lang="ja-JP" altLang="en-US" sz="3600" dirty="0" smtClean="0">
                <a:latin typeface="游ゴシック Medium" panose="020B0500000000000000" pitchFamily="50" charset="-128"/>
                <a:ea typeface="游ゴシック Medium" panose="020B0500000000000000" pitchFamily="50" charset="-128"/>
              </a:rPr>
              <a:t>、</a:t>
            </a:r>
            <a:r>
              <a:rPr lang="en-US" altLang="ja-JP" sz="3600" dirty="0" smtClean="0">
                <a:latin typeface="游ゴシック Medium" panose="020B0500000000000000" pitchFamily="50" charset="-128"/>
                <a:ea typeface="游ゴシック Medium" panose="020B0500000000000000" pitchFamily="50" charset="-128"/>
              </a:rPr>
              <a:t/>
            </a:r>
            <a:br>
              <a:rPr lang="en-US" altLang="ja-JP" sz="3600" dirty="0" smtClean="0">
                <a:latin typeface="游ゴシック Medium" panose="020B0500000000000000" pitchFamily="50" charset="-128"/>
                <a:ea typeface="游ゴシック Medium" panose="020B0500000000000000" pitchFamily="50" charset="-128"/>
              </a:rPr>
            </a:br>
            <a:r>
              <a:rPr lang="ja-JP" altLang="en-US" sz="3600" dirty="0" smtClean="0">
                <a:latin typeface="游ゴシック Medium" panose="020B0500000000000000" pitchFamily="50" charset="-128"/>
                <a:ea typeface="游ゴシック Medium" panose="020B0500000000000000" pitchFamily="50" charset="-128"/>
              </a:rPr>
              <a:t>食物</a:t>
            </a:r>
            <a:r>
              <a:rPr lang="ja-JP" altLang="en-US" sz="3600" dirty="0">
                <a:latin typeface="游ゴシック Medium" panose="020B0500000000000000" pitchFamily="50" charset="-128"/>
                <a:ea typeface="游ゴシック Medium" panose="020B0500000000000000" pitchFamily="50" charset="-128"/>
              </a:rPr>
              <a:t>アレルギーを疑って</a:t>
            </a:r>
            <a:r>
              <a:rPr lang="ja-JP" altLang="en-US" sz="3600" dirty="0" smtClean="0">
                <a:latin typeface="游ゴシック Medium" panose="020B0500000000000000" pitchFamily="50" charset="-128"/>
                <a:ea typeface="游ゴシック Medium" panose="020B0500000000000000" pitchFamily="50" charset="-128"/>
              </a:rPr>
              <a:t>ください</a:t>
            </a:r>
            <a:endParaRPr lang="ja-JP" altLang="en-US" sz="3600" dirty="0">
              <a:latin typeface="游ゴシック Medium" panose="020B0500000000000000" pitchFamily="50" charset="-128"/>
              <a:ea typeface="游ゴシック Medium" panose="020B0500000000000000" pitchFamily="50" charset="-128"/>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6" name="コンテンツ プレースホルダー 5">
            <a:extLst>
              <a:ext uri="{FF2B5EF4-FFF2-40B4-BE49-F238E27FC236}">
                <a16:creationId xmlns:a16="http://schemas.microsoft.com/office/drawing/2014/main" id="{7ACE91B0-AE67-4856-AB6C-DD8F8A5B13B2}"/>
              </a:ext>
            </a:extLst>
          </p:cNvPr>
          <p:cNvSpPr>
            <a:spLocks noGrp="1"/>
          </p:cNvSpPr>
          <p:nvPr>
            <p:ph idx="1"/>
          </p:nvPr>
        </p:nvSpPr>
        <p:spPr>
          <a:xfrm>
            <a:off x="324098" y="1823089"/>
            <a:ext cx="8352927" cy="4513342"/>
          </a:xfrm>
        </p:spPr>
        <p:txBody>
          <a:bodyPr>
            <a:normAutofit/>
          </a:bodyPr>
          <a:lstStyle/>
          <a:p>
            <a:pPr>
              <a:buFont typeface="Wingdings" panose="05000000000000000000" pitchFamily="2" charset="2"/>
              <a:buChar char="n"/>
            </a:pPr>
            <a:r>
              <a:rPr lang="ja-JP" altLang="en-US" sz="2800" dirty="0" smtClean="0">
                <a:latin typeface="游ゴシック Medium" panose="020B0500000000000000" pitchFamily="50" charset="-128"/>
                <a:ea typeface="游ゴシック Medium" panose="020B0500000000000000" pitchFamily="50" charset="-128"/>
              </a:rPr>
              <a:t>皮膚症状</a:t>
            </a:r>
            <a:r>
              <a:rPr lang="ja-JP" altLang="en-US" sz="2800" dirty="0">
                <a:latin typeface="游ゴシック Medium" panose="020B0500000000000000" pitchFamily="50" charset="-128"/>
                <a:ea typeface="游ゴシック Medium" panose="020B0500000000000000" pitchFamily="50" charset="-128"/>
              </a:rPr>
              <a:t>：赤み、かゆみ、むくみ、</a:t>
            </a:r>
            <a:r>
              <a:rPr lang="ja-JP" altLang="en-US" sz="2800" dirty="0" smtClean="0">
                <a:latin typeface="游ゴシック Medium" panose="020B0500000000000000" pitchFamily="50" charset="-128"/>
                <a:ea typeface="游ゴシック Medium" panose="020B0500000000000000" pitchFamily="50" charset="-128"/>
              </a:rPr>
              <a:t>じんましん</a:t>
            </a:r>
            <a:endParaRPr lang="en-US" altLang="ja-JP" sz="2800" dirty="0" smtClean="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ja-JP" altLang="en-US" sz="2800" dirty="0">
                <a:latin typeface="游ゴシック Medium" panose="020B0500000000000000" pitchFamily="50" charset="-128"/>
                <a:ea typeface="游ゴシック Medium" panose="020B0500000000000000" pitchFamily="50" charset="-128"/>
              </a:rPr>
              <a:t>粘膜症状：まぶたがはれる、くしゃみ、</a:t>
            </a:r>
            <a:r>
              <a:rPr lang="ja-JP" altLang="en-US" sz="2800" dirty="0" smtClean="0">
                <a:latin typeface="游ゴシック Medium" panose="020B0500000000000000" pitchFamily="50" charset="-128"/>
                <a:ea typeface="游ゴシック Medium" panose="020B0500000000000000" pitchFamily="50" charset="-128"/>
              </a:rPr>
              <a:t>鼻水</a:t>
            </a:r>
            <a:endParaRPr lang="en-US" altLang="ja-JP" sz="2800" dirty="0" smtClean="0">
              <a:latin typeface="游ゴシック Medium" panose="020B0500000000000000" pitchFamily="50" charset="-128"/>
              <a:ea typeface="游ゴシック Medium" panose="020B0500000000000000" pitchFamily="50" charset="-128"/>
            </a:endParaRPr>
          </a:p>
          <a:p>
            <a:pPr marL="0" indent="0">
              <a:buNone/>
            </a:pPr>
            <a:r>
              <a:rPr lang="en-US" altLang="ja-JP" sz="2800" dirty="0">
                <a:latin typeface="游ゴシック Medium" panose="020B0500000000000000" pitchFamily="50" charset="-128"/>
                <a:ea typeface="游ゴシック Medium" panose="020B0500000000000000" pitchFamily="50" charset="-128"/>
              </a:rPr>
              <a:t>	</a:t>
            </a:r>
            <a:r>
              <a:rPr lang="en-US" altLang="ja-JP" sz="2800" dirty="0" smtClean="0">
                <a:latin typeface="游ゴシック Medium" panose="020B0500000000000000" pitchFamily="50" charset="-128"/>
                <a:ea typeface="游ゴシック Medium" panose="020B0500000000000000" pitchFamily="50" charset="-128"/>
              </a:rPr>
              <a:t>	</a:t>
            </a:r>
            <a:r>
              <a:rPr lang="ja-JP" altLang="en-US" sz="2800" dirty="0">
                <a:latin typeface="游ゴシック Medium" panose="020B0500000000000000" pitchFamily="50" charset="-128"/>
                <a:ea typeface="游ゴシック Medium" panose="020B0500000000000000" pitchFamily="50" charset="-128"/>
              </a:rPr>
              <a:t>　</a:t>
            </a:r>
            <a:r>
              <a:rPr lang="ja-JP" altLang="en-US" sz="2800" dirty="0" smtClean="0">
                <a:latin typeface="游ゴシック Medium" panose="020B0500000000000000" pitchFamily="50" charset="-128"/>
                <a:ea typeface="游ゴシック Medium" panose="020B0500000000000000" pitchFamily="50" charset="-128"/>
              </a:rPr>
              <a:t>　鼻</a:t>
            </a:r>
            <a:r>
              <a:rPr lang="ja-JP" altLang="en-US" sz="2800" dirty="0">
                <a:latin typeface="游ゴシック Medium" panose="020B0500000000000000" pitchFamily="50" charset="-128"/>
                <a:ea typeface="游ゴシック Medium" panose="020B0500000000000000" pitchFamily="50" charset="-128"/>
              </a:rPr>
              <a:t>がつまる、口の中や喉の</a:t>
            </a:r>
            <a:r>
              <a:rPr lang="ja-JP" altLang="en-US" sz="2800" dirty="0" smtClean="0">
                <a:latin typeface="游ゴシック Medium" panose="020B0500000000000000" pitchFamily="50" charset="-128"/>
                <a:ea typeface="游ゴシック Medium" panose="020B0500000000000000" pitchFamily="50" charset="-128"/>
              </a:rPr>
              <a:t>違和感</a:t>
            </a:r>
            <a:endParaRPr lang="en-US" altLang="ja-JP" sz="2800" dirty="0" smtClean="0">
              <a:latin typeface="游ゴシック Medium" panose="020B0500000000000000" pitchFamily="50" charset="-128"/>
              <a:ea typeface="游ゴシック Medium" panose="020B0500000000000000" pitchFamily="50" charset="-128"/>
            </a:endParaRPr>
          </a:p>
          <a:p>
            <a:pPr marL="0" indent="0">
              <a:buNone/>
            </a:pPr>
            <a:r>
              <a:rPr lang="en-US" altLang="ja-JP" sz="2800" dirty="0" smtClean="0">
                <a:latin typeface="游ゴシック Medium" panose="020B0500000000000000" pitchFamily="50" charset="-128"/>
                <a:ea typeface="游ゴシック Medium" panose="020B0500000000000000" pitchFamily="50" charset="-128"/>
              </a:rPr>
              <a:t>		</a:t>
            </a:r>
            <a:r>
              <a:rPr lang="ja-JP" altLang="en-US" sz="2800" dirty="0">
                <a:latin typeface="游ゴシック Medium" panose="020B0500000000000000" pitchFamily="50" charset="-128"/>
                <a:ea typeface="游ゴシック Medium" panose="020B0500000000000000" pitchFamily="50" charset="-128"/>
              </a:rPr>
              <a:t>　</a:t>
            </a:r>
            <a:r>
              <a:rPr lang="ja-JP" altLang="en-US" sz="2800" dirty="0" smtClean="0">
                <a:latin typeface="游ゴシック Medium" panose="020B0500000000000000" pitchFamily="50" charset="-128"/>
                <a:ea typeface="游ゴシック Medium" panose="020B0500000000000000" pitchFamily="50" charset="-128"/>
              </a:rPr>
              <a:t>　喉</a:t>
            </a:r>
            <a:r>
              <a:rPr lang="ja-JP" altLang="en-US" sz="2800" dirty="0">
                <a:latin typeface="游ゴシック Medium" panose="020B0500000000000000" pitchFamily="50" charset="-128"/>
                <a:ea typeface="游ゴシック Medium" panose="020B0500000000000000" pitchFamily="50" charset="-128"/>
              </a:rPr>
              <a:t>のかゆみ・</a:t>
            </a:r>
            <a:r>
              <a:rPr lang="ja-JP" altLang="en-US" sz="2800" dirty="0" smtClean="0">
                <a:latin typeface="游ゴシック Medium" panose="020B0500000000000000" pitchFamily="50" charset="-128"/>
                <a:ea typeface="游ゴシック Medium" panose="020B0500000000000000" pitchFamily="50" charset="-128"/>
              </a:rPr>
              <a:t>イガイガ感</a:t>
            </a:r>
            <a:endParaRPr lang="en-US" altLang="ja-JP" sz="2800" dirty="0" smtClean="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ja-JP" altLang="en-US" sz="2800" dirty="0" smtClean="0">
                <a:latin typeface="游ゴシック Medium" panose="020B0500000000000000" pitchFamily="50" charset="-128"/>
                <a:ea typeface="游ゴシック Medium" panose="020B0500000000000000" pitchFamily="50" charset="-128"/>
              </a:rPr>
              <a:t>消化器症状</a:t>
            </a:r>
            <a:r>
              <a:rPr lang="ja-JP" altLang="en-US" sz="2800" dirty="0">
                <a:latin typeface="游ゴシック Medium" panose="020B0500000000000000" pitchFamily="50" charset="-128"/>
                <a:ea typeface="游ゴシック Medium" panose="020B0500000000000000" pitchFamily="50" charset="-128"/>
              </a:rPr>
              <a:t>：気持ち悪さ、腹痛、吐く、下痢</a:t>
            </a:r>
            <a:endParaRPr lang="en-US" altLang="ja-JP" sz="2800"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ja-JP" altLang="en-US" sz="2800" dirty="0" smtClean="0">
                <a:latin typeface="游ゴシック Medium" panose="020B0500000000000000" pitchFamily="50" charset="-128"/>
                <a:ea typeface="游ゴシック Medium" panose="020B0500000000000000" pitchFamily="50" charset="-128"/>
              </a:rPr>
              <a:t>呼吸器症状：</a:t>
            </a:r>
            <a:r>
              <a:rPr lang="ja-JP" altLang="en-US" sz="2800" dirty="0">
                <a:latin typeface="游ゴシック Medium" panose="020B0500000000000000" pitchFamily="50" charset="-128"/>
                <a:ea typeface="游ゴシック Medium" panose="020B0500000000000000" pitchFamily="50" charset="-128"/>
              </a:rPr>
              <a:t>喉が締めつけられる</a:t>
            </a:r>
            <a:r>
              <a:rPr lang="ja-JP" altLang="en-US" sz="2800" dirty="0" smtClean="0">
                <a:latin typeface="游ゴシック Medium" panose="020B0500000000000000" pitchFamily="50" charset="-128"/>
                <a:ea typeface="游ゴシック Medium" panose="020B0500000000000000" pitchFamily="50" charset="-128"/>
              </a:rPr>
              <a:t>感じ</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dirty="0">
                <a:latin typeface="游ゴシック Medium" panose="020B0500000000000000" pitchFamily="50" charset="-128"/>
                <a:ea typeface="游ゴシック Medium" panose="020B0500000000000000" pitchFamily="50" charset="-128"/>
              </a:rPr>
              <a:t>	</a:t>
            </a:r>
            <a:r>
              <a:rPr lang="en-US" altLang="ja-JP" sz="2800" dirty="0" smtClean="0">
                <a:latin typeface="游ゴシック Medium" panose="020B0500000000000000" pitchFamily="50" charset="-128"/>
                <a:ea typeface="游ゴシック Medium" panose="020B0500000000000000" pitchFamily="50" charset="-128"/>
              </a:rPr>
              <a:t>		</a:t>
            </a:r>
            <a:r>
              <a:rPr lang="ja-JP" altLang="en-US" sz="2800" dirty="0" smtClean="0">
                <a:latin typeface="游ゴシック Medium" panose="020B0500000000000000" pitchFamily="50" charset="-128"/>
                <a:ea typeface="游ゴシック Medium" panose="020B0500000000000000" pitchFamily="50" charset="-128"/>
              </a:rPr>
              <a:t>　声</a:t>
            </a:r>
            <a:r>
              <a:rPr lang="ja-JP" altLang="en-US" sz="2800" dirty="0">
                <a:latin typeface="游ゴシック Medium" panose="020B0500000000000000" pitchFamily="50" charset="-128"/>
                <a:ea typeface="游ゴシック Medium" panose="020B0500000000000000" pitchFamily="50" charset="-128"/>
              </a:rPr>
              <a:t>のかすれ、せき込み、</a:t>
            </a:r>
            <a:r>
              <a:rPr lang="ja-JP" altLang="en-US" sz="2800" dirty="0" smtClean="0">
                <a:latin typeface="游ゴシック Medium" panose="020B0500000000000000" pitchFamily="50" charset="-128"/>
                <a:ea typeface="游ゴシック Medium" panose="020B0500000000000000" pitchFamily="50" charset="-128"/>
              </a:rPr>
              <a:t>ゼーゼー</a:t>
            </a:r>
            <a:endParaRPr lang="en-US" altLang="ja-JP" sz="2800" dirty="0" smtClean="0">
              <a:latin typeface="游ゴシック Medium" panose="020B0500000000000000" pitchFamily="50" charset="-128"/>
              <a:ea typeface="游ゴシック Medium" panose="020B0500000000000000" pitchFamily="50" charset="-128"/>
            </a:endParaRPr>
          </a:p>
          <a:p>
            <a:pPr marL="0" indent="0">
              <a:buNone/>
            </a:pPr>
            <a:r>
              <a:rPr lang="en-US" altLang="ja-JP" sz="2800" dirty="0">
                <a:latin typeface="游ゴシック Medium" panose="020B0500000000000000" pitchFamily="50" charset="-128"/>
                <a:ea typeface="游ゴシック Medium" panose="020B0500000000000000" pitchFamily="50" charset="-128"/>
              </a:rPr>
              <a:t>	</a:t>
            </a:r>
            <a:r>
              <a:rPr lang="en-US" altLang="ja-JP" sz="2800" dirty="0" smtClean="0">
                <a:latin typeface="游ゴシック Medium" panose="020B0500000000000000" pitchFamily="50" charset="-128"/>
                <a:ea typeface="游ゴシック Medium" panose="020B0500000000000000" pitchFamily="50" charset="-128"/>
              </a:rPr>
              <a:t>		</a:t>
            </a:r>
            <a:r>
              <a:rPr lang="ja-JP" altLang="en-US" sz="2800" dirty="0" smtClean="0">
                <a:latin typeface="游ゴシック Medium" panose="020B0500000000000000" pitchFamily="50" charset="-128"/>
                <a:ea typeface="游ゴシック Medium" panose="020B0500000000000000" pitchFamily="50" charset="-128"/>
              </a:rPr>
              <a:t>　呼吸</a:t>
            </a:r>
            <a:r>
              <a:rPr lang="ja-JP" altLang="en-US" sz="2800" dirty="0">
                <a:latin typeface="游ゴシック Medium" panose="020B0500000000000000" pitchFamily="50" charset="-128"/>
                <a:ea typeface="游ゴシック Medium" panose="020B0500000000000000" pitchFamily="50" charset="-128"/>
              </a:rPr>
              <a:t>が</a:t>
            </a:r>
            <a:r>
              <a:rPr lang="ja-JP" altLang="en-US" sz="2800" dirty="0" smtClean="0">
                <a:latin typeface="游ゴシック Medium" panose="020B0500000000000000" pitchFamily="50" charset="-128"/>
                <a:ea typeface="游ゴシック Medium" panose="020B0500000000000000" pitchFamily="50" charset="-128"/>
              </a:rPr>
              <a:t>しづらい</a:t>
            </a:r>
            <a:endParaRPr lang="en-US" altLang="ja-JP" sz="2800" dirty="0">
              <a:latin typeface="游ゴシック Medium" panose="020B0500000000000000" pitchFamily="50" charset="-128"/>
              <a:ea typeface="游ゴシック Medium" panose="020B0500000000000000" pitchFamily="50" charset="-128"/>
            </a:endParaRPr>
          </a:p>
        </p:txBody>
      </p:sp>
      <p:sp>
        <p:nvSpPr>
          <p:cNvPr id="2" name="角丸四角形 1"/>
          <p:cNvSpPr/>
          <p:nvPr/>
        </p:nvSpPr>
        <p:spPr>
          <a:xfrm>
            <a:off x="827029" y="5626259"/>
            <a:ext cx="7344816" cy="720080"/>
          </a:xfrm>
          <a:prstGeom prst="roundRect">
            <a:avLst/>
          </a:prstGeom>
          <a:solidFill>
            <a:schemeClr val="accent4">
              <a:lumMod val="40000"/>
              <a:lumOff val="6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ysClr val="windowText" lastClr="000000"/>
                </a:solidFill>
              </a:rPr>
              <a:t>最悪の場合、死に至ることも</a:t>
            </a:r>
            <a:endParaRPr kumimoji="1" lang="ja-JP" altLang="en-US" sz="2800" b="1" dirty="0">
              <a:solidFill>
                <a:sysClr val="windowText" lastClr="000000"/>
              </a:solidFill>
            </a:endParaRPr>
          </a:p>
        </p:txBody>
      </p:sp>
    </p:spTree>
    <p:extLst>
      <p:ext uri="{BB962C8B-B14F-4D97-AF65-F5344CB8AC3E}">
        <p14:creationId xmlns:p14="http://schemas.microsoft.com/office/powerpoint/2010/main" val="3412346321"/>
      </p:ext>
    </p:extLst>
  </p:cSld>
  <p:clrMapOvr>
    <a:masterClrMapping/>
  </p:clrMapOvr>
  <mc:AlternateContent xmlns:mc="http://schemas.openxmlformats.org/markup-compatibility/2006" xmlns:p14="http://schemas.microsoft.com/office/powerpoint/2010/main">
    <mc:Choice Requires="p14">
      <p:transition spd="slow" p14:dur="2000" advTm="30067"/>
    </mc:Choice>
    <mc:Fallback xmlns="">
      <p:transition spd="slow" advTm="3006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30272" y="288842"/>
            <a:ext cx="8052026" cy="523220"/>
          </a:xfrm>
          <a:prstGeom prst="rect">
            <a:avLst/>
          </a:prstGeom>
        </p:spPr>
        <p:txBody>
          <a:bodyPr wrap="square">
            <a:spAutoFit/>
          </a:bodyPr>
          <a:lstStyle/>
          <a:p>
            <a:r>
              <a:rPr lang="ja-JP" altLang="en-US" sz="2800" dirty="0" smtClean="0">
                <a:latin typeface="游ゴシック Medium" panose="020B0500000000000000" pitchFamily="50" charset="-128"/>
                <a:ea typeface="游ゴシック Medium" panose="020B0500000000000000" pitchFamily="50" charset="-128"/>
              </a:rPr>
              <a:t>初期対応に関するクイズ①</a:t>
            </a:r>
            <a:endParaRPr lang="en-US" altLang="ja-JP" sz="2800" dirty="0">
              <a:latin typeface="游ゴシック Medium" panose="020B0500000000000000" pitchFamily="50" charset="-128"/>
              <a:ea typeface="游ゴシック Medium" panose="020B0500000000000000" pitchFamily="50" charset="-128"/>
            </a:endParaRPr>
          </a:p>
        </p:txBody>
      </p:sp>
      <p:pic>
        <p:nvPicPr>
          <p:cNvPr id="4" name="図 3"/>
          <p:cNvPicPr>
            <a:picLocks noChangeAspect="1"/>
          </p:cNvPicPr>
          <p:nvPr/>
        </p:nvPicPr>
        <p:blipFill>
          <a:blip r:embed="rId3"/>
          <a:stretch>
            <a:fillRect/>
          </a:stretch>
        </p:blipFill>
        <p:spPr>
          <a:xfrm>
            <a:off x="648009" y="2492907"/>
            <a:ext cx="7416552" cy="3888289"/>
          </a:xfrm>
          <a:prstGeom prst="rect">
            <a:avLst/>
          </a:prstGeom>
        </p:spPr>
      </p:pic>
      <p:sp>
        <p:nvSpPr>
          <p:cNvPr id="5" name="正方形/長方形 4"/>
          <p:cNvSpPr/>
          <p:nvPr/>
        </p:nvSpPr>
        <p:spPr>
          <a:xfrm>
            <a:off x="252090" y="812062"/>
            <a:ext cx="8568952" cy="1631216"/>
          </a:xfrm>
          <a:prstGeom prst="rect">
            <a:avLst/>
          </a:prstGeom>
        </p:spPr>
        <p:txBody>
          <a:bodyPr wrap="square">
            <a:spAutoFit/>
          </a:bodyPr>
          <a:lstStyle/>
          <a:p>
            <a:r>
              <a:rPr lang="ja-JP" altLang="en-US" sz="2000" dirty="0" smtClean="0">
                <a:latin typeface="游ゴシック Medium" panose="020B0500000000000000" pitchFamily="50" charset="-128"/>
                <a:ea typeface="游ゴシック Medium" panose="020B0500000000000000" pitchFamily="50" charset="-128"/>
              </a:rPr>
              <a:t>鶏卵アレルギーと診断されている女児。</a:t>
            </a:r>
            <a:endParaRPr lang="en-US" altLang="ja-JP" sz="2000" dirty="0" smtClean="0">
              <a:latin typeface="游ゴシック Medium" panose="020B0500000000000000" pitchFamily="50" charset="-128"/>
              <a:ea typeface="游ゴシック Medium" panose="020B0500000000000000" pitchFamily="50" charset="-128"/>
            </a:endParaRPr>
          </a:p>
          <a:p>
            <a:r>
              <a:rPr lang="ja-JP" altLang="en-US" sz="2000" dirty="0" smtClean="0">
                <a:latin typeface="游ゴシック Medium" panose="020B0500000000000000" pitchFamily="50" charset="-128"/>
                <a:ea typeface="游ゴシック Medium" panose="020B0500000000000000" pitchFamily="50" charset="-128"/>
              </a:rPr>
              <a:t>おやつを食べたあとに「気持ちが悪い」といい出しました。お菓子に記載されている成分表を確認したところ、鶏卵が含まれていることに気づきました。その後、急に嘔吐しました。</a:t>
            </a:r>
            <a:endParaRPr lang="en-US" altLang="ja-JP" sz="2000" dirty="0" smtClean="0">
              <a:latin typeface="游ゴシック Medium" panose="020B0500000000000000" pitchFamily="50" charset="-128"/>
              <a:ea typeface="游ゴシック Medium" panose="020B0500000000000000" pitchFamily="50" charset="-128"/>
            </a:endParaRPr>
          </a:p>
          <a:p>
            <a:r>
              <a:rPr lang="ja-JP" altLang="en-US" sz="2000" dirty="0" smtClean="0">
                <a:latin typeface="游ゴシック Medium" panose="020B0500000000000000" pitchFamily="50" charset="-128"/>
                <a:ea typeface="游ゴシック Medium" panose="020B0500000000000000" pitchFamily="50" charset="-128"/>
              </a:rPr>
              <a:t>会話は問題なく可能で、顔色も悪くありません。</a:t>
            </a:r>
            <a:endParaRPr lang="en-US" altLang="ja-JP" sz="2000" dirty="0">
              <a:latin typeface="游ゴシック Medium" panose="020B0500000000000000" pitchFamily="50" charset="-128"/>
              <a:ea typeface="游ゴシック Medium" panose="020B0500000000000000" pitchFamily="50" charset="-128"/>
            </a:endParaRPr>
          </a:p>
        </p:txBody>
      </p:sp>
      <p:sp>
        <p:nvSpPr>
          <p:cNvPr id="6" name="テキスト ボックス 5"/>
          <p:cNvSpPr txBox="1"/>
          <p:nvPr/>
        </p:nvSpPr>
        <p:spPr>
          <a:xfrm>
            <a:off x="2166539" y="6172398"/>
            <a:ext cx="6834586"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出典：アレルギーポータル「食物アレルギーによって起こる症状と治療について」</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97328758"/>
      </p:ext>
    </p:extLst>
  </p:cSld>
  <p:clrMapOvr>
    <a:masterClrMapping/>
  </p:clrMapOvr>
  <mc:AlternateContent xmlns:mc="http://schemas.openxmlformats.org/markup-compatibility/2006" xmlns:p14="http://schemas.microsoft.com/office/powerpoint/2010/main">
    <mc:Choice Requires="p14">
      <p:transition spd="slow" p14:dur="2000" advTm="69315"/>
    </mc:Choice>
    <mc:Fallback xmlns="">
      <p:transition spd="slow" advTm="6931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0082" y="1295871"/>
            <a:ext cx="8640960" cy="1323439"/>
          </a:xfrm>
          <a:prstGeom prst="rect">
            <a:avLst/>
          </a:prstGeom>
        </p:spPr>
        <p:txBody>
          <a:bodyPr wrap="square">
            <a:spAutoFit/>
          </a:bodyPr>
          <a:lstStyle/>
          <a:p>
            <a:r>
              <a:rPr lang="ja-JP" altLang="en-US" sz="2000" dirty="0" smtClean="0">
                <a:latin typeface="游ゴシック Medium" panose="020B0500000000000000" pitchFamily="50" charset="-128"/>
                <a:ea typeface="游ゴシック Medium" panose="020B0500000000000000" pitchFamily="50" charset="-128"/>
              </a:rPr>
              <a:t>鶏卵アレルギーの症状の一つとして、吐き気、嘔吐といった消化器症状が認められています。嘔吐の際に注意すべきことは、まず、嘔吐物が気道に入って肺炎や窒息を起こすことを防ぐことです。そのため、嘔吐物が横に流れ出るように、体と顔を横に向けることが重要です。</a:t>
            </a:r>
            <a:endParaRPr lang="en-US" altLang="ja-JP" sz="2000" dirty="0">
              <a:latin typeface="游ゴシック Medium" panose="020B0500000000000000" pitchFamily="50" charset="-128"/>
              <a:ea typeface="游ゴシック Medium" panose="020B0500000000000000" pitchFamily="50" charset="-128"/>
            </a:endParaRPr>
          </a:p>
        </p:txBody>
      </p:sp>
      <p:pic>
        <p:nvPicPr>
          <p:cNvPr id="4" name="図 3"/>
          <p:cNvPicPr>
            <a:picLocks noChangeAspect="1"/>
          </p:cNvPicPr>
          <p:nvPr/>
        </p:nvPicPr>
        <p:blipFill>
          <a:blip r:embed="rId3"/>
          <a:stretch>
            <a:fillRect/>
          </a:stretch>
        </p:blipFill>
        <p:spPr>
          <a:xfrm>
            <a:off x="756146" y="431775"/>
            <a:ext cx="6048672" cy="576064"/>
          </a:xfrm>
          <a:prstGeom prst="rect">
            <a:avLst/>
          </a:prstGeom>
        </p:spPr>
      </p:pic>
      <p:pic>
        <p:nvPicPr>
          <p:cNvPr id="5" name="図 4"/>
          <p:cNvPicPr>
            <a:picLocks noChangeAspect="1"/>
          </p:cNvPicPr>
          <p:nvPr/>
        </p:nvPicPr>
        <p:blipFill>
          <a:blip r:embed="rId4"/>
          <a:stretch>
            <a:fillRect/>
          </a:stretch>
        </p:blipFill>
        <p:spPr>
          <a:xfrm>
            <a:off x="663128" y="2717299"/>
            <a:ext cx="7962900" cy="3190875"/>
          </a:xfrm>
          <a:prstGeom prst="rect">
            <a:avLst/>
          </a:prstGeom>
        </p:spPr>
      </p:pic>
    </p:spTree>
    <p:extLst>
      <p:ext uri="{BB962C8B-B14F-4D97-AF65-F5344CB8AC3E}">
        <p14:creationId xmlns:p14="http://schemas.microsoft.com/office/powerpoint/2010/main" val="168000709"/>
      </p:ext>
    </p:extLst>
  </p:cSld>
  <p:clrMapOvr>
    <a:masterClrMapping/>
  </p:clrMapOvr>
  <mc:AlternateContent xmlns:mc="http://schemas.openxmlformats.org/markup-compatibility/2006" xmlns:p14="http://schemas.microsoft.com/office/powerpoint/2010/main">
    <mc:Choice Requires="p14">
      <p:transition spd="slow" p14:dur="2000" advTm="27625"/>
    </mc:Choice>
    <mc:Fallback xmlns="">
      <p:transition spd="slow" advTm="2762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30272" y="288842"/>
            <a:ext cx="8052026" cy="523220"/>
          </a:xfrm>
          <a:prstGeom prst="rect">
            <a:avLst/>
          </a:prstGeom>
        </p:spPr>
        <p:txBody>
          <a:bodyPr wrap="square">
            <a:spAutoFit/>
          </a:bodyPr>
          <a:lstStyle/>
          <a:p>
            <a:r>
              <a:rPr lang="ja-JP" altLang="en-US" sz="2800" dirty="0" smtClean="0">
                <a:latin typeface="游ゴシック Medium" panose="020B0500000000000000" pitchFamily="50" charset="-128"/>
                <a:ea typeface="游ゴシック Medium" panose="020B0500000000000000" pitchFamily="50" charset="-128"/>
              </a:rPr>
              <a:t>初期対応に関するクイズ②</a:t>
            </a:r>
            <a:endParaRPr lang="en-US" altLang="ja-JP" sz="2800" dirty="0">
              <a:latin typeface="游ゴシック Medium" panose="020B0500000000000000" pitchFamily="50" charset="-128"/>
              <a:ea typeface="游ゴシック Medium" panose="020B0500000000000000" pitchFamily="50" charset="-128"/>
            </a:endParaRPr>
          </a:p>
        </p:txBody>
      </p:sp>
      <p:sp>
        <p:nvSpPr>
          <p:cNvPr id="5" name="正方形/長方形 4"/>
          <p:cNvSpPr/>
          <p:nvPr/>
        </p:nvSpPr>
        <p:spPr>
          <a:xfrm>
            <a:off x="172342" y="812062"/>
            <a:ext cx="8648700" cy="2246769"/>
          </a:xfrm>
          <a:prstGeom prst="rect">
            <a:avLst/>
          </a:prstGeom>
        </p:spPr>
        <p:txBody>
          <a:bodyPr wrap="square">
            <a:spAutoFit/>
          </a:bodyPr>
          <a:lstStyle/>
          <a:p>
            <a:r>
              <a:rPr lang="ja-JP" altLang="en-US" sz="2000" dirty="0">
                <a:latin typeface="游ゴシック Medium" panose="020B0500000000000000" pitchFamily="50" charset="-128"/>
                <a:ea typeface="游ゴシック Medium" panose="020B0500000000000000" pitchFamily="50" charset="-128"/>
              </a:rPr>
              <a:t>牛乳</a:t>
            </a:r>
            <a:r>
              <a:rPr lang="ja-JP" altLang="en-US" sz="2000" dirty="0" smtClean="0">
                <a:latin typeface="游ゴシック Medium" panose="020B0500000000000000" pitchFamily="50" charset="-128"/>
                <a:ea typeface="游ゴシック Medium" panose="020B0500000000000000" pitchFamily="50" charset="-128"/>
              </a:rPr>
              <a:t>アレルギーと診断されている</a:t>
            </a:r>
            <a:r>
              <a:rPr lang="ja-JP" altLang="en-US" sz="2000" dirty="0">
                <a:latin typeface="游ゴシック Medium" panose="020B0500000000000000" pitchFamily="50" charset="-128"/>
                <a:ea typeface="游ゴシック Medium" panose="020B0500000000000000" pitchFamily="50" charset="-128"/>
              </a:rPr>
              <a:t>男</a:t>
            </a:r>
            <a:r>
              <a:rPr lang="ja-JP" altLang="en-US" sz="2000" dirty="0" smtClean="0">
                <a:latin typeface="游ゴシック Medium" panose="020B0500000000000000" pitchFamily="50" charset="-128"/>
                <a:ea typeface="游ゴシック Medium" panose="020B0500000000000000" pitchFamily="50" charset="-128"/>
              </a:rPr>
              <a:t>児。以前にアナフィラキシー症状により入院したことがあります。病院から、抗ヒスタミン薬と気管支拡張薬、およびアドレナリン自己注射薬が処方されています。</a:t>
            </a:r>
            <a:endParaRPr lang="en-US" altLang="ja-JP" sz="2000" dirty="0" smtClean="0">
              <a:latin typeface="游ゴシック Medium" panose="020B0500000000000000" pitchFamily="50" charset="-128"/>
              <a:ea typeface="游ゴシック Medium" panose="020B0500000000000000" pitchFamily="50" charset="-128"/>
            </a:endParaRPr>
          </a:p>
          <a:p>
            <a:r>
              <a:rPr lang="ja-JP" altLang="en-US" sz="2000" dirty="0" smtClean="0">
                <a:latin typeface="游ゴシック Medium" panose="020B0500000000000000" pitchFamily="50" charset="-128"/>
                <a:ea typeface="游ゴシック Medium" panose="020B0500000000000000" pitchFamily="50" charset="-128"/>
              </a:rPr>
              <a:t>自宅で夕食をとっているときに、誤って乳製品の入ったパンを食べてしまいました。しばらくしてから軽い咳が出始め、ひどくお腹を痛がりだしました。さらに数分後には、ゼーゼーと呼吸が荒くなってきています。意識はしっかりとしています。</a:t>
            </a:r>
          </a:p>
        </p:txBody>
      </p:sp>
      <p:pic>
        <p:nvPicPr>
          <p:cNvPr id="6" name="図 5"/>
          <p:cNvPicPr>
            <a:picLocks noChangeAspect="1"/>
          </p:cNvPicPr>
          <p:nvPr/>
        </p:nvPicPr>
        <p:blipFill>
          <a:blip r:embed="rId3"/>
          <a:stretch>
            <a:fillRect/>
          </a:stretch>
        </p:blipFill>
        <p:spPr>
          <a:xfrm>
            <a:off x="172342" y="2965450"/>
            <a:ext cx="8648700" cy="3514725"/>
          </a:xfrm>
          <a:prstGeom prst="rect">
            <a:avLst/>
          </a:prstGeom>
        </p:spPr>
      </p:pic>
    </p:spTree>
    <p:extLst>
      <p:ext uri="{BB962C8B-B14F-4D97-AF65-F5344CB8AC3E}">
        <p14:creationId xmlns:p14="http://schemas.microsoft.com/office/powerpoint/2010/main" val="1621470494"/>
      </p:ext>
    </p:extLst>
  </p:cSld>
  <p:clrMapOvr>
    <a:masterClrMapping/>
  </p:clrMapOvr>
  <mc:AlternateContent xmlns:mc="http://schemas.openxmlformats.org/markup-compatibility/2006" xmlns:p14="http://schemas.microsoft.com/office/powerpoint/2010/main">
    <mc:Choice Requires="p14">
      <p:transition spd="slow" p14:dur="2000" advTm="62379"/>
    </mc:Choice>
    <mc:Fallback xmlns="">
      <p:transition spd="slow" advTm="6237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78729" y="431775"/>
            <a:ext cx="6909768" cy="504056"/>
          </a:xfrm>
          <a:prstGeom prst="rect">
            <a:avLst/>
          </a:prstGeom>
        </p:spPr>
      </p:pic>
      <p:pic>
        <p:nvPicPr>
          <p:cNvPr id="5" name="図 4"/>
          <p:cNvPicPr>
            <a:picLocks noChangeAspect="1"/>
          </p:cNvPicPr>
          <p:nvPr/>
        </p:nvPicPr>
        <p:blipFill>
          <a:blip r:embed="rId4"/>
          <a:stretch>
            <a:fillRect/>
          </a:stretch>
        </p:blipFill>
        <p:spPr>
          <a:xfrm>
            <a:off x="1404218" y="3119139"/>
            <a:ext cx="6210300" cy="3248025"/>
          </a:xfrm>
          <a:prstGeom prst="rect">
            <a:avLst/>
          </a:prstGeom>
        </p:spPr>
      </p:pic>
      <p:sp>
        <p:nvSpPr>
          <p:cNvPr id="6" name="正方形/長方形 5"/>
          <p:cNvSpPr/>
          <p:nvPr/>
        </p:nvSpPr>
        <p:spPr>
          <a:xfrm>
            <a:off x="180082" y="1125786"/>
            <a:ext cx="8640960" cy="1938992"/>
          </a:xfrm>
          <a:prstGeom prst="rect">
            <a:avLst/>
          </a:prstGeom>
        </p:spPr>
        <p:txBody>
          <a:bodyPr wrap="square">
            <a:spAutoFit/>
          </a:bodyPr>
          <a:lstStyle/>
          <a:p>
            <a:r>
              <a:rPr lang="ja-JP" altLang="en-US" sz="2000" dirty="0" smtClean="0">
                <a:latin typeface="游ゴシック Medium" panose="020B0500000000000000" pitchFamily="50" charset="-128"/>
                <a:ea typeface="游ゴシック Medium" panose="020B0500000000000000" pitchFamily="50" charset="-128"/>
              </a:rPr>
              <a:t>過去にアナフィラキシー症状を起こして入院したことがあり、今回も乳製品の誤食によってアレルギー症状が急速に進んでいます。このような場合には、抗ヒスタミン薬の内服や気管支拡張薬の吸入よりも、まず、アドレナリンの自己注射を行う必要があります。なお、今回ゼーゼーと呼吸が苦しそうでもあるものの、意識はしっかりとしており、呼吸を楽にするためには上体を起こす必要があります。</a:t>
            </a:r>
            <a:endParaRPr lang="en-US" altLang="ja-JP" sz="20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363689814"/>
      </p:ext>
    </p:extLst>
  </p:cSld>
  <p:clrMapOvr>
    <a:masterClrMapping/>
  </p:clrMapOvr>
  <mc:AlternateContent xmlns:mc="http://schemas.openxmlformats.org/markup-compatibility/2006" xmlns:p14="http://schemas.microsoft.com/office/powerpoint/2010/main">
    <mc:Choice Requires="p14">
      <p:transition spd="slow" p14:dur="2000" advTm="34693"/>
    </mc:Choice>
    <mc:Fallback xmlns="">
      <p:transition spd="slow" advTm="3469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30272" y="288842"/>
            <a:ext cx="8052026" cy="523220"/>
          </a:xfrm>
          <a:prstGeom prst="rect">
            <a:avLst/>
          </a:prstGeom>
        </p:spPr>
        <p:txBody>
          <a:bodyPr wrap="square">
            <a:spAutoFit/>
          </a:bodyPr>
          <a:lstStyle/>
          <a:p>
            <a:r>
              <a:rPr lang="ja-JP" altLang="en-US" sz="2800" dirty="0" smtClean="0">
                <a:latin typeface="游ゴシック Medium" panose="020B0500000000000000" pitchFamily="50" charset="-128"/>
                <a:ea typeface="游ゴシック Medium" panose="020B0500000000000000" pitchFamily="50" charset="-128"/>
              </a:rPr>
              <a:t>初期対応に関するクイズ③</a:t>
            </a:r>
            <a:endParaRPr lang="en-US" altLang="ja-JP" sz="2800" dirty="0">
              <a:latin typeface="游ゴシック Medium" panose="020B0500000000000000" pitchFamily="50" charset="-128"/>
              <a:ea typeface="游ゴシック Medium" panose="020B0500000000000000" pitchFamily="50" charset="-128"/>
            </a:endParaRPr>
          </a:p>
        </p:txBody>
      </p:sp>
      <p:pic>
        <p:nvPicPr>
          <p:cNvPr id="4" name="図 3"/>
          <p:cNvPicPr>
            <a:picLocks noChangeAspect="1"/>
          </p:cNvPicPr>
          <p:nvPr/>
        </p:nvPicPr>
        <p:blipFill>
          <a:blip r:embed="rId3"/>
          <a:stretch>
            <a:fillRect/>
          </a:stretch>
        </p:blipFill>
        <p:spPr>
          <a:xfrm>
            <a:off x="337057" y="1007839"/>
            <a:ext cx="7504893" cy="426663"/>
          </a:xfrm>
          <a:prstGeom prst="rect">
            <a:avLst/>
          </a:prstGeom>
        </p:spPr>
      </p:pic>
      <p:pic>
        <p:nvPicPr>
          <p:cNvPr id="7" name="図 6"/>
          <p:cNvPicPr>
            <a:picLocks noChangeAspect="1"/>
          </p:cNvPicPr>
          <p:nvPr/>
        </p:nvPicPr>
        <p:blipFill>
          <a:blip r:embed="rId4"/>
          <a:stretch>
            <a:fillRect/>
          </a:stretch>
        </p:blipFill>
        <p:spPr>
          <a:xfrm>
            <a:off x="86617" y="1653554"/>
            <a:ext cx="8734425" cy="4581525"/>
          </a:xfrm>
          <a:prstGeom prst="rect">
            <a:avLst/>
          </a:prstGeom>
        </p:spPr>
      </p:pic>
    </p:spTree>
    <p:extLst>
      <p:ext uri="{BB962C8B-B14F-4D97-AF65-F5344CB8AC3E}">
        <p14:creationId xmlns:p14="http://schemas.microsoft.com/office/powerpoint/2010/main" val="3299058654"/>
      </p:ext>
    </p:extLst>
  </p:cSld>
  <p:clrMapOvr>
    <a:masterClrMapping/>
  </p:clrMapOvr>
  <mc:AlternateContent xmlns:mc="http://schemas.openxmlformats.org/markup-compatibility/2006" xmlns:p14="http://schemas.microsoft.com/office/powerpoint/2010/main">
    <mc:Choice Requires="p14">
      <p:transition spd="slow" p14:dur="2000" advTm="34250"/>
    </mc:Choice>
    <mc:Fallback xmlns="">
      <p:transition spd="slow" advTm="3425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24098" y="215751"/>
            <a:ext cx="6650804" cy="822573"/>
          </a:xfrm>
          <a:prstGeom prst="rect">
            <a:avLst/>
          </a:prstGeom>
        </p:spPr>
      </p:pic>
      <p:pic>
        <p:nvPicPr>
          <p:cNvPr id="4" name="図 3"/>
          <p:cNvPicPr>
            <a:picLocks noChangeAspect="1"/>
          </p:cNvPicPr>
          <p:nvPr/>
        </p:nvPicPr>
        <p:blipFill>
          <a:blip r:embed="rId4"/>
          <a:stretch>
            <a:fillRect/>
          </a:stretch>
        </p:blipFill>
        <p:spPr>
          <a:xfrm>
            <a:off x="630075" y="2394314"/>
            <a:ext cx="3019425" cy="1828800"/>
          </a:xfrm>
          <a:prstGeom prst="rect">
            <a:avLst/>
          </a:prstGeom>
        </p:spPr>
      </p:pic>
      <p:pic>
        <p:nvPicPr>
          <p:cNvPr id="5" name="図 4"/>
          <p:cNvPicPr>
            <a:picLocks noChangeAspect="1"/>
          </p:cNvPicPr>
          <p:nvPr/>
        </p:nvPicPr>
        <p:blipFill>
          <a:blip r:embed="rId5"/>
          <a:stretch>
            <a:fillRect/>
          </a:stretch>
        </p:blipFill>
        <p:spPr>
          <a:xfrm>
            <a:off x="5774166" y="2449225"/>
            <a:ext cx="3226959" cy="3566098"/>
          </a:xfrm>
          <a:prstGeom prst="rect">
            <a:avLst/>
          </a:prstGeom>
        </p:spPr>
      </p:pic>
      <p:sp>
        <p:nvSpPr>
          <p:cNvPr id="6" name="正方形/長方形 5"/>
          <p:cNvSpPr/>
          <p:nvPr/>
        </p:nvSpPr>
        <p:spPr>
          <a:xfrm>
            <a:off x="180082" y="1125786"/>
            <a:ext cx="8640960" cy="1323439"/>
          </a:xfrm>
          <a:prstGeom prst="rect">
            <a:avLst/>
          </a:prstGeom>
        </p:spPr>
        <p:txBody>
          <a:bodyPr wrap="square">
            <a:spAutoFit/>
          </a:bodyPr>
          <a:lstStyle/>
          <a:p>
            <a:r>
              <a:rPr lang="ja-JP" altLang="en-US" sz="2000" dirty="0" smtClean="0">
                <a:latin typeface="游ゴシック Medium" panose="020B0500000000000000" pitchFamily="50" charset="-128"/>
                <a:ea typeface="游ゴシック Medium" panose="020B0500000000000000" pitchFamily="50" charset="-128"/>
              </a:rPr>
              <a:t>アドレナリン自己注射薬は筋肉注射であり、筋肉量が多いふとももの真ん中からやや外側のあたりに、垂直に、強く押さえつけるように使用します。勢いよく打つと、打つ場所から外れてしまう可能性が高くなり、また、針による破傷のリスクも高くなるので危険です。</a:t>
            </a:r>
            <a:endParaRPr lang="en-US" altLang="ja-JP" sz="2000" dirty="0">
              <a:latin typeface="游ゴシック Medium" panose="020B0500000000000000" pitchFamily="50" charset="-128"/>
              <a:ea typeface="游ゴシック Medium" panose="020B0500000000000000" pitchFamily="50" charset="-128"/>
            </a:endParaRPr>
          </a:p>
        </p:txBody>
      </p:sp>
      <p:sp>
        <p:nvSpPr>
          <p:cNvPr id="7" name="正方形/長方形 6"/>
          <p:cNvSpPr/>
          <p:nvPr/>
        </p:nvSpPr>
        <p:spPr>
          <a:xfrm>
            <a:off x="180082" y="4176191"/>
            <a:ext cx="5873429" cy="2246769"/>
          </a:xfrm>
          <a:prstGeom prst="rect">
            <a:avLst/>
          </a:prstGeom>
        </p:spPr>
        <p:txBody>
          <a:bodyPr wrap="square">
            <a:spAutoFit/>
          </a:bodyPr>
          <a:lstStyle/>
          <a:p>
            <a:r>
              <a:rPr lang="ja-JP" altLang="en-US" sz="2000" dirty="0" smtClean="0">
                <a:latin typeface="游ゴシック Medium" panose="020B0500000000000000" pitchFamily="50" charset="-128"/>
                <a:ea typeface="游ゴシック Medium" panose="020B0500000000000000" pitchFamily="50" charset="-128"/>
              </a:rPr>
              <a:t>ふとももの内側は大きな血管が通っており、ふともも前面も骨が近くにあります。ふとももの内側や前面に注射すると、薬剤が血管や骨に入り一気に血流に乗って全身に巡るため、強い副作用が発生する可能性があります。したがって、アドレナリン自己注射薬はふともも真ん中前外側の筋肉に確実に注射することが大切です。</a:t>
            </a:r>
            <a:endParaRPr lang="en-US" altLang="ja-JP" sz="20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893816156"/>
      </p:ext>
    </p:extLst>
  </p:cSld>
  <p:clrMapOvr>
    <a:masterClrMapping/>
  </p:clrMapOvr>
  <mc:AlternateContent xmlns:mc="http://schemas.openxmlformats.org/markup-compatibility/2006" xmlns:p14="http://schemas.microsoft.com/office/powerpoint/2010/main">
    <mc:Choice Requires="p14">
      <p:transition spd="slow" p14:dur="2000" advTm="51744"/>
    </mc:Choice>
    <mc:Fallback xmlns="">
      <p:transition spd="slow" advTm="5174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DE9FAD-5724-4B70-94D9-B4B6BBAE659D}"/>
              </a:ext>
            </a:extLst>
          </p:cNvPr>
          <p:cNvSpPr>
            <a:spLocks noGrp="1"/>
          </p:cNvSpPr>
          <p:nvPr>
            <p:ph type="title"/>
          </p:nvPr>
        </p:nvSpPr>
        <p:spPr>
          <a:xfrm>
            <a:off x="618827" y="345009"/>
            <a:ext cx="7763470" cy="1252534"/>
          </a:xfrm>
        </p:spPr>
        <p:txBody>
          <a:bodyPr>
            <a:noAutofit/>
          </a:bodyPr>
          <a:lstStyle/>
          <a:p>
            <a:r>
              <a:rPr lang="ja-JP" altLang="en-US" sz="4500" dirty="0">
                <a:latin typeface="游ゴシック Medium" panose="020B0500000000000000" pitchFamily="50" charset="-128"/>
                <a:ea typeface="游ゴシック Medium" panose="020B0500000000000000" pitchFamily="50" charset="-128"/>
              </a:rPr>
              <a:t>緊急時対応について</a:t>
            </a:r>
            <a:endParaRPr kumimoji="1" lang="ja-JP" altLang="en-US" sz="4500"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938565" y="1655911"/>
            <a:ext cx="3096344" cy="4414358"/>
          </a:xfrm>
          <a:prstGeom prst="rect">
            <a:avLst/>
          </a:prstGeom>
          <a:ln>
            <a:solidFill>
              <a:schemeClr val="tx1"/>
            </a:solidFill>
          </a:ln>
        </p:spPr>
      </p:pic>
      <p:pic>
        <p:nvPicPr>
          <p:cNvPr id="5122" name="Picture 2" descr="エピネフリンを打つ人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62" y="3456111"/>
            <a:ext cx="1728192" cy="21738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心臓マッサージをしている人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794" y="3744143"/>
            <a:ext cx="2080813" cy="208081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332210" y="6111115"/>
            <a:ext cx="7755312" cy="369332"/>
          </a:xfrm>
          <a:prstGeom prst="rect">
            <a:avLst/>
          </a:prstGeom>
          <a:noFill/>
        </p:spPr>
        <p:txBody>
          <a:bodyPr wrap="square" rtlCol="0">
            <a:spAutoFit/>
          </a:bodyPr>
          <a:lstStyle/>
          <a:p>
            <a:r>
              <a:rPr lang="ja-JP" altLang="en-US" dirty="0" smtClean="0">
                <a:latin typeface="游ゴシック Medium" panose="020B0500000000000000" pitchFamily="50" charset="-128"/>
                <a:ea typeface="游ゴシック Medium" panose="020B0500000000000000" pitchFamily="50" charset="-128"/>
              </a:rPr>
              <a:t>出典：学校における食物アレルギー対応ガイドライン≪令和３年度改訂≫</a:t>
            </a:r>
            <a:endParaRPr kumimoji="1" lang="ja-JP" altLang="en-US"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379638411"/>
      </p:ext>
    </p:extLst>
  </p:cSld>
  <p:clrMapOvr>
    <a:masterClrMapping/>
  </p:clrMapOvr>
  <mc:AlternateContent xmlns:mc="http://schemas.openxmlformats.org/markup-compatibility/2006" xmlns:p14="http://schemas.microsoft.com/office/powerpoint/2010/main">
    <mc:Choice Requires="p14">
      <p:transition spd="slow" p14:dur="2000" advTm="83750"/>
    </mc:Choice>
    <mc:Fallback xmlns="">
      <p:transition spd="slow" advTm="8375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DE9FAD-5724-4B70-94D9-B4B6BBAE659D}"/>
              </a:ext>
            </a:extLst>
          </p:cNvPr>
          <p:cNvSpPr>
            <a:spLocks noGrp="1"/>
          </p:cNvSpPr>
          <p:nvPr>
            <p:ph type="title"/>
          </p:nvPr>
        </p:nvSpPr>
        <p:spPr>
          <a:xfrm>
            <a:off x="618827" y="345009"/>
            <a:ext cx="7763470" cy="1252534"/>
          </a:xfrm>
        </p:spPr>
        <p:txBody>
          <a:bodyPr>
            <a:noAutofit/>
          </a:bodyPr>
          <a:lstStyle/>
          <a:p>
            <a:r>
              <a:rPr kumimoji="1" lang="ja-JP" altLang="en-US" sz="4500" dirty="0">
                <a:latin typeface="游ゴシック Medium" panose="020B0500000000000000" pitchFamily="50" charset="-128"/>
                <a:ea typeface="游ゴシック Medium" panose="020B0500000000000000" pitchFamily="50" charset="-128"/>
              </a:rPr>
              <a:t>アレルギー対応カード</a:t>
            </a:r>
          </a:p>
        </p:txBody>
      </p:sp>
      <p:sp>
        <p:nvSpPr>
          <p:cNvPr id="6" name="角丸四角形 5"/>
          <p:cNvSpPr/>
          <p:nvPr/>
        </p:nvSpPr>
        <p:spPr>
          <a:xfrm>
            <a:off x="273485" y="2029064"/>
            <a:ext cx="2611218" cy="4076497"/>
          </a:xfrm>
          <a:prstGeom prst="roundRect">
            <a:avLst/>
          </a:prstGeom>
          <a:solidFill>
            <a:schemeClr val="accent5">
              <a:lumMod val="40000"/>
              <a:lumOff val="6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ほ </a:t>
            </a:r>
            <a:r>
              <a:rPr kumimoji="1" lang="ja-JP" altLang="en-US" sz="18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けん</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しつ</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保健室の</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せんせい</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先生を</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よ</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呼びにいく</a:t>
            </a:r>
          </a:p>
        </p:txBody>
      </p:sp>
      <p:sp>
        <p:nvSpPr>
          <p:cNvPr id="7" name="角丸四角形 6"/>
          <p:cNvSpPr/>
          <p:nvPr/>
        </p:nvSpPr>
        <p:spPr>
          <a:xfrm>
            <a:off x="3193828" y="2029064"/>
            <a:ext cx="2611218" cy="407649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となりの</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クラスの</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せんせい</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先生を</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よ</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呼びにいく</a:t>
            </a:r>
          </a:p>
        </p:txBody>
      </p:sp>
      <p:sp>
        <p:nvSpPr>
          <p:cNvPr id="8" name="角丸四角形 7"/>
          <p:cNvSpPr/>
          <p:nvPr/>
        </p:nvSpPr>
        <p:spPr>
          <a:xfrm>
            <a:off x="6114172" y="2035145"/>
            <a:ext cx="2611218" cy="4076497"/>
          </a:xfrm>
          <a:prstGeom prst="roundRect">
            <a:avLst/>
          </a:prstGeom>
          <a:solidFill>
            <a:srgbClr val="FF7C8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しょく</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いんしつ</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職員室の</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せんせい</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先生を</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よ</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呼びにいく</a:t>
            </a:r>
          </a:p>
        </p:txBody>
      </p:sp>
    </p:spTree>
    <p:extLst>
      <p:ext uri="{BB962C8B-B14F-4D97-AF65-F5344CB8AC3E}">
        <p14:creationId xmlns:p14="http://schemas.microsoft.com/office/powerpoint/2010/main" val="2290214925"/>
      </p:ext>
    </p:extLst>
  </p:cSld>
  <p:clrMapOvr>
    <a:masterClrMapping/>
  </p:clrMapOvr>
  <mc:AlternateContent xmlns:mc="http://schemas.openxmlformats.org/markup-compatibility/2006" xmlns:p14="http://schemas.microsoft.com/office/powerpoint/2010/main">
    <mc:Choice Requires="p14">
      <p:transition spd="slow" p14:dur="2000" advTm="24097"/>
    </mc:Choice>
    <mc:Fallback xmlns="">
      <p:transition spd="slow" advTm="2409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3245F62-CCC4-49E4-B95B-EA6C1E7905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01125"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タイトル 4"/>
          <p:cNvSpPr>
            <a:spLocks noGrp="1"/>
          </p:cNvSpPr>
          <p:nvPr>
            <p:ph type="ctrTitle"/>
          </p:nvPr>
        </p:nvSpPr>
        <p:spPr>
          <a:xfrm>
            <a:off x="471674" y="2231975"/>
            <a:ext cx="8054383" cy="1594828"/>
          </a:xfrm>
        </p:spPr>
        <p:txBody>
          <a:bodyPr anchor="b">
            <a:normAutofit/>
          </a:bodyPr>
          <a:lstStyle/>
          <a:p>
            <a:r>
              <a:rPr kumimoji="1" lang="ja-JP" altLang="en-US" sz="5100" dirty="0">
                <a:latin typeface="メイリオ" panose="020B0604030504040204" pitchFamily="50" charset="-128"/>
                <a:ea typeface="メイリオ" panose="020B0604030504040204" pitchFamily="50" charset="-128"/>
              </a:rPr>
              <a:t>学校における</a:t>
            </a:r>
            <a:r>
              <a:rPr kumimoji="1" lang="en-US" altLang="ja-JP" sz="5100" dirty="0">
                <a:latin typeface="メイリオ" panose="020B0604030504040204" pitchFamily="50" charset="-128"/>
                <a:ea typeface="メイリオ" panose="020B0604030504040204" pitchFamily="50" charset="-128"/>
              </a:rPr>
              <a:t/>
            </a:r>
            <a:br>
              <a:rPr kumimoji="1" lang="en-US" altLang="ja-JP" sz="5100" dirty="0">
                <a:latin typeface="メイリオ" panose="020B0604030504040204" pitchFamily="50" charset="-128"/>
                <a:ea typeface="メイリオ" panose="020B0604030504040204" pitchFamily="50" charset="-128"/>
              </a:rPr>
            </a:br>
            <a:r>
              <a:rPr kumimoji="1" lang="ja-JP" altLang="en-US" sz="5100" dirty="0">
                <a:latin typeface="メイリオ" panose="020B0604030504040204" pitchFamily="50" charset="-128"/>
                <a:ea typeface="メイリオ" panose="020B0604030504040204" pitchFamily="50" charset="-128"/>
              </a:rPr>
              <a:t>食物アレルギーについて</a:t>
            </a:r>
          </a:p>
        </p:txBody>
      </p:sp>
      <p:sp>
        <p:nvSpPr>
          <p:cNvPr id="26"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154" y="5205544"/>
            <a:ext cx="3375422" cy="17280"/>
          </a:xfrm>
          <a:custGeom>
            <a:avLst/>
            <a:gdLst>
              <a:gd name="connsiteX0" fmla="*/ 0 w 3375422"/>
              <a:gd name="connsiteY0" fmla="*/ 0 h 17280"/>
              <a:gd name="connsiteX1" fmla="*/ 675084 w 3375422"/>
              <a:gd name="connsiteY1" fmla="*/ 0 h 17280"/>
              <a:gd name="connsiteX2" fmla="*/ 1350169 w 3375422"/>
              <a:gd name="connsiteY2" fmla="*/ 0 h 17280"/>
              <a:gd name="connsiteX3" fmla="*/ 2025253 w 3375422"/>
              <a:gd name="connsiteY3" fmla="*/ 0 h 17280"/>
              <a:gd name="connsiteX4" fmla="*/ 2632829 w 3375422"/>
              <a:gd name="connsiteY4" fmla="*/ 0 h 17280"/>
              <a:gd name="connsiteX5" fmla="*/ 3375422 w 3375422"/>
              <a:gd name="connsiteY5" fmla="*/ 0 h 17280"/>
              <a:gd name="connsiteX6" fmla="*/ 3375422 w 3375422"/>
              <a:gd name="connsiteY6" fmla="*/ 17280 h 17280"/>
              <a:gd name="connsiteX7" fmla="*/ 2767846 w 3375422"/>
              <a:gd name="connsiteY7" fmla="*/ 17280 h 17280"/>
              <a:gd name="connsiteX8" fmla="*/ 2194024 w 3375422"/>
              <a:gd name="connsiteY8" fmla="*/ 17280 h 17280"/>
              <a:gd name="connsiteX9" fmla="*/ 1518940 w 3375422"/>
              <a:gd name="connsiteY9" fmla="*/ 17280 h 17280"/>
              <a:gd name="connsiteX10" fmla="*/ 911364 w 3375422"/>
              <a:gd name="connsiteY10" fmla="*/ 17280 h 17280"/>
              <a:gd name="connsiteX11" fmla="*/ 0 w 3375422"/>
              <a:gd name="connsiteY11" fmla="*/ 17280 h 17280"/>
              <a:gd name="connsiteX12" fmla="*/ 0 w 3375422"/>
              <a:gd name="connsiteY12" fmla="*/ 0 h 17280"/>
              <a:gd name="connsiteX0" fmla="*/ 0 w 3375422"/>
              <a:gd name="connsiteY0" fmla="*/ 0 h 17280"/>
              <a:gd name="connsiteX1" fmla="*/ 607576 w 3375422"/>
              <a:gd name="connsiteY1" fmla="*/ 0 h 17280"/>
              <a:gd name="connsiteX2" fmla="*/ 1181398 w 3375422"/>
              <a:gd name="connsiteY2" fmla="*/ 0 h 17280"/>
              <a:gd name="connsiteX3" fmla="*/ 1788974 w 3375422"/>
              <a:gd name="connsiteY3" fmla="*/ 0 h 17280"/>
              <a:gd name="connsiteX4" fmla="*/ 2464058 w 3375422"/>
              <a:gd name="connsiteY4" fmla="*/ 0 h 17280"/>
              <a:gd name="connsiteX5" fmla="*/ 3375422 w 3375422"/>
              <a:gd name="connsiteY5" fmla="*/ 0 h 17280"/>
              <a:gd name="connsiteX6" fmla="*/ 3375422 w 3375422"/>
              <a:gd name="connsiteY6" fmla="*/ 17280 h 17280"/>
              <a:gd name="connsiteX7" fmla="*/ 2700338 w 3375422"/>
              <a:gd name="connsiteY7" fmla="*/ 17280 h 17280"/>
              <a:gd name="connsiteX8" fmla="*/ 1957745 w 3375422"/>
              <a:gd name="connsiteY8" fmla="*/ 17280 h 17280"/>
              <a:gd name="connsiteX9" fmla="*/ 1383923 w 3375422"/>
              <a:gd name="connsiteY9" fmla="*/ 17280 h 17280"/>
              <a:gd name="connsiteX10" fmla="*/ 641330 w 3375422"/>
              <a:gd name="connsiteY10" fmla="*/ 17280 h 17280"/>
              <a:gd name="connsiteX11" fmla="*/ 0 w 3375422"/>
              <a:gd name="connsiteY11" fmla="*/ 17280 h 17280"/>
              <a:gd name="connsiteX12" fmla="*/ 0 w 3375422"/>
              <a:gd name="connsiteY12"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5422" h="17280" fill="none" extrusionOk="0">
                <a:moveTo>
                  <a:pt x="0" y="0"/>
                </a:moveTo>
                <a:cubicBezTo>
                  <a:pt x="142295" y="9883"/>
                  <a:pt x="524729" y="59725"/>
                  <a:pt x="675084" y="0"/>
                </a:cubicBezTo>
                <a:cubicBezTo>
                  <a:pt x="843683" y="-58138"/>
                  <a:pt x="1083337" y="22745"/>
                  <a:pt x="1350169" y="0"/>
                </a:cubicBezTo>
                <a:cubicBezTo>
                  <a:pt x="1607417" y="-52714"/>
                  <a:pt x="1742562" y="18636"/>
                  <a:pt x="2025253" y="0"/>
                </a:cubicBezTo>
                <a:cubicBezTo>
                  <a:pt x="2308317" y="-54444"/>
                  <a:pt x="2410057" y="12540"/>
                  <a:pt x="2632829" y="0"/>
                </a:cubicBezTo>
                <a:cubicBezTo>
                  <a:pt x="2814410" y="12608"/>
                  <a:pt x="3170935" y="-28438"/>
                  <a:pt x="3375422" y="0"/>
                </a:cubicBezTo>
                <a:cubicBezTo>
                  <a:pt x="3373763" y="4669"/>
                  <a:pt x="3376342" y="11564"/>
                  <a:pt x="3375422" y="17280"/>
                </a:cubicBezTo>
                <a:cubicBezTo>
                  <a:pt x="3222688" y="1266"/>
                  <a:pt x="2891912" y="11810"/>
                  <a:pt x="2767846" y="17280"/>
                </a:cubicBezTo>
                <a:cubicBezTo>
                  <a:pt x="2632949" y="2261"/>
                  <a:pt x="2320015" y="11219"/>
                  <a:pt x="2194024" y="17280"/>
                </a:cubicBezTo>
                <a:cubicBezTo>
                  <a:pt x="2117989" y="-10863"/>
                  <a:pt x="1774497" y="-16633"/>
                  <a:pt x="1518940" y="17280"/>
                </a:cubicBezTo>
                <a:cubicBezTo>
                  <a:pt x="1288569" y="-1384"/>
                  <a:pt x="1086191" y="21623"/>
                  <a:pt x="911364" y="17280"/>
                </a:cubicBezTo>
                <a:cubicBezTo>
                  <a:pt x="764388" y="-16478"/>
                  <a:pt x="262308" y="7875"/>
                  <a:pt x="0" y="17280"/>
                </a:cubicBezTo>
                <a:cubicBezTo>
                  <a:pt x="-748" y="9081"/>
                  <a:pt x="-690" y="6492"/>
                  <a:pt x="0" y="0"/>
                </a:cubicBezTo>
                <a:close/>
              </a:path>
              <a:path w="3375422" h="17280" stroke="0" extrusionOk="0">
                <a:moveTo>
                  <a:pt x="0" y="0"/>
                </a:moveTo>
                <a:cubicBezTo>
                  <a:pt x="203702" y="3323"/>
                  <a:pt x="472321" y="-5547"/>
                  <a:pt x="607576" y="0"/>
                </a:cubicBezTo>
                <a:cubicBezTo>
                  <a:pt x="734100" y="40062"/>
                  <a:pt x="1042441" y="35633"/>
                  <a:pt x="1181398" y="0"/>
                </a:cubicBezTo>
                <a:cubicBezTo>
                  <a:pt x="1373668" y="-13091"/>
                  <a:pt x="1617279" y="10383"/>
                  <a:pt x="1788974" y="0"/>
                </a:cubicBezTo>
                <a:cubicBezTo>
                  <a:pt x="1940356" y="16594"/>
                  <a:pt x="2270941" y="38507"/>
                  <a:pt x="2464058" y="0"/>
                </a:cubicBezTo>
                <a:cubicBezTo>
                  <a:pt x="2685470" y="-6590"/>
                  <a:pt x="3074991" y="9658"/>
                  <a:pt x="3375422" y="0"/>
                </a:cubicBezTo>
                <a:cubicBezTo>
                  <a:pt x="3374470" y="7941"/>
                  <a:pt x="3375532" y="9883"/>
                  <a:pt x="3375422" y="17280"/>
                </a:cubicBezTo>
                <a:cubicBezTo>
                  <a:pt x="3167329" y="9145"/>
                  <a:pt x="3012628" y="12986"/>
                  <a:pt x="2700338" y="17280"/>
                </a:cubicBezTo>
                <a:cubicBezTo>
                  <a:pt x="2400292" y="47414"/>
                  <a:pt x="2158191" y="20412"/>
                  <a:pt x="1957745" y="17280"/>
                </a:cubicBezTo>
                <a:cubicBezTo>
                  <a:pt x="1751703" y="20789"/>
                  <a:pt x="1573299" y="15441"/>
                  <a:pt x="1383923" y="17280"/>
                </a:cubicBezTo>
                <a:cubicBezTo>
                  <a:pt x="1237024" y="-3703"/>
                  <a:pt x="857860" y="45916"/>
                  <a:pt x="641330" y="17280"/>
                </a:cubicBezTo>
                <a:cubicBezTo>
                  <a:pt x="415934" y="30964"/>
                  <a:pt x="177528" y="23491"/>
                  <a:pt x="0" y="17280"/>
                </a:cubicBezTo>
                <a:cubicBezTo>
                  <a:pt x="971" y="12471"/>
                  <a:pt x="812" y="4971"/>
                  <a:pt x="0" y="0"/>
                </a:cubicBezTo>
                <a:close/>
              </a:path>
              <a:path w="3375422" h="17280" fill="none" stroke="0" extrusionOk="0">
                <a:moveTo>
                  <a:pt x="0" y="0"/>
                </a:moveTo>
                <a:cubicBezTo>
                  <a:pt x="144623" y="12676"/>
                  <a:pt x="486196" y="-3265"/>
                  <a:pt x="675084" y="0"/>
                </a:cubicBezTo>
                <a:cubicBezTo>
                  <a:pt x="820064" y="-28038"/>
                  <a:pt x="1034849" y="54705"/>
                  <a:pt x="1350169" y="0"/>
                </a:cubicBezTo>
                <a:cubicBezTo>
                  <a:pt x="1643041" y="-41473"/>
                  <a:pt x="1722530" y="39942"/>
                  <a:pt x="2025253" y="0"/>
                </a:cubicBezTo>
                <a:cubicBezTo>
                  <a:pt x="2330488" y="-15293"/>
                  <a:pt x="2450349" y="8169"/>
                  <a:pt x="2632829" y="0"/>
                </a:cubicBezTo>
                <a:cubicBezTo>
                  <a:pt x="2836298" y="2437"/>
                  <a:pt x="3177530" y="-19192"/>
                  <a:pt x="3375422" y="0"/>
                </a:cubicBezTo>
                <a:cubicBezTo>
                  <a:pt x="3374354" y="3540"/>
                  <a:pt x="3375613" y="13116"/>
                  <a:pt x="3375422" y="17280"/>
                </a:cubicBezTo>
                <a:cubicBezTo>
                  <a:pt x="3233140" y="13236"/>
                  <a:pt x="2876096" y="16726"/>
                  <a:pt x="2767846" y="17280"/>
                </a:cubicBezTo>
                <a:cubicBezTo>
                  <a:pt x="2621805" y="-16643"/>
                  <a:pt x="2333141" y="-2937"/>
                  <a:pt x="2194024" y="17280"/>
                </a:cubicBezTo>
                <a:cubicBezTo>
                  <a:pt x="2090881" y="-29832"/>
                  <a:pt x="1759259" y="298"/>
                  <a:pt x="1518940" y="17280"/>
                </a:cubicBezTo>
                <a:cubicBezTo>
                  <a:pt x="1265192" y="16446"/>
                  <a:pt x="1081669" y="-10030"/>
                  <a:pt x="911364" y="17280"/>
                </a:cubicBezTo>
                <a:cubicBezTo>
                  <a:pt x="806932" y="77599"/>
                  <a:pt x="320215" y="-16019"/>
                  <a:pt x="0" y="17280"/>
                </a:cubicBezTo>
                <a:cubicBezTo>
                  <a:pt x="-111" y="8877"/>
                  <a:pt x="-921" y="675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custGeom>
                    <a:avLst/>
                    <a:gdLst>
                      <a:gd name="connsiteX0" fmla="*/ 0 w 3375422"/>
                      <a:gd name="connsiteY0" fmla="*/ 0 h 17280"/>
                      <a:gd name="connsiteX1" fmla="*/ 675084 w 3375422"/>
                      <a:gd name="connsiteY1" fmla="*/ 0 h 17280"/>
                      <a:gd name="connsiteX2" fmla="*/ 1350169 w 3375422"/>
                      <a:gd name="connsiteY2" fmla="*/ 0 h 17280"/>
                      <a:gd name="connsiteX3" fmla="*/ 2025253 w 3375422"/>
                      <a:gd name="connsiteY3" fmla="*/ 0 h 17280"/>
                      <a:gd name="connsiteX4" fmla="*/ 2632829 w 3375422"/>
                      <a:gd name="connsiteY4" fmla="*/ 0 h 17280"/>
                      <a:gd name="connsiteX5" fmla="*/ 3375422 w 3375422"/>
                      <a:gd name="connsiteY5" fmla="*/ 0 h 17280"/>
                      <a:gd name="connsiteX6" fmla="*/ 3375422 w 3375422"/>
                      <a:gd name="connsiteY6" fmla="*/ 17280 h 17280"/>
                      <a:gd name="connsiteX7" fmla="*/ 2767846 w 3375422"/>
                      <a:gd name="connsiteY7" fmla="*/ 17280 h 17280"/>
                      <a:gd name="connsiteX8" fmla="*/ 2194024 w 3375422"/>
                      <a:gd name="connsiteY8" fmla="*/ 17280 h 17280"/>
                      <a:gd name="connsiteX9" fmla="*/ 1518940 w 3375422"/>
                      <a:gd name="connsiteY9" fmla="*/ 17280 h 17280"/>
                      <a:gd name="connsiteX10" fmla="*/ 911364 w 3375422"/>
                      <a:gd name="connsiteY10" fmla="*/ 17280 h 17280"/>
                      <a:gd name="connsiteX11" fmla="*/ 0 w 3375422"/>
                      <a:gd name="connsiteY11" fmla="*/ 17280 h 17280"/>
                      <a:gd name="connsiteX12" fmla="*/ 0 w 3375422"/>
                      <a:gd name="connsiteY12"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5422" h="17280" fill="none" extrusionOk="0">
                        <a:moveTo>
                          <a:pt x="0" y="0"/>
                        </a:moveTo>
                        <a:cubicBezTo>
                          <a:pt x="163541" y="3975"/>
                          <a:pt x="512014" y="26554"/>
                          <a:pt x="675084" y="0"/>
                        </a:cubicBezTo>
                        <a:cubicBezTo>
                          <a:pt x="838154" y="-26554"/>
                          <a:pt x="1082395" y="28403"/>
                          <a:pt x="1350169" y="0"/>
                        </a:cubicBezTo>
                        <a:cubicBezTo>
                          <a:pt x="1617944" y="-28403"/>
                          <a:pt x="1739864" y="31040"/>
                          <a:pt x="2025253" y="0"/>
                        </a:cubicBezTo>
                        <a:cubicBezTo>
                          <a:pt x="2310642" y="-31040"/>
                          <a:pt x="2442774" y="4220"/>
                          <a:pt x="2632829" y="0"/>
                        </a:cubicBezTo>
                        <a:cubicBezTo>
                          <a:pt x="2822884" y="-4220"/>
                          <a:pt x="3178480" y="-3677"/>
                          <a:pt x="3375422" y="0"/>
                        </a:cubicBezTo>
                        <a:cubicBezTo>
                          <a:pt x="3374561" y="4119"/>
                          <a:pt x="3376143" y="12165"/>
                          <a:pt x="3375422" y="17280"/>
                        </a:cubicBezTo>
                        <a:cubicBezTo>
                          <a:pt x="3227335" y="11774"/>
                          <a:pt x="2897529" y="23221"/>
                          <a:pt x="2767846" y="17280"/>
                        </a:cubicBezTo>
                        <a:cubicBezTo>
                          <a:pt x="2638163" y="11339"/>
                          <a:pt x="2325896" y="17779"/>
                          <a:pt x="2194024" y="17280"/>
                        </a:cubicBezTo>
                        <a:cubicBezTo>
                          <a:pt x="2062152" y="16781"/>
                          <a:pt x="1771604" y="9979"/>
                          <a:pt x="1518940" y="17280"/>
                        </a:cubicBezTo>
                        <a:cubicBezTo>
                          <a:pt x="1266276" y="24581"/>
                          <a:pt x="1073405" y="-7744"/>
                          <a:pt x="911364" y="17280"/>
                        </a:cubicBezTo>
                        <a:cubicBezTo>
                          <a:pt x="749323" y="42304"/>
                          <a:pt x="347160" y="-8635"/>
                          <a:pt x="0" y="17280"/>
                        </a:cubicBezTo>
                        <a:cubicBezTo>
                          <a:pt x="-443" y="8885"/>
                          <a:pt x="-703" y="6413"/>
                          <a:pt x="0" y="0"/>
                        </a:cubicBezTo>
                        <a:close/>
                      </a:path>
                      <a:path w="3375422" h="17280" stroke="0" extrusionOk="0">
                        <a:moveTo>
                          <a:pt x="0" y="0"/>
                        </a:moveTo>
                        <a:cubicBezTo>
                          <a:pt x="226642" y="24075"/>
                          <a:pt x="463793" y="-2373"/>
                          <a:pt x="607576" y="0"/>
                        </a:cubicBezTo>
                        <a:cubicBezTo>
                          <a:pt x="751359" y="2373"/>
                          <a:pt x="1011503" y="19126"/>
                          <a:pt x="1181398" y="0"/>
                        </a:cubicBezTo>
                        <a:cubicBezTo>
                          <a:pt x="1351293" y="-19126"/>
                          <a:pt x="1612379" y="6407"/>
                          <a:pt x="1788974" y="0"/>
                        </a:cubicBezTo>
                        <a:cubicBezTo>
                          <a:pt x="1965569" y="-6407"/>
                          <a:pt x="2261637" y="31115"/>
                          <a:pt x="2464058" y="0"/>
                        </a:cubicBezTo>
                        <a:cubicBezTo>
                          <a:pt x="2666479" y="-31115"/>
                          <a:pt x="3079575" y="22125"/>
                          <a:pt x="3375422" y="0"/>
                        </a:cubicBezTo>
                        <a:cubicBezTo>
                          <a:pt x="3374840" y="7798"/>
                          <a:pt x="3375643" y="9732"/>
                          <a:pt x="3375422" y="17280"/>
                        </a:cubicBezTo>
                        <a:cubicBezTo>
                          <a:pt x="3180485" y="35426"/>
                          <a:pt x="3031783" y="-12063"/>
                          <a:pt x="2700338" y="17280"/>
                        </a:cubicBezTo>
                        <a:cubicBezTo>
                          <a:pt x="2368893" y="46623"/>
                          <a:pt x="2170918" y="3408"/>
                          <a:pt x="1957745" y="17280"/>
                        </a:cubicBezTo>
                        <a:cubicBezTo>
                          <a:pt x="1744572" y="31152"/>
                          <a:pt x="1550057" y="35877"/>
                          <a:pt x="1383923" y="17280"/>
                        </a:cubicBezTo>
                        <a:cubicBezTo>
                          <a:pt x="1217789" y="-1317"/>
                          <a:pt x="886986" y="-5735"/>
                          <a:pt x="641330" y="17280"/>
                        </a:cubicBezTo>
                        <a:cubicBezTo>
                          <a:pt x="395674" y="40295"/>
                          <a:pt x="200276" y="35620"/>
                          <a:pt x="0" y="17280"/>
                        </a:cubicBezTo>
                        <a:cubicBezTo>
                          <a:pt x="830" y="12730"/>
                          <a:pt x="-136" y="463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タイトル 4"/>
          <p:cNvSpPr txBox="1">
            <a:spLocks/>
          </p:cNvSpPr>
          <p:nvPr/>
        </p:nvSpPr>
        <p:spPr>
          <a:xfrm>
            <a:off x="252090" y="78886"/>
            <a:ext cx="8054383" cy="676024"/>
          </a:xfrm>
          <a:prstGeom prst="rect">
            <a:avLst/>
          </a:prstGeom>
        </p:spPr>
        <p:txBody>
          <a:bodyPr vert="horz" lIns="91440" tIns="45720" rIns="91440" bIns="45720" rtlCol="0" anchor="b">
            <a:normAutofit/>
          </a:bodyPr>
          <a:lstStyle>
            <a:lvl1pPr algn="ctr" defTabSz="675102" rtl="0" eaLnBrk="1" latinLnBrk="0" hangingPunct="1">
              <a:lnSpc>
                <a:spcPct val="90000"/>
              </a:lnSpc>
              <a:spcBef>
                <a:spcPct val="0"/>
              </a:spcBef>
              <a:buNone/>
              <a:defRPr kumimoji="1" sz="4430" kern="1200">
                <a:solidFill>
                  <a:schemeClr val="tx1"/>
                </a:solidFill>
                <a:latin typeface="+mj-lt"/>
                <a:ea typeface="+mj-ea"/>
                <a:cs typeface="+mj-cs"/>
              </a:defRPr>
            </a:lvl1pPr>
          </a:lstStyle>
          <a:p>
            <a:r>
              <a:rPr lang="en-US" altLang="ja-JP" sz="3000" dirty="0" smtClean="0">
                <a:latin typeface="メイリオ" panose="020B0604030504040204" pitchFamily="50" charset="-128"/>
                <a:ea typeface="メイリオ" panose="020B0604030504040204" pitchFamily="50" charset="-128"/>
              </a:rPr>
              <a:t>【</a:t>
            </a:r>
            <a:r>
              <a:rPr lang="ja-JP" altLang="en-US" sz="3000" dirty="0" smtClean="0">
                <a:latin typeface="メイリオ" panose="020B0604030504040204" pitchFamily="50" charset="-128"/>
                <a:ea typeface="メイリオ" panose="020B0604030504040204" pitchFamily="50" charset="-128"/>
              </a:rPr>
              <a:t>校内研修用資料 </a:t>
            </a:r>
            <a:r>
              <a:rPr lang="en-US" altLang="ja-JP" sz="3000" dirty="0" smtClean="0">
                <a:latin typeface="メイリオ" panose="020B0604030504040204" pitchFamily="50" charset="-128"/>
                <a:ea typeface="メイリオ" panose="020B0604030504040204" pitchFamily="50" charset="-128"/>
              </a:rPr>
              <a:t>-</a:t>
            </a:r>
            <a:r>
              <a:rPr lang="ja-JP" altLang="en-US" sz="3000" dirty="0" smtClean="0">
                <a:latin typeface="メイリオ" panose="020B0604030504040204" pitchFamily="50" charset="-128"/>
                <a:ea typeface="メイリオ" panose="020B0604030504040204" pitchFamily="50" charset="-128"/>
              </a:rPr>
              <a:t>令和４年度作成</a:t>
            </a:r>
            <a:r>
              <a:rPr lang="en-US" altLang="ja-JP" sz="3000" dirty="0" smtClean="0">
                <a:latin typeface="メイリオ" panose="020B0604030504040204" pitchFamily="50" charset="-128"/>
                <a:ea typeface="メイリオ" panose="020B0604030504040204" pitchFamily="50" charset="-128"/>
              </a:rPr>
              <a:t>-】</a:t>
            </a:r>
            <a:endParaRPr lang="ja-JP" altLang="en-US" sz="3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9777195"/>
      </p:ext>
    </p:extLst>
  </p:cSld>
  <p:clrMapOvr>
    <a:masterClrMapping/>
  </p:clrMapOvr>
  <mc:AlternateContent xmlns:mc="http://schemas.openxmlformats.org/markup-compatibility/2006" xmlns:p14="http://schemas.microsoft.com/office/powerpoint/2010/main">
    <mc:Choice Requires="p14">
      <p:transition spd="slow" p14:dur="2000" advTm="76374"/>
    </mc:Choice>
    <mc:Fallback xmlns="">
      <p:transition spd="slow" advTm="7637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30922" y="1031254"/>
            <a:ext cx="6470203" cy="4777202"/>
          </a:xfrm>
          <a:prstGeom prst="rect">
            <a:avLst/>
          </a:prstGeom>
        </p:spPr>
      </p:pic>
      <p:sp>
        <p:nvSpPr>
          <p:cNvPr id="6" name="角丸四角形 5"/>
          <p:cNvSpPr/>
          <p:nvPr/>
        </p:nvSpPr>
        <p:spPr>
          <a:xfrm>
            <a:off x="4660256" y="2198439"/>
            <a:ext cx="2864641" cy="249560"/>
          </a:xfrm>
          <a:prstGeom prst="round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角丸四角形吹き出し 6"/>
          <p:cNvSpPr/>
          <p:nvPr/>
        </p:nvSpPr>
        <p:spPr>
          <a:xfrm>
            <a:off x="180082" y="2750661"/>
            <a:ext cx="2828736" cy="1338387"/>
          </a:xfrm>
          <a:prstGeom prst="wedgeRoundRectCallout">
            <a:avLst>
              <a:gd name="adj1" fmla="val 144255"/>
              <a:gd name="adj2" fmla="val -61412"/>
              <a:gd name="adj3" fmla="val 16667"/>
            </a:avLst>
          </a:prstGeom>
          <a:solidFill>
            <a:schemeClr val="accent4">
              <a:lumMod val="40000"/>
              <a:lumOff val="60000"/>
              <a:alpha val="54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関係者が教室に</a:t>
            </a:r>
            <a:endParaRPr kumimoji="1" lang="en-US" altLang="ja-JP"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集まって対応</a:t>
            </a:r>
          </a:p>
        </p:txBody>
      </p:sp>
    </p:spTree>
    <p:extLst>
      <p:ext uri="{BB962C8B-B14F-4D97-AF65-F5344CB8AC3E}">
        <p14:creationId xmlns:p14="http://schemas.microsoft.com/office/powerpoint/2010/main" val="2471664975"/>
      </p:ext>
    </p:extLst>
  </p:cSld>
  <p:clrMapOvr>
    <a:masterClrMapping/>
  </p:clrMapOvr>
  <mc:AlternateContent xmlns:mc="http://schemas.openxmlformats.org/markup-compatibility/2006" xmlns:p14="http://schemas.microsoft.com/office/powerpoint/2010/main">
    <mc:Choice Requires="p14">
      <p:transition spd="slow" p14:dur="2000" advTm="64429"/>
    </mc:Choice>
    <mc:Fallback xmlns="">
      <p:transition spd="slow" advTm="6442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正方形/長方形 5"/>
          <p:cNvSpPr>
            <a:spLocks noChangeArrowheads="1"/>
          </p:cNvSpPr>
          <p:nvPr/>
        </p:nvSpPr>
        <p:spPr bwMode="auto">
          <a:xfrm>
            <a:off x="334346" y="1049932"/>
            <a:ext cx="5510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2400" dirty="0">
                <a:latin typeface="游ゴシック Medium" panose="020B0500000000000000" pitchFamily="50" charset="-128"/>
                <a:ea typeface="游ゴシック Medium" panose="020B0500000000000000" pitchFamily="50" charset="-128"/>
              </a:rPr>
              <a:t>アレルギー対応に関する参考資料</a:t>
            </a:r>
          </a:p>
        </p:txBody>
      </p:sp>
      <p:pic>
        <p:nvPicPr>
          <p:cNvPr id="93186" name="Picture 2" descr="https://blogger.googleusercontent.com/img/b/R29vZ2xl/AVvXsEhIr44keu3oC1-Z-ayj2Uux2HbOjoNH6eeRUw-tNJ5D5roF-tNQXKXjON4AYys6gJw5mHFpgczhbjC5dcffiE5iMAS2nyOyrWIxdj0UcrZ5h2f9n4f5cke93VVg8aNbjnrs_48DtO6uo-zRosUQDEBL840vNfAwD6Mv8sCsYBvsk5GZ-kMN0J9intkGbQ/s1068/medical_epinephrine_wo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312" y="3556464"/>
            <a:ext cx="1176542" cy="1478291"/>
          </a:xfrm>
          <a:prstGeom prst="rect">
            <a:avLst/>
          </a:prstGeom>
          <a:noFill/>
          <a:extLst>
            <a:ext uri="{909E8E84-426E-40DD-AFC4-6F175D3DCCD1}">
              <a14:hiddenFill xmlns:a14="http://schemas.microsoft.com/office/drawing/2010/main">
                <a:solidFill>
                  <a:srgbClr val="FFFFFF"/>
                </a:solidFill>
              </a14:hiddenFill>
            </a:ext>
          </a:extLst>
        </p:spPr>
      </p:pic>
      <p:pic>
        <p:nvPicPr>
          <p:cNvPr id="93188" name="Picture 4" descr="https://3.bp.blogspot.com/-E1MlrExya7U/VD3RRMRHtPI/AAAAAAAAn_Q/5DkOlFySzA4/s800/allergy01_ka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9369" y="3947671"/>
            <a:ext cx="1236327" cy="1231100"/>
          </a:xfrm>
          <a:prstGeom prst="rect">
            <a:avLst/>
          </a:prstGeom>
          <a:noFill/>
          <a:extLst>
            <a:ext uri="{909E8E84-426E-40DD-AFC4-6F175D3DCCD1}">
              <a14:hiddenFill xmlns:a14="http://schemas.microsoft.com/office/drawing/2010/main">
                <a:solidFill>
                  <a:srgbClr val="FFFFFF"/>
                </a:solidFill>
              </a14:hiddenFill>
            </a:ext>
          </a:extLst>
        </p:spPr>
      </p:pic>
      <p:pic>
        <p:nvPicPr>
          <p:cNvPr id="93190" name="Picture 6" descr="https://1.bp.blogspot.com/-5IR_nQscR5k/VD3RROQBLdI/AAAAAAAAn_U/hyTl-do1vQ4/s800/allergy02_eb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092" y="2210916"/>
            <a:ext cx="1231266" cy="1226059"/>
          </a:xfrm>
          <a:prstGeom prst="rect">
            <a:avLst/>
          </a:prstGeom>
          <a:noFill/>
          <a:extLst>
            <a:ext uri="{909E8E84-426E-40DD-AFC4-6F175D3DCCD1}">
              <a14:hiddenFill xmlns:a14="http://schemas.microsoft.com/office/drawing/2010/main">
                <a:solidFill>
                  <a:srgbClr val="FFFFFF"/>
                </a:solidFill>
              </a14:hiddenFill>
            </a:ext>
          </a:extLst>
        </p:spPr>
      </p:pic>
      <p:pic>
        <p:nvPicPr>
          <p:cNvPr id="93192" name="Picture 8" descr="https://3.bp.blogspot.com/-deIjzjI5pdE/VD3RRLABgXI/AAAAAAAAn_Y/HtwNPIMEUlU/s800/allergy03_tama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147" y="2201997"/>
            <a:ext cx="1240222" cy="1234978"/>
          </a:xfrm>
          <a:prstGeom prst="rect">
            <a:avLst/>
          </a:prstGeom>
          <a:noFill/>
          <a:extLst>
            <a:ext uri="{909E8E84-426E-40DD-AFC4-6F175D3DCCD1}">
              <a14:hiddenFill xmlns:a14="http://schemas.microsoft.com/office/drawing/2010/main">
                <a:solidFill>
                  <a:srgbClr val="FFFFFF"/>
                </a:solidFill>
              </a14:hiddenFill>
            </a:ext>
          </a:extLst>
        </p:spPr>
      </p:pic>
      <p:pic>
        <p:nvPicPr>
          <p:cNvPr id="93194" name="Picture 10" descr="https://2.bp.blogspot.com/-lRcbZvY-yCk/VD3RSBY2TRI/AAAAAAAAn_o/b1yiAukUwn0/s800/allergy04_mil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7089" y="2219479"/>
            <a:ext cx="1236327" cy="1231100"/>
          </a:xfrm>
          <a:prstGeom prst="rect">
            <a:avLst/>
          </a:prstGeom>
          <a:noFill/>
          <a:extLst>
            <a:ext uri="{909E8E84-426E-40DD-AFC4-6F175D3DCCD1}">
              <a14:hiddenFill xmlns:a14="http://schemas.microsoft.com/office/drawing/2010/main">
                <a:solidFill>
                  <a:srgbClr val="FFFFFF"/>
                </a:solidFill>
              </a14:hiddenFill>
            </a:ext>
          </a:extLst>
        </p:spPr>
      </p:pic>
      <p:pic>
        <p:nvPicPr>
          <p:cNvPr id="93196" name="Picture 12" descr="https://3.bp.blogspot.com/-ZK3eVrLKQS8/VD3RS2qTntI/AAAAAAAAn_s/xwsvYkatkV0/s800/allergy05_peanu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4834" y="3954635"/>
            <a:ext cx="1234889" cy="1229668"/>
          </a:xfrm>
          <a:prstGeom prst="rect">
            <a:avLst/>
          </a:prstGeom>
          <a:noFill/>
          <a:extLst>
            <a:ext uri="{909E8E84-426E-40DD-AFC4-6F175D3DCCD1}">
              <a14:hiddenFill xmlns:a14="http://schemas.microsoft.com/office/drawing/2010/main">
                <a:solidFill>
                  <a:srgbClr val="FFFFFF"/>
                </a:solidFill>
              </a14:hiddenFill>
            </a:ext>
          </a:extLst>
        </p:spPr>
      </p:pic>
      <p:pic>
        <p:nvPicPr>
          <p:cNvPr id="93198" name="Picture 14" descr="https://2.bp.blogspot.com/-pjmMeKIOBVY/VD3RSz7RlvI/AAAAAAAAn_8/xyIwfULBpxQ/s800/allergy06_komug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71150" y="2210916"/>
            <a:ext cx="1231265" cy="1226059"/>
          </a:xfrm>
          <a:prstGeom prst="rect">
            <a:avLst/>
          </a:prstGeom>
          <a:noFill/>
          <a:extLst>
            <a:ext uri="{909E8E84-426E-40DD-AFC4-6F175D3DCCD1}">
              <a14:hiddenFill xmlns:a14="http://schemas.microsoft.com/office/drawing/2010/main">
                <a:solidFill>
                  <a:srgbClr val="FFFFFF"/>
                </a:solidFill>
              </a14:hiddenFill>
            </a:ext>
          </a:extLst>
        </p:spPr>
      </p:pic>
      <p:pic>
        <p:nvPicPr>
          <p:cNvPr id="93200" name="Picture 16" descr="https://2.bp.blogspot.com/-cI8qX7qNe2U/VD3RTLvcy0I/AAAAAAAAn_w/K2KgGb73rMU/s800/allergy07_sob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0249" y="3949103"/>
            <a:ext cx="1234890" cy="1229668"/>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831981" y="1630724"/>
            <a:ext cx="2505229" cy="3639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183"/>
    </mc:Choice>
    <mc:Fallback xmlns="">
      <p:transition spd="slow" advTm="2218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山形 2"/>
          <p:cNvSpPr/>
          <p:nvPr/>
        </p:nvSpPr>
        <p:spPr>
          <a:xfrm>
            <a:off x="972170" y="553183"/>
            <a:ext cx="3554413" cy="720725"/>
          </a:xfrm>
          <a:prstGeom prst="chevron">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chemeClr val="tx1"/>
                </a:solidFill>
                <a:latin typeface="游ゴシック Medium" panose="020B0500000000000000" pitchFamily="50" charset="-128"/>
                <a:ea typeface="游ゴシック Medium" panose="020B0500000000000000" pitchFamily="50" charset="-128"/>
              </a:rPr>
              <a:t>対応の３つの柱</a:t>
            </a:r>
          </a:p>
        </p:txBody>
      </p:sp>
      <p:sp>
        <p:nvSpPr>
          <p:cNvPr id="10" name="コンテンツ プレースホルダー 2"/>
          <p:cNvSpPr txBox="1">
            <a:spLocks/>
          </p:cNvSpPr>
          <p:nvPr/>
        </p:nvSpPr>
        <p:spPr bwMode="auto">
          <a:xfrm>
            <a:off x="461193" y="1435844"/>
            <a:ext cx="454342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04" tIns="43152" rIns="86304" bIns="43152"/>
          <a:lstStyle>
            <a:lvl1pPr marL="322263" indent="-322263" algn="l" rtl="0" eaLnBrk="0" fontAlgn="base" hangingPunct="0">
              <a:spcBef>
                <a:spcPct val="20000"/>
              </a:spcBef>
              <a:spcAft>
                <a:spcPct val="0"/>
              </a:spcAft>
              <a:buClr>
                <a:schemeClr val="bg2"/>
              </a:buClr>
              <a:buSzPct val="75000"/>
              <a:buFont typeface="Wingdings" pitchFamily="2" charset="2"/>
              <a:buChar char="n"/>
              <a:defRPr kumimoji="1" sz="3000">
                <a:solidFill>
                  <a:schemeClr val="tx1"/>
                </a:solidFill>
                <a:latin typeface="+mn-lt"/>
                <a:ea typeface="+mn-ea"/>
                <a:cs typeface="+mn-cs"/>
              </a:defRPr>
            </a:lvl1pPr>
            <a:lvl2pPr marL="700088" indent="-268288" algn="l" rtl="0" eaLnBrk="0" fontAlgn="base" hangingPunct="0">
              <a:spcBef>
                <a:spcPct val="20000"/>
              </a:spcBef>
              <a:spcAft>
                <a:spcPct val="0"/>
              </a:spcAft>
              <a:buClr>
                <a:schemeClr val="accent2"/>
              </a:buClr>
              <a:buSzPct val="80000"/>
              <a:buFont typeface="Wingdings" pitchFamily="2" charset="2"/>
              <a:buChar char="¨"/>
              <a:defRPr kumimoji="1" sz="2600">
                <a:solidFill>
                  <a:schemeClr val="tx1"/>
                </a:solidFill>
                <a:latin typeface="+mn-lt"/>
                <a:ea typeface="+mn-ea"/>
              </a:defRPr>
            </a:lvl2pPr>
            <a:lvl3pPr marL="1077913" indent="-214313" algn="l" rtl="0" eaLnBrk="0" fontAlgn="base" hangingPunct="0">
              <a:spcBef>
                <a:spcPct val="20000"/>
              </a:spcBef>
              <a:spcAft>
                <a:spcPct val="0"/>
              </a:spcAft>
              <a:buClr>
                <a:schemeClr val="bg2"/>
              </a:buClr>
              <a:buSzPct val="65000"/>
              <a:buFont typeface="Wingdings" pitchFamily="2" charset="2"/>
              <a:buChar char="n"/>
              <a:defRPr kumimoji="1" sz="2300">
                <a:solidFill>
                  <a:schemeClr val="tx1"/>
                </a:solidFill>
                <a:latin typeface="+mn-lt"/>
                <a:ea typeface="+mn-ea"/>
              </a:defRPr>
            </a:lvl3pPr>
            <a:lvl4pPr marL="1509713" indent="-214313" algn="l" rtl="0" eaLnBrk="0" fontAlgn="base" hangingPunct="0">
              <a:spcBef>
                <a:spcPct val="20000"/>
              </a:spcBef>
              <a:spcAft>
                <a:spcPct val="0"/>
              </a:spcAft>
              <a:buClr>
                <a:schemeClr val="accent2"/>
              </a:buClr>
              <a:buSzPct val="70000"/>
              <a:buFont typeface="Wingdings" pitchFamily="2" charset="2"/>
              <a:buChar char="¨"/>
              <a:defRPr kumimoji="1">
                <a:solidFill>
                  <a:schemeClr val="tx1"/>
                </a:solidFill>
                <a:latin typeface="+mn-lt"/>
                <a:ea typeface="+mn-ea"/>
              </a:defRPr>
            </a:lvl4pPr>
            <a:lvl5pPr marL="1939925" indent="-214313" algn="l" rtl="0" eaLnBrk="0" fontAlgn="base" hangingPunct="0">
              <a:spcBef>
                <a:spcPct val="20000"/>
              </a:spcBef>
              <a:spcAft>
                <a:spcPct val="0"/>
              </a:spcAft>
              <a:buClr>
                <a:schemeClr val="bg2"/>
              </a:buClr>
              <a:buFont typeface="Wingdings" pitchFamily="2" charset="2"/>
              <a:buChar char="§"/>
              <a:defRPr kumimoji="1">
                <a:solidFill>
                  <a:schemeClr val="tx1"/>
                </a:solidFill>
                <a:latin typeface="+mn-lt"/>
                <a:ea typeface="+mn-ea"/>
              </a:defRPr>
            </a:lvl5pPr>
            <a:lvl6pPr marL="2373355"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6pPr>
            <a:lvl7pPr marL="2804874"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7pPr>
            <a:lvl8pPr marL="3236393"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8pPr>
            <a:lvl9pPr marL="3667912"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9pPr>
          </a:lstStyle>
          <a:p>
            <a:pPr marL="323639" indent="-323639">
              <a:defRPr/>
            </a:pPr>
            <a:r>
              <a:rPr lang="ja-JP" altLang="en-US" sz="2800" dirty="0">
                <a:latin typeface="游ゴシック Medium" panose="020B0500000000000000" pitchFamily="50" charset="-128"/>
                <a:ea typeface="游ゴシック Medium" panose="020B0500000000000000" pitchFamily="50" charset="-128"/>
              </a:rPr>
              <a:t>食物アレルギーを有する児童生徒等の正確な情報の把握と共有</a:t>
            </a:r>
            <a:endParaRPr lang="en-US" altLang="ja-JP" sz="2800" dirty="0">
              <a:latin typeface="游ゴシック Medium" panose="020B0500000000000000" pitchFamily="50" charset="-128"/>
              <a:ea typeface="游ゴシック Medium" panose="020B0500000000000000" pitchFamily="50" charset="-128"/>
            </a:endParaRPr>
          </a:p>
          <a:p>
            <a:pPr marL="323639" indent="-323639">
              <a:defRPr/>
            </a:pPr>
            <a:r>
              <a:rPr lang="ja-JP" altLang="en-US" sz="2800" dirty="0">
                <a:latin typeface="游ゴシック Medium" panose="020B0500000000000000" pitchFamily="50" charset="-128"/>
                <a:ea typeface="游ゴシック Medium" panose="020B0500000000000000" pitchFamily="50" charset="-128"/>
              </a:rPr>
              <a:t>学校全体で行う日常の取組みと事故予防</a:t>
            </a:r>
            <a:endParaRPr lang="en-US" altLang="ja-JP" sz="2800" dirty="0">
              <a:latin typeface="游ゴシック Medium" panose="020B0500000000000000" pitchFamily="50" charset="-128"/>
              <a:ea typeface="游ゴシック Medium" panose="020B0500000000000000" pitchFamily="50" charset="-128"/>
            </a:endParaRPr>
          </a:p>
          <a:p>
            <a:pPr marL="323639" indent="-323639">
              <a:defRPr/>
            </a:pPr>
            <a:r>
              <a:rPr lang="ja-JP" altLang="en-US" sz="2800" dirty="0">
                <a:latin typeface="游ゴシック Medium" panose="020B0500000000000000" pitchFamily="50" charset="-128"/>
                <a:ea typeface="游ゴシック Medium" panose="020B0500000000000000" pitchFamily="50" charset="-128"/>
              </a:rPr>
              <a:t>緊急時対応</a:t>
            </a:r>
            <a:endParaRPr lang="ja-JP" altLang="en-US" kern="0" dirty="0">
              <a:latin typeface="游ゴシック Medium" panose="020B0500000000000000" pitchFamily="50" charset="-128"/>
              <a:ea typeface="游ゴシック Medium" panose="020B0500000000000000" pitchFamily="50" charset="-128"/>
            </a:endParaRPr>
          </a:p>
        </p:txBody>
      </p:sp>
      <p:pic>
        <p:nvPicPr>
          <p:cNvPr id="6" name="Picture 2">
            <a:extLst>
              <a:ext uri="{FF2B5EF4-FFF2-40B4-BE49-F238E27FC236}">
                <a16:creationId xmlns:a16="http://schemas.microsoft.com/office/drawing/2014/main" id="{DBD53219-2A9E-4F6B-B2CD-FE2B81D7CC4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1312" y="4705175"/>
            <a:ext cx="8821738" cy="1703264"/>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cap="rnd" algn="ctr">
                <a:solidFill>
                  <a:srgbClr val="000000"/>
                </a:solidFill>
                <a:prstDash val="sysDot"/>
                <a:miter lim="800000"/>
                <a:headEnd/>
                <a:tailEnd/>
              </a14:hiddenLine>
            </a:ext>
          </a:extLst>
        </p:spPr>
      </p:pic>
      <p:pic>
        <p:nvPicPr>
          <p:cNvPr id="4" name="図 3"/>
          <p:cNvPicPr>
            <a:picLocks noChangeAspect="1"/>
          </p:cNvPicPr>
          <p:nvPr/>
        </p:nvPicPr>
        <p:blipFill rotWithShape="1">
          <a:blip r:embed="rId4" cstate="screen">
            <a:extLst>
              <a:ext uri="{28A0092B-C50C-407E-A947-70E740481C1C}">
                <a14:useLocalDpi xmlns:a14="http://schemas.microsoft.com/office/drawing/2010/main"/>
              </a:ext>
            </a:extLst>
          </a:blip>
          <a:srcRect b="-240"/>
          <a:stretch/>
        </p:blipFill>
        <p:spPr>
          <a:xfrm>
            <a:off x="5521995" y="293551"/>
            <a:ext cx="3227039" cy="4571639"/>
          </a:xfrm>
          <a:prstGeom prst="rect">
            <a:avLst/>
          </a:prstGeom>
          <a:ln>
            <a:solidFill>
              <a:schemeClr val="tx1"/>
            </a:solidFill>
          </a:ln>
        </p:spPr>
      </p:pic>
      <p:sp>
        <p:nvSpPr>
          <p:cNvPr id="7" name="正方形/長方形 6"/>
          <p:cNvSpPr/>
          <p:nvPr/>
        </p:nvSpPr>
        <p:spPr>
          <a:xfrm>
            <a:off x="124251" y="4453894"/>
            <a:ext cx="4498975" cy="261610"/>
          </a:xfrm>
          <a:prstGeom prst="rect">
            <a:avLst/>
          </a:prstGeom>
        </p:spPr>
        <p:txBody>
          <a:bodyPr>
            <a:spAutoFit/>
          </a:bodyPr>
          <a:lstStyle/>
          <a:p>
            <a:r>
              <a:rPr lang="en-US" altLang="ja-JP" sz="1100" dirty="0"/>
              <a:t>https://www.pref.osaka.lg.jp/hokentaiku/hoken/gaidorain.html</a:t>
            </a:r>
            <a:endParaRPr lang="ja-JP" altLang="en-US" sz="1100" dirty="0"/>
          </a:p>
        </p:txBody>
      </p:sp>
      <p:pic>
        <p:nvPicPr>
          <p:cNvPr id="8" name="図 7"/>
          <p:cNvPicPr>
            <a:picLocks noChangeAspect="1"/>
          </p:cNvPicPr>
          <p:nvPr/>
        </p:nvPicPr>
        <p:blipFill>
          <a:blip r:embed="rId5"/>
          <a:stretch>
            <a:fillRect/>
          </a:stretch>
        </p:blipFill>
        <p:spPr>
          <a:xfrm>
            <a:off x="4609006" y="3913874"/>
            <a:ext cx="781918" cy="801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7173"/>
    </mc:Choice>
    <mc:Fallback xmlns="">
      <p:transition spd="slow" advTm="3717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p:cNvSpPr txBox="1">
            <a:spLocks/>
          </p:cNvSpPr>
          <p:nvPr/>
        </p:nvSpPr>
        <p:spPr bwMode="auto">
          <a:xfrm>
            <a:off x="4518594" y="5954985"/>
            <a:ext cx="4302448"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04" tIns="43152" rIns="86304" bIns="43152"/>
          <a:lstStyle>
            <a:lvl1pPr marL="322263" indent="-322263" algn="l" rtl="0" eaLnBrk="0" fontAlgn="base" hangingPunct="0">
              <a:spcBef>
                <a:spcPct val="20000"/>
              </a:spcBef>
              <a:spcAft>
                <a:spcPct val="0"/>
              </a:spcAft>
              <a:buClr>
                <a:schemeClr val="bg2"/>
              </a:buClr>
              <a:buSzPct val="75000"/>
              <a:buFont typeface="Wingdings" pitchFamily="2" charset="2"/>
              <a:buChar char="n"/>
              <a:defRPr kumimoji="1" sz="3000">
                <a:solidFill>
                  <a:schemeClr val="tx1"/>
                </a:solidFill>
                <a:latin typeface="+mn-lt"/>
                <a:ea typeface="+mn-ea"/>
                <a:cs typeface="+mn-cs"/>
              </a:defRPr>
            </a:lvl1pPr>
            <a:lvl2pPr marL="700088" indent="-268288" algn="l" rtl="0" eaLnBrk="0" fontAlgn="base" hangingPunct="0">
              <a:spcBef>
                <a:spcPct val="20000"/>
              </a:spcBef>
              <a:spcAft>
                <a:spcPct val="0"/>
              </a:spcAft>
              <a:buClr>
                <a:schemeClr val="accent2"/>
              </a:buClr>
              <a:buSzPct val="80000"/>
              <a:buFont typeface="Wingdings" pitchFamily="2" charset="2"/>
              <a:buChar char="¨"/>
              <a:defRPr kumimoji="1" sz="2600">
                <a:solidFill>
                  <a:schemeClr val="tx1"/>
                </a:solidFill>
                <a:latin typeface="+mn-lt"/>
                <a:ea typeface="+mn-ea"/>
              </a:defRPr>
            </a:lvl2pPr>
            <a:lvl3pPr marL="1077913" indent="-214313" algn="l" rtl="0" eaLnBrk="0" fontAlgn="base" hangingPunct="0">
              <a:spcBef>
                <a:spcPct val="20000"/>
              </a:spcBef>
              <a:spcAft>
                <a:spcPct val="0"/>
              </a:spcAft>
              <a:buClr>
                <a:schemeClr val="bg2"/>
              </a:buClr>
              <a:buSzPct val="65000"/>
              <a:buFont typeface="Wingdings" pitchFamily="2" charset="2"/>
              <a:buChar char="n"/>
              <a:defRPr kumimoji="1" sz="2300">
                <a:solidFill>
                  <a:schemeClr val="tx1"/>
                </a:solidFill>
                <a:latin typeface="+mn-lt"/>
                <a:ea typeface="+mn-ea"/>
              </a:defRPr>
            </a:lvl3pPr>
            <a:lvl4pPr marL="1509713" indent="-214313" algn="l" rtl="0" eaLnBrk="0" fontAlgn="base" hangingPunct="0">
              <a:spcBef>
                <a:spcPct val="20000"/>
              </a:spcBef>
              <a:spcAft>
                <a:spcPct val="0"/>
              </a:spcAft>
              <a:buClr>
                <a:schemeClr val="accent2"/>
              </a:buClr>
              <a:buSzPct val="70000"/>
              <a:buFont typeface="Wingdings" pitchFamily="2" charset="2"/>
              <a:buChar char="¨"/>
              <a:defRPr kumimoji="1">
                <a:solidFill>
                  <a:schemeClr val="tx1"/>
                </a:solidFill>
                <a:latin typeface="+mn-lt"/>
                <a:ea typeface="+mn-ea"/>
              </a:defRPr>
            </a:lvl4pPr>
            <a:lvl5pPr marL="1939925" indent="-214313" algn="l" rtl="0" eaLnBrk="0" fontAlgn="base" hangingPunct="0">
              <a:spcBef>
                <a:spcPct val="20000"/>
              </a:spcBef>
              <a:spcAft>
                <a:spcPct val="0"/>
              </a:spcAft>
              <a:buClr>
                <a:schemeClr val="bg2"/>
              </a:buClr>
              <a:buFont typeface="Wingdings" pitchFamily="2" charset="2"/>
              <a:buChar char="§"/>
              <a:defRPr kumimoji="1">
                <a:solidFill>
                  <a:schemeClr val="tx1"/>
                </a:solidFill>
                <a:latin typeface="+mn-lt"/>
                <a:ea typeface="+mn-ea"/>
              </a:defRPr>
            </a:lvl5pPr>
            <a:lvl6pPr marL="2373355"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6pPr>
            <a:lvl7pPr marL="2804874"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7pPr>
            <a:lvl8pPr marL="3236393"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8pPr>
            <a:lvl9pPr marL="3667912"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9pPr>
          </a:lstStyle>
          <a:p>
            <a:pPr marL="0" indent="0">
              <a:buFont typeface="Wingdings" pitchFamily="2" charset="2"/>
              <a:buNone/>
              <a:defRPr/>
            </a:pPr>
            <a:r>
              <a:rPr lang="en-US" altLang="ja-JP" sz="2000" dirty="0" smtClean="0">
                <a:latin typeface="游ゴシック Medium" panose="020B0500000000000000" pitchFamily="50" charset="-128"/>
                <a:ea typeface="游ゴシック Medium" panose="020B0500000000000000" pitchFamily="50" charset="-128"/>
              </a:rPr>
              <a:t>P.25 Ⅱ </a:t>
            </a:r>
            <a:r>
              <a:rPr lang="ja-JP" altLang="en-US" sz="2000" dirty="0" smtClean="0">
                <a:latin typeface="游ゴシック Medium" panose="020B0500000000000000" pitchFamily="50" charset="-128"/>
                <a:ea typeface="游ゴシック Medium" panose="020B0500000000000000" pitchFamily="50" charset="-128"/>
              </a:rPr>
              <a:t>心肺蘇生と</a:t>
            </a:r>
            <a:r>
              <a:rPr lang="en-US" altLang="ja-JP" sz="2000" dirty="0" smtClean="0">
                <a:latin typeface="游ゴシック Medium" panose="020B0500000000000000" pitchFamily="50" charset="-128"/>
                <a:ea typeface="游ゴシック Medium" panose="020B0500000000000000" pitchFamily="50" charset="-128"/>
              </a:rPr>
              <a:t>AED</a:t>
            </a:r>
            <a:r>
              <a:rPr lang="ja-JP" altLang="en-US" sz="2000" dirty="0" smtClean="0">
                <a:latin typeface="游ゴシック Medium" panose="020B0500000000000000" pitchFamily="50" charset="-128"/>
                <a:ea typeface="游ゴシック Medium" panose="020B0500000000000000" pitchFamily="50" charset="-128"/>
              </a:rPr>
              <a:t>の手順</a:t>
            </a:r>
            <a:endParaRPr lang="ja-JP" altLang="en-US" sz="2000" kern="0" dirty="0">
              <a:latin typeface="游ゴシック Medium" panose="020B0500000000000000" pitchFamily="50" charset="-128"/>
              <a:ea typeface="游ゴシック Medium" panose="020B0500000000000000" pitchFamily="50" charset="-128"/>
            </a:endParaRPr>
          </a:p>
        </p:txBody>
      </p:sp>
      <p:sp>
        <p:nvSpPr>
          <p:cNvPr id="66566" name="スライド番号プレースホルダー 1"/>
          <p:cNvSpPr>
            <a:spLocks noGrp="1"/>
          </p:cNvSpPr>
          <p:nvPr>
            <p:ph type="sldNum" sz="quarter" idx="4294967295"/>
          </p:nvPr>
        </p:nvSpPr>
        <p:spPr>
          <a:xfrm>
            <a:off x="6899275" y="6049963"/>
            <a:ext cx="2101850" cy="430212"/>
          </a:xfrm>
          <a:noFill/>
        </p:spPr>
        <p:txBody>
          <a:bodyPr/>
          <a:lstStyle/>
          <a:p>
            <a:fld id="{809F91D3-5688-4189-A11A-8513FE0C7173}" type="slidenum">
              <a:rPr lang="en-US" altLang="ja-JP" smtClean="0"/>
              <a:pPr/>
              <a:t>23</a:t>
            </a:fld>
            <a:endParaRPr lang="en-US" altLang="ja-JP" dirty="0" smtClean="0"/>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62610" y="628835"/>
            <a:ext cx="3723285" cy="5203540"/>
          </a:xfrm>
          <a:prstGeom prst="rect">
            <a:avLst/>
          </a:prstGeom>
          <a:ln>
            <a:solidFill>
              <a:schemeClr val="tx1"/>
            </a:solidFill>
          </a:ln>
        </p:spPr>
      </p:pic>
      <p:pic>
        <p:nvPicPr>
          <p:cNvPr id="10" name="図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0122" y="636336"/>
            <a:ext cx="3716325" cy="5196039"/>
          </a:xfrm>
          <a:prstGeom prst="rect">
            <a:avLst/>
          </a:prstGeom>
          <a:ln>
            <a:solidFill>
              <a:schemeClr val="tx1"/>
            </a:solidFill>
          </a:ln>
        </p:spPr>
      </p:pic>
      <p:sp>
        <p:nvSpPr>
          <p:cNvPr id="11" name="コンテンツ プレースホルダー 2"/>
          <p:cNvSpPr txBox="1">
            <a:spLocks/>
          </p:cNvSpPr>
          <p:nvPr/>
        </p:nvSpPr>
        <p:spPr bwMode="auto">
          <a:xfrm>
            <a:off x="501971" y="5954713"/>
            <a:ext cx="3754476"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04" tIns="43152" rIns="86304" bIns="43152"/>
          <a:lstStyle>
            <a:lvl1pPr marL="322263" indent="-322263" algn="l" rtl="0" eaLnBrk="0" fontAlgn="base" hangingPunct="0">
              <a:spcBef>
                <a:spcPct val="20000"/>
              </a:spcBef>
              <a:spcAft>
                <a:spcPct val="0"/>
              </a:spcAft>
              <a:buClr>
                <a:schemeClr val="bg2"/>
              </a:buClr>
              <a:buSzPct val="75000"/>
              <a:buFont typeface="Wingdings" pitchFamily="2" charset="2"/>
              <a:buChar char="n"/>
              <a:defRPr kumimoji="1" sz="3000">
                <a:solidFill>
                  <a:schemeClr val="tx1"/>
                </a:solidFill>
                <a:latin typeface="+mn-lt"/>
                <a:ea typeface="+mn-ea"/>
                <a:cs typeface="+mn-cs"/>
              </a:defRPr>
            </a:lvl1pPr>
            <a:lvl2pPr marL="700088" indent="-268288" algn="l" rtl="0" eaLnBrk="0" fontAlgn="base" hangingPunct="0">
              <a:spcBef>
                <a:spcPct val="20000"/>
              </a:spcBef>
              <a:spcAft>
                <a:spcPct val="0"/>
              </a:spcAft>
              <a:buClr>
                <a:schemeClr val="accent2"/>
              </a:buClr>
              <a:buSzPct val="80000"/>
              <a:buFont typeface="Wingdings" pitchFamily="2" charset="2"/>
              <a:buChar char="¨"/>
              <a:defRPr kumimoji="1" sz="2600">
                <a:solidFill>
                  <a:schemeClr val="tx1"/>
                </a:solidFill>
                <a:latin typeface="+mn-lt"/>
                <a:ea typeface="+mn-ea"/>
              </a:defRPr>
            </a:lvl2pPr>
            <a:lvl3pPr marL="1077913" indent="-214313" algn="l" rtl="0" eaLnBrk="0" fontAlgn="base" hangingPunct="0">
              <a:spcBef>
                <a:spcPct val="20000"/>
              </a:spcBef>
              <a:spcAft>
                <a:spcPct val="0"/>
              </a:spcAft>
              <a:buClr>
                <a:schemeClr val="bg2"/>
              </a:buClr>
              <a:buSzPct val="65000"/>
              <a:buFont typeface="Wingdings" pitchFamily="2" charset="2"/>
              <a:buChar char="n"/>
              <a:defRPr kumimoji="1" sz="2300">
                <a:solidFill>
                  <a:schemeClr val="tx1"/>
                </a:solidFill>
                <a:latin typeface="+mn-lt"/>
                <a:ea typeface="+mn-ea"/>
              </a:defRPr>
            </a:lvl3pPr>
            <a:lvl4pPr marL="1509713" indent="-214313" algn="l" rtl="0" eaLnBrk="0" fontAlgn="base" hangingPunct="0">
              <a:spcBef>
                <a:spcPct val="20000"/>
              </a:spcBef>
              <a:spcAft>
                <a:spcPct val="0"/>
              </a:spcAft>
              <a:buClr>
                <a:schemeClr val="accent2"/>
              </a:buClr>
              <a:buSzPct val="70000"/>
              <a:buFont typeface="Wingdings" pitchFamily="2" charset="2"/>
              <a:buChar char="¨"/>
              <a:defRPr kumimoji="1">
                <a:solidFill>
                  <a:schemeClr val="tx1"/>
                </a:solidFill>
                <a:latin typeface="+mn-lt"/>
                <a:ea typeface="+mn-ea"/>
              </a:defRPr>
            </a:lvl4pPr>
            <a:lvl5pPr marL="1939925" indent="-214313" algn="l" rtl="0" eaLnBrk="0" fontAlgn="base" hangingPunct="0">
              <a:spcBef>
                <a:spcPct val="20000"/>
              </a:spcBef>
              <a:spcAft>
                <a:spcPct val="0"/>
              </a:spcAft>
              <a:buClr>
                <a:schemeClr val="bg2"/>
              </a:buClr>
              <a:buFont typeface="Wingdings" pitchFamily="2" charset="2"/>
              <a:buChar char="§"/>
              <a:defRPr kumimoji="1">
                <a:solidFill>
                  <a:schemeClr val="tx1"/>
                </a:solidFill>
                <a:latin typeface="+mn-lt"/>
                <a:ea typeface="+mn-ea"/>
              </a:defRPr>
            </a:lvl5pPr>
            <a:lvl6pPr marL="2373355"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6pPr>
            <a:lvl7pPr marL="2804874"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7pPr>
            <a:lvl8pPr marL="3236393"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8pPr>
            <a:lvl9pPr marL="3667912"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9pPr>
          </a:lstStyle>
          <a:p>
            <a:pPr marL="0" indent="0">
              <a:buNone/>
              <a:defRPr/>
            </a:pPr>
            <a:r>
              <a:rPr lang="en-US" altLang="ja-JP" sz="2000" dirty="0" smtClean="0">
                <a:latin typeface="游ゴシック Medium" panose="020B0500000000000000" pitchFamily="50" charset="-128"/>
                <a:ea typeface="游ゴシック Medium" panose="020B0500000000000000" pitchFamily="50" charset="-128"/>
              </a:rPr>
              <a:t>P.24 Ⅰ</a:t>
            </a:r>
            <a:r>
              <a:rPr lang="ja-JP" altLang="en-US" sz="2000" dirty="0">
                <a:latin typeface="游ゴシック Medium" panose="020B0500000000000000" pitchFamily="50" charset="-128"/>
                <a:ea typeface="游ゴシック Medium" panose="020B0500000000000000" pitchFamily="50" charset="-128"/>
              </a:rPr>
              <a:t>救急⾞</a:t>
            </a:r>
            <a:r>
              <a:rPr lang="ja-JP" altLang="en-US" sz="2000" dirty="0" smtClean="0">
                <a:latin typeface="游ゴシック Medium" panose="020B0500000000000000" pitchFamily="50" charset="-128"/>
                <a:ea typeface="游ゴシック Medium" panose="020B0500000000000000" pitchFamily="50" charset="-128"/>
              </a:rPr>
              <a:t>要請の</a:t>
            </a:r>
            <a:r>
              <a:rPr lang="ja-JP" altLang="en-US" sz="2000" dirty="0">
                <a:latin typeface="游ゴシック Medium" panose="020B0500000000000000" pitchFamily="50" charset="-128"/>
                <a:ea typeface="游ゴシック Medium" panose="020B0500000000000000" pitchFamily="50" charset="-128"/>
              </a:rPr>
              <a:t>ポイント</a:t>
            </a:r>
          </a:p>
        </p:txBody>
      </p:sp>
    </p:spTree>
    <p:extLst>
      <p:ext uri="{BB962C8B-B14F-4D97-AF65-F5344CB8AC3E}">
        <p14:creationId xmlns:p14="http://schemas.microsoft.com/office/powerpoint/2010/main" val="2187348114"/>
      </p:ext>
    </p:extLst>
  </p:cSld>
  <p:clrMapOvr>
    <a:masterClrMapping/>
  </p:clrMapOvr>
  <mc:AlternateContent xmlns:mc="http://schemas.openxmlformats.org/markup-compatibility/2006" xmlns:p14="http://schemas.microsoft.com/office/powerpoint/2010/main">
    <mc:Choice Requires="p14">
      <p:transition spd="slow" p14:dur="2000" advTm="6643"/>
    </mc:Choice>
    <mc:Fallback xmlns="">
      <p:transition spd="slow" advTm="664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bwMode="auto">
          <a:xfrm>
            <a:off x="4830448" y="5925962"/>
            <a:ext cx="403225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04" tIns="43152" rIns="86304" bIns="43152"/>
          <a:lstStyle>
            <a:lvl1pPr marL="322263" indent="-322263" algn="l" rtl="0" eaLnBrk="0" fontAlgn="base" hangingPunct="0">
              <a:spcBef>
                <a:spcPct val="20000"/>
              </a:spcBef>
              <a:spcAft>
                <a:spcPct val="0"/>
              </a:spcAft>
              <a:buClr>
                <a:schemeClr val="bg2"/>
              </a:buClr>
              <a:buSzPct val="75000"/>
              <a:buFont typeface="Wingdings" pitchFamily="2" charset="2"/>
              <a:buChar char="n"/>
              <a:defRPr kumimoji="1" sz="3000">
                <a:solidFill>
                  <a:schemeClr val="tx1"/>
                </a:solidFill>
                <a:latin typeface="+mn-lt"/>
                <a:ea typeface="+mn-ea"/>
                <a:cs typeface="+mn-cs"/>
              </a:defRPr>
            </a:lvl1pPr>
            <a:lvl2pPr marL="700088" indent="-268288" algn="l" rtl="0" eaLnBrk="0" fontAlgn="base" hangingPunct="0">
              <a:spcBef>
                <a:spcPct val="20000"/>
              </a:spcBef>
              <a:spcAft>
                <a:spcPct val="0"/>
              </a:spcAft>
              <a:buClr>
                <a:schemeClr val="accent2"/>
              </a:buClr>
              <a:buSzPct val="80000"/>
              <a:buFont typeface="Wingdings" pitchFamily="2" charset="2"/>
              <a:buChar char="¨"/>
              <a:defRPr kumimoji="1" sz="2600">
                <a:solidFill>
                  <a:schemeClr val="tx1"/>
                </a:solidFill>
                <a:latin typeface="+mn-lt"/>
                <a:ea typeface="+mn-ea"/>
              </a:defRPr>
            </a:lvl2pPr>
            <a:lvl3pPr marL="1077913" indent="-214313" algn="l" rtl="0" eaLnBrk="0" fontAlgn="base" hangingPunct="0">
              <a:spcBef>
                <a:spcPct val="20000"/>
              </a:spcBef>
              <a:spcAft>
                <a:spcPct val="0"/>
              </a:spcAft>
              <a:buClr>
                <a:schemeClr val="bg2"/>
              </a:buClr>
              <a:buSzPct val="65000"/>
              <a:buFont typeface="Wingdings" pitchFamily="2" charset="2"/>
              <a:buChar char="n"/>
              <a:defRPr kumimoji="1" sz="2300">
                <a:solidFill>
                  <a:schemeClr val="tx1"/>
                </a:solidFill>
                <a:latin typeface="+mn-lt"/>
                <a:ea typeface="+mn-ea"/>
              </a:defRPr>
            </a:lvl3pPr>
            <a:lvl4pPr marL="1509713" indent="-214313" algn="l" rtl="0" eaLnBrk="0" fontAlgn="base" hangingPunct="0">
              <a:spcBef>
                <a:spcPct val="20000"/>
              </a:spcBef>
              <a:spcAft>
                <a:spcPct val="0"/>
              </a:spcAft>
              <a:buClr>
                <a:schemeClr val="accent2"/>
              </a:buClr>
              <a:buSzPct val="70000"/>
              <a:buFont typeface="Wingdings" pitchFamily="2" charset="2"/>
              <a:buChar char="¨"/>
              <a:defRPr kumimoji="1">
                <a:solidFill>
                  <a:schemeClr val="tx1"/>
                </a:solidFill>
                <a:latin typeface="+mn-lt"/>
                <a:ea typeface="+mn-ea"/>
              </a:defRPr>
            </a:lvl4pPr>
            <a:lvl5pPr marL="1939925" indent="-214313" algn="l" rtl="0" eaLnBrk="0" fontAlgn="base" hangingPunct="0">
              <a:spcBef>
                <a:spcPct val="20000"/>
              </a:spcBef>
              <a:spcAft>
                <a:spcPct val="0"/>
              </a:spcAft>
              <a:buClr>
                <a:schemeClr val="bg2"/>
              </a:buClr>
              <a:buFont typeface="Wingdings" pitchFamily="2" charset="2"/>
              <a:buChar char="§"/>
              <a:defRPr kumimoji="1">
                <a:solidFill>
                  <a:schemeClr val="tx1"/>
                </a:solidFill>
                <a:latin typeface="+mn-lt"/>
                <a:ea typeface="+mn-ea"/>
              </a:defRPr>
            </a:lvl5pPr>
            <a:lvl6pPr marL="2373355"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6pPr>
            <a:lvl7pPr marL="2804874"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7pPr>
            <a:lvl8pPr marL="3236393"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8pPr>
            <a:lvl9pPr marL="3667912"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9pPr>
          </a:lstStyle>
          <a:p>
            <a:pPr marL="0" indent="0">
              <a:buFont typeface="Wingdings" pitchFamily="2" charset="2"/>
              <a:buNone/>
              <a:defRPr/>
            </a:pPr>
            <a:r>
              <a:rPr lang="en-US" altLang="ja-JP" sz="2000" dirty="0" smtClean="0">
                <a:latin typeface="游ゴシック Medium" panose="020B0500000000000000" pitchFamily="50" charset="-128"/>
                <a:ea typeface="游ゴシック Medium" panose="020B0500000000000000" pitchFamily="50" charset="-128"/>
              </a:rPr>
              <a:t>P.27 Ⅳ </a:t>
            </a:r>
            <a:r>
              <a:rPr lang="ja-JP" altLang="en-US" sz="2000" dirty="0" smtClean="0">
                <a:latin typeface="游ゴシック Medium" panose="020B0500000000000000" pitchFamily="50" charset="-128"/>
                <a:ea typeface="游ゴシック Medium" panose="020B0500000000000000" pitchFamily="50" charset="-128"/>
              </a:rPr>
              <a:t>エピペン</a:t>
            </a:r>
            <a:r>
              <a:rPr lang="en-US" altLang="ja-JP" sz="2000" baseline="50000" dirty="0" smtClean="0">
                <a:latin typeface="游ゴシック Medium" panose="020B0500000000000000" pitchFamily="50" charset="-128"/>
                <a:ea typeface="游ゴシック Medium" panose="020B0500000000000000" pitchFamily="50" charset="-128"/>
              </a:rPr>
              <a:t>®</a:t>
            </a:r>
            <a:r>
              <a:rPr lang="ja-JP" altLang="en-US" sz="2000" dirty="0" smtClean="0">
                <a:latin typeface="游ゴシック Medium" panose="020B0500000000000000" pitchFamily="50" charset="-128"/>
                <a:ea typeface="游ゴシック Medium" panose="020B0500000000000000" pitchFamily="50" charset="-128"/>
              </a:rPr>
              <a:t>の使い方</a:t>
            </a:r>
            <a:endParaRPr lang="ja-JP" altLang="en-US" sz="2000" kern="0" dirty="0">
              <a:latin typeface="游ゴシック Medium" panose="020B0500000000000000" pitchFamily="50" charset="-128"/>
              <a:ea typeface="游ゴシック Medium" panose="020B0500000000000000" pitchFamily="50" charset="-128"/>
            </a:endParaRPr>
          </a:p>
        </p:txBody>
      </p:sp>
      <p:sp>
        <p:nvSpPr>
          <p:cNvPr id="68614" name="スライド番号プレースホルダー 1"/>
          <p:cNvSpPr>
            <a:spLocks noGrp="1"/>
          </p:cNvSpPr>
          <p:nvPr>
            <p:ph type="sldNum" sz="quarter" idx="4294967295"/>
          </p:nvPr>
        </p:nvSpPr>
        <p:spPr>
          <a:xfrm>
            <a:off x="6899275" y="5943600"/>
            <a:ext cx="2101850" cy="430213"/>
          </a:xfrm>
          <a:noFill/>
        </p:spPr>
        <p:txBody>
          <a:bodyPr/>
          <a:lstStyle/>
          <a:p>
            <a:fld id="{ABCAD423-6550-4504-806F-48CD23D52629}" type="slidenum">
              <a:rPr lang="en-US" altLang="ja-JP" smtClean="0"/>
              <a:pPr/>
              <a:t>24</a:t>
            </a:fld>
            <a:endParaRPr lang="en-US" altLang="ja-JP" dirty="0" smtClean="0"/>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08804" y="617600"/>
            <a:ext cx="3752198" cy="5253077"/>
          </a:xfrm>
          <a:prstGeom prst="rect">
            <a:avLst/>
          </a:prstGeom>
          <a:ln>
            <a:solidFill>
              <a:schemeClr val="tx1"/>
            </a:solidFill>
          </a:ln>
        </p:spPr>
      </p:pic>
      <p:sp>
        <p:nvSpPr>
          <p:cNvPr id="10" name="コンテンツ プレースホルダー 2"/>
          <p:cNvSpPr txBox="1">
            <a:spLocks/>
          </p:cNvSpPr>
          <p:nvPr/>
        </p:nvSpPr>
        <p:spPr bwMode="auto">
          <a:xfrm>
            <a:off x="18032" y="5954985"/>
            <a:ext cx="4554538"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04" tIns="43152" rIns="86304" bIns="43152"/>
          <a:lstStyle>
            <a:lvl1pPr marL="322263" indent="-322263" algn="l" rtl="0" eaLnBrk="0" fontAlgn="base" hangingPunct="0">
              <a:spcBef>
                <a:spcPct val="20000"/>
              </a:spcBef>
              <a:spcAft>
                <a:spcPct val="0"/>
              </a:spcAft>
              <a:buClr>
                <a:schemeClr val="bg2"/>
              </a:buClr>
              <a:buSzPct val="75000"/>
              <a:buFont typeface="Wingdings" pitchFamily="2" charset="2"/>
              <a:buChar char="n"/>
              <a:defRPr kumimoji="1" sz="3000">
                <a:solidFill>
                  <a:schemeClr val="tx1"/>
                </a:solidFill>
                <a:latin typeface="+mn-lt"/>
                <a:ea typeface="+mn-ea"/>
                <a:cs typeface="+mn-cs"/>
              </a:defRPr>
            </a:lvl1pPr>
            <a:lvl2pPr marL="700088" indent="-268288" algn="l" rtl="0" eaLnBrk="0" fontAlgn="base" hangingPunct="0">
              <a:spcBef>
                <a:spcPct val="20000"/>
              </a:spcBef>
              <a:spcAft>
                <a:spcPct val="0"/>
              </a:spcAft>
              <a:buClr>
                <a:schemeClr val="accent2"/>
              </a:buClr>
              <a:buSzPct val="80000"/>
              <a:buFont typeface="Wingdings" pitchFamily="2" charset="2"/>
              <a:buChar char="¨"/>
              <a:defRPr kumimoji="1" sz="2600">
                <a:solidFill>
                  <a:schemeClr val="tx1"/>
                </a:solidFill>
                <a:latin typeface="+mn-lt"/>
                <a:ea typeface="+mn-ea"/>
              </a:defRPr>
            </a:lvl2pPr>
            <a:lvl3pPr marL="1077913" indent="-214313" algn="l" rtl="0" eaLnBrk="0" fontAlgn="base" hangingPunct="0">
              <a:spcBef>
                <a:spcPct val="20000"/>
              </a:spcBef>
              <a:spcAft>
                <a:spcPct val="0"/>
              </a:spcAft>
              <a:buClr>
                <a:schemeClr val="bg2"/>
              </a:buClr>
              <a:buSzPct val="65000"/>
              <a:buFont typeface="Wingdings" pitchFamily="2" charset="2"/>
              <a:buChar char="n"/>
              <a:defRPr kumimoji="1" sz="2300">
                <a:solidFill>
                  <a:schemeClr val="tx1"/>
                </a:solidFill>
                <a:latin typeface="+mn-lt"/>
                <a:ea typeface="+mn-ea"/>
              </a:defRPr>
            </a:lvl3pPr>
            <a:lvl4pPr marL="1509713" indent="-214313" algn="l" rtl="0" eaLnBrk="0" fontAlgn="base" hangingPunct="0">
              <a:spcBef>
                <a:spcPct val="20000"/>
              </a:spcBef>
              <a:spcAft>
                <a:spcPct val="0"/>
              </a:spcAft>
              <a:buClr>
                <a:schemeClr val="accent2"/>
              </a:buClr>
              <a:buSzPct val="70000"/>
              <a:buFont typeface="Wingdings" pitchFamily="2" charset="2"/>
              <a:buChar char="¨"/>
              <a:defRPr kumimoji="1">
                <a:solidFill>
                  <a:schemeClr val="tx1"/>
                </a:solidFill>
                <a:latin typeface="+mn-lt"/>
                <a:ea typeface="+mn-ea"/>
              </a:defRPr>
            </a:lvl4pPr>
            <a:lvl5pPr marL="1939925" indent="-214313" algn="l" rtl="0" eaLnBrk="0" fontAlgn="base" hangingPunct="0">
              <a:spcBef>
                <a:spcPct val="20000"/>
              </a:spcBef>
              <a:spcAft>
                <a:spcPct val="0"/>
              </a:spcAft>
              <a:buClr>
                <a:schemeClr val="bg2"/>
              </a:buClr>
              <a:buFont typeface="Wingdings" pitchFamily="2" charset="2"/>
              <a:buChar char="§"/>
              <a:defRPr kumimoji="1">
                <a:solidFill>
                  <a:schemeClr val="tx1"/>
                </a:solidFill>
                <a:latin typeface="+mn-lt"/>
                <a:ea typeface="+mn-ea"/>
              </a:defRPr>
            </a:lvl5pPr>
            <a:lvl6pPr marL="2373355"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6pPr>
            <a:lvl7pPr marL="2804874"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7pPr>
            <a:lvl8pPr marL="3236393"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8pPr>
            <a:lvl9pPr marL="3667912"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9pPr>
          </a:lstStyle>
          <a:p>
            <a:pPr marL="0" indent="0">
              <a:buFont typeface="Wingdings" pitchFamily="2" charset="2"/>
              <a:buNone/>
              <a:defRPr/>
            </a:pPr>
            <a:r>
              <a:rPr lang="en-US" altLang="ja-JP" sz="2000" dirty="0" smtClean="0">
                <a:latin typeface="游ゴシック Medium" panose="020B0500000000000000" pitchFamily="50" charset="-128"/>
                <a:ea typeface="游ゴシック Medium" panose="020B0500000000000000" pitchFamily="50" charset="-128"/>
              </a:rPr>
              <a:t>P.26</a:t>
            </a:r>
            <a:r>
              <a:rPr lang="ja-JP" altLang="en-US" sz="2000" dirty="0" smtClean="0">
                <a:latin typeface="游ゴシック Medium" panose="020B0500000000000000" pitchFamily="50" charset="-128"/>
                <a:ea typeface="游ゴシック Medium" panose="020B0500000000000000" pitchFamily="50" charset="-128"/>
              </a:rPr>
              <a:t> </a:t>
            </a:r>
            <a:r>
              <a:rPr lang="en-US" altLang="ja-JP" sz="2000" dirty="0" smtClean="0">
                <a:latin typeface="游ゴシック Medium" panose="020B0500000000000000" pitchFamily="50" charset="-128"/>
                <a:ea typeface="游ゴシック Medium" panose="020B0500000000000000" pitchFamily="50" charset="-128"/>
              </a:rPr>
              <a:t>Ⅲ </a:t>
            </a:r>
            <a:r>
              <a:rPr lang="ja-JP" altLang="en-US" sz="2000" dirty="0" smtClean="0">
                <a:latin typeface="游ゴシック Medium" panose="020B0500000000000000" pitchFamily="50" charset="-128"/>
                <a:ea typeface="游ゴシック Medium" panose="020B0500000000000000" pitchFamily="50" charset="-128"/>
              </a:rPr>
              <a:t>アレルギー症状への対応手順</a:t>
            </a:r>
            <a:endParaRPr lang="ja-JP" altLang="en-US" sz="2000" kern="0" dirty="0">
              <a:latin typeface="游ゴシック Medium" panose="020B0500000000000000" pitchFamily="50" charset="-128"/>
              <a:ea typeface="游ゴシック Medium" panose="020B0500000000000000" pitchFamily="50" charset="-128"/>
            </a:endParaRPr>
          </a:p>
        </p:txBody>
      </p:sp>
      <p:pic>
        <p:nvPicPr>
          <p:cNvPr id="11" name="図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9707" y="612882"/>
            <a:ext cx="3591541" cy="5224060"/>
          </a:xfrm>
          <a:prstGeom prst="rect">
            <a:avLst/>
          </a:prstGeom>
          <a:ln>
            <a:solidFill>
              <a:schemeClr val="tx1"/>
            </a:solidFill>
          </a:ln>
        </p:spPr>
      </p:pic>
    </p:spTree>
    <p:extLst>
      <p:ext uri="{BB962C8B-B14F-4D97-AF65-F5344CB8AC3E}">
        <p14:creationId xmlns:p14="http://schemas.microsoft.com/office/powerpoint/2010/main" val="3837333840"/>
      </p:ext>
    </p:extLst>
  </p:cSld>
  <p:clrMapOvr>
    <a:masterClrMapping/>
  </p:clrMapOvr>
  <mc:AlternateContent xmlns:mc="http://schemas.openxmlformats.org/markup-compatibility/2006" xmlns:p14="http://schemas.microsoft.com/office/powerpoint/2010/main">
    <mc:Choice Requires="p14">
      <p:transition spd="slow" p14:dur="2000" advTm="6553"/>
    </mc:Choice>
    <mc:Fallback xmlns="">
      <p:transition spd="slow" advTm="655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bwMode="auto">
          <a:xfrm>
            <a:off x="4705890" y="5962287"/>
            <a:ext cx="3383607"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04" tIns="43152" rIns="86304" bIns="43152"/>
          <a:lstStyle>
            <a:lvl1pPr marL="322263" indent="-322263" algn="l" rtl="0" eaLnBrk="0" fontAlgn="base" hangingPunct="0">
              <a:spcBef>
                <a:spcPct val="20000"/>
              </a:spcBef>
              <a:spcAft>
                <a:spcPct val="0"/>
              </a:spcAft>
              <a:buClr>
                <a:schemeClr val="bg2"/>
              </a:buClr>
              <a:buSzPct val="75000"/>
              <a:buFont typeface="Wingdings" pitchFamily="2" charset="2"/>
              <a:buChar char="n"/>
              <a:defRPr kumimoji="1" sz="3000">
                <a:solidFill>
                  <a:schemeClr val="tx1"/>
                </a:solidFill>
                <a:latin typeface="+mn-lt"/>
                <a:ea typeface="+mn-ea"/>
                <a:cs typeface="+mn-cs"/>
              </a:defRPr>
            </a:lvl1pPr>
            <a:lvl2pPr marL="700088" indent="-268288" algn="l" rtl="0" eaLnBrk="0" fontAlgn="base" hangingPunct="0">
              <a:spcBef>
                <a:spcPct val="20000"/>
              </a:spcBef>
              <a:spcAft>
                <a:spcPct val="0"/>
              </a:spcAft>
              <a:buClr>
                <a:schemeClr val="accent2"/>
              </a:buClr>
              <a:buSzPct val="80000"/>
              <a:buFont typeface="Wingdings" pitchFamily="2" charset="2"/>
              <a:buChar char="¨"/>
              <a:defRPr kumimoji="1" sz="2600">
                <a:solidFill>
                  <a:schemeClr val="tx1"/>
                </a:solidFill>
                <a:latin typeface="+mn-lt"/>
                <a:ea typeface="+mn-ea"/>
              </a:defRPr>
            </a:lvl2pPr>
            <a:lvl3pPr marL="1077913" indent="-214313" algn="l" rtl="0" eaLnBrk="0" fontAlgn="base" hangingPunct="0">
              <a:spcBef>
                <a:spcPct val="20000"/>
              </a:spcBef>
              <a:spcAft>
                <a:spcPct val="0"/>
              </a:spcAft>
              <a:buClr>
                <a:schemeClr val="bg2"/>
              </a:buClr>
              <a:buSzPct val="65000"/>
              <a:buFont typeface="Wingdings" pitchFamily="2" charset="2"/>
              <a:buChar char="n"/>
              <a:defRPr kumimoji="1" sz="2300">
                <a:solidFill>
                  <a:schemeClr val="tx1"/>
                </a:solidFill>
                <a:latin typeface="+mn-lt"/>
                <a:ea typeface="+mn-ea"/>
              </a:defRPr>
            </a:lvl3pPr>
            <a:lvl4pPr marL="1509713" indent="-214313" algn="l" rtl="0" eaLnBrk="0" fontAlgn="base" hangingPunct="0">
              <a:spcBef>
                <a:spcPct val="20000"/>
              </a:spcBef>
              <a:spcAft>
                <a:spcPct val="0"/>
              </a:spcAft>
              <a:buClr>
                <a:schemeClr val="accent2"/>
              </a:buClr>
              <a:buSzPct val="70000"/>
              <a:buFont typeface="Wingdings" pitchFamily="2" charset="2"/>
              <a:buChar char="¨"/>
              <a:defRPr kumimoji="1">
                <a:solidFill>
                  <a:schemeClr val="tx1"/>
                </a:solidFill>
                <a:latin typeface="+mn-lt"/>
                <a:ea typeface="+mn-ea"/>
              </a:defRPr>
            </a:lvl4pPr>
            <a:lvl5pPr marL="1939925" indent="-214313" algn="l" rtl="0" eaLnBrk="0" fontAlgn="base" hangingPunct="0">
              <a:spcBef>
                <a:spcPct val="20000"/>
              </a:spcBef>
              <a:spcAft>
                <a:spcPct val="0"/>
              </a:spcAft>
              <a:buClr>
                <a:schemeClr val="bg2"/>
              </a:buClr>
              <a:buFont typeface="Wingdings" pitchFamily="2" charset="2"/>
              <a:buChar char="§"/>
              <a:defRPr kumimoji="1">
                <a:solidFill>
                  <a:schemeClr val="tx1"/>
                </a:solidFill>
                <a:latin typeface="+mn-lt"/>
                <a:ea typeface="+mn-ea"/>
              </a:defRPr>
            </a:lvl5pPr>
            <a:lvl6pPr marL="2373355"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6pPr>
            <a:lvl7pPr marL="2804874"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7pPr>
            <a:lvl8pPr marL="3236393"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8pPr>
            <a:lvl9pPr marL="3667912"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9pPr>
          </a:lstStyle>
          <a:p>
            <a:pPr marL="0" indent="0">
              <a:buFont typeface="Wingdings" pitchFamily="2" charset="2"/>
              <a:buNone/>
              <a:defRPr/>
            </a:pPr>
            <a:r>
              <a:rPr lang="en-US" altLang="ja-JP" sz="2000" dirty="0" smtClean="0">
                <a:latin typeface="游ゴシック Medium" panose="020B0500000000000000" pitchFamily="50" charset="-128"/>
                <a:ea typeface="游ゴシック Medium" panose="020B0500000000000000" pitchFamily="50" charset="-128"/>
              </a:rPr>
              <a:t>P.29 Ⅵ </a:t>
            </a:r>
            <a:r>
              <a:rPr lang="ja-JP" altLang="en-US" sz="2000" dirty="0" smtClean="0">
                <a:latin typeface="游ゴシック Medium" panose="020B0500000000000000" pitchFamily="50" charset="-128"/>
                <a:ea typeface="游ゴシック Medium" panose="020B0500000000000000" pitchFamily="50" charset="-128"/>
              </a:rPr>
              <a:t>学校での役割分担</a:t>
            </a:r>
            <a:endParaRPr lang="ja-JP" altLang="en-US" sz="2000" kern="0" dirty="0">
              <a:latin typeface="游ゴシック Medium" panose="020B0500000000000000" pitchFamily="50" charset="-128"/>
              <a:ea typeface="游ゴシック Medium" panose="020B0500000000000000" pitchFamily="50" charset="-128"/>
            </a:endParaRPr>
          </a:p>
        </p:txBody>
      </p:sp>
      <p:sp>
        <p:nvSpPr>
          <p:cNvPr id="70662" name="スライド番号プレースホルダー 1"/>
          <p:cNvSpPr>
            <a:spLocks noGrp="1"/>
          </p:cNvSpPr>
          <p:nvPr>
            <p:ph type="sldNum" sz="quarter" idx="4294967295"/>
          </p:nvPr>
        </p:nvSpPr>
        <p:spPr>
          <a:xfrm>
            <a:off x="6899275" y="5905500"/>
            <a:ext cx="2101850" cy="430213"/>
          </a:xfrm>
          <a:noFill/>
        </p:spPr>
        <p:txBody>
          <a:bodyPr/>
          <a:lstStyle/>
          <a:p>
            <a:fld id="{CCEB4C9E-EDAD-44E1-B76D-8BD11D82F7CF}" type="slidenum">
              <a:rPr lang="en-US" altLang="ja-JP" smtClean="0"/>
              <a:pPr/>
              <a:t>25</a:t>
            </a:fld>
            <a:endParaRPr lang="en-US" altLang="ja-JP" smtClean="0"/>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88845" y="504353"/>
            <a:ext cx="3722336" cy="5329709"/>
          </a:xfrm>
          <a:prstGeom prst="rect">
            <a:avLst/>
          </a:prstGeom>
          <a:ln>
            <a:solidFill>
              <a:schemeClr val="tx1"/>
            </a:solidFill>
          </a:ln>
        </p:spPr>
      </p:pic>
      <p:sp>
        <p:nvSpPr>
          <p:cNvPr id="9" name="コンテンツ プレースホルダー 2"/>
          <p:cNvSpPr txBox="1">
            <a:spLocks/>
          </p:cNvSpPr>
          <p:nvPr/>
        </p:nvSpPr>
        <p:spPr bwMode="auto">
          <a:xfrm>
            <a:off x="684138" y="5954713"/>
            <a:ext cx="3681857"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04" tIns="43152" rIns="86304" bIns="43152"/>
          <a:lstStyle>
            <a:lvl1pPr marL="322263" indent="-322263" algn="l" rtl="0" eaLnBrk="0" fontAlgn="base" hangingPunct="0">
              <a:spcBef>
                <a:spcPct val="20000"/>
              </a:spcBef>
              <a:spcAft>
                <a:spcPct val="0"/>
              </a:spcAft>
              <a:buClr>
                <a:schemeClr val="bg2"/>
              </a:buClr>
              <a:buSzPct val="75000"/>
              <a:buFont typeface="Wingdings" pitchFamily="2" charset="2"/>
              <a:buChar char="n"/>
              <a:defRPr kumimoji="1" sz="3000">
                <a:solidFill>
                  <a:schemeClr val="tx1"/>
                </a:solidFill>
                <a:latin typeface="+mn-lt"/>
                <a:ea typeface="+mn-ea"/>
                <a:cs typeface="+mn-cs"/>
              </a:defRPr>
            </a:lvl1pPr>
            <a:lvl2pPr marL="700088" indent="-268288" algn="l" rtl="0" eaLnBrk="0" fontAlgn="base" hangingPunct="0">
              <a:spcBef>
                <a:spcPct val="20000"/>
              </a:spcBef>
              <a:spcAft>
                <a:spcPct val="0"/>
              </a:spcAft>
              <a:buClr>
                <a:schemeClr val="accent2"/>
              </a:buClr>
              <a:buSzPct val="80000"/>
              <a:buFont typeface="Wingdings" pitchFamily="2" charset="2"/>
              <a:buChar char="¨"/>
              <a:defRPr kumimoji="1" sz="2600">
                <a:solidFill>
                  <a:schemeClr val="tx1"/>
                </a:solidFill>
                <a:latin typeface="+mn-lt"/>
                <a:ea typeface="+mn-ea"/>
              </a:defRPr>
            </a:lvl2pPr>
            <a:lvl3pPr marL="1077913" indent="-214313" algn="l" rtl="0" eaLnBrk="0" fontAlgn="base" hangingPunct="0">
              <a:spcBef>
                <a:spcPct val="20000"/>
              </a:spcBef>
              <a:spcAft>
                <a:spcPct val="0"/>
              </a:spcAft>
              <a:buClr>
                <a:schemeClr val="bg2"/>
              </a:buClr>
              <a:buSzPct val="65000"/>
              <a:buFont typeface="Wingdings" pitchFamily="2" charset="2"/>
              <a:buChar char="n"/>
              <a:defRPr kumimoji="1" sz="2300">
                <a:solidFill>
                  <a:schemeClr val="tx1"/>
                </a:solidFill>
                <a:latin typeface="+mn-lt"/>
                <a:ea typeface="+mn-ea"/>
              </a:defRPr>
            </a:lvl3pPr>
            <a:lvl4pPr marL="1509713" indent="-214313" algn="l" rtl="0" eaLnBrk="0" fontAlgn="base" hangingPunct="0">
              <a:spcBef>
                <a:spcPct val="20000"/>
              </a:spcBef>
              <a:spcAft>
                <a:spcPct val="0"/>
              </a:spcAft>
              <a:buClr>
                <a:schemeClr val="accent2"/>
              </a:buClr>
              <a:buSzPct val="70000"/>
              <a:buFont typeface="Wingdings" pitchFamily="2" charset="2"/>
              <a:buChar char="¨"/>
              <a:defRPr kumimoji="1">
                <a:solidFill>
                  <a:schemeClr val="tx1"/>
                </a:solidFill>
                <a:latin typeface="+mn-lt"/>
                <a:ea typeface="+mn-ea"/>
              </a:defRPr>
            </a:lvl4pPr>
            <a:lvl5pPr marL="1939925" indent="-214313" algn="l" rtl="0" eaLnBrk="0" fontAlgn="base" hangingPunct="0">
              <a:spcBef>
                <a:spcPct val="20000"/>
              </a:spcBef>
              <a:spcAft>
                <a:spcPct val="0"/>
              </a:spcAft>
              <a:buClr>
                <a:schemeClr val="bg2"/>
              </a:buClr>
              <a:buFont typeface="Wingdings" pitchFamily="2" charset="2"/>
              <a:buChar char="§"/>
              <a:defRPr kumimoji="1">
                <a:solidFill>
                  <a:schemeClr val="tx1"/>
                </a:solidFill>
                <a:latin typeface="+mn-lt"/>
                <a:ea typeface="+mn-ea"/>
              </a:defRPr>
            </a:lvl5pPr>
            <a:lvl6pPr marL="2373355"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6pPr>
            <a:lvl7pPr marL="2804874"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7pPr>
            <a:lvl8pPr marL="3236393"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8pPr>
            <a:lvl9pPr marL="3667912" indent="-215760" algn="l" rtl="0" fontAlgn="base">
              <a:spcBef>
                <a:spcPct val="20000"/>
              </a:spcBef>
              <a:spcAft>
                <a:spcPct val="0"/>
              </a:spcAft>
              <a:buClr>
                <a:schemeClr val="bg2"/>
              </a:buClr>
              <a:buFont typeface="Wingdings" pitchFamily="2" charset="2"/>
              <a:buChar char="§"/>
              <a:defRPr kumimoji="1" sz="1900">
                <a:solidFill>
                  <a:schemeClr val="tx1"/>
                </a:solidFill>
                <a:latin typeface="+mn-lt"/>
                <a:ea typeface="+mn-ea"/>
              </a:defRPr>
            </a:lvl9pPr>
          </a:lstStyle>
          <a:p>
            <a:pPr marL="0" indent="0">
              <a:buNone/>
              <a:defRPr/>
            </a:pPr>
            <a:r>
              <a:rPr lang="en-US" altLang="ja-JP" sz="2000" dirty="0" smtClean="0">
                <a:latin typeface="游ゴシック Medium" panose="020B0500000000000000" pitchFamily="50" charset="-128"/>
                <a:ea typeface="游ゴシック Medium" panose="020B0500000000000000" pitchFamily="50" charset="-128"/>
              </a:rPr>
              <a:t>P.28</a:t>
            </a:r>
            <a:r>
              <a:rPr lang="ja-JP" altLang="en-US" sz="2000" dirty="0" smtClean="0">
                <a:latin typeface="游ゴシック Medium" panose="020B0500000000000000" pitchFamily="50" charset="-128"/>
                <a:ea typeface="游ゴシック Medium" panose="020B0500000000000000" pitchFamily="50" charset="-128"/>
              </a:rPr>
              <a:t> </a:t>
            </a:r>
            <a:r>
              <a:rPr lang="en-US" altLang="ja-JP" sz="2000" dirty="0" smtClean="0">
                <a:latin typeface="游ゴシック Medium" panose="020B0500000000000000" pitchFamily="50" charset="-128"/>
                <a:ea typeface="游ゴシック Medium" panose="020B0500000000000000" pitchFamily="50" charset="-128"/>
              </a:rPr>
              <a:t>Ⅴ </a:t>
            </a:r>
            <a:r>
              <a:rPr lang="ja-JP" altLang="en-US" sz="2000" dirty="0">
                <a:latin typeface="游ゴシック Medium" panose="020B0500000000000000" pitchFamily="50" charset="-128"/>
                <a:ea typeface="游ゴシック Medium" panose="020B0500000000000000" pitchFamily="50" charset="-128"/>
              </a:rPr>
              <a:t>症状</a:t>
            </a:r>
            <a:r>
              <a:rPr lang="ja-JP" altLang="en-US" sz="2000" dirty="0" smtClean="0">
                <a:latin typeface="游ゴシック Medium" panose="020B0500000000000000" pitchFamily="50" charset="-128"/>
                <a:ea typeface="游ゴシック Medium" panose="020B0500000000000000" pitchFamily="50" charset="-128"/>
              </a:rPr>
              <a:t>チェックシート</a:t>
            </a:r>
            <a:endParaRPr lang="ja-JP" altLang="en-US" sz="2000" kern="0" dirty="0">
              <a:latin typeface="游ゴシック Medium" panose="020B0500000000000000" pitchFamily="50" charset="-128"/>
              <a:ea typeface="游ゴシック Medium" panose="020B0500000000000000" pitchFamily="50" charset="-128"/>
            </a:endParaRPr>
          </a:p>
        </p:txBody>
      </p:sp>
      <p:pic>
        <p:nvPicPr>
          <p:cNvPr id="10" name="図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1667" y="530003"/>
            <a:ext cx="3616404" cy="5304059"/>
          </a:xfrm>
          <a:prstGeom prst="rect">
            <a:avLst/>
          </a:prstGeom>
          <a:ln>
            <a:solidFill>
              <a:schemeClr val="tx1"/>
            </a:solidFill>
          </a:ln>
        </p:spPr>
      </p:pic>
    </p:spTree>
    <p:extLst>
      <p:ext uri="{BB962C8B-B14F-4D97-AF65-F5344CB8AC3E}">
        <p14:creationId xmlns:p14="http://schemas.microsoft.com/office/powerpoint/2010/main" val="1861482343"/>
      </p:ext>
    </p:extLst>
  </p:cSld>
  <p:clrMapOvr>
    <a:masterClrMapping/>
  </p:clrMapOvr>
  <mc:AlternateContent xmlns:mc="http://schemas.openxmlformats.org/markup-compatibility/2006" xmlns:p14="http://schemas.microsoft.com/office/powerpoint/2010/main">
    <mc:Choice Requires="p14">
      <p:transition spd="slow" p14:dur="2000" advTm="17788"/>
    </mc:Choice>
    <mc:Fallback xmlns="">
      <p:transition spd="slow" advTm="1778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タイトル 4">
            <a:extLst>
              <a:ext uri="{FF2B5EF4-FFF2-40B4-BE49-F238E27FC236}">
                <a16:creationId xmlns:a16="http://schemas.microsoft.com/office/drawing/2014/main" id="{2656E7BC-96F2-4146-94A0-05176FA189CE}"/>
              </a:ext>
            </a:extLst>
          </p:cNvPr>
          <p:cNvSpPr>
            <a:spLocks noGrp="1"/>
          </p:cNvSpPr>
          <p:nvPr>
            <p:ph type="title"/>
          </p:nvPr>
        </p:nvSpPr>
        <p:spPr>
          <a:xfrm>
            <a:off x="618827" y="345009"/>
            <a:ext cx="7763470" cy="1252534"/>
          </a:xfrm>
        </p:spPr>
        <p:txBody>
          <a:bodyPr>
            <a:normAutofit/>
          </a:bodyPr>
          <a:lstStyle/>
          <a:p>
            <a:r>
              <a:rPr lang="ja-JP" altLang="en-US" sz="4500" dirty="0">
                <a:latin typeface="游ゴシック Medium" panose="020B0500000000000000" pitchFamily="50" charset="-128"/>
                <a:ea typeface="游ゴシック Medium" panose="020B0500000000000000" pitchFamily="50" charset="-128"/>
              </a:rPr>
              <a:t>主な改定のポイント</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コンテンツ プレースホルダー 5">
            <a:extLst>
              <a:ext uri="{FF2B5EF4-FFF2-40B4-BE49-F238E27FC236}">
                <a16:creationId xmlns:a16="http://schemas.microsoft.com/office/drawing/2014/main" id="{7ACE91B0-AE67-4856-AB6C-DD8F8A5B13B2}"/>
              </a:ext>
            </a:extLst>
          </p:cNvPr>
          <p:cNvSpPr>
            <a:spLocks noGrp="1"/>
          </p:cNvSpPr>
          <p:nvPr>
            <p:ph idx="1"/>
          </p:nvPr>
        </p:nvSpPr>
        <p:spPr>
          <a:xfrm>
            <a:off x="618827" y="1823089"/>
            <a:ext cx="7763470" cy="4017708"/>
          </a:xfrm>
        </p:spPr>
        <p:txBody>
          <a:bodyPr>
            <a:normAutofit/>
          </a:bodyPr>
          <a:lstStyle/>
          <a:p>
            <a:r>
              <a:rPr lang="ja-JP" altLang="en-US" sz="2800" dirty="0">
                <a:latin typeface="游ゴシック Medium" panose="020B0500000000000000" pitchFamily="50" charset="-128"/>
                <a:ea typeface="游ゴシック Medium" panose="020B0500000000000000" pitchFamily="50" charset="-128"/>
              </a:rPr>
              <a:t>様式追加</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学校生活管理指導表の費用</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心肺蘇生と</a:t>
            </a:r>
            <a:r>
              <a:rPr lang="en-US" altLang="ja-JP" sz="2800" dirty="0">
                <a:latin typeface="游ゴシック Medium" panose="020B0500000000000000" pitchFamily="50" charset="-128"/>
                <a:ea typeface="游ゴシック Medium" panose="020B0500000000000000" pitchFamily="50" charset="-128"/>
              </a:rPr>
              <a:t>AED</a:t>
            </a:r>
            <a:r>
              <a:rPr lang="ja-JP" altLang="en-US" sz="2800" dirty="0">
                <a:latin typeface="游ゴシック Medium" panose="020B0500000000000000" pitchFamily="50" charset="-128"/>
                <a:ea typeface="游ゴシック Medium" panose="020B0500000000000000" pitchFamily="50" charset="-128"/>
              </a:rPr>
              <a:t>の手順</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除去していたものを解除するときの注意</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その他、飛行機での長時間移動・海外渡航をする場合の対応</a:t>
            </a:r>
          </a:p>
        </p:txBody>
      </p:sp>
    </p:spTree>
    <p:extLst>
      <p:ext uri="{BB962C8B-B14F-4D97-AF65-F5344CB8AC3E}">
        <p14:creationId xmlns:p14="http://schemas.microsoft.com/office/powerpoint/2010/main" val="1927834132"/>
      </p:ext>
    </p:extLst>
  </p:cSld>
  <p:clrMapOvr>
    <a:masterClrMapping/>
  </p:clrMapOvr>
  <mc:AlternateContent xmlns:mc="http://schemas.openxmlformats.org/markup-compatibility/2006" xmlns:p14="http://schemas.microsoft.com/office/powerpoint/2010/main">
    <mc:Choice Requires="p14">
      <p:transition spd="slow" p14:dur="2000" advTm="10829"/>
    </mc:Choice>
    <mc:Fallback xmlns="">
      <p:transition spd="slow" advTm="1082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913B592-0277-4187-9AD9-AF691752A262}"/>
              </a:ext>
            </a:extLst>
          </p:cNvPr>
          <p:cNvSpPr>
            <a:spLocks noGrp="1"/>
          </p:cNvSpPr>
          <p:nvPr>
            <p:ph type="title"/>
          </p:nvPr>
        </p:nvSpPr>
        <p:spPr>
          <a:xfrm>
            <a:off x="618827" y="345009"/>
            <a:ext cx="7763470" cy="1252534"/>
          </a:xfrm>
        </p:spPr>
        <p:txBody>
          <a:bodyPr>
            <a:normAutofit/>
          </a:bodyPr>
          <a:lstStyle/>
          <a:p>
            <a:r>
              <a:rPr kumimoji="1" lang="ja-JP" altLang="en-US" sz="4500">
                <a:latin typeface="游ゴシック Medium" panose="020B0500000000000000" pitchFamily="50" charset="-128"/>
                <a:ea typeface="游ゴシック Medium" panose="020B0500000000000000" pitchFamily="50" charset="-128"/>
              </a:rPr>
              <a:t>様式追加</a:t>
            </a:r>
            <a:endParaRPr kumimoji="1" lang="ja-JP" altLang="en-US" sz="4500" dirty="0">
              <a:latin typeface="游ゴシック Medium" panose="020B0500000000000000" pitchFamily="50" charset="-128"/>
              <a:ea typeface="游ゴシック Medium" panose="020B0500000000000000" pitchFamily="50" charset="-128"/>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コンテンツ プレースホルダー 2">
            <a:extLst>
              <a:ext uri="{FF2B5EF4-FFF2-40B4-BE49-F238E27FC236}">
                <a16:creationId xmlns:a16="http://schemas.microsoft.com/office/drawing/2014/main" id="{A739E40E-E90B-D9C9-4999-33493E12E1AE}"/>
              </a:ext>
            </a:extLst>
          </p:cNvPr>
          <p:cNvGraphicFramePr>
            <a:graphicFrameLocks noGrp="1"/>
          </p:cNvGraphicFramePr>
          <p:nvPr>
            <p:ph idx="1"/>
            <p:extLst>
              <p:ext uri="{D42A27DB-BD31-4B8C-83A1-F6EECF244321}">
                <p14:modId xmlns:p14="http://schemas.microsoft.com/office/powerpoint/2010/main" val="1507282129"/>
              </p:ext>
            </p:extLst>
          </p:nvPr>
        </p:nvGraphicFramePr>
        <p:xfrm>
          <a:off x="618827" y="1823089"/>
          <a:ext cx="7763470" cy="4605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3403790"/>
      </p:ext>
    </p:extLst>
  </p:cSld>
  <p:clrMapOvr>
    <a:masterClrMapping/>
  </p:clrMapOvr>
  <mc:AlternateContent xmlns:mc="http://schemas.openxmlformats.org/markup-compatibility/2006" xmlns:p14="http://schemas.microsoft.com/office/powerpoint/2010/main">
    <mc:Choice Requires="p14">
      <p:transition spd="slow" p14:dur="2000" advTm="18626"/>
    </mc:Choice>
    <mc:Fallback xmlns="">
      <p:transition spd="slow" advTm="18626"/>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913B592-0277-4187-9AD9-AF691752A262}"/>
              </a:ext>
            </a:extLst>
          </p:cNvPr>
          <p:cNvSpPr>
            <a:spLocks noGrp="1"/>
          </p:cNvSpPr>
          <p:nvPr>
            <p:ph type="title"/>
          </p:nvPr>
        </p:nvSpPr>
        <p:spPr>
          <a:xfrm>
            <a:off x="618827" y="345009"/>
            <a:ext cx="7763470" cy="1252534"/>
          </a:xfrm>
        </p:spPr>
        <p:txBody>
          <a:bodyPr>
            <a:normAutofit fontScale="90000"/>
          </a:bodyPr>
          <a:lstStyle/>
          <a:p>
            <a:r>
              <a:rPr lang="ja-JP" altLang="en-US" sz="4500" dirty="0">
                <a:latin typeface="游ゴシック Medium" panose="020B0500000000000000" pitchFamily="50" charset="-128"/>
                <a:ea typeface="游ゴシック Medium" panose="020B0500000000000000" pitchFamily="50" charset="-128"/>
              </a:rPr>
              <a:t>学校生活管理指導表</a:t>
            </a:r>
            <a:r>
              <a:rPr lang="ja-JP" altLang="en-US" sz="4500" dirty="0" smtClean="0">
                <a:latin typeface="游ゴシック Medium" panose="020B0500000000000000" pitchFamily="50" charset="-128"/>
                <a:ea typeface="游ゴシック Medium" panose="020B0500000000000000" pitchFamily="50" charset="-128"/>
              </a:rPr>
              <a:t>の保険適用</a:t>
            </a:r>
            <a:endParaRPr kumimoji="1" lang="ja-JP" altLang="en-US" sz="4500" dirty="0">
              <a:latin typeface="游ゴシック Medium" panose="020B0500000000000000" pitchFamily="50" charset="-128"/>
              <a:ea typeface="游ゴシック Medium" panose="020B0500000000000000" pitchFamily="50" charset="-128"/>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F3F923B6-0B9E-42CE-92C2-A749167460AB}"/>
              </a:ext>
            </a:extLst>
          </p:cNvPr>
          <p:cNvSpPr>
            <a:spLocks noGrp="1"/>
          </p:cNvSpPr>
          <p:nvPr>
            <p:ph idx="1"/>
          </p:nvPr>
        </p:nvSpPr>
        <p:spPr>
          <a:xfrm>
            <a:off x="618827" y="1823089"/>
            <a:ext cx="7763470" cy="4017708"/>
          </a:xfrm>
        </p:spPr>
        <p:txBody>
          <a:bodyPr>
            <a:normAutofit/>
          </a:bodyPr>
          <a:lstStyle/>
          <a:p>
            <a:pPr marL="0" indent="0">
              <a:buNone/>
            </a:pPr>
            <a:r>
              <a:rPr lang="ja-JP" altLang="en-US" sz="2800" dirty="0">
                <a:latin typeface="游ゴシック Medium" panose="020B0500000000000000" pitchFamily="50" charset="-128"/>
                <a:ea typeface="游ゴシック Medium" panose="020B0500000000000000" pitchFamily="50" charset="-128"/>
              </a:rPr>
              <a:t>学校生活管理指導表の</a:t>
            </a:r>
            <a:r>
              <a:rPr lang="ja-JP" altLang="en-US" sz="2800" dirty="0" smtClean="0">
                <a:latin typeface="游ゴシック Medium" panose="020B0500000000000000" pitchFamily="50" charset="-128"/>
                <a:ea typeface="游ゴシック Medium" panose="020B0500000000000000" pitchFamily="50" charset="-128"/>
              </a:rPr>
              <a:t>うち</a:t>
            </a:r>
            <a:endParaRPr lang="en-US" altLang="ja-JP" sz="2800" dirty="0" smtClean="0">
              <a:latin typeface="游ゴシック Medium" panose="020B0500000000000000" pitchFamily="50" charset="-128"/>
              <a:ea typeface="游ゴシック Medium" panose="020B0500000000000000" pitchFamily="50" charset="-128"/>
            </a:endParaRPr>
          </a:p>
          <a:p>
            <a:pPr marL="0" indent="0">
              <a:buNone/>
            </a:pPr>
            <a:r>
              <a:rPr lang="ja-JP" altLang="en-US" sz="2800" dirty="0" smtClean="0">
                <a:latin typeface="游ゴシック Medium" panose="020B0500000000000000" pitchFamily="50" charset="-128"/>
                <a:ea typeface="游ゴシック Medium" panose="020B0500000000000000" pitchFamily="50" charset="-128"/>
              </a:rPr>
              <a:t>食物</a:t>
            </a:r>
            <a:r>
              <a:rPr lang="ja-JP" altLang="en-US" sz="2800" dirty="0">
                <a:latin typeface="游ゴシック Medium" panose="020B0500000000000000" pitchFamily="50" charset="-128"/>
                <a:ea typeface="游ゴシック Medium" panose="020B0500000000000000" pitchFamily="50" charset="-128"/>
              </a:rPr>
              <a:t>アレルギー、アナフィラキシーについて</a:t>
            </a:r>
            <a:r>
              <a:rPr lang="ja-JP" altLang="en-US" sz="2800" dirty="0" smtClean="0">
                <a:latin typeface="游ゴシック Medium" panose="020B0500000000000000" pitchFamily="50" charset="-128"/>
                <a:ea typeface="游ゴシック Medium" panose="020B0500000000000000" pitchFamily="50" charset="-128"/>
              </a:rPr>
              <a:t>は</a:t>
            </a:r>
            <a:endParaRPr lang="en-US" altLang="ja-JP" sz="2800" dirty="0" smtClean="0">
              <a:latin typeface="游ゴシック Medium" panose="020B0500000000000000" pitchFamily="50" charset="-128"/>
              <a:ea typeface="游ゴシック Medium" panose="020B0500000000000000" pitchFamily="50" charset="-128"/>
            </a:endParaRPr>
          </a:p>
          <a:p>
            <a:pPr marL="0" indent="0">
              <a:buNone/>
            </a:pPr>
            <a:r>
              <a:rPr lang="ja-JP" altLang="en-US" sz="2800" dirty="0" smtClean="0">
                <a:latin typeface="游ゴシック Medium" panose="020B0500000000000000" pitchFamily="50" charset="-128"/>
                <a:ea typeface="游ゴシック Medium" panose="020B0500000000000000" pitchFamily="50" charset="-128"/>
              </a:rPr>
              <a:t>診療</a:t>
            </a:r>
            <a:r>
              <a:rPr lang="ja-JP" altLang="en-US" sz="2800" dirty="0">
                <a:latin typeface="游ゴシック Medium" panose="020B0500000000000000" pitchFamily="50" charset="-128"/>
                <a:ea typeface="游ゴシック Medium" panose="020B0500000000000000" pitchFamily="50" charset="-128"/>
              </a:rPr>
              <a:t>報酬の対象（保険適用）と</a:t>
            </a:r>
            <a:r>
              <a:rPr lang="ja-JP" altLang="en-US" sz="2800" dirty="0" smtClean="0">
                <a:latin typeface="游ゴシック Medium" panose="020B0500000000000000" pitchFamily="50" charset="-128"/>
                <a:ea typeface="游ゴシック Medium" panose="020B0500000000000000" pitchFamily="50" charset="-128"/>
              </a:rPr>
              <a:t>なった</a:t>
            </a:r>
            <a:endParaRPr lang="en-US" altLang="ja-JP" sz="2800" dirty="0" smtClean="0">
              <a:latin typeface="游ゴシック Medium" panose="020B0500000000000000" pitchFamily="50" charset="-128"/>
              <a:ea typeface="游ゴシック Medium" panose="020B0500000000000000" pitchFamily="50" charset="-128"/>
            </a:endParaRPr>
          </a:p>
          <a:p>
            <a:pPr marL="0" indent="0">
              <a:buNone/>
            </a:pPr>
            <a:r>
              <a:rPr lang="ja-JP" altLang="en-US" sz="2800" dirty="0" smtClean="0">
                <a:latin typeface="游ゴシック Medium" panose="020B0500000000000000" pitchFamily="50" charset="-128"/>
                <a:ea typeface="游ゴシック Medium" panose="020B0500000000000000" pitchFamily="50" charset="-128"/>
              </a:rPr>
              <a:t>（令和４年４月</a:t>
            </a:r>
            <a:r>
              <a:rPr lang="en-US" altLang="ja-JP" sz="2800" dirty="0" smtClean="0">
                <a:latin typeface="游ゴシック Medium" panose="020B0500000000000000" pitchFamily="50" charset="-128"/>
                <a:ea typeface="游ゴシック Medium" panose="020B0500000000000000" pitchFamily="50" charset="-128"/>
              </a:rPr>
              <a:t>12</a:t>
            </a:r>
            <a:r>
              <a:rPr lang="ja-JP" altLang="en-US" sz="2800" dirty="0" smtClean="0">
                <a:latin typeface="游ゴシック Medium" panose="020B0500000000000000" pitchFamily="50" charset="-128"/>
                <a:ea typeface="游ゴシック Medium" panose="020B0500000000000000" pitchFamily="50" charset="-128"/>
              </a:rPr>
              <a:t>日通知）</a:t>
            </a:r>
            <a:endParaRPr lang="en-US" altLang="ja-JP"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885472062"/>
      </p:ext>
    </p:extLst>
  </p:cSld>
  <p:clrMapOvr>
    <a:masterClrMapping/>
  </p:clrMapOvr>
  <mc:AlternateContent xmlns:mc="http://schemas.openxmlformats.org/markup-compatibility/2006" xmlns:p14="http://schemas.microsoft.com/office/powerpoint/2010/main">
    <mc:Choice Requires="p14">
      <p:transition spd="slow" p14:dur="2000" advTm="10665"/>
    </mc:Choice>
    <mc:Fallback xmlns="">
      <p:transition spd="slow" advTm="1066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0913B592-0277-4187-9AD9-AF691752A262}"/>
              </a:ext>
            </a:extLst>
          </p:cNvPr>
          <p:cNvSpPr>
            <a:spLocks noGrp="1"/>
          </p:cNvSpPr>
          <p:nvPr>
            <p:ph type="title"/>
          </p:nvPr>
        </p:nvSpPr>
        <p:spPr>
          <a:xfrm>
            <a:off x="618827" y="345009"/>
            <a:ext cx="7763470" cy="1252534"/>
          </a:xfrm>
        </p:spPr>
        <p:txBody>
          <a:bodyPr>
            <a:normAutofit/>
          </a:bodyPr>
          <a:lstStyle/>
          <a:p>
            <a:r>
              <a:rPr kumimoji="1" lang="ja-JP" altLang="en-US" sz="4500" dirty="0">
                <a:latin typeface="游ゴシック Medium" panose="020B0500000000000000" pitchFamily="50" charset="-128"/>
                <a:ea typeface="游ゴシック Medium" panose="020B0500000000000000" pitchFamily="50" charset="-128"/>
              </a:rPr>
              <a:t>保険適用とならない場合</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5" name="角丸四角形 4"/>
          <p:cNvSpPr/>
          <p:nvPr/>
        </p:nvSpPr>
        <p:spPr>
          <a:xfrm>
            <a:off x="322973" y="1799927"/>
            <a:ext cx="8460000" cy="2016224"/>
          </a:xfrm>
          <a:prstGeom prst="roundRect">
            <a:avLst>
              <a:gd name="adj" fmla="val 10368"/>
            </a:avLst>
          </a:prstGeom>
          <a:solidFill>
            <a:schemeClr val="accent4">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latin typeface="游ゴシック Medium" panose="020B0500000000000000" pitchFamily="50" charset="-128"/>
                <a:ea typeface="游ゴシック Medium" panose="020B0500000000000000" pitchFamily="50" charset="-128"/>
              </a:rPr>
              <a:t>アレルギー疾患に係る学校生活管理</a:t>
            </a:r>
            <a:r>
              <a:rPr lang="ja-JP" altLang="en-US" sz="2800" dirty="0" smtClean="0">
                <a:solidFill>
                  <a:sysClr val="windowText" lastClr="000000"/>
                </a:solidFill>
                <a:latin typeface="游ゴシック Medium" panose="020B0500000000000000" pitchFamily="50" charset="-128"/>
                <a:ea typeface="游ゴシック Medium" panose="020B0500000000000000" pitchFamily="50" charset="-128"/>
              </a:rPr>
              <a:t>指導表のう</a:t>
            </a:r>
            <a:r>
              <a:rPr lang="ja-JP" altLang="en-US" sz="2800" dirty="0">
                <a:solidFill>
                  <a:sysClr val="windowText" lastClr="000000"/>
                </a:solidFill>
                <a:latin typeface="游ゴシック Medium" panose="020B0500000000000000" pitchFamily="50" charset="-128"/>
                <a:ea typeface="游ゴシック Medium" panose="020B0500000000000000" pitchFamily="50" charset="-128"/>
              </a:rPr>
              <a:t>ち</a:t>
            </a:r>
            <a:r>
              <a:rPr lang="ja-JP" altLang="en-US" sz="2800" dirty="0" smtClean="0">
                <a:solidFill>
                  <a:sysClr val="windowText" lastClr="000000"/>
                </a:solidFill>
                <a:latin typeface="游ゴシック Medium" panose="020B0500000000000000" pitchFamily="50" charset="-128"/>
                <a:ea typeface="游ゴシック Medium" panose="020B0500000000000000" pitchFamily="50" charset="-128"/>
              </a:rPr>
              <a:t>気管支</a:t>
            </a:r>
            <a:r>
              <a:rPr lang="ja-JP" altLang="en-US" sz="2800" dirty="0" err="1" smtClean="0">
                <a:solidFill>
                  <a:sysClr val="windowText" lastClr="000000"/>
                </a:solidFill>
                <a:latin typeface="游ゴシック Medium" panose="020B0500000000000000" pitchFamily="50" charset="-128"/>
                <a:ea typeface="游ゴシック Medium" panose="020B0500000000000000" pitchFamily="50" charset="-128"/>
              </a:rPr>
              <a:t>ぜん</a:t>
            </a:r>
            <a:r>
              <a:rPr lang="ja-JP" altLang="en-US" sz="2800" dirty="0" smtClean="0">
                <a:solidFill>
                  <a:sysClr val="windowText" lastClr="000000"/>
                </a:solidFill>
                <a:latin typeface="游ゴシック Medium" panose="020B0500000000000000" pitchFamily="50" charset="-128"/>
                <a:ea typeface="游ゴシック Medium" panose="020B0500000000000000" pitchFamily="50" charset="-128"/>
              </a:rPr>
              <a:t>息等のアレルギー疾患及び心</a:t>
            </a:r>
            <a:r>
              <a:rPr lang="ja-JP" altLang="en-US" sz="2800" dirty="0">
                <a:solidFill>
                  <a:sysClr val="windowText" lastClr="000000"/>
                </a:solidFill>
                <a:latin typeface="游ゴシック Medium" panose="020B0500000000000000" pitchFamily="50" charset="-128"/>
                <a:ea typeface="游ゴシック Medium" panose="020B0500000000000000" pitchFamily="50" charset="-128"/>
              </a:rPr>
              <a:t>疾患・腎疾患はこれまで</a:t>
            </a:r>
            <a:r>
              <a:rPr lang="ja-JP" altLang="en-US" sz="2800" dirty="0" smtClean="0">
                <a:solidFill>
                  <a:sysClr val="windowText" lastClr="000000"/>
                </a:solidFill>
                <a:latin typeface="游ゴシック Medium" panose="020B0500000000000000" pitchFamily="50" charset="-128"/>
                <a:ea typeface="游ゴシック Medium" panose="020B0500000000000000" pitchFamily="50" charset="-128"/>
              </a:rPr>
              <a:t>通り保険</a:t>
            </a:r>
            <a:r>
              <a:rPr lang="ja-JP" altLang="en-US" sz="2800" dirty="0">
                <a:solidFill>
                  <a:sysClr val="windowText" lastClr="000000"/>
                </a:solidFill>
                <a:latin typeface="游ゴシック Medium" panose="020B0500000000000000" pitchFamily="50" charset="-128"/>
                <a:ea typeface="游ゴシック Medium" panose="020B0500000000000000" pitchFamily="50" charset="-128"/>
              </a:rPr>
              <a:t>適用とならないこと</a:t>
            </a:r>
            <a:r>
              <a:rPr lang="ja-JP" altLang="en-US" sz="2800" dirty="0" smtClean="0">
                <a:solidFill>
                  <a:sysClr val="windowText" lastClr="000000"/>
                </a:solidFill>
                <a:latin typeface="游ゴシック Medium" panose="020B0500000000000000" pitchFamily="50" charset="-128"/>
                <a:ea typeface="游ゴシック Medium" panose="020B0500000000000000" pitchFamily="50" charset="-128"/>
              </a:rPr>
              <a:t>。</a:t>
            </a:r>
            <a:endParaRPr kumimoji="1" lang="ja-JP" altLang="en-US" sz="2800" dirty="0">
              <a:solidFill>
                <a:sysClr val="windowText" lastClr="000000"/>
              </a:solidFill>
            </a:endParaRPr>
          </a:p>
        </p:txBody>
      </p:sp>
      <p:sp>
        <p:nvSpPr>
          <p:cNvPr id="8" name="角丸四角形 7"/>
          <p:cNvSpPr/>
          <p:nvPr/>
        </p:nvSpPr>
        <p:spPr>
          <a:xfrm>
            <a:off x="322973" y="3983329"/>
            <a:ext cx="8460000" cy="1200974"/>
          </a:xfrm>
          <a:prstGeom prst="roundRect">
            <a:avLst/>
          </a:prstGeom>
          <a:solidFill>
            <a:schemeClr val="accent4">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latin typeface="游ゴシック Medium" panose="020B0500000000000000" pitchFamily="50" charset="-128"/>
                <a:ea typeface="游ゴシック Medium" panose="020B0500000000000000" pitchFamily="50" charset="-128"/>
              </a:rPr>
              <a:t>主治医と学校医が同一の場合は診療情報提供の対象とならないこと</a:t>
            </a:r>
            <a:r>
              <a:rPr lang="ja-JP" altLang="en-US" sz="2800" dirty="0" smtClean="0">
                <a:solidFill>
                  <a:sysClr val="windowText" lastClr="000000"/>
                </a:solidFill>
                <a:latin typeface="游ゴシック Medium" panose="020B0500000000000000" pitchFamily="50" charset="-128"/>
                <a:ea typeface="游ゴシック Medium" panose="020B0500000000000000" pitchFamily="50" charset="-128"/>
              </a:rPr>
              <a:t>。</a:t>
            </a:r>
            <a:endParaRPr kumimoji="1" lang="ja-JP" altLang="en-US" sz="2800" dirty="0">
              <a:solidFill>
                <a:sysClr val="windowText" lastClr="000000"/>
              </a:solidFill>
            </a:endParaRPr>
          </a:p>
        </p:txBody>
      </p:sp>
      <p:sp>
        <p:nvSpPr>
          <p:cNvPr id="6" name="テキスト ボックス 5"/>
          <p:cNvSpPr txBox="1"/>
          <p:nvPr/>
        </p:nvSpPr>
        <p:spPr>
          <a:xfrm>
            <a:off x="607970" y="5310316"/>
            <a:ext cx="7868469" cy="954107"/>
          </a:xfrm>
          <a:prstGeom prst="rect">
            <a:avLst/>
          </a:prstGeom>
          <a:noFill/>
        </p:spPr>
        <p:txBody>
          <a:bodyPr wrap="square" rtlCol="0">
            <a:spAutoFit/>
          </a:bodyPr>
          <a:lstStyle/>
          <a:p>
            <a:r>
              <a:rPr lang="ja-JP" altLang="en-US" sz="2800" dirty="0">
                <a:solidFill>
                  <a:sysClr val="windowText" lastClr="000000"/>
                </a:solidFill>
                <a:latin typeface="游ゴシック Medium" panose="020B0500000000000000" pitchFamily="50" charset="-128"/>
                <a:ea typeface="游ゴシック Medium" panose="020B0500000000000000" pitchFamily="50" charset="-128"/>
              </a:rPr>
              <a:t>学校医へ学校生活管理指導表の内容を必ず共有すること。なお、共有方法は問わない</a:t>
            </a:r>
            <a:r>
              <a:rPr lang="ja-JP" altLang="en-US" sz="2800" dirty="0" smtClean="0">
                <a:solidFill>
                  <a:sysClr val="windowText" lastClr="000000"/>
                </a:solidFill>
                <a:latin typeface="游ゴシック Medium" panose="020B0500000000000000" pitchFamily="50" charset="-128"/>
                <a:ea typeface="游ゴシック Medium" panose="020B0500000000000000" pitchFamily="50" charset="-128"/>
              </a:rPr>
              <a:t>。</a:t>
            </a:r>
            <a:endParaRPr lang="ja-JP" altLang="en-US" sz="2800" dirty="0">
              <a:solidFill>
                <a:sysClr val="windowText" lastClr="000000"/>
              </a:solidFill>
            </a:endParaRPr>
          </a:p>
        </p:txBody>
      </p:sp>
    </p:spTree>
    <p:extLst>
      <p:ext uri="{BB962C8B-B14F-4D97-AF65-F5344CB8AC3E}">
        <p14:creationId xmlns:p14="http://schemas.microsoft.com/office/powerpoint/2010/main" val="3310760165"/>
      </p:ext>
    </p:extLst>
  </p:cSld>
  <p:clrMapOvr>
    <a:masterClrMapping/>
  </p:clrMapOvr>
  <mc:AlternateContent xmlns:mc="http://schemas.openxmlformats.org/markup-compatibility/2006" xmlns:p14="http://schemas.microsoft.com/office/powerpoint/2010/main">
    <mc:Choice Requires="p14">
      <p:transition spd="slow" p14:dur="2000" advTm="28305"/>
    </mc:Choice>
    <mc:Fallback xmlns="">
      <p:transition spd="slow" advTm="2830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5" name="タイトル 4">
            <a:extLst>
              <a:ext uri="{FF2B5EF4-FFF2-40B4-BE49-F238E27FC236}">
                <a16:creationId xmlns:a16="http://schemas.microsoft.com/office/drawing/2014/main" id="{2656E7BC-96F2-4146-94A0-05176FA189CE}"/>
              </a:ext>
            </a:extLst>
          </p:cNvPr>
          <p:cNvSpPr>
            <a:spLocks noGrp="1"/>
          </p:cNvSpPr>
          <p:nvPr>
            <p:ph type="title"/>
          </p:nvPr>
        </p:nvSpPr>
        <p:spPr>
          <a:xfrm>
            <a:off x="618827" y="345010"/>
            <a:ext cx="7763470" cy="1094878"/>
          </a:xfrm>
        </p:spPr>
        <p:txBody>
          <a:bodyPr>
            <a:normAutofit/>
          </a:bodyPr>
          <a:lstStyle/>
          <a:p>
            <a:r>
              <a:rPr lang="ja-JP" altLang="en-US" sz="4500" dirty="0" smtClean="0">
                <a:latin typeface="游ゴシック Medium" panose="020B0500000000000000" pitchFamily="50" charset="-128"/>
                <a:ea typeface="游ゴシック Medium" panose="020B0500000000000000" pitchFamily="50" charset="-128"/>
              </a:rPr>
              <a:t>今日お話する</a:t>
            </a:r>
            <a:r>
              <a:rPr lang="ja-JP" altLang="en-US" sz="4500" dirty="0">
                <a:latin typeface="游ゴシック Medium" panose="020B0500000000000000" pitchFamily="50" charset="-128"/>
                <a:ea typeface="游ゴシック Medium" panose="020B0500000000000000" pitchFamily="50" charset="-128"/>
              </a:rPr>
              <a:t>内容</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6" name="コンテンツ プレースホルダー 5">
            <a:extLst>
              <a:ext uri="{FF2B5EF4-FFF2-40B4-BE49-F238E27FC236}">
                <a16:creationId xmlns:a16="http://schemas.microsoft.com/office/drawing/2014/main" id="{7ACE91B0-AE67-4856-AB6C-DD8F8A5B13B2}"/>
              </a:ext>
            </a:extLst>
          </p:cNvPr>
          <p:cNvSpPr>
            <a:spLocks noGrp="1"/>
          </p:cNvSpPr>
          <p:nvPr>
            <p:ph idx="1"/>
          </p:nvPr>
        </p:nvSpPr>
        <p:spPr>
          <a:xfrm>
            <a:off x="618827" y="1823089"/>
            <a:ext cx="7763470" cy="4017708"/>
          </a:xfrm>
        </p:spPr>
        <p:txBody>
          <a:bodyPr>
            <a:normAutofit/>
          </a:bodyPr>
          <a:lstStyle/>
          <a:p>
            <a:pPr marL="514350" indent="-514350">
              <a:buFont typeface="+mj-lt"/>
              <a:buAutoNum type="arabicPeriod"/>
            </a:pPr>
            <a:r>
              <a:rPr lang="ja-JP" altLang="en-US" sz="2800" dirty="0" smtClean="0">
                <a:latin typeface="游ゴシック Medium" panose="020B0500000000000000" pitchFamily="50" charset="-128"/>
                <a:ea typeface="游ゴシック Medium" panose="020B0500000000000000" pitchFamily="50" charset="-128"/>
              </a:rPr>
              <a:t>食物アレルギーとは</a:t>
            </a:r>
            <a:endParaRPr lang="en-US" altLang="ja-JP" sz="2800" dirty="0" smtClean="0">
              <a:latin typeface="游ゴシック Medium" panose="020B0500000000000000" pitchFamily="50" charset="-128"/>
              <a:ea typeface="游ゴシック Medium" panose="020B0500000000000000" pitchFamily="50" charset="-128"/>
            </a:endParaRPr>
          </a:p>
          <a:p>
            <a:pPr marL="514350" indent="-514350">
              <a:buFont typeface="+mj-lt"/>
              <a:buAutoNum type="arabicPeriod"/>
            </a:pPr>
            <a:endParaRPr lang="en-US" altLang="ja-JP" sz="2800" dirty="0" smtClean="0">
              <a:latin typeface="游ゴシック Medium" panose="020B0500000000000000" pitchFamily="50" charset="-128"/>
              <a:ea typeface="游ゴシック Medium" panose="020B0500000000000000" pitchFamily="50" charset="-128"/>
            </a:endParaRPr>
          </a:p>
          <a:p>
            <a:pPr marL="514350" indent="-514350">
              <a:buFont typeface="+mj-lt"/>
              <a:buAutoNum type="arabicPeriod"/>
            </a:pPr>
            <a:r>
              <a:rPr lang="ja-JP" altLang="en-US" sz="2800" dirty="0">
                <a:latin typeface="游ゴシック Medium" panose="020B0500000000000000" pitchFamily="50" charset="-128"/>
                <a:ea typeface="游ゴシック Medium" panose="020B0500000000000000" pitchFamily="50" charset="-128"/>
              </a:rPr>
              <a:t>学校における食物アレルギー対応</a:t>
            </a:r>
            <a:r>
              <a:rPr lang="ja-JP" altLang="en-US" sz="2800" dirty="0" smtClean="0">
                <a:latin typeface="游ゴシック Medium" panose="020B0500000000000000" pitchFamily="50" charset="-128"/>
                <a:ea typeface="游ゴシック Medium" panose="020B0500000000000000" pitchFamily="50" charset="-128"/>
              </a:rPr>
              <a:t>ガイドラインについて</a:t>
            </a:r>
            <a:endParaRPr lang="en-US" altLang="ja-JP" sz="2800" dirty="0">
              <a:latin typeface="游ゴシック Medium" panose="020B0500000000000000" pitchFamily="50" charset="-128"/>
              <a:ea typeface="游ゴシック Medium" panose="020B0500000000000000" pitchFamily="50" charset="-128"/>
            </a:endParaRPr>
          </a:p>
          <a:p>
            <a:pPr marL="514350" indent="-514350">
              <a:buFont typeface="+mj-lt"/>
              <a:buAutoNum type="arabicPeriod"/>
            </a:pPr>
            <a:endParaRPr lang="ja-JP" altLang="en-US"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081960514"/>
      </p:ext>
    </p:extLst>
  </p:cSld>
  <p:clrMapOvr>
    <a:masterClrMapping/>
  </p:clrMapOvr>
  <mc:AlternateContent xmlns:mc="http://schemas.openxmlformats.org/markup-compatibility/2006" xmlns:p14="http://schemas.microsoft.com/office/powerpoint/2010/main">
    <mc:Choice Requires="p14">
      <p:transition spd="slow" p14:dur="2000" advTm="11405"/>
    </mc:Choice>
    <mc:Fallback xmlns="">
      <p:transition spd="slow" advTm="11405"/>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93" y="719807"/>
            <a:ext cx="9029373" cy="5150086"/>
          </a:xfrm>
          <a:prstGeom prst="rect">
            <a:avLst/>
          </a:prstGeom>
        </p:spPr>
      </p:pic>
      <p:sp>
        <p:nvSpPr>
          <p:cNvPr id="6" name="楕円 5"/>
          <p:cNvSpPr/>
          <p:nvPr/>
        </p:nvSpPr>
        <p:spPr>
          <a:xfrm>
            <a:off x="4322263" y="3470245"/>
            <a:ext cx="576064" cy="288032"/>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377426405"/>
      </p:ext>
    </p:extLst>
  </p:cSld>
  <p:clrMapOvr>
    <a:masterClrMapping/>
  </p:clrMapOvr>
  <mc:AlternateContent xmlns:mc="http://schemas.openxmlformats.org/markup-compatibility/2006" xmlns:p14="http://schemas.microsoft.com/office/powerpoint/2010/main">
    <mc:Choice Requires="p14">
      <p:transition spd="slow" p14:dur="2000" advTm="24984"/>
    </mc:Choice>
    <mc:Fallback xmlns="">
      <p:transition spd="slow" advTm="249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5C14C83-18E8-4E1E-A608-228E4CAF4CE9}"/>
              </a:ext>
            </a:extLst>
          </p:cNvPr>
          <p:cNvSpPr>
            <a:spLocks noGrp="1"/>
          </p:cNvSpPr>
          <p:nvPr>
            <p:ph type="title"/>
          </p:nvPr>
        </p:nvSpPr>
        <p:spPr>
          <a:xfrm>
            <a:off x="618827" y="345009"/>
            <a:ext cx="7763470" cy="1252534"/>
          </a:xfrm>
        </p:spPr>
        <p:txBody>
          <a:bodyPr>
            <a:normAutofit/>
          </a:bodyPr>
          <a:lstStyle/>
          <a:p>
            <a:r>
              <a:rPr kumimoji="1" lang="ja-JP" altLang="en-US" sz="4500" dirty="0">
                <a:latin typeface="游ゴシック Medium" panose="020B0500000000000000" pitchFamily="50" charset="-128"/>
                <a:ea typeface="游ゴシック Medium" panose="020B0500000000000000" pitchFamily="50" charset="-128"/>
              </a:rPr>
              <a:t>心肺蘇生と</a:t>
            </a:r>
            <a:r>
              <a:rPr kumimoji="1" lang="en-US" altLang="ja-JP" sz="4500" dirty="0">
                <a:latin typeface="游ゴシック Medium" panose="020B0500000000000000" pitchFamily="50" charset="-128"/>
                <a:ea typeface="游ゴシック Medium" panose="020B0500000000000000" pitchFamily="50" charset="-128"/>
              </a:rPr>
              <a:t>AED</a:t>
            </a:r>
            <a:r>
              <a:rPr kumimoji="1" lang="ja-JP" altLang="en-US" sz="4500" dirty="0">
                <a:latin typeface="游ゴシック Medium" panose="020B0500000000000000" pitchFamily="50" charset="-128"/>
                <a:ea typeface="游ゴシック Medium" panose="020B0500000000000000" pitchFamily="50" charset="-128"/>
              </a:rPr>
              <a:t>の手順</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4EC9856A-1CDD-4299-B02B-0DD0620ED22B}"/>
              </a:ext>
            </a:extLst>
          </p:cNvPr>
          <p:cNvSpPr>
            <a:spLocks noGrp="1"/>
          </p:cNvSpPr>
          <p:nvPr>
            <p:ph idx="1"/>
          </p:nvPr>
        </p:nvSpPr>
        <p:spPr>
          <a:xfrm>
            <a:off x="618827" y="1823089"/>
            <a:ext cx="7763470" cy="4017708"/>
          </a:xfrm>
        </p:spPr>
        <p:txBody>
          <a:bodyPr>
            <a:normAutofit/>
          </a:bodyPr>
          <a:lstStyle/>
          <a:p>
            <a:r>
              <a:rPr kumimoji="1" lang="ja-JP" altLang="en-US" sz="2800" dirty="0">
                <a:latin typeface="游ゴシック Medium" panose="020B0500000000000000" pitchFamily="50" charset="-128"/>
                <a:ea typeface="游ゴシック Medium" panose="020B0500000000000000" pitchFamily="50" charset="-128"/>
              </a:rPr>
              <a:t>普段どおりの呼吸をしているか</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kumimoji="1" lang="en-US" altLang="ja-JP" sz="2800"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わからない</a:t>
            </a:r>
            <a:r>
              <a:rPr kumimoji="1" lang="en-US" altLang="ja-JP" sz="2800"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場合、胸骨圧迫を行うよう改正</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kumimoji="1" lang="en-US" altLang="ja-JP" sz="2800" dirty="0">
                <a:latin typeface="游ゴシック Medium" panose="020B0500000000000000" pitchFamily="50" charset="-128"/>
                <a:ea typeface="游ゴシック Medium" panose="020B0500000000000000" pitchFamily="50" charset="-128"/>
              </a:rPr>
              <a:t>P24</a:t>
            </a:r>
            <a:r>
              <a:rPr kumimoji="1" lang="ja-JP" altLang="en-US" sz="2800" dirty="0">
                <a:latin typeface="游ゴシック Medium" panose="020B0500000000000000" pitchFamily="50" charset="-128"/>
                <a:ea typeface="游ゴシック Medium" panose="020B0500000000000000" pitchFamily="50" charset="-128"/>
              </a:rPr>
              <a:t>～</a:t>
            </a:r>
            <a:r>
              <a:rPr kumimoji="1" lang="en-US" altLang="ja-JP" sz="2800" dirty="0">
                <a:latin typeface="游ゴシック Medium" panose="020B0500000000000000" pitchFamily="50" charset="-128"/>
                <a:ea typeface="游ゴシック Medium" panose="020B0500000000000000" pitchFamily="50" charset="-128"/>
              </a:rPr>
              <a:t>29</a:t>
            </a:r>
            <a:r>
              <a:rPr lang="ja-JP" altLang="en-US" sz="2800" dirty="0">
                <a:latin typeface="游ゴシック Medium" panose="020B0500000000000000" pitchFamily="50" charset="-128"/>
                <a:ea typeface="游ゴシック Medium" panose="020B0500000000000000" pitchFamily="50" charset="-128"/>
              </a:rPr>
              <a:t>に記載の</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「食物アレルギー緊急時対応マニュアル」の</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出典は変わっているが、</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内容の変更は上記胸骨圧迫の部分のみ</a:t>
            </a:r>
            <a:endParaRPr kumimoji="1" lang="ja-JP" altLang="en-US" sz="2800" dirty="0">
              <a:latin typeface="游ゴシック Medium" panose="020B0500000000000000" pitchFamily="50" charset="-128"/>
              <a:ea typeface="游ゴシック Medium" panose="020B0500000000000000" pitchFamily="50" charset="-128"/>
            </a:endParaRPr>
          </a:p>
        </p:txBody>
      </p:sp>
      <p:pic>
        <p:nvPicPr>
          <p:cNvPr id="8" name="図 7" descr="おもちゃ, 人形, 部屋 が含まれている画像&#10;&#10;自動的に生成された説明">
            <a:extLst>
              <a:ext uri="{FF2B5EF4-FFF2-40B4-BE49-F238E27FC236}">
                <a16:creationId xmlns:a16="http://schemas.microsoft.com/office/drawing/2014/main" id="{825F8C65-0BEB-4D8D-B732-5E5E1D570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1559" y="4109687"/>
            <a:ext cx="2580922" cy="2480912"/>
          </a:xfrm>
          <a:prstGeom prst="rect">
            <a:avLst/>
          </a:prstGeom>
        </p:spPr>
      </p:pic>
    </p:spTree>
    <p:extLst>
      <p:ext uri="{BB962C8B-B14F-4D97-AF65-F5344CB8AC3E}">
        <p14:creationId xmlns:p14="http://schemas.microsoft.com/office/powerpoint/2010/main" val="1141008469"/>
      </p:ext>
    </p:extLst>
  </p:cSld>
  <p:clrMapOvr>
    <a:masterClrMapping/>
  </p:clrMapOvr>
  <mc:AlternateContent xmlns:mc="http://schemas.openxmlformats.org/markup-compatibility/2006" xmlns:p14="http://schemas.microsoft.com/office/powerpoint/2010/main">
    <mc:Choice Requires="p14">
      <p:transition spd="slow" p14:dur="2000" advTm="29631"/>
    </mc:Choice>
    <mc:Fallback xmlns="">
      <p:transition spd="slow" advTm="2963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85C14C83-18E8-4E1E-A608-228E4CAF4CE9}"/>
              </a:ext>
            </a:extLst>
          </p:cNvPr>
          <p:cNvSpPr>
            <a:spLocks noGrp="1"/>
          </p:cNvSpPr>
          <p:nvPr>
            <p:ph type="title"/>
          </p:nvPr>
        </p:nvSpPr>
        <p:spPr>
          <a:xfrm>
            <a:off x="618827" y="345009"/>
            <a:ext cx="7763470" cy="1252534"/>
          </a:xfrm>
        </p:spPr>
        <p:txBody>
          <a:bodyPr>
            <a:normAutofit fontScale="90000"/>
          </a:bodyPr>
          <a:lstStyle/>
          <a:p>
            <a:r>
              <a:rPr lang="ja-JP" altLang="en-US" sz="4800" dirty="0">
                <a:latin typeface="游ゴシック Medium" panose="020B0500000000000000" pitchFamily="50" charset="-128"/>
                <a:ea typeface="游ゴシック Medium" panose="020B0500000000000000" pitchFamily="50" charset="-128"/>
              </a:rPr>
              <a:t>飛行機での長時間移動・</a:t>
            </a:r>
            <a:r>
              <a:rPr lang="en-US" altLang="ja-JP" sz="4800" dirty="0">
                <a:latin typeface="游ゴシック Medium" panose="020B0500000000000000" pitchFamily="50" charset="-128"/>
                <a:ea typeface="游ゴシック Medium" panose="020B0500000000000000" pitchFamily="50" charset="-128"/>
              </a:rPr>
              <a:t/>
            </a:r>
            <a:br>
              <a:rPr lang="en-US" altLang="ja-JP" sz="4800" dirty="0">
                <a:latin typeface="游ゴシック Medium" panose="020B0500000000000000" pitchFamily="50" charset="-128"/>
                <a:ea typeface="游ゴシック Medium" panose="020B0500000000000000" pitchFamily="50" charset="-128"/>
              </a:rPr>
            </a:br>
            <a:r>
              <a:rPr lang="ja-JP" altLang="en-US" sz="4800" dirty="0">
                <a:latin typeface="游ゴシック Medium" panose="020B0500000000000000" pitchFamily="50" charset="-128"/>
                <a:ea typeface="游ゴシック Medium" panose="020B0500000000000000" pitchFamily="50" charset="-128"/>
              </a:rPr>
              <a:t>海外渡航をする場合の対応</a:t>
            </a:r>
            <a:endParaRPr kumimoji="1" lang="ja-JP" altLang="en-US" sz="4500" dirty="0">
              <a:latin typeface="游ゴシック Medium" panose="020B0500000000000000" pitchFamily="50" charset="-128"/>
              <a:ea typeface="游ゴシック Medium" panose="020B0500000000000000" pitchFamily="50" charset="-128"/>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4EC9856A-1CDD-4299-B02B-0DD0620ED22B}"/>
              </a:ext>
            </a:extLst>
          </p:cNvPr>
          <p:cNvSpPr>
            <a:spLocks noGrp="1"/>
          </p:cNvSpPr>
          <p:nvPr>
            <p:ph idx="1"/>
          </p:nvPr>
        </p:nvSpPr>
        <p:spPr>
          <a:xfrm>
            <a:off x="618827" y="1823089"/>
            <a:ext cx="7888362" cy="4017708"/>
          </a:xfrm>
        </p:spPr>
        <p:txBody>
          <a:bodyPr>
            <a:normAutofit/>
          </a:bodyPr>
          <a:lstStyle/>
          <a:p>
            <a:r>
              <a:rPr lang="ja-JP" altLang="en-US" sz="2800" dirty="0">
                <a:latin typeface="游ゴシック Medium" panose="020B0500000000000000" pitchFamily="50" charset="-128"/>
                <a:ea typeface="游ゴシック Medium" panose="020B0500000000000000" pitchFamily="50" charset="-128"/>
              </a:rPr>
              <a:t>ピーナッツアレルギー</a:t>
            </a:r>
            <a:r>
              <a:rPr lang="ja-JP" altLang="en-US" sz="2800" dirty="0" smtClean="0">
                <a:latin typeface="游ゴシック Medium" panose="020B0500000000000000" pitchFamily="50" charset="-128"/>
                <a:ea typeface="游ゴシック Medium" panose="020B0500000000000000" pitchFamily="50" charset="-128"/>
              </a:rPr>
              <a:t>の児童</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新幹線で移動中、友人からもらったお菓子を喫食</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喫食直後に誤食に気づく</a:t>
            </a:r>
            <a:endParaRPr lang="en-US" altLang="ja-JP" sz="2800" dirty="0">
              <a:latin typeface="游ゴシック Medium" panose="020B0500000000000000" pitchFamily="50" charset="-128"/>
              <a:ea typeface="游ゴシック Medium" panose="020B0500000000000000" pitchFamily="50" charset="-128"/>
            </a:endParaRPr>
          </a:p>
          <a:p>
            <a:r>
              <a:rPr kumimoji="1" lang="ja-JP" altLang="en-US" sz="2800" dirty="0">
                <a:latin typeface="游ゴシック Medium" panose="020B0500000000000000" pitchFamily="50" charset="-128"/>
                <a:ea typeface="游ゴシック Medium" panose="020B0500000000000000" pitchFamily="50" charset="-128"/>
              </a:rPr>
              <a:t>口腔及び腹部の気持ち悪さ、嘔吐、発熱、</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kumimoji="1" lang="ja-JP" altLang="en-US" sz="2800" dirty="0">
                <a:latin typeface="游ゴシック Medium" panose="020B0500000000000000" pitchFamily="50" charset="-128"/>
                <a:ea typeface="游ゴシック Medium" panose="020B0500000000000000" pitchFamily="50" charset="-128"/>
              </a:rPr>
              <a:t>  くしゃみ、</a:t>
            </a:r>
            <a:r>
              <a:rPr lang="ja-JP" altLang="en-US" sz="2800" dirty="0">
                <a:latin typeface="游ゴシック Medium" panose="020B0500000000000000" pitchFamily="50" charset="-128"/>
                <a:ea typeface="游ゴシック Medium" panose="020B0500000000000000" pitchFamily="50" charset="-128"/>
              </a:rPr>
              <a:t>鼻水等の症状</a:t>
            </a:r>
            <a:endParaRPr kumimoji="1" lang="en-US" altLang="ja-JP" sz="2800" dirty="0">
              <a:latin typeface="游ゴシック Medium" panose="020B0500000000000000" pitchFamily="50" charset="-128"/>
              <a:ea typeface="游ゴシック Medium" panose="020B0500000000000000" pitchFamily="50" charset="-128"/>
            </a:endParaRPr>
          </a:p>
          <a:p>
            <a:r>
              <a:rPr kumimoji="1" lang="ja-JP" altLang="en-US" sz="2800" dirty="0">
                <a:latin typeface="游ゴシック Medium" panose="020B0500000000000000" pitchFamily="50" charset="-128"/>
                <a:ea typeface="游ゴシック Medium" panose="020B0500000000000000" pitchFamily="50" charset="-128"/>
              </a:rPr>
              <a:t>現地に到着、</a:t>
            </a:r>
            <a:r>
              <a:rPr lang="ja-JP" altLang="en-US" sz="2800" dirty="0">
                <a:latin typeface="游ゴシック Medium" panose="020B0500000000000000" pitchFamily="50" charset="-128"/>
                <a:ea typeface="游ゴシック Medium" panose="020B0500000000000000" pitchFamily="50" charset="-128"/>
              </a:rPr>
              <a:t>症状出現から２時間後に</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医療機関を受診</a:t>
            </a:r>
            <a:endParaRPr kumimoji="1" lang="en-US" altLang="ja-JP"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859804503"/>
      </p:ext>
    </p:extLst>
  </p:cSld>
  <p:clrMapOvr>
    <a:masterClrMapping/>
  </p:clrMapOvr>
  <mc:AlternateContent xmlns:mc="http://schemas.openxmlformats.org/markup-compatibility/2006" xmlns:p14="http://schemas.microsoft.com/office/powerpoint/2010/main">
    <mc:Choice Requires="p14">
      <p:transition spd="slow" p14:dur="2000" advTm="42021"/>
    </mc:Choice>
    <mc:Fallback xmlns="">
      <p:transition spd="slow" advTm="4202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5" name="タイトル 4">
            <a:extLst>
              <a:ext uri="{FF2B5EF4-FFF2-40B4-BE49-F238E27FC236}">
                <a16:creationId xmlns:a16="http://schemas.microsoft.com/office/drawing/2014/main" id="{2656E7BC-96F2-4146-94A0-05176FA189CE}"/>
              </a:ext>
            </a:extLst>
          </p:cNvPr>
          <p:cNvSpPr>
            <a:spLocks noGrp="1"/>
          </p:cNvSpPr>
          <p:nvPr>
            <p:ph type="title"/>
          </p:nvPr>
        </p:nvSpPr>
        <p:spPr>
          <a:xfrm>
            <a:off x="618827" y="345009"/>
            <a:ext cx="7763470" cy="1252534"/>
          </a:xfrm>
        </p:spPr>
        <p:txBody>
          <a:bodyPr>
            <a:normAutofit/>
          </a:bodyPr>
          <a:lstStyle/>
          <a:p>
            <a:r>
              <a:rPr lang="ja-JP" altLang="en-US" sz="4500" dirty="0">
                <a:latin typeface="游ゴシック Medium" panose="020B0500000000000000" pitchFamily="50" charset="-128"/>
                <a:ea typeface="游ゴシック Medium" panose="020B0500000000000000" pitchFamily="50" charset="-128"/>
              </a:rPr>
              <a:t>事故防止のために</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6" name="コンテンツ プレースホルダー 5">
            <a:extLst>
              <a:ext uri="{FF2B5EF4-FFF2-40B4-BE49-F238E27FC236}">
                <a16:creationId xmlns:a16="http://schemas.microsoft.com/office/drawing/2014/main" id="{7ACE91B0-AE67-4856-AB6C-DD8F8A5B13B2}"/>
              </a:ext>
            </a:extLst>
          </p:cNvPr>
          <p:cNvSpPr>
            <a:spLocks noGrp="1"/>
          </p:cNvSpPr>
          <p:nvPr>
            <p:ph idx="1"/>
          </p:nvPr>
        </p:nvSpPr>
        <p:spPr>
          <a:xfrm>
            <a:off x="618827" y="1823089"/>
            <a:ext cx="7763470" cy="4017708"/>
          </a:xfrm>
        </p:spPr>
        <p:txBody>
          <a:bodyPr>
            <a:normAutofit/>
          </a:bodyPr>
          <a:lstStyle/>
          <a:p>
            <a:r>
              <a:rPr lang="ja-JP" altLang="en-US" sz="2800" dirty="0">
                <a:latin typeface="游ゴシック Medium" panose="020B0500000000000000" pitchFamily="50" charset="-128"/>
                <a:ea typeface="游ゴシック Medium" panose="020B0500000000000000" pitchFamily="50" charset="-128"/>
              </a:rPr>
              <a:t>お菓子（や食事）の交換はしない</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飛行機や新幹線の中ではお菓子の喫食は</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dirty="0">
                <a:latin typeface="游ゴシック Medium" panose="020B0500000000000000" pitchFamily="50" charset="-128"/>
                <a:ea typeface="游ゴシック Medium" panose="020B0500000000000000" pitchFamily="50" charset="-128"/>
              </a:rPr>
              <a:t>  </a:t>
            </a:r>
            <a:r>
              <a:rPr lang="ja-JP" altLang="en-US" sz="2800" dirty="0">
                <a:latin typeface="游ゴシック Medium" panose="020B0500000000000000" pitchFamily="50" charset="-128"/>
                <a:ea typeface="游ゴシック Medium" panose="020B0500000000000000" pitchFamily="50" charset="-128"/>
              </a:rPr>
              <a:t>控える</a:t>
            </a:r>
            <a:endParaRPr lang="en-US" altLang="ja-JP" sz="2800" dirty="0">
              <a:latin typeface="游ゴシック Medium" panose="020B0500000000000000" pitchFamily="50" charset="-128"/>
              <a:ea typeface="游ゴシック Medium" panose="020B0500000000000000" pitchFamily="50" charset="-128"/>
            </a:endParaRPr>
          </a:p>
          <a:p>
            <a:endParaRPr lang="ja-JP" altLang="en-US" sz="2800" dirty="0">
              <a:latin typeface="游ゴシック Medium" panose="020B0500000000000000" pitchFamily="50" charset="-128"/>
              <a:ea typeface="游ゴシック Medium" panose="020B0500000000000000" pitchFamily="50" charset="-128"/>
            </a:endParaRPr>
          </a:p>
        </p:txBody>
      </p:sp>
      <p:sp>
        <p:nvSpPr>
          <p:cNvPr id="7" name="角丸四角形 6"/>
          <p:cNvSpPr/>
          <p:nvPr/>
        </p:nvSpPr>
        <p:spPr>
          <a:xfrm>
            <a:off x="1188194" y="3744143"/>
            <a:ext cx="6624736" cy="1952638"/>
          </a:xfrm>
          <a:prstGeom prst="roundRect">
            <a:avLst/>
          </a:prstGeom>
          <a:solidFill>
            <a:schemeClr val="accent4">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ysClr val="windowText" lastClr="000000"/>
                </a:solidFill>
              </a:rPr>
              <a:t>緊急時に備え、対応を検討しておく</a:t>
            </a:r>
            <a:endParaRPr kumimoji="1" lang="ja-JP" altLang="en-US" sz="2800" b="1" dirty="0">
              <a:solidFill>
                <a:sysClr val="windowText" lastClr="000000"/>
              </a:solidFill>
            </a:endParaRPr>
          </a:p>
        </p:txBody>
      </p:sp>
    </p:spTree>
    <p:extLst>
      <p:ext uri="{BB962C8B-B14F-4D97-AF65-F5344CB8AC3E}">
        <p14:creationId xmlns:p14="http://schemas.microsoft.com/office/powerpoint/2010/main" val="2274500196"/>
      </p:ext>
    </p:extLst>
  </p:cSld>
  <p:clrMapOvr>
    <a:masterClrMapping/>
  </p:clrMapOvr>
  <mc:AlternateContent xmlns:mc="http://schemas.openxmlformats.org/markup-compatibility/2006" xmlns:p14="http://schemas.microsoft.com/office/powerpoint/2010/main">
    <mc:Choice Requires="p14">
      <p:transition spd="slow" p14:dur="2000" advTm="18646"/>
    </mc:Choice>
    <mc:Fallback xmlns="">
      <p:transition spd="slow" advTm="18646"/>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08274" y="5950902"/>
            <a:ext cx="5760640" cy="307777"/>
          </a:xfrm>
          <a:prstGeom prst="rect">
            <a:avLst/>
          </a:prstGeom>
        </p:spPr>
        <p:txBody>
          <a:bodyPr wrap="square">
            <a:spAutoFit/>
          </a:bodyPr>
          <a:lstStyle/>
          <a:p>
            <a:r>
              <a:rPr lang="en-US" altLang="ja-JP" sz="1400" dirty="0"/>
              <a:t>https://www.pref.osaka.lg.jp/hokentaiku/hoken/gaidorain.html</a:t>
            </a:r>
            <a:endParaRPr lang="ja-JP" altLang="en-US" sz="1400" dirty="0"/>
          </a:p>
        </p:txBody>
      </p:sp>
      <p:pic>
        <p:nvPicPr>
          <p:cNvPr id="6" name="図 5"/>
          <p:cNvPicPr>
            <a:picLocks noChangeAspect="1"/>
          </p:cNvPicPr>
          <p:nvPr/>
        </p:nvPicPr>
        <p:blipFill>
          <a:blip r:embed="rId3"/>
          <a:stretch>
            <a:fillRect/>
          </a:stretch>
        </p:blipFill>
        <p:spPr>
          <a:xfrm>
            <a:off x="7380882" y="5298995"/>
            <a:ext cx="981461" cy="1006203"/>
          </a:xfrm>
          <a:prstGeom prst="rect">
            <a:avLst/>
          </a:prstGeom>
        </p:spPr>
      </p:pic>
      <p:pic>
        <p:nvPicPr>
          <p:cNvPr id="2" name="図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2090" y="129866"/>
            <a:ext cx="8533010" cy="5173395"/>
          </a:xfrm>
          <a:prstGeom prst="rect">
            <a:avLst/>
          </a:prstGeom>
        </p:spPr>
      </p:pic>
    </p:spTree>
    <p:extLst>
      <p:ext uri="{BB962C8B-B14F-4D97-AF65-F5344CB8AC3E}">
        <p14:creationId xmlns:p14="http://schemas.microsoft.com/office/powerpoint/2010/main" val="1749020917"/>
      </p:ext>
    </p:extLst>
  </p:cSld>
  <p:clrMapOvr>
    <a:masterClrMapping/>
  </p:clrMapOvr>
  <mc:AlternateContent xmlns:mc="http://schemas.openxmlformats.org/markup-compatibility/2006" xmlns:p14="http://schemas.microsoft.com/office/powerpoint/2010/main">
    <mc:Choice Requires="p14">
      <p:transition spd="slow" p14:dur="2000" advTm="14417"/>
    </mc:Choice>
    <mc:Fallback xmlns="">
      <p:transition spd="slow" advTm="14417"/>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2D45EE4-C4F0-4F72-B1C6-39F596D13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0" name="Oval 7">
            <a:extLst>
              <a:ext uri="{FF2B5EF4-FFF2-40B4-BE49-F238E27FC236}">
                <a16:creationId xmlns:a16="http://schemas.microsoft.com/office/drawing/2014/main" id="{8C459BAD-4279-4A9D-B0C5-662C5F5ED2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1781441" y="-846488"/>
            <a:ext cx="5337785" cy="7863929"/>
          </a:xfrm>
          <a:custGeom>
            <a:avLst/>
            <a:gdLst>
              <a:gd name="connsiteX0" fmla="*/ 0 w 5337785"/>
              <a:gd name="connsiteY0" fmla="*/ 3931965 h 7863929"/>
              <a:gd name="connsiteX1" fmla="*/ 2668893 w 5337785"/>
              <a:gd name="connsiteY1" fmla="*/ 0 h 7863929"/>
              <a:gd name="connsiteX2" fmla="*/ 5337786 w 5337785"/>
              <a:gd name="connsiteY2" fmla="*/ 3931965 h 7863929"/>
              <a:gd name="connsiteX3" fmla="*/ 2668893 w 5337785"/>
              <a:gd name="connsiteY3" fmla="*/ 7863930 h 7863929"/>
              <a:gd name="connsiteX4" fmla="*/ 0 w 5337785"/>
              <a:gd name="connsiteY4" fmla="*/ 3931965 h 7863929"/>
              <a:gd name="connsiteX0" fmla="*/ 0 w 5337785"/>
              <a:gd name="connsiteY0" fmla="*/ 3931965 h 7863929"/>
              <a:gd name="connsiteX1" fmla="*/ 2668893 w 5337785"/>
              <a:gd name="connsiteY1" fmla="*/ 0 h 7863929"/>
              <a:gd name="connsiteX2" fmla="*/ 5337786 w 5337785"/>
              <a:gd name="connsiteY2" fmla="*/ 3931965 h 7863929"/>
              <a:gd name="connsiteX3" fmla="*/ 2668893 w 5337785"/>
              <a:gd name="connsiteY3" fmla="*/ 7863930 h 7863929"/>
              <a:gd name="connsiteX4" fmla="*/ 0 w 5337785"/>
              <a:gd name="connsiteY4" fmla="*/ 3931965 h 786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7785" h="7863929" fill="none" extrusionOk="0">
                <a:moveTo>
                  <a:pt x="0" y="3931965"/>
                </a:moveTo>
                <a:cubicBezTo>
                  <a:pt x="301846" y="1657110"/>
                  <a:pt x="1535702" y="-102870"/>
                  <a:pt x="2668893" y="0"/>
                </a:cubicBezTo>
                <a:cubicBezTo>
                  <a:pt x="4395366" y="-34123"/>
                  <a:pt x="5094334" y="1705115"/>
                  <a:pt x="5337786" y="3931965"/>
                </a:cubicBezTo>
                <a:cubicBezTo>
                  <a:pt x="5156118" y="6134388"/>
                  <a:pt x="4062969" y="8059084"/>
                  <a:pt x="2668893" y="7863930"/>
                </a:cubicBezTo>
                <a:cubicBezTo>
                  <a:pt x="1671966" y="8503278"/>
                  <a:pt x="178444" y="6292562"/>
                  <a:pt x="0" y="3931965"/>
                </a:cubicBezTo>
                <a:close/>
              </a:path>
              <a:path w="5337785" h="7863929" stroke="0" extrusionOk="0">
                <a:moveTo>
                  <a:pt x="0" y="3931965"/>
                </a:moveTo>
                <a:cubicBezTo>
                  <a:pt x="-80147" y="1651166"/>
                  <a:pt x="1140685" y="-70372"/>
                  <a:pt x="2668893" y="0"/>
                </a:cubicBezTo>
                <a:cubicBezTo>
                  <a:pt x="4056353" y="-389287"/>
                  <a:pt x="5503087" y="1843154"/>
                  <a:pt x="5337786" y="3931965"/>
                </a:cubicBezTo>
                <a:cubicBezTo>
                  <a:pt x="5096889" y="6057567"/>
                  <a:pt x="3911822" y="7951498"/>
                  <a:pt x="2668893" y="7863930"/>
                </a:cubicBezTo>
                <a:cubicBezTo>
                  <a:pt x="1119310" y="7697933"/>
                  <a:pt x="48085" y="5899206"/>
                  <a:pt x="0" y="3931965"/>
                </a:cubicBezTo>
                <a:close/>
              </a:path>
              <a:path w="5337785" h="7863929" fill="none" stroke="0" extrusionOk="0">
                <a:moveTo>
                  <a:pt x="0" y="3931965"/>
                </a:moveTo>
                <a:cubicBezTo>
                  <a:pt x="69967" y="1600155"/>
                  <a:pt x="1397890" y="109232"/>
                  <a:pt x="2668893" y="0"/>
                </a:cubicBezTo>
                <a:cubicBezTo>
                  <a:pt x="3871936" y="-220882"/>
                  <a:pt x="5155292" y="1844584"/>
                  <a:pt x="5337786" y="3931965"/>
                </a:cubicBezTo>
                <a:cubicBezTo>
                  <a:pt x="5073901" y="6137888"/>
                  <a:pt x="3968400" y="7975302"/>
                  <a:pt x="2668893" y="7863930"/>
                </a:cubicBezTo>
                <a:cubicBezTo>
                  <a:pt x="1327124" y="7950428"/>
                  <a:pt x="-268651" y="6145851"/>
                  <a:pt x="0" y="3931965"/>
                </a:cubicBezTo>
                <a:close/>
              </a:path>
            </a:pathLst>
          </a:custGeom>
          <a:solidFill>
            <a:schemeClr val="accent2"/>
          </a:solidFill>
          <a:ln w="57150">
            <a:solidFill>
              <a:schemeClr val="accent2"/>
            </a:solidFill>
            <a:extLst>
              <a:ext uri="{C807C97D-BFC1-408E-A445-0C87EB9F89A2}">
                <ask:lineSketchStyleProps xmlns="" xmlns:ask="http://schemas.microsoft.com/office/drawing/2018/sketchyshapes" sd="63743190">
                  <a:custGeom>
                    <a:avLst/>
                    <a:gdLst>
                      <a:gd name="connsiteX0" fmla="*/ 0 w 5337785"/>
                      <a:gd name="connsiteY0" fmla="*/ 3931965 h 7863929"/>
                      <a:gd name="connsiteX1" fmla="*/ 2668893 w 5337785"/>
                      <a:gd name="connsiteY1" fmla="*/ 0 h 7863929"/>
                      <a:gd name="connsiteX2" fmla="*/ 5337786 w 5337785"/>
                      <a:gd name="connsiteY2" fmla="*/ 3931965 h 7863929"/>
                      <a:gd name="connsiteX3" fmla="*/ 2668893 w 5337785"/>
                      <a:gd name="connsiteY3" fmla="*/ 7863930 h 7863929"/>
                      <a:gd name="connsiteX4" fmla="*/ 0 w 5337785"/>
                      <a:gd name="connsiteY4" fmla="*/ 3931965 h 786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7785" h="7863929" fill="none" extrusionOk="0">
                        <a:moveTo>
                          <a:pt x="0" y="3931965"/>
                        </a:moveTo>
                        <a:cubicBezTo>
                          <a:pt x="174382" y="1700728"/>
                          <a:pt x="1321362" y="-38171"/>
                          <a:pt x="2668893" y="0"/>
                        </a:cubicBezTo>
                        <a:cubicBezTo>
                          <a:pt x="4175375" y="-4391"/>
                          <a:pt x="5136677" y="1714731"/>
                          <a:pt x="5337786" y="3931965"/>
                        </a:cubicBezTo>
                        <a:cubicBezTo>
                          <a:pt x="5223518" y="6122939"/>
                          <a:pt x="4092345" y="7987346"/>
                          <a:pt x="2668893" y="7863930"/>
                        </a:cubicBezTo>
                        <a:cubicBezTo>
                          <a:pt x="1413296" y="8156614"/>
                          <a:pt x="46546" y="6152837"/>
                          <a:pt x="0" y="3931965"/>
                        </a:cubicBezTo>
                        <a:close/>
                      </a:path>
                      <a:path w="5337785" h="7863929" stroke="0" extrusionOk="0">
                        <a:moveTo>
                          <a:pt x="0" y="3931965"/>
                        </a:moveTo>
                        <a:cubicBezTo>
                          <a:pt x="-140866" y="1624718"/>
                          <a:pt x="1236626" y="80361"/>
                          <a:pt x="2668893" y="0"/>
                        </a:cubicBezTo>
                        <a:cubicBezTo>
                          <a:pt x="4014146" y="-91848"/>
                          <a:pt x="5368618" y="1975481"/>
                          <a:pt x="5337786" y="3931965"/>
                        </a:cubicBezTo>
                        <a:cubicBezTo>
                          <a:pt x="5258890" y="6111412"/>
                          <a:pt x="3953308" y="7845508"/>
                          <a:pt x="2668893" y="7863930"/>
                        </a:cubicBezTo>
                        <a:cubicBezTo>
                          <a:pt x="1109965" y="7660694"/>
                          <a:pt x="-101165" y="6101287"/>
                          <a:pt x="0" y="393196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4" name="タイトル 3">
            <a:extLst>
              <a:ext uri="{FF2B5EF4-FFF2-40B4-BE49-F238E27FC236}">
                <a16:creationId xmlns:a16="http://schemas.microsoft.com/office/drawing/2014/main" id="{0C0E1C40-D064-4E98-A62B-FFF964C5F90D}"/>
              </a:ext>
            </a:extLst>
          </p:cNvPr>
          <p:cNvSpPr>
            <a:spLocks noGrp="1"/>
          </p:cNvSpPr>
          <p:nvPr>
            <p:ph type="title"/>
          </p:nvPr>
        </p:nvSpPr>
        <p:spPr>
          <a:xfrm>
            <a:off x="1525690" y="1805808"/>
            <a:ext cx="5947494" cy="1962243"/>
          </a:xfrm>
        </p:spPr>
        <p:txBody>
          <a:bodyPr vert="horz" lIns="91440" tIns="45720" rIns="91440" bIns="45720" rtlCol="0" anchor="b">
            <a:normAutofit/>
          </a:bodyPr>
          <a:lstStyle/>
          <a:p>
            <a:pPr algn="ctr" defTabSz="914400"/>
            <a:r>
              <a:rPr lang="ja-JP" altLang="en-US" sz="5500" kern="1200" dirty="0">
                <a:solidFill>
                  <a:srgbClr val="FFFFFF"/>
                </a:solidFill>
                <a:latin typeface="+mj-lt"/>
                <a:ea typeface="+mj-ea"/>
                <a:cs typeface="+mj-cs"/>
              </a:rPr>
              <a:t>事故事例紹介</a:t>
            </a:r>
            <a:endParaRPr lang="en-US" altLang="ja-JP" sz="5500" kern="1200" dirty="0">
              <a:solidFill>
                <a:srgbClr val="FFFFFF"/>
              </a:solidFill>
              <a:latin typeface="+mj-lt"/>
              <a:ea typeface="+mj-ea"/>
              <a:cs typeface="+mj-cs"/>
            </a:endParaRPr>
          </a:p>
        </p:txBody>
      </p:sp>
      <p:sp>
        <p:nvSpPr>
          <p:cNvPr id="22" name="sketch line">
            <a:extLst>
              <a:ext uri="{FF2B5EF4-FFF2-40B4-BE49-F238E27FC236}">
                <a16:creationId xmlns:a16="http://schemas.microsoft.com/office/drawing/2014/main" id="{0953BC39-9D68-40BE-BF3C-5C4EB782AF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34081" y="3943569"/>
            <a:ext cx="3132962" cy="17280"/>
          </a:xfrm>
          <a:custGeom>
            <a:avLst/>
            <a:gdLst>
              <a:gd name="connsiteX0" fmla="*/ 0 w 3132962"/>
              <a:gd name="connsiteY0" fmla="*/ 0 h 17280"/>
              <a:gd name="connsiteX1" fmla="*/ 595263 w 3132962"/>
              <a:gd name="connsiteY1" fmla="*/ 0 h 17280"/>
              <a:gd name="connsiteX2" fmla="*/ 1221855 w 3132962"/>
              <a:gd name="connsiteY2" fmla="*/ 0 h 17280"/>
              <a:gd name="connsiteX3" fmla="*/ 1879777 w 3132962"/>
              <a:gd name="connsiteY3" fmla="*/ 0 h 17280"/>
              <a:gd name="connsiteX4" fmla="*/ 2537699 w 3132962"/>
              <a:gd name="connsiteY4" fmla="*/ 0 h 17280"/>
              <a:gd name="connsiteX5" fmla="*/ 3132962 w 3132962"/>
              <a:gd name="connsiteY5" fmla="*/ 0 h 17280"/>
              <a:gd name="connsiteX6" fmla="*/ 3132962 w 3132962"/>
              <a:gd name="connsiteY6" fmla="*/ 17280 h 17280"/>
              <a:gd name="connsiteX7" fmla="*/ 2443710 w 3132962"/>
              <a:gd name="connsiteY7" fmla="*/ 17280 h 17280"/>
              <a:gd name="connsiteX8" fmla="*/ 1754459 w 3132962"/>
              <a:gd name="connsiteY8" fmla="*/ 17280 h 17280"/>
              <a:gd name="connsiteX9" fmla="*/ 1127866 w 3132962"/>
              <a:gd name="connsiteY9" fmla="*/ 17280 h 17280"/>
              <a:gd name="connsiteX10" fmla="*/ 0 w 3132962"/>
              <a:gd name="connsiteY10" fmla="*/ 17280 h 17280"/>
              <a:gd name="connsiteX11" fmla="*/ 0 w 3132962"/>
              <a:gd name="connsiteY11" fmla="*/ 0 h 17280"/>
              <a:gd name="connsiteX0" fmla="*/ 0 w 3132962"/>
              <a:gd name="connsiteY0" fmla="*/ 0 h 17280"/>
              <a:gd name="connsiteX1" fmla="*/ 595263 w 3132962"/>
              <a:gd name="connsiteY1" fmla="*/ 0 h 17280"/>
              <a:gd name="connsiteX2" fmla="*/ 1127866 w 3132962"/>
              <a:gd name="connsiteY2" fmla="*/ 0 h 17280"/>
              <a:gd name="connsiteX3" fmla="*/ 1817118 w 3132962"/>
              <a:gd name="connsiteY3" fmla="*/ 0 h 17280"/>
              <a:gd name="connsiteX4" fmla="*/ 2412381 w 3132962"/>
              <a:gd name="connsiteY4" fmla="*/ 0 h 17280"/>
              <a:gd name="connsiteX5" fmla="*/ 3132962 w 3132962"/>
              <a:gd name="connsiteY5" fmla="*/ 0 h 17280"/>
              <a:gd name="connsiteX6" fmla="*/ 3132962 w 3132962"/>
              <a:gd name="connsiteY6" fmla="*/ 17280 h 17280"/>
              <a:gd name="connsiteX7" fmla="*/ 2506370 w 3132962"/>
              <a:gd name="connsiteY7" fmla="*/ 17280 h 17280"/>
              <a:gd name="connsiteX8" fmla="*/ 1817118 w 3132962"/>
              <a:gd name="connsiteY8" fmla="*/ 17280 h 17280"/>
              <a:gd name="connsiteX9" fmla="*/ 1284514 w 3132962"/>
              <a:gd name="connsiteY9" fmla="*/ 17280 h 17280"/>
              <a:gd name="connsiteX10" fmla="*/ 657922 w 3132962"/>
              <a:gd name="connsiteY10" fmla="*/ 17280 h 17280"/>
              <a:gd name="connsiteX11" fmla="*/ 0 w 3132962"/>
              <a:gd name="connsiteY11" fmla="*/ 17280 h 17280"/>
              <a:gd name="connsiteX12" fmla="*/ 0 w 3132962"/>
              <a:gd name="connsiteY12"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2962" h="17280" fill="none" extrusionOk="0">
                <a:moveTo>
                  <a:pt x="0" y="0"/>
                </a:moveTo>
                <a:cubicBezTo>
                  <a:pt x="191772" y="-10746"/>
                  <a:pt x="419519" y="-19634"/>
                  <a:pt x="595263" y="0"/>
                </a:cubicBezTo>
                <a:cubicBezTo>
                  <a:pt x="760711" y="-15545"/>
                  <a:pt x="1067265" y="5596"/>
                  <a:pt x="1221855" y="0"/>
                </a:cubicBezTo>
                <a:cubicBezTo>
                  <a:pt x="1349279" y="-21366"/>
                  <a:pt x="1537772" y="-13134"/>
                  <a:pt x="1879777" y="0"/>
                </a:cubicBezTo>
                <a:cubicBezTo>
                  <a:pt x="2203620" y="-25861"/>
                  <a:pt x="2211226" y="30893"/>
                  <a:pt x="2537699" y="0"/>
                </a:cubicBezTo>
                <a:cubicBezTo>
                  <a:pt x="2853529" y="-19348"/>
                  <a:pt x="2895799" y="-1756"/>
                  <a:pt x="3132962" y="0"/>
                </a:cubicBezTo>
                <a:cubicBezTo>
                  <a:pt x="3133714" y="8959"/>
                  <a:pt x="3133520" y="13696"/>
                  <a:pt x="3132962" y="17280"/>
                </a:cubicBezTo>
                <a:cubicBezTo>
                  <a:pt x="2855871" y="64800"/>
                  <a:pt x="2739830" y="-8715"/>
                  <a:pt x="2443710" y="17280"/>
                </a:cubicBezTo>
                <a:cubicBezTo>
                  <a:pt x="2130331" y="47480"/>
                  <a:pt x="2081501" y="18546"/>
                  <a:pt x="1754459" y="17280"/>
                </a:cubicBezTo>
                <a:cubicBezTo>
                  <a:pt x="1423306" y="8243"/>
                  <a:pt x="1234967" y="-8737"/>
                  <a:pt x="1127866" y="17280"/>
                </a:cubicBezTo>
                <a:cubicBezTo>
                  <a:pt x="1046742" y="82200"/>
                  <a:pt x="399512" y="69335"/>
                  <a:pt x="0" y="17280"/>
                </a:cubicBezTo>
                <a:cubicBezTo>
                  <a:pt x="-534" y="12062"/>
                  <a:pt x="309" y="5426"/>
                  <a:pt x="0" y="0"/>
                </a:cubicBezTo>
                <a:close/>
              </a:path>
              <a:path w="3132962" h="17280" stroke="0" extrusionOk="0">
                <a:moveTo>
                  <a:pt x="0" y="0"/>
                </a:moveTo>
                <a:cubicBezTo>
                  <a:pt x="161455" y="37428"/>
                  <a:pt x="351191" y="-23057"/>
                  <a:pt x="595263" y="0"/>
                </a:cubicBezTo>
                <a:cubicBezTo>
                  <a:pt x="845393" y="-1280"/>
                  <a:pt x="945670" y="2906"/>
                  <a:pt x="1127866" y="0"/>
                </a:cubicBezTo>
                <a:cubicBezTo>
                  <a:pt x="1275550" y="22333"/>
                  <a:pt x="1622163" y="-1571"/>
                  <a:pt x="1817118" y="0"/>
                </a:cubicBezTo>
                <a:cubicBezTo>
                  <a:pt x="2038396" y="-39012"/>
                  <a:pt x="2199798" y="-5339"/>
                  <a:pt x="2412381" y="0"/>
                </a:cubicBezTo>
                <a:cubicBezTo>
                  <a:pt x="2618846" y="-9435"/>
                  <a:pt x="2941556" y="24738"/>
                  <a:pt x="3132962" y="0"/>
                </a:cubicBezTo>
                <a:cubicBezTo>
                  <a:pt x="3133694" y="8502"/>
                  <a:pt x="3133189" y="12665"/>
                  <a:pt x="3132962" y="17280"/>
                </a:cubicBezTo>
                <a:cubicBezTo>
                  <a:pt x="2923495" y="-6817"/>
                  <a:pt x="2757585" y="12783"/>
                  <a:pt x="2506370" y="17280"/>
                </a:cubicBezTo>
                <a:cubicBezTo>
                  <a:pt x="2292642" y="47087"/>
                  <a:pt x="2019471" y="13789"/>
                  <a:pt x="1817118" y="17280"/>
                </a:cubicBezTo>
                <a:cubicBezTo>
                  <a:pt x="1647528" y="16308"/>
                  <a:pt x="1433743" y="32289"/>
                  <a:pt x="1284514" y="17280"/>
                </a:cubicBezTo>
                <a:cubicBezTo>
                  <a:pt x="1159964" y="26292"/>
                  <a:pt x="964135" y="43015"/>
                  <a:pt x="657922" y="17280"/>
                </a:cubicBezTo>
                <a:cubicBezTo>
                  <a:pt x="390944" y="49123"/>
                  <a:pt x="150296" y="-28401"/>
                  <a:pt x="0" y="17280"/>
                </a:cubicBezTo>
                <a:cubicBezTo>
                  <a:pt x="-502" y="11442"/>
                  <a:pt x="1273" y="6699"/>
                  <a:pt x="0" y="0"/>
                </a:cubicBezTo>
                <a:close/>
              </a:path>
              <a:path w="3132962" h="17280" fill="none" stroke="0" extrusionOk="0">
                <a:moveTo>
                  <a:pt x="0" y="0"/>
                </a:moveTo>
                <a:cubicBezTo>
                  <a:pt x="125045" y="-7059"/>
                  <a:pt x="368543" y="34653"/>
                  <a:pt x="595263" y="0"/>
                </a:cubicBezTo>
                <a:cubicBezTo>
                  <a:pt x="802646" y="-13618"/>
                  <a:pt x="1085736" y="21149"/>
                  <a:pt x="1221855" y="0"/>
                </a:cubicBezTo>
                <a:cubicBezTo>
                  <a:pt x="1330708" y="1803"/>
                  <a:pt x="1551497" y="49374"/>
                  <a:pt x="1879777" y="0"/>
                </a:cubicBezTo>
                <a:cubicBezTo>
                  <a:pt x="2194666" y="-28977"/>
                  <a:pt x="2220617" y="28781"/>
                  <a:pt x="2537699" y="0"/>
                </a:cubicBezTo>
                <a:cubicBezTo>
                  <a:pt x="2860325" y="-26983"/>
                  <a:pt x="2894586" y="-9980"/>
                  <a:pt x="3132962" y="0"/>
                </a:cubicBezTo>
                <a:cubicBezTo>
                  <a:pt x="3133268" y="8528"/>
                  <a:pt x="3133038" y="14095"/>
                  <a:pt x="3132962" y="17280"/>
                </a:cubicBezTo>
                <a:cubicBezTo>
                  <a:pt x="2862756" y="33033"/>
                  <a:pt x="2747344" y="6067"/>
                  <a:pt x="2443710" y="17280"/>
                </a:cubicBezTo>
                <a:cubicBezTo>
                  <a:pt x="2138351" y="49676"/>
                  <a:pt x="2090624" y="16114"/>
                  <a:pt x="1754459" y="17280"/>
                </a:cubicBezTo>
                <a:cubicBezTo>
                  <a:pt x="1402393" y="16118"/>
                  <a:pt x="1278147" y="10925"/>
                  <a:pt x="1127866" y="17280"/>
                </a:cubicBezTo>
                <a:cubicBezTo>
                  <a:pt x="1021254" y="73469"/>
                  <a:pt x="431327" y="72327"/>
                  <a:pt x="0" y="17280"/>
                </a:cubicBezTo>
                <a:cubicBezTo>
                  <a:pt x="-99" y="12508"/>
                  <a:pt x="1714" y="7202"/>
                  <a:pt x="0" y="0"/>
                </a:cubicBezTo>
                <a:close/>
              </a:path>
            </a:pathLst>
          </a:custGeom>
          <a:solidFill>
            <a:srgbClr val="FFFFFF"/>
          </a:solidFill>
          <a:ln w="41275" cap="rnd">
            <a:solidFill>
              <a:srgbClr val="FFFFFF"/>
            </a:solidFill>
            <a:round/>
            <a:extLst>
              <a:ext uri="{C807C97D-BFC1-408E-A445-0C87EB9F89A2}">
                <ask:lineSketchStyleProps xmlns="" xmlns:ask="http://schemas.microsoft.com/office/drawing/2018/sketchyshapes" sd="1219033472">
                  <a:custGeom>
                    <a:avLst/>
                    <a:gdLst>
                      <a:gd name="connsiteX0" fmla="*/ 0 w 3132962"/>
                      <a:gd name="connsiteY0" fmla="*/ 0 h 17280"/>
                      <a:gd name="connsiteX1" fmla="*/ 595263 w 3132962"/>
                      <a:gd name="connsiteY1" fmla="*/ 0 h 17280"/>
                      <a:gd name="connsiteX2" fmla="*/ 1221855 w 3132962"/>
                      <a:gd name="connsiteY2" fmla="*/ 0 h 17280"/>
                      <a:gd name="connsiteX3" fmla="*/ 1879777 w 3132962"/>
                      <a:gd name="connsiteY3" fmla="*/ 0 h 17280"/>
                      <a:gd name="connsiteX4" fmla="*/ 2537699 w 3132962"/>
                      <a:gd name="connsiteY4" fmla="*/ 0 h 17280"/>
                      <a:gd name="connsiteX5" fmla="*/ 3132962 w 3132962"/>
                      <a:gd name="connsiteY5" fmla="*/ 0 h 17280"/>
                      <a:gd name="connsiteX6" fmla="*/ 3132962 w 3132962"/>
                      <a:gd name="connsiteY6" fmla="*/ 17280 h 17280"/>
                      <a:gd name="connsiteX7" fmla="*/ 2443710 w 3132962"/>
                      <a:gd name="connsiteY7" fmla="*/ 17280 h 17280"/>
                      <a:gd name="connsiteX8" fmla="*/ 1754459 w 3132962"/>
                      <a:gd name="connsiteY8" fmla="*/ 17280 h 17280"/>
                      <a:gd name="connsiteX9" fmla="*/ 1127866 w 3132962"/>
                      <a:gd name="connsiteY9" fmla="*/ 17280 h 17280"/>
                      <a:gd name="connsiteX10" fmla="*/ 0 w 3132962"/>
                      <a:gd name="connsiteY10" fmla="*/ 17280 h 17280"/>
                      <a:gd name="connsiteX11" fmla="*/ 0 w 3132962"/>
                      <a:gd name="connsiteY11"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2962" h="17280" fill="none" extrusionOk="0">
                        <a:moveTo>
                          <a:pt x="0" y="0"/>
                        </a:moveTo>
                        <a:cubicBezTo>
                          <a:pt x="161722" y="15564"/>
                          <a:pt x="411397" y="18569"/>
                          <a:pt x="595263" y="0"/>
                        </a:cubicBezTo>
                        <a:cubicBezTo>
                          <a:pt x="779129" y="-18569"/>
                          <a:pt x="1089626" y="21025"/>
                          <a:pt x="1221855" y="0"/>
                        </a:cubicBezTo>
                        <a:cubicBezTo>
                          <a:pt x="1354084" y="-21025"/>
                          <a:pt x="1556061" y="24148"/>
                          <a:pt x="1879777" y="0"/>
                        </a:cubicBezTo>
                        <a:cubicBezTo>
                          <a:pt x="2203493" y="-24148"/>
                          <a:pt x="2217442" y="27264"/>
                          <a:pt x="2537699" y="0"/>
                        </a:cubicBezTo>
                        <a:cubicBezTo>
                          <a:pt x="2857956" y="-27264"/>
                          <a:pt x="2891972" y="-4600"/>
                          <a:pt x="3132962" y="0"/>
                        </a:cubicBezTo>
                        <a:cubicBezTo>
                          <a:pt x="3133729" y="8599"/>
                          <a:pt x="3133363" y="13789"/>
                          <a:pt x="3132962" y="17280"/>
                        </a:cubicBezTo>
                        <a:cubicBezTo>
                          <a:pt x="2864629" y="50896"/>
                          <a:pt x="2758705" y="-9721"/>
                          <a:pt x="2443710" y="17280"/>
                        </a:cubicBezTo>
                        <a:cubicBezTo>
                          <a:pt x="2128715" y="44281"/>
                          <a:pt x="2087526" y="15369"/>
                          <a:pt x="1754459" y="17280"/>
                        </a:cubicBezTo>
                        <a:cubicBezTo>
                          <a:pt x="1421392" y="19191"/>
                          <a:pt x="1255529" y="-7573"/>
                          <a:pt x="1127866" y="17280"/>
                        </a:cubicBezTo>
                        <a:cubicBezTo>
                          <a:pt x="1000203" y="42133"/>
                          <a:pt x="423922" y="-4372"/>
                          <a:pt x="0" y="17280"/>
                        </a:cubicBezTo>
                        <a:cubicBezTo>
                          <a:pt x="-471" y="11935"/>
                          <a:pt x="855" y="6150"/>
                          <a:pt x="0" y="0"/>
                        </a:cubicBezTo>
                        <a:close/>
                      </a:path>
                      <a:path w="3132962" h="17280" stroke="0" extrusionOk="0">
                        <a:moveTo>
                          <a:pt x="0" y="0"/>
                        </a:moveTo>
                        <a:cubicBezTo>
                          <a:pt x="129936" y="27553"/>
                          <a:pt x="352590" y="5978"/>
                          <a:pt x="595263" y="0"/>
                        </a:cubicBezTo>
                        <a:cubicBezTo>
                          <a:pt x="837936" y="-5978"/>
                          <a:pt x="974087" y="-3330"/>
                          <a:pt x="1127866" y="0"/>
                        </a:cubicBezTo>
                        <a:cubicBezTo>
                          <a:pt x="1281645" y="3330"/>
                          <a:pt x="1627499" y="15232"/>
                          <a:pt x="1817118" y="0"/>
                        </a:cubicBezTo>
                        <a:cubicBezTo>
                          <a:pt x="2006737" y="-15232"/>
                          <a:pt x="2193934" y="4842"/>
                          <a:pt x="2412381" y="0"/>
                        </a:cubicBezTo>
                        <a:cubicBezTo>
                          <a:pt x="2630828" y="-4842"/>
                          <a:pt x="2938074" y="28162"/>
                          <a:pt x="3132962" y="0"/>
                        </a:cubicBezTo>
                        <a:cubicBezTo>
                          <a:pt x="3133771" y="8459"/>
                          <a:pt x="3133065" y="12328"/>
                          <a:pt x="3132962" y="17280"/>
                        </a:cubicBezTo>
                        <a:cubicBezTo>
                          <a:pt x="2892706" y="-707"/>
                          <a:pt x="2761198" y="-738"/>
                          <a:pt x="2506370" y="17280"/>
                        </a:cubicBezTo>
                        <a:cubicBezTo>
                          <a:pt x="2251542" y="35298"/>
                          <a:pt x="2021176" y="19348"/>
                          <a:pt x="1817118" y="17280"/>
                        </a:cubicBezTo>
                        <a:cubicBezTo>
                          <a:pt x="1613060" y="15212"/>
                          <a:pt x="1428789" y="27156"/>
                          <a:pt x="1284514" y="17280"/>
                        </a:cubicBezTo>
                        <a:cubicBezTo>
                          <a:pt x="1140239" y="7404"/>
                          <a:pt x="951238" y="11492"/>
                          <a:pt x="657922" y="17280"/>
                        </a:cubicBezTo>
                        <a:cubicBezTo>
                          <a:pt x="364606" y="23068"/>
                          <a:pt x="161055" y="-14013"/>
                          <a:pt x="0" y="17280"/>
                        </a:cubicBezTo>
                        <a:cubicBezTo>
                          <a:pt x="58" y="10886"/>
                          <a:pt x="465" y="651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130027604"/>
      </p:ext>
    </p:extLst>
  </p:cSld>
  <p:clrMapOvr>
    <a:masterClrMapping/>
  </p:clrMapOvr>
  <mc:AlternateContent xmlns:mc="http://schemas.openxmlformats.org/markup-compatibility/2006" xmlns:p14="http://schemas.microsoft.com/office/powerpoint/2010/main">
    <mc:Choice Requires="p14">
      <p:transition spd="slow" p14:dur="2000" advTm="5252"/>
    </mc:Choice>
    <mc:Fallback xmlns="">
      <p:transition spd="slow" advTm="5252"/>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E2D16AD5-C9F7-4BE1-9D8E-2E5C4D45C7D9}"/>
              </a:ext>
            </a:extLst>
          </p:cNvPr>
          <p:cNvSpPr>
            <a:spLocks noGrp="1"/>
          </p:cNvSpPr>
          <p:nvPr>
            <p:ph type="title"/>
          </p:nvPr>
        </p:nvSpPr>
        <p:spPr>
          <a:xfrm>
            <a:off x="618827" y="345009"/>
            <a:ext cx="7763470" cy="1252534"/>
          </a:xfrm>
        </p:spPr>
        <p:txBody>
          <a:bodyPr>
            <a:normAutofit/>
          </a:bodyPr>
          <a:lstStyle/>
          <a:p>
            <a:r>
              <a:rPr lang="ja-JP" altLang="en-US" sz="4500" dirty="0">
                <a:latin typeface="游ゴシック Medium" panose="020B0500000000000000" pitchFamily="50" charset="-128"/>
                <a:ea typeface="游ゴシック Medium" panose="020B0500000000000000" pitchFamily="50" charset="-128"/>
              </a:rPr>
              <a:t>事故が起きた原因</a:t>
            </a:r>
            <a:endParaRPr kumimoji="1" lang="ja-JP" altLang="en-US" sz="4500" dirty="0">
              <a:latin typeface="游ゴシック Medium" panose="020B0500000000000000" pitchFamily="50" charset="-128"/>
              <a:ea typeface="游ゴシック Medium" panose="020B0500000000000000" pitchFamily="50" charset="-128"/>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C2CB5B61-CC12-42AD-A21A-F1D997ECBA93}"/>
              </a:ext>
            </a:extLst>
          </p:cNvPr>
          <p:cNvSpPr>
            <a:spLocks noGrp="1"/>
          </p:cNvSpPr>
          <p:nvPr>
            <p:ph idx="1"/>
          </p:nvPr>
        </p:nvSpPr>
        <p:spPr>
          <a:xfrm>
            <a:off x="618827" y="1823089"/>
            <a:ext cx="7763470" cy="4017708"/>
          </a:xfrm>
        </p:spPr>
        <p:txBody>
          <a:bodyPr>
            <a:normAutofit/>
          </a:bodyPr>
          <a:lstStyle/>
          <a:p>
            <a:r>
              <a:rPr lang="ja-JP" altLang="en-US" sz="2800" dirty="0">
                <a:latin typeface="游ゴシック Medium" panose="020B0500000000000000" pitchFamily="50" charset="-128"/>
                <a:ea typeface="游ゴシック Medium" panose="020B0500000000000000" pitchFamily="50" charset="-128"/>
              </a:rPr>
              <a:t>献立表の確認ができていなかった</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endParaRPr lang="en-US" altLang="ja-JP" sz="2800" dirty="0">
              <a:latin typeface="游ゴシック Medium" panose="020B0500000000000000" pitchFamily="50" charset="-128"/>
              <a:ea typeface="游ゴシック Medium" panose="020B0500000000000000" pitchFamily="50" charset="-128"/>
            </a:endParaRPr>
          </a:p>
          <a:p>
            <a:r>
              <a:rPr kumimoji="1" lang="ja-JP" altLang="en-US" sz="2800" dirty="0">
                <a:latin typeface="游ゴシック Medium" panose="020B0500000000000000" pitchFamily="50" charset="-128"/>
                <a:ea typeface="游ゴシック Medium" panose="020B0500000000000000" pitchFamily="50" charset="-128"/>
              </a:rPr>
              <a:t>食物依存性運動誘発アナフィラキシー</a:t>
            </a:r>
            <a:endParaRPr kumimoji="1" lang="en-US" altLang="ja-JP" sz="2800" dirty="0">
              <a:latin typeface="游ゴシック Medium" panose="020B0500000000000000" pitchFamily="50" charset="-128"/>
              <a:ea typeface="游ゴシック Medium" panose="020B0500000000000000" pitchFamily="50" charset="-128"/>
            </a:endParaRPr>
          </a:p>
          <a:p>
            <a:endParaRPr lang="en-US" altLang="ja-JP" sz="2800" dirty="0">
              <a:latin typeface="游ゴシック Medium" panose="020B0500000000000000" pitchFamily="50" charset="-128"/>
              <a:ea typeface="游ゴシック Medium" panose="020B0500000000000000" pitchFamily="50" charset="-128"/>
            </a:endParaRPr>
          </a:p>
          <a:p>
            <a:r>
              <a:rPr kumimoji="1" lang="ja-JP" altLang="en-US" sz="2800" dirty="0" smtClean="0">
                <a:latin typeface="游ゴシック Medium" panose="020B0500000000000000" pitchFamily="50" charset="-128"/>
                <a:ea typeface="游ゴシック Medium" panose="020B0500000000000000" pitchFamily="50" charset="-128"/>
              </a:rPr>
              <a:t>新規発症</a:t>
            </a:r>
            <a:endParaRPr kumimoji="1" lang="en-US" altLang="ja-JP" sz="2800" dirty="0" smtClean="0">
              <a:latin typeface="游ゴシック Medium" panose="020B0500000000000000" pitchFamily="50" charset="-128"/>
              <a:ea typeface="游ゴシック Medium" panose="020B0500000000000000" pitchFamily="50" charset="-128"/>
            </a:endParaRPr>
          </a:p>
          <a:p>
            <a:pPr lvl="1"/>
            <a:r>
              <a:rPr lang="ja-JP" altLang="en-US" sz="2505" dirty="0" smtClean="0">
                <a:latin typeface="游ゴシック Medium" panose="020B0500000000000000" pitchFamily="50" charset="-128"/>
                <a:ea typeface="游ゴシック Medium" panose="020B0500000000000000" pitchFamily="50" charset="-128"/>
              </a:rPr>
              <a:t>除去解除後の発症</a:t>
            </a:r>
            <a:endParaRPr kumimoji="1" lang="en-US" altLang="ja-JP" sz="2505" dirty="0">
              <a:latin typeface="游ゴシック Medium" panose="020B0500000000000000" pitchFamily="50" charset="-128"/>
              <a:ea typeface="游ゴシック Medium" panose="020B0500000000000000" pitchFamily="50" charset="-128"/>
            </a:endParaRPr>
          </a:p>
          <a:p>
            <a:endParaRPr lang="en-US" altLang="ja-JP" sz="2800" dirty="0">
              <a:latin typeface="游ゴシック Medium" panose="020B0500000000000000" pitchFamily="50" charset="-128"/>
              <a:ea typeface="游ゴシック Medium" panose="020B0500000000000000" pitchFamily="50" charset="-128"/>
            </a:endParaRPr>
          </a:p>
          <a:p>
            <a:r>
              <a:rPr kumimoji="1" lang="ja-JP" altLang="en-US" sz="2800" dirty="0">
                <a:latin typeface="游ゴシック Medium" panose="020B0500000000000000" pitchFamily="50" charset="-128"/>
                <a:ea typeface="游ゴシック Medium" panose="020B0500000000000000" pitchFamily="50" charset="-128"/>
              </a:rPr>
              <a:t>食物アレルギーを申告していなかった</a:t>
            </a:r>
          </a:p>
        </p:txBody>
      </p:sp>
    </p:spTree>
    <p:extLst>
      <p:ext uri="{BB962C8B-B14F-4D97-AF65-F5344CB8AC3E}">
        <p14:creationId xmlns:p14="http://schemas.microsoft.com/office/powerpoint/2010/main" val="1457234482"/>
      </p:ext>
    </p:extLst>
  </p:cSld>
  <p:clrMapOvr>
    <a:masterClrMapping/>
  </p:clrMapOvr>
  <mc:AlternateContent xmlns:mc="http://schemas.openxmlformats.org/markup-compatibility/2006" xmlns:p14="http://schemas.microsoft.com/office/powerpoint/2010/main">
    <mc:Choice Requires="p14">
      <p:transition spd="slow" p14:dur="2000" advTm="25155"/>
    </mc:Choice>
    <mc:Fallback xmlns="">
      <p:transition spd="slow" advTm="25155"/>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0DE9FAD-5724-4B70-94D9-B4B6BBAE659D}"/>
              </a:ext>
            </a:extLst>
          </p:cNvPr>
          <p:cNvSpPr>
            <a:spLocks noGrp="1"/>
          </p:cNvSpPr>
          <p:nvPr>
            <p:ph type="title"/>
          </p:nvPr>
        </p:nvSpPr>
        <p:spPr>
          <a:xfrm>
            <a:off x="618827" y="345009"/>
            <a:ext cx="7763470" cy="1252534"/>
          </a:xfrm>
        </p:spPr>
        <p:txBody>
          <a:bodyPr>
            <a:noAutofit/>
          </a:bodyPr>
          <a:lstStyle/>
          <a:p>
            <a:r>
              <a:rPr kumimoji="1" lang="ja-JP" altLang="en-US" sz="4500" dirty="0">
                <a:latin typeface="游ゴシック Medium" panose="020B0500000000000000" pitchFamily="50" charset="-128"/>
                <a:ea typeface="游ゴシック Medium" panose="020B0500000000000000" pitchFamily="50" charset="-128"/>
              </a:rPr>
              <a:t>献立表の確認が</a:t>
            </a:r>
            <a:r>
              <a:rPr kumimoji="1" lang="en-US" altLang="ja-JP" sz="4500" dirty="0">
                <a:latin typeface="游ゴシック Medium" panose="020B0500000000000000" pitchFamily="50" charset="-128"/>
                <a:ea typeface="游ゴシック Medium" panose="020B0500000000000000" pitchFamily="50" charset="-128"/>
              </a:rPr>
              <a:t/>
            </a:r>
            <a:br>
              <a:rPr kumimoji="1" lang="en-US" altLang="ja-JP" sz="4500" dirty="0">
                <a:latin typeface="游ゴシック Medium" panose="020B0500000000000000" pitchFamily="50" charset="-128"/>
                <a:ea typeface="游ゴシック Medium" panose="020B0500000000000000" pitchFamily="50" charset="-128"/>
              </a:rPr>
            </a:br>
            <a:r>
              <a:rPr kumimoji="1" lang="ja-JP" altLang="en-US" sz="4500" dirty="0">
                <a:latin typeface="游ゴシック Medium" panose="020B0500000000000000" pitchFamily="50" charset="-128"/>
                <a:ea typeface="游ゴシック Medium" panose="020B0500000000000000" pitchFamily="50" charset="-128"/>
              </a:rPr>
              <a:t>できていなかった</a:t>
            </a:r>
          </a:p>
        </p:txBody>
      </p:sp>
      <p:sp>
        <p:nvSpPr>
          <p:cNvPr id="11"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89EB242F-0AF6-4C7A-9C7F-2FE8CA8F9D64}"/>
              </a:ext>
            </a:extLst>
          </p:cNvPr>
          <p:cNvSpPr>
            <a:spLocks noGrp="1"/>
          </p:cNvSpPr>
          <p:nvPr>
            <p:ph idx="1"/>
          </p:nvPr>
        </p:nvSpPr>
        <p:spPr>
          <a:xfrm>
            <a:off x="618827" y="1823089"/>
            <a:ext cx="7763470" cy="4017708"/>
          </a:xfrm>
        </p:spPr>
        <p:txBody>
          <a:bodyPr>
            <a:normAutofit/>
          </a:bodyPr>
          <a:lstStyle/>
          <a:p>
            <a:r>
              <a:rPr kumimoji="1" lang="ja-JP" altLang="en-US" sz="2800" dirty="0">
                <a:latin typeface="游ゴシック Medium" panose="020B0500000000000000" pitchFamily="50" charset="-128"/>
                <a:ea typeface="游ゴシック Medium" panose="020B0500000000000000" pitchFamily="50" charset="-128"/>
              </a:rPr>
              <a:t>乳アレルギーの児童</a:t>
            </a:r>
            <a:endParaRPr kumimoji="1" lang="en-US" altLang="ja-JP" sz="2800" dirty="0">
              <a:latin typeface="游ゴシック Medium" panose="020B0500000000000000" pitchFamily="50" charset="-128"/>
              <a:ea typeface="游ゴシック Medium" panose="020B0500000000000000" pitchFamily="50" charset="-128"/>
            </a:endParaRPr>
          </a:p>
          <a:p>
            <a:r>
              <a:rPr kumimoji="1" lang="ja-JP" altLang="en-US" sz="2800" dirty="0">
                <a:latin typeface="游ゴシック Medium" panose="020B0500000000000000" pitchFamily="50" charset="-128"/>
                <a:ea typeface="游ゴシック Medium" panose="020B0500000000000000" pitchFamily="50" charset="-128"/>
              </a:rPr>
              <a:t>当日、通常より早く給食の準備が完了</a:t>
            </a:r>
            <a:endParaRPr kumimoji="1"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担任は他の児童への指導中で献立表での確認を失念</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乳の入ったカレーが配膳され、誤食</a:t>
            </a:r>
            <a:endParaRPr lang="en-US" altLang="ja-JP" sz="2800" dirty="0">
              <a:latin typeface="游ゴシック Medium" panose="020B0500000000000000" pitchFamily="50" charset="-128"/>
              <a:ea typeface="游ゴシック Medium" panose="020B0500000000000000" pitchFamily="50" charset="-128"/>
            </a:endParaRPr>
          </a:p>
        </p:txBody>
      </p:sp>
      <p:pic>
        <p:nvPicPr>
          <p:cNvPr id="1026" name="Picture 2" descr="考える人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509" y="3846884"/>
            <a:ext cx="1992486" cy="2364969"/>
          </a:xfrm>
          <a:prstGeom prst="rect">
            <a:avLst/>
          </a:prstGeom>
          <a:noFill/>
          <a:extLst>
            <a:ext uri="{909E8E84-426E-40DD-AFC4-6F175D3DCCD1}">
              <a14:hiddenFill xmlns:a14="http://schemas.microsoft.com/office/drawing/2010/main">
                <a:solidFill>
                  <a:srgbClr val="FFFFFF"/>
                </a:solidFill>
              </a14:hiddenFill>
            </a:ext>
          </a:extLst>
        </p:spPr>
      </p:pic>
      <p:sp>
        <p:nvSpPr>
          <p:cNvPr id="5" name="雲形吹き出し 4"/>
          <p:cNvSpPr/>
          <p:nvPr/>
        </p:nvSpPr>
        <p:spPr>
          <a:xfrm>
            <a:off x="1781376" y="4339575"/>
            <a:ext cx="4032448" cy="1453405"/>
          </a:xfrm>
          <a:prstGeom prst="cloudCallout">
            <a:avLst>
              <a:gd name="adj1" fmla="val 80978"/>
              <a:gd name="adj2" fmla="val -35081"/>
            </a:avLst>
          </a:prstGeom>
          <a:solidFill>
            <a:schemeClr val="accent4">
              <a:lumMod val="60000"/>
              <a:lumOff val="4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ysClr val="windowText" lastClr="000000"/>
                </a:solidFill>
                <a:effectLst/>
                <a:uLnTx/>
                <a:uFillTx/>
                <a:latin typeface="游ゴシック" panose="020F0502020204030204"/>
                <a:ea typeface="游ゴシック" panose="020B0400000000000000" pitchFamily="50" charset="-128"/>
                <a:cs typeface="+mn-cs"/>
              </a:rPr>
              <a:t>どうすれば</a:t>
            </a:r>
            <a:r>
              <a:rPr kumimoji="1" lang="en-US" altLang="ja-JP" sz="2400" b="0" i="0" u="none" strike="noStrike" kern="1200" cap="none" spc="0" normalizeH="0" baseline="0" noProof="0" dirty="0">
                <a:ln>
                  <a:noFill/>
                </a:ln>
                <a:solidFill>
                  <a:sysClr val="windowText" lastClr="000000"/>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sysClr val="windowText" lastClr="000000"/>
                </a:solidFill>
                <a:effectLst/>
                <a:uLnTx/>
                <a:uFillTx/>
                <a:latin typeface="游ゴシック" panose="020F0502020204030204"/>
                <a:ea typeface="游ゴシック" panose="020B0400000000000000" pitchFamily="50" charset="-128"/>
                <a:cs typeface="+mn-cs"/>
              </a:rPr>
              <a:t>？</a:t>
            </a:r>
          </a:p>
        </p:txBody>
      </p:sp>
    </p:spTree>
    <p:extLst>
      <p:ext uri="{BB962C8B-B14F-4D97-AF65-F5344CB8AC3E}">
        <p14:creationId xmlns:p14="http://schemas.microsoft.com/office/powerpoint/2010/main" val="3541007877"/>
      </p:ext>
    </p:extLst>
  </p:cSld>
  <p:clrMapOvr>
    <a:masterClrMapping/>
  </p:clrMapOvr>
  <mc:AlternateContent xmlns:mc="http://schemas.openxmlformats.org/markup-compatibility/2006" xmlns:p14="http://schemas.microsoft.com/office/powerpoint/2010/main">
    <mc:Choice Requires="p14">
      <p:transition spd="slow" p14:dur="2000" advTm="24391"/>
    </mc:Choice>
    <mc:Fallback xmlns="">
      <p:transition spd="slow" advTm="2439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E7116A36-A4DE-4473-A2D7-359D9B999C9E}"/>
              </a:ext>
            </a:extLst>
          </p:cNvPr>
          <p:cNvSpPr>
            <a:spLocks noGrp="1"/>
          </p:cNvSpPr>
          <p:nvPr>
            <p:ph type="title"/>
          </p:nvPr>
        </p:nvSpPr>
        <p:spPr>
          <a:xfrm>
            <a:off x="618827" y="345009"/>
            <a:ext cx="7763470" cy="1252534"/>
          </a:xfrm>
        </p:spPr>
        <p:txBody>
          <a:bodyPr>
            <a:normAutofit/>
          </a:bodyPr>
          <a:lstStyle/>
          <a:p>
            <a:r>
              <a:rPr kumimoji="1" lang="ja-JP" altLang="en-US" sz="4500" dirty="0">
                <a:latin typeface="游ゴシック Medium" panose="020B0500000000000000" pitchFamily="50" charset="-128"/>
                <a:ea typeface="游ゴシック Medium" panose="020B0500000000000000" pitchFamily="50" charset="-128"/>
              </a:rPr>
              <a:t>こんな時によく起きる！</a:t>
            </a:r>
          </a:p>
        </p:txBody>
      </p:sp>
      <p:sp>
        <p:nvSpPr>
          <p:cNvPr id="11"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4773FCDA-9B75-4002-9F7D-46287F937BD0}"/>
              </a:ext>
            </a:extLst>
          </p:cNvPr>
          <p:cNvSpPr>
            <a:spLocks noGrp="1"/>
          </p:cNvSpPr>
          <p:nvPr>
            <p:ph idx="1"/>
          </p:nvPr>
        </p:nvSpPr>
        <p:spPr>
          <a:xfrm>
            <a:off x="618827" y="1823089"/>
            <a:ext cx="7763470" cy="4017708"/>
          </a:xfrm>
        </p:spPr>
        <p:txBody>
          <a:bodyPr>
            <a:normAutofit/>
          </a:bodyPr>
          <a:lstStyle/>
          <a:p>
            <a:r>
              <a:rPr lang="ja-JP" altLang="en-US" sz="2800" dirty="0">
                <a:latin typeface="游ゴシック Medium" panose="020B0500000000000000" pitchFamily="50" charset="-128"/>
                <a:ea typeface="游ゴシック Medium" panose="020B0500000000000000" pitchFamily="50" charset="-128"/>
              </a:rPr>
              <a:t>年度初め、学期初め</a:t>
            </a:r>
            <a:r>
              <a:rPr lang="ja-JP" altLang="en-US" sz="2800" dirty="0" smtClean="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新入生</a:t>
            </a:r>
            <a:endParaRPr lang="en-US" altLang="ja-JP" sz="2800" dirty="0">
              <a:latin typeface="游ゴシック Medium" panose="020B0500000000000000" pitchFamily="50" charset="-128"/>
              <a:ea typeface="游ゴシック Medium" panose="020B0500000000000000" pitchFamily="50" charset="-128"/>
            </a:endParaRPr>
          </a:p>
          <a:p>
            <a:pPr marL="337551" lvl="1" indent="0">
              <a:buNone/>
            </a:pPr>
            <a:r>
              <a:rPr lang="ja-JP" altLang="en-US" sz="2210" dirty="0" smtClean="0">
                <a:latin typeface="游ゴシック Medium" panose="020B0500000000000000" pitchFamily="50" charset="-128"/>
                <a:ea typeface="游ゴシック Medium" panose="020B0500000000000000" pitchFamily="50" charset="-128"/>
              </a:rPr>
              <a:t>→情報</a:t>
            </a:r>
            <a:r>
              <a:rPr lang="ja-JP" altLang="en-US" sz="2210" dirty="0">
                <a:latin typeface="游ゴシック Medium" panose="020B0500000000000000" pitchFamily="50" charset="-128"/>
                <a:ea typeface="游ゴシック Medium" panose="020B0500000000000000" pitchFamily="50" charset="-128"/>
              </a:rPr>
              <a:t>共有ができていなかった等</a:t>
            </a:r>
            <a:endParaRPr lang="en-US" altLang="ja-JP" sz="2210" dirty="0">
              <a:latin typeface="游ゴシック Medium" panose="020B0500000000000000" pitchFamily="50" charset="-128"/>
              <a:ea typeface="游ゴシック Medium" panose="020B0500000000000000" pitchFamily="50" charset="-128"/>
            </a:endParaRPr>
          </a:p>
          <a:p>
            <a:pPr marL="0" indent="0">
              <a:buNone/>
            </a:pPr>
            <a:endParaRPr lang="en-US" altLang="ja-JP" sz="2800" dirty="0">
              <a:latin typeface="游ゴシック Medium" panose="020B0500000000000000" pitchFamily="50" charset="-128"/>
              <a:ea typeface="游ゴシック Medium" panose="020B0500000000000000" pitchFamily="50" charset="-128"/>
            </a:endParaRPr>
          </a:p>
          <a:p>
            <a:r>
              <a:rPr kumimoji="1" lang="ja-JP" altLang="en-US" sz="2800" dirty="0" smtClean="0">
                <a:latin typeface="游ゴシック Medium" panose="020B0500000000000000" pitchFamily="50" charset="-128"/>
                <a:ea typeface="游ゴシック Medium" panose="020B0500000000000000" pitchFamily="50" charset="-128"/>
              </a:rPr>
              <a:t>通常と異なる時間割り</a:t>
            </a:r>
            <a:endParaRPr kumimoji="1" lang="en-US" altLang="ja-JP" sz="2800" dirty="0">
              <a:latin typeface="游ゴシック Medium" panose="020B0500000000000000" pitchFamily="50" charset="-128"/>
              <a:ea typeface="游ゴシック Medium" panose="020B0500000000000000" pitchFamily="50" charset="-128"/>
            </a:endParaRPr>
          </a:p>
          <a:p>
            <a:pPr marL="337551" lvl="1" indent="0">
              <a:buNone/>
            </a:pPr>
            <a:r>
              <a:rPr kumimoji="1" lang="ja-JP" altLang="en-US" sz="2505" dirty="0" smtClean="0">
                <a:latin typeface="游ゴシック Medium" panose="020B0500000000000000" pitchFamily="50" charset="-128"/>
                <a:ea typeface="游ゴシック Medium" panose="020B0500000000000000" pitchFamily="50" charset="-128"/>
              </a:rPr>
              <a:t>→２年ぶり</a:t>
            </a:r>
            <a:r>
              <a:rPr kumimoji="1" lang="ja-JP" altLang="en-US" sz="2505" dirty="0">
                <a:latin typeface="游ゴシック Medium" panose="020B0500000000000000" pitchFamily="50" charset="-128"/>
                <a:ea typeface="游ゴシック Medium" panose="020B0500000000000000" pitchFamily="50" charset="-128"/>
              </a:rPr>
              <a:t>のプールの授業でバタバタしていた</a:t>
            </a:r>
            <a:endParaRPr lang="en-US" altLang="ja-JP" sz="2505" dirty="0">
              <a:latin typeface="游ゴシック Medium" panose="020B0500000000000000" pitchFamily="50" charset="-128"/>
              <a:ea typeface="游ゴシック Medium" panose="020B0500000000000000" pitchFamily="50" charset="-128"/>
            </a:endParaRPr>
          </a:p>
          <a:p>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smtClean="0">
                <a:latin typeface="游ゴシック Medium" panose="020B0500000000000000" pitchFamily="50" charset="-128"/>
                <a:ea typeface="游ゴシック Medium" panose="020B0500000000000000" pitchFamily="50" charset="-128"/>
              </a:rPr>
              <a:t>担任が</a:t>
            </a:r>
            <a:r>
              <a:rPr lang="ja-JP" altLang="en-US" sz="2800" dirty="0">
                <a:latin typeface="游ゴシック Medium" panose="020B0500000000000000" pitchFamily="50" charset="-128"/>
                <a:ea typeface="游ゴシック Medium" panose="020B0500000000000000" pitchFamily="50" charset="-128"/>
              </a:rPr>
              <a:t>不在だった</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endParaRPr lang="en-US" altLang="ja-JP" sz="2800" dirty="0">
              <a:latin typeface="游ゴシック Medium" panose="020B0500000000000000" pitchFamily="50" charset="-128"/>
              <a:ea typeface="游ゴシック Medium" panose="020B0500000000000000" pitchFamily="50" charset="-128"/>
            </a:endParaRPr>
          </a:p>
        </p:txBody>
      </p:sp>
      <p:pic>
        <p:nvPicPr>
          <p:cNvPr id="6" name="図 5">
            <a:extLst>
              <a:ext uri="{FF2B5EF4-FFF2-40B4-BE49-F238E27FC236}">
                <a16:creationId xmlns:a16="http://schemas.microsoft.com/office/drawing/2014/main" id="{D9D7041E-8437-479F-95C8-A2436C08F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378" y="1942552"/>
            <a:ext cx="1872208" cy="1544572"/>
          </a:xfrm>
          <a:prstGeom prst="rect">
            <a:avLst/>
          </a:prstGeom>
        </p:spPr>
      </p:pic>
      <p:pic>
        <p:nvPicPr>
          <p:cNvPr id="1026" name="Picture 2" descr="水泳のイラスト「プール」"/>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979" y="4516219"/>
            <a:ext cx="3274035" cy="182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84524"/>
      </p:ext>
    </p:extLst>
  </p:cSld>
  <p:clrMapOvr>
    <a:masterClrMapping/>
  </p:clrMapOvr>
  <mc:AlternateContent xmlns:mc="http://schemas.openxmlformats.org/markup-compatibility/2006" xmlns:p14="http://schemas.microsoft.com/office/powerpoint/2010/main">
    <mc:Choice Requires="p14">
      <p:transition spd="slow" p14:dur="2000" advTm="46574"/>
    </mc:Choice>
    <mc:Fallback xmlns="">
      <p:transition spd="slow" advTm="46574"/>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6EAB98A0-7727-407C-ADB2-A61A360E15BF}"/>
              </a:ext>
            </a:extLst>
          </p:cNvPr>
          <p:cNvSpPr>
            <a:spLocks noGrp="1"/>
          </p:cNvSpPr>
          <p:nvPr>
            <p:ph type="title"/>
          </p:nvPr>
        </p:nvSpPr>
        <p:spPr>
          <a:xfrm>
            <a:off x="618827" y="345009"/>
            <a:ext cx="7763470" cy="1252534"/>
          </a:xfrm>
        </p:spPr>
        <p:txBody>
          <a:bodyPr>
            <a:normAutofit/>
          </a:bodyPr>
          <a:lstStyle/>
          <a:p>
            <a:r>
              <a:rPr kumimoji="1" lang="ja-JP" altLang="en-US" sz="4500" dirty="0">
                <a:latin typeface="游ゴシック Medium" panose="020B0500000000000000" pitchFamily="50" charset="-128"/>
                <a:ea typeface="游ゴシック Medium" panose="020B0500000000000000" pitchFamily="50" charset="-128"/>
              </a:rPr>
              <a:t>事故防止のために</a:t>
            </a:r>
          </a:p>
        </p:txBody>
      </p:sp>
      <p:sp>
        <p:nvSpPr>
          <p:cNvPr id="11"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961E91C6-6092-4BF4-BFFF-2B614A31B261}"/>
              </a:ext>
            </a:extLst>
          </p:cNvPr>
          <p:cNvSpPr>
            <a:spLocks noGrp="1"/>
          </p:cNvSpPr>
          <p:nvPr>
            <p:ph idx="1"/>
          </p:nvPr>
        </p:nvSpPr>
        <p:spPr>
          <a:xfrm>
            <a:off x="618827" y="1823089"/>
            <a:ext cx="7763470" cy="4017708"/>
          </a:xfrm>
        </p:spPr>
        <p:txBody>
          <a:bodyPr>
            <a:normAutofit/>
          </a:bodyPr>
          <a:lstStyle/>
          <a:p>
            <a:r>
              <a:rPr kumimoji="1" lang="ja-JP" altLang="en-US" sz="2800" dirty="0"/>
              <a:t>担任（養護教諭・栄養教諭）任せにしない</a:t>
            </a:r>
            <a:endParaRPr lang="en-US" altLang="ja-JP" sz="2800" dirty="0"/>
          </a:p>
          <a:p>
            <a:pPr marL="0" indent="0">
              <a:buNone/>
            </a:pPr>
            <a:r>
              <a:rPr kumimoji="1" lang="ja-JP" altLang="en-US" sz="2800" dirty="0" smtClean="0"/>
              <a:t>⇒配膳前、喫食前には近隣の</a:t>
            </a:r>
            <a:r>
              <a:rPr kumimoji="1" lang="ja-JP" altLang="en-US" sz="2800" dirty="0"/>
              <a:t>クラスの担任</a:t>
            </a:r>
            <a:r>
              <a:rPr kumimoji="1" lang="ja-JP" altLang="en-US" sz="2800" dirty="0" smtClean="0"/>
              <a:t>、</a:t>
            </a:r>
            <a:endParaRPr kumimoji="1" lang="en-US" altLang="ja-JP" sz="2800" dirty="0" smtClean="0"/>
          </a:p>
          <a:p>
            <a:pPr marL="0" indent="0">
              <a:buNone/>
            </a:pPr>
            <a:r>
              <a:rPr lang="ja-JP" altLang="en-US" sz="2800" dirty="0"/>
              <a:t>　</a:t>
            </a:r>
            <a:r>
              <a:rPr kumimoji="1" lang="ja-JP" altLang="en-US" sz="2800" dirty="0" smtClean="0"/>
              <a:t>管理</a:t>
            </a:r>
            <a:r>
              <a:rPr kumimoji="1" lang="ja-JP" altLang="en-US" sz="2800" dirty="0"/>
              <a:t>職等複数</a:t>
            </a:r>
            <a:r>
              <a:rPr kumimoji="1" lang="ja-JP" altLang="en-US" sz="2800" dirty="0" smtClean="0"/>
              <a:t>で献立表の確認</a:t>
            </a:r>
            <a:r>
              <a:rPr kumimoji="1" lang="ja-JP" altLang="en-US" sz="2800" dirty="0"/>
              <a:t>する</a:t>
            </a:r>
            <a:endParaRPr kumimoji="1" lang="en-US" altLang="ja-JP" sz="2800" dirty="0"/>
          </a:p>
          <a:p>
            <a:pPr marL="0" indent="0">
              <a:buNone/>
            </a:pPr>
            <a:endParaRPr kumimoji="1" lang="en-US" altLang="ja-JP" sz="2800" dirty="0"/>
          </a:p>
        </p:txBody>
      </p:sp>
      <p:pic>
        <p:nvPicPr>
          <p:cNvPr id="6" name="図 5" descr="おもちゃ が含まれている画像&#10;&#10;自動的に生成された説明">
            <a:extLst>
              <a:ext uri="{FF2B5EF4-FFF2-40B4-BE49-F238E27FC236}">
                <a16:creationId xmlns:a16="http://schemas.microsoft.com/office/drawing/2014/main" id="{A9AA2D6F-6775-422E-B3D6-CB7F6ECEC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833" y="3047799"/>
            <a:ext cx="2533650" cy="2857500"/>
          </a:xfrm>
          <a:prstGeom prst="rect">
            <a:avLst/>
          </a:prstGeom>
        </p:spPr>
      </p:pic>
    </p:spTree>
    <p:extLst>
      <p:ext uri="{BB962C8B-B14F-4D97-AF65-F5344CB8AC3E}">
        <p14:creationId xmlns:p14="http://schemas.microsoft.com/office/powerpoint/2010/main" val="2478829675"/>
      </p:ext>
    </p:extLst>
  </p:cSld>
  <p:clrMapOvr>
    <a:masterClrMapping/>
  </p:clrMapOvr>
  <mc:AlternateContent xmlns:mc="http://schemas.openxmlformats.org/markup-compatibility/2006" xmlns:p14="http://schemas.microsoft.com/office/powerpoint/2010/main">
    <mc:Choice Requires="p14">
      <p:transition spd="slow" p14:dur="2000" advTm="14575"/>
    </mc:Choice>
    <mc:Fallback xmlns="">
      <p:transition spd="slow" advTm="1457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4098" y="1223863"/>
            <a:ext cx="8280920" cy="3046988"/>
          </a:xfrm>
          <a:prstGeom prst="rect">
            <a:avLst/>
          </a:prstGeom>
          <a:noFill/>
        </p:spPr>
        <p:txBody>
          <a:bodyPr wrap="square" rtlCol="0">
            <a:spAutoFit/>
          </a:bodyPr>
          <a:lstStyle/>
          <a:p>
            <a:pPr>
              <a:lnSpc>
                <a:spcPct val="150000"/>
              </a:lnSpc>
            </a:pPr>
            <a:r>
              <a:rPr lang="ja-JP" altLang="en-US" sz="3200" b="1" dirty="0">
                <a:latin typeface="游ゴシック Medium" panose="020B0500000000000000" pitchFamily="50" charset="-128"/>
                <a:ea typeface="游ゴシック Medium" panose="020B0500000000000000" pitchFamily="50" charset="-128"/>
              </a:rPr>
              <a:t>食物</a:t>
            </a:r>
            <a:r>
              <a:rPr lang="ja-JP" altLang="en-US" sz="3200" b="1" dirty="0" smtClean="0">
                <a:latin typeface="游ゴシック Medium" panose="020B0500000000000000" pitchFamily="50" charset="-128"/>
                <a:ea typeface="游ゴシック Medium" panose="020B0500000000000000" pitchFamily="50" charset="-128"/>
              </a:rPr>
              <a:t>アレルギーの定義</a:t>
            </a:r>
            <a:endParaRPr kumimoji="1" lang="en-US" altLang="ja-JP" sz="3200" b="1" dirty="0" smtClean="0">
              <a:latin typeface="游ゴシック Medium" panose="020B0500000000000000" pitchFamily="50" charset="-128"/>
              <a:ea typeface="游ゴシック Medium" panose="020B0500000000000000" pitchFamily="50" charset="-128"/>
            </a:endParaRPr>
          </a:p>
          <a:p>
            <a:pPr algn="ctr">
              <a:lnSpc>
                <a:spcPct val="150000"/>
              </a:lnSpc>
            </a:pPr>
            <a:r>
              <a:rPr lang="ja-JP" altLang="en-US" sz="3200" dirty="0" smtClean="0">
                <a:latin typeface="游ゴシック Medium" panose="020B0500000000000000" pitchFamily="50" charset="-128"/>
                <a:ea typeface="游ゴシック Medium" panose="020B0500000000000000" pitchFamily="50" charset="-128"/>
              </a:rPr>
              <a:t>「</a:t>
            </a:r>
            <a:r>
              <a:rPr kumimoji="1" lang="ja-JP" altLang="en-US" sz="3200" b="1" dirty="0" smtClean="0">
                <a:solidFill>
                  <a:srgbClr val="FF0000"/>
                </a:solidFill>
                <a:latin typeface="游ゴシック Medium" panose="020B0500000000000000" pitchFamily="50" charset="-128"/>
                <a:ea typeface="游ゴシック Medium" panose="020B0500000000000000" pitchFamily="50" charset="-128"/>
              </a:rPr>
              <a:t>食物</a:t>
            </a:r>
            <a:r>
              <a:rPr kumimoji="1" lang="ja-JP" altLang="en-US" sz="3200" dirty="0" smtClean="0">
                <a:latin typeface="游ゴシック Medium" panose="020B0500000000000000" pitchFamily="50" charset="-128"/>
                <a:ea typeface="游ゴシック Medium" panose="020B0500000000000000" pitchFamily="50" charset="-128"/>
              </a:rPr>
              <a:t>によって引き起こされる</a:t>
            </a:r>
            <a:r>
              <a:rPr kumimoji="1" lang="ja-JP" altLang="en-US" sz="3200" b="1" dirty="0" smtClean="0">
                <a:solidFill>
                  <a:srgbClr val="FF0000"/>
                </a:solidFill>
                <a:latin typeface="游ゴシック Medium" panose="020B0500000000000000" pitchFamily="50" charset="-128"/>
                <a:ea typeface="游ゴシック Medium" panose="020B0500000000000000" pitchFamily="50" charset="-128"/>
              </a:rPr>
              <a:t>抗原特異的</a:t>
            </a:r>
            <a:r>
              <a:rPr kumimoji="1" lang="ja-JP" altLang="en-US" sz="3200" dirty="0" smtClean="0">
                <a:latin typeface="游ゴシック Medium" panose="020B0500000000000000" pitchFamily="50" charset="-128"/>
                <a:ea typeface="游ゴシック Medium" panose="020B0500000000000000" pitchFamily="50" charset="-128"/>
              </a:rPr>
              <a:t>な</a:t>
            </a:r>
            <a:r>
              <a:rPr kumimoji="1" lang="ja-JP" altLang="en-US" sz="3200" b="1" dirty="0" smtClean="0">
                <a:solidFill>
                  <a:srgbClr val="FF0000"/>
                </a:solidFill>
                <a:latin typeface="游ゴシック Medium" panose="020B0500000000000000" pitchFamily="50" charset="-128"/>
                <a:ea typeface="游ゴシック Medium" panose="020B0500000000000000" pitchFamily="50" charset="-128"/>
              </a:rPr>
              <a:t>免疫学的機序</a:t>
            </a:r>
            <a:r>
              <a:rPr kumimoji="1" lang="ja-JP" altLang="en-US" sz="3200" dirty="0" smtClean="0">
                <a:latin typeface="游ゴシック Medium" panose="020B0500000000000000" pitchFamily="50" charset="-128"/>
                <a:ea typeface="游ゴシック Medium" panose="020B0500000000000000" pitchFamily="50" charset="-128"/>
              </a:rPr>
              <a:t>を介して</a:t>
            </a:r>
            <a:r>
              <a:rPr kumimoji="1" lang="ja-JP" altLang="en-US" sz="3200" b="1" dirty="0" smtClean="0">
                <a:solidFill>
                  <a:srgbClr val="FF0000"/>
                </a:solidFill>
                <a:latin typeface="游ゴシック Medium" panose="020B0500000000000000" pitchFamily="50" charset="-128"/>
                <a:ea typeface="游ゴシック Medium" panose="020B0500000000000000" pitchFamily="50" charset="-128"/>
              </a:rPr>
              <a:t>生体</a:t>
            </a:r>
            <a:r>
              <a:rPr kumimoji="1" lang="ja-JP" altLang="en-US" sz="3200" dirty="0" smtClean="0">
                <a:latin typeface="游ゴシック Medium" panose="020B0500000000000000" pitchFamily="50" charset="-128"/>
                <a:ea typeface="游ゴシック Medium" panose="020B0500000000000000" pitchFamily="50" charset="-128"/>
              </a:rPr>
              <a:t>にとって</a:t>
            </a:r>
            <a:endParaRPr kumimoji="1" lang="en-US" altLang="ja-JP" sz="3200" dirty="0" smtClean="0">
              <a:latin typeface="游ゴシック Medium" panose="020B0500000000000000" pitchFamily="50" charset="-128"/>
              <a:ea typeface="游ゴシック Medium" panose="020B0500000000000000" pitchFamily="50" charset="-128"/>
            </a:endParaRPr>
          </a:p>
          <a:p>
            <a:pPr algn="ctr">
              <a:lnSpc>
                <a:spcPct val="150000"/>
              </a:lnSpc>
            </a:pPr>
            <a:r>
              <a:rPr kumimoji="1" lang="ja-JP" altLang="en-US" sz="3200" b="1" dirty="0" smtClean="0">
                <a:solidFill>
                  <a:srgbClr val="FF0000"/>
                </a:solidFill>
                <a:latin typeface="游ゴシック Medium" panose="020B0500000000000000" pitchFamily="50" charset="-128"/>
                <a:ea typeface="游ゴシック Medium" panose="020B0500000000000000" pitchFamily="50" charset="-128"/>
              </a:rPr>
              <a:t>不利益な症状</a:t>
            </a:r>
            <a:r>
              <a:rPr kumimoji="1" lang="ja-JP" altLang="en-US" sz="3200" dirty="0" smtClean="0">
                <a:latin typeface="游ゴシック Medium" panose="020B0500000000000000" pitchFamily="50" charset="-128"/>
                <a:ea typeface="游ゴシック Medium" panose="020B0500000000000000" pitchFamily="50" charset="-128"/>
              </a:rPr>
              <a:t>が惹起される現象」</a:t>
            </a:r>
            <a:endParaRPr kumimoji="1" lang="ja-JP" altLang="en-US" sz="3200" dirty="0">
              <a:latin typeface="游ゴシック Medium" panose="020B0500000000000000" pitchFamily="50" charset="-128"/>
              <a:ea typeface="游ゴシック Medium" panose="020B0500000000000000" pitchFamily="50" charset="-128"/>
            </a:endParaRPr>
          </a:p>
        </p:txBody>
      </p:sp>
      <p:sp>
        <p:nvSpPr>
          <p:cNvPr id="4" name="テキスト ボックス 3"/>
          <p:cNvSpPr txBox="1"/>
          <p:nvPr/>
        </p:nvSpPr>
        <p:spPr>
          <a:xfrm>
            <a:off x="1404218" y="4968279"/>
            <a:ext cx="7992888" cy="369332"/>
          </a:xfrm>
          <a:prstGeom prst="rect">
            <a:avLst/>
          </a:prstGeom>
          <a:noFill/>
        </p:spPr>
        <p:txBody>
          <a:bodyPr wrap="square" rtlCol="0">
            <a:spAutoFit/>
          </a:bodyPr>
          <a:lstStyle/>
          <a:p>
            <a:r>
              <a:rPr kumimoji="1" lang="ja-JP" altLang="en-US" dirty="0" smtClean="0">
                <a:latin typeface="游ゴシック Medium" panose="020B0500000000000000" pitchFamily="50" charset="-128"/>
                <a:ea typeface="游ゴシック Medium" panose="020B0500000000000000" pitchFamily="50" charset="-128"/>
              </a:rPr>
              <a:t>出典：</a:t>
            </a:r>
            <a:r>
              <a:rPr lang="ja-JP" altLang="en-US" dirty="0">
                <a:latin typeface="游ゴシック Medium" panose="020B0500000000000000" pitchFamily="50" charset="-128"/>
                <a:ea typeface="游ゴシック Medium" panose="020B0500000000000000" pitchFamily="50" charset="-128"/>
              </a:rPr>
              <a:t>日本小児アレルギー学会</a:t>
            </a:r>
            <a:r>
              <a:rPr kumimoji="1" lang="ja-JP" altLang="en-US" dirty="0" smtClean="0">
                <a:latin typeface="游ゴシック Medium" panose="020B0500000000000000" pitchFamily="50" charset="-128"/>
                <a:ea typeface="游ゴシック Medium" panose="020B0500000000000000" pitchFamily="50" charset="-128"/>
              </a:rPr>
              <a:t>食物アレルギー診療ガイドライン</a:t>
            </a:r>
            <a:r>
              <a:rPr kumimoji="1" lang="en-US" altLang="ja-JP" dirty="0" smtClean="0">
                <a:latin typeface="游ゴシック Medium" panose="020B0500000000000000" pitchFamily="50" charset="-128"/>
                <a:ea typeface="游ゴシック Medium" panose="020B0500000000000000" pitchFamily="50" charset="-128"/>
              </a:rPr>
              <a:t>2021</a:t>
            </a:r>
            <a:endParaRPr kumimoji="1" lang="ja-JP" altLang="en-US"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120481954"/>
      </p:ext>
    </p:extLst>
  </p:cSld>
  <p:clrMapOvr>
    <a:masterClrMapping/>
  </p:clrMapOvr>
  <mc:AlternateContent xmlns:mc="http://schemas.openxmlformats.org/markup-compatibility/2006" xmlns:p14="http://schemas.microsoft.com/office/powerpoint/2010/main">
    <mc:Choice Requires="p14">
      <p:transition spd="slow" p14:dur="2000" advTm="14247"/>
    </mc:Choice>
    <mc:Fallback xmlns="">
      <p:transition spd="slow" advTm="14247"/>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0DE9FAD-5724-4B70-94D9-B4B6BBAE659D}"/>
              </a:ext>
            </a:extLst>
          </p:cNvPr>
          <p:cNvSpPr>
            <a:spLocks noGrp="1"/>
          </p:cNvSpPr>
          <p:nvPr>
            <p:ph type="title"/>
          </p:nvPr>
        </p:nvSpPr>
        <p:spPr>
          <a:xfrm>
            <a:off x="618827" y="345009"/>
            <a:ext cx="7763470" cy="1252534"/>
          </a:xfrm>
        </p:spPr>
        <p:txBody>
          <a:bodyPr>
            <a:noAutofit/>
          </a:bodyPr>
          <a:lstStyle/>
          <a:p>
            <a:r>
              <a:rPr kumimoji="1" lang="ja-JP" altLang="en-US" sz="4500" dirty="0">
                <a:latin typeface="游ゴシック Medium" panose="020B0500000000000000" pitchFamily="50" charset="-128"/>
                <a:ea typeface="游ゴシック Medium" panose="020B0500000000000000" pitchFamily="50" charset="-128"/>
              </a:rPr>
              <a:t>食物依存性運動誘発</a:t>
            </a:r>
            <a:r>
              <a:rPr kumimoji="1" lang="en-US" altLang="ja-JP" sz="4500" dirty="0">
                <a:latin typeface="游ゴシック Medium" panose="020B0500000000000000" pitchFamily="50" charset="-128"/>
                <a:ea typeface="游ゴシック Medium" panose="020B0500000000000000" pitchFamily="50" charset="-128"/>
              </a:rPr>
              <a:t/>
            </a:r>
            <a:br>
              <a:rPr kumimoji="1" lang="en-US" altLang="ja-JP" sz="4500" dirty="0">
                <a:latin typeface="游ゴシック Medium" panose="020B0500000000000000" pitchFamily="50" charset="-128"/>
                <a:ea typeface="游ゴシック Medium" panose="020B0500000000000000" pitchFamily="50" charset="-128"/>
              </a:rPr>
            </a:br>
            <a:r>
              <a:rPr kumimoji="1" lang="ja-JP" altLang="en-US" sz="4500" dirty="0">
                <a:latin typeface="游ゴシック Medium" panose="020B0500000000000000" pitchFamily="50" charset="-128"/>
                <a:ea typeface="游ゴシック Medium" panose="020B0500000000000000" pitchFamily="50" charset="-128"/>
              </a:rPr>
              <a:t>アナフィラキシー</a:t>
            </a:r>
          </a:p>
        </p:txBody>
      </p:sp>
      <p:sp>
        <p:nvSpPr>
          <p:cNvPr id="11"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89EB242F-0AF6-4C7A-9C7F-2FE8CA8F9D64}"/>
              </a:ext>
            </a:extLst>
          </p:cNvPr>
          <p:cNvSpPr>
            <a:spLocks noGrp="1"/>
          </p:cNvSpPr>
          <p:nvPr>
            <p:ph idx="1"/>
          </p:nvPr>
        </p:nvSpPr>
        <p:spPr>
          <a:xfrm>
            <a:off x="618827" y="1823089"/>
            <a:ext cx="7763470" cy="4017708"/>
          </a:xfrm>
        </p:spPr>
        <p:txBody>
          <a:bodyPr>
            <a:normAutofit/>
          </a:bodyPr>
          <a:lstStyle/>
          <a:p>
            <a:r>
              <a:rPr lang="ja-JP" altLang="en-US" sz="2800" dirty="0">
                <a:latin typeface="游ゴシック Medium" panose="020B0500000000000000" pitchFamily="50" charset="-128"/>
                <a:ea typeface="游ゴシック Medium" panose="020B0500000000000000" pitchFamily="50" charset="-128"/>
              </a:rPr>
              <a:t>食物アレルギーの既往歴なし</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昼食喫食後、部活動前にキャッチボール</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下痢、かゆみ、息苦しさ、咳等の症状出現</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保健室にて全身のじんましん、目の充血等を確認</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救急搬送</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後日、アドレナリンの自己注射を処方される</a:t>
            </a:r>
            <a:endParaRPr lang="en-US" altLang="ja-JP" sz="2800" dirty="0">
              <a:latin typeface="游ゴシック Medium" panose="020B0500000000000000" pitchFamily="50" charset="-128"/>
              <a:ea typeface="游ゴシック Medium" panose="020B0500000000000000" pitchFamily="50" charset="-128"/>
            </a:endParaRPr>
          </a:p>
          <a:p>
            <a:endParaRPr lang="en-US" altLang="ja-JP"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845514976"/>
      </p:ext>
    </p:extLst>
  </p:cSld>
  <p:clrMapOvr>
    <a:masterClrMapping/>
  </p:clrMapOvr>
  <mc:AlternateContent xmlns:mc="http://schemas.openxmlformats.org/markup-compatibility/2006" xmlns:p14="http://schemas.microsoft.com/office/powerpoint/2010/main">
    <mc:Choice Requires="p14">
      <p:transition spd="slow" p14:dur="2000" advTm="29067"/>
    </mc:Choice>
    <mc:Fallback xmlns="">
      <p:transition spd="slow" advTm="29067"/>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0DE9FAD-5724-4B70-94D9-B4B6BBAE659D}"/>
              </a:ext>
            </a:extLst>
          </p:cNvPr>
          <p:cNvSpPr>
            <a:spLocks noGrp="1"/>
          </p:cNvSpPr>
          <p:nvPr>
            <p:ph type="title"/>
          </p:nvPr>
        </p:nvSpPr>
        <p:spPr>
          <a:xfrm>
            <a:off x="618827" y="345009"/>
            <a:ext cx="7763470" cy="1252534"/>
          </a:xfrm>
        </p:spPr>
        <p:txBody>
          <a:bodyPr>
            <a:noAutofit/>
          </a:bodyPr>
          <a:lstStyle/>
          <a:p>
            <a:r>
              <a:rPr lang="ja-JP" altLang="en-US" sz="4500" dirty="0">
                <a:latin typeface="游ゴシック Medium" panose="020B0500000000000000" pitchFamily="50" charset="-128"/>
                <a:ea typeface="游ゴシック Medium" panose="020B0500000000000000" pitchFamily="50" charset="-128"/>
              </a:rPr>
              <a:t>このようにして起きる！</a:t>
            </a:r>
            <a:endParaRPr kumimoji="1" lang="ja-JP" altLang="en-US" sz="4500" dirty="0">
              <a:latin typeface="游ゴシック Medium" panose="020B0500000000000000" pitchFamily="50" charset="-128"/>
              <a:ea typeface="游ゴシック Medium" panose="020B0500000000000000" pitchFamily="50" charset="-128"/>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89EB242F-0AF6-4C7A-9C7F-2FE8CA8F9D64}"/>
              </a:ext>
            </a:extLst>
          </p:cNvPr>
          <p:cNvSpPr>
            <a:spLocks noGrp="1"/>
          </p:cNvSpPr>
          <p:nvPr>
            <p:ph idx="1"/>
          </p:nvPr>
        </p:nvSpPr>
        <p:spPr>
          <a:xfrm>
            <a:off x="618827" y="1823089"/>
            <a:ext cx="7763470" cy="4017708"/>
          </a:xfrm>
        </p:spPr>
        <p:txBody>
          <a:bodyPr>
            <a:normAutofit fontScale="92500"/>
          </a:bodyPr>
          <a:lstStyle/>
          <a:p>
            <a:r>
              <a:rPr lang="ja-JP" altLang="en-US" sz="2800" dirty="0">
                <a:latin typeface="游ゴシック Medium" panose="020B0500000000000000" pitchFamily="50" charset="-128"/>
                <a:ea typeface="游ゴシック Medium" panose="020B0500000000000000" pitchFamily="50" charset="-128"/>
              </a:rPr>
              <a:t>特定の食物を食べた後に運動することによって</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dirty="0">
                <a:latin typeface="游ゴシック Medium" panose="020B0500000000000000" pitchFamily="50" charset="-128"/>
                <a:ea typeface="游ゴシック Medium" panose="020B0500000000000000" pitchFamily="50" charset="-128"/>
              </a:rPr>
              <a:t>  </a:t>
            </a:r>
            <a:r>
              <a:rPr lang="ja-JP" altLang="en-US" sz="2800" dirty="0">
                <a:latin typeface="游ゴシック Medium" panose="020B0500000000000000" pitchFamily="50" charset="-128"/>
                <a:ea typeface="游ゴシック Medium" panose="020B0500000000000000" pitchFamily="50" charset="-128"/>
              </a:rPr>
              <a:t>アナフィラキシーが誘発される</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原因食物は小麦が約６０％、甲殻類が約３０％</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頻度はまれ</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solidFill>
                  <a:srgbClr val="FF0000"/>
                </a:solidFill>
                <a:latin typeface="游ゴシック Medium" panose="020B0500000000000000" pitchFamily="50" charset="-128"/>
                <a:ea typeface="游ゴシック Medium" panose="020B0500000000000000" pitchFamily="50" charset="-128"/>
              </a:rPr>
              <a:t>＊ただし、発症するとじんましんからはじまり、</a:t>
            </a:r>
            <a:endParaRPr lang="en-US" altLang="ja-JP" sz="2800" dirty="0">
              <a:solidFill>
                <a:srgbClr val="FF0000"/>
              </a:solidFill>
              <a:latin typeface="游ゴシック Medium" panose="020B0500000000000000" pitchFamily="50" charset="-128"/>
              <a:ea typeface="游ゴシック Medium" panose="020B0500000000000000" pitchFamily="50" charset="-128"/>
            </a:endParaRPr>
          </a:p>
          <a:p>
            <a:pPr marL="0" indent="0">
              <a:buNone/>
            </a:pPr>
            <a:r>
              <a:rPr lang="ja-JP" altLang="en-US" sz="2800" dirty="0">
                <a:solidFill>
                  <a:srgbClr val="FF0000"/>
                </a:solidFill>
                <a:latin typeface="游ゴシック Medium" panose="020B0500000000000000" pitchFamily="50" charset="-128"/>
                <a:ea typeface="游ゴシック Medium" panose="020B0500000000000000" pitchFamily="50" charset="-128"/>
              </a:rPr>
              <a:t>　呼吸困難やショック症状のような重篤な症状に</a:t>
            </a:r>
            <a:endParaRPr lang="en-US" altLang="ja-JP" sz="2800" dirty="0">
              <a:solidFill>
                <a:srgbClr val="FF0000"/>
              </a:solidFill>
              <a:latin typeface="游ゴシック Medium" panose="020B0500000000000000" pitchFamily="50" charset="-128"/>
              <a:ea typeface="游ゴシック Medium" panose="020B0500000000000000" pitchFamily="50" charset="-128"/>
            </a:endParaRPr>
          </a:p>
          <a:p>
            <a:pPr marL="0" indent="0">
              <a:buNone/>
            </a:pPr>
            <a:r>
              <a:rPr lang="ja-JP" altLang="en-US" sz="2800" dirty="0">
                <a:solidFill>
                  <a:srgbClr val="FF0000"/>
                </a:solidFill>
                <a:latin typeface="游ゴシック Medium" panose="020B0500000000000000" pitchFamily="50" charset="-128"/>
                <a:ea typeface="游ゴシック Medium" panose="020B0500000000000000" pitchFamily="50" charset="-128"/>
              </a:rPr>
              <a:t>　至ることがある</a:t>
            </a:r>
          </a:p>
        </p:txBody>
      </p:sp>
      <p:pic>
        <p:nvPicPr>
          <p:cNvPr id="6" name="Picture 2" descr="体育でダンスを踊る生徒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9496" y="452016"/>
            <a:ext cx="1709378" cy="1545278"/>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261973" y="5050970"/>
            <a:ext cx="2498820" cy="1188956"/>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63"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食べただけ</a:t>
            </a:r>
          </a:p>
        </p:txBody>
      </p:sp>
      <p:sp>
        <p:nvSpPr>
          <p:cNvPr id="8" name="角丸四角形 7"/>
          <p:cNvSpPr/>
          <p:nvPr/>
        </p:nvSpPr>
        <p:spPr>
          <a:xfrm>
            <a:off x="3251152" y="5050970"/>
            <a:ext cx="2498820" cy="1188956"/>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63"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運動しただけ</a:t>
            </a:r>
          </a:p>
        </p:txBody>
      </p:sp>
      <p:sp>
        <p:nvSpPr>
          <p:cNvPr id="10" name="角丸四角形 9"/>
          <p:cNvSpPr/>
          <p:nvPr/>
        </p:nvSpPr>
        <p:spPr>
          <a:xfrm>
            <a:off x="6240331" y="5050970"/>
            <a:ext cx="2498820" cy="1188956"/>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63"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食べる</a:t>
            </a:r>
            <a:endParaRPr kumimoji="1" lang="en-US" altLang="ja-JP" sz="2363"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63"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a:t>
            </a:r>
            <a:endParaRPr kumimoji="1" lang="en-US" altLang="ja-JP" sz="2363"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63"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運動</a:t>
            </a:r>
          </a:p>
        </p:txBody>
      </p:sp>
      <p:sp>
        <p:nvSpPr>
          <p:cNvPr id="12" name="爆発 1 11"/>
          <p:cNvSpPr/>
          <p:nvPr/>
        </p:nvSpPr>
        <p:spPr>
          <a:xfrm>
            <a:off x="7624926" y="4154216"/>
            <a:ext cx="2005102" cy="1793507"/>
          </a:xfrm>
          <a:prstGeom prst="irregularSeal1">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63"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発症！</a:t>
            </a:r>
          </a:p>
        </p:txBody>
      </p:sp>
      <p:sp>
        <p:nvSpPr>
          <p:cNvPr id="13" name="乗算 12"/>
          <p:cNvSpPr/>
          <p:nvPr/>
        </p:nvSpPr>
        <p:spPr>
          <a:xfrm>
            <a:off x="614629" y="4825403"/>
            <a:ext cx="1793507" cy="1642369"/>
          </a:xfrm>
          <a:prstGeom prst="mathMultiply">
            <a:avLst/>
          </a:prstGeom>
          <a:solidFill>
            <a:srgbClr val="92D050">
              <a:alpha val="7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9"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乗算 13"/>
          <p:cNvSpPr/>
          <p:nvPr/>
        </p:nvSpPr>
        <p:spPr>
          <a:xfrm>
            <a:off x="3603808" y="4824263"/>
            <a:ext cx="1793507" cy="1642369"/>
          </a:xfrm>
          <a:prstGeom prst="mathMultiply">
            <a:avLst/>
          </a:prstGeom>
          <a:solidFill>
            <a:srgbClr val="92D050">
              <a:alpha val="7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9"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1924432967"/>
      </p:ext>
    </p:extLst>
  </p:cSld>
  <p:clrMapOvr>
    <a:masterClrMapping/>
  </p:clrMapOvr>
  <mc:AlternateContent xmlns:mc="http://schemas.openxmlformats.org/markup-compatibility/2006" xmlns:p14="http://schemas.microsoft.com/office/powerpoint/2010/main">
    <mc:Choice Requires="p14">
      <p:transition spd="slow" p14:dur="2000" advTm="42589"/>
    </mc:Choice>
    <mc:Fallback xmlns="">
      <p:transition spd="slow" advTm="425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anim calcmode="lin" valueType="num">
                                      <p:cBhvr>
                                        <p:cTn id="24" dur="2000" fill="hold"/>
                                        <p:tgtEl>
                                          <p:spTgt spid="10"/>
                                        </p:tgtEl>
                                        <p:attrNameLst>
                                          <p:attrName>style.rotation</p:attrName>
                                        </p:attrNameLst>
                                      </p:cBhvr>
                                      <p:tavLst>
                                        <p:tav tm="0">
                                          <p:val>
                                            <p:fltVal val="720"/>
                                          </p:val>
                                        </p:tav>
                                        <p:tav tm="100000">
                                          <p:val>
                                            <p:fltVal val="0"/>
                                          </p:val>
                                        </p:tav>
                                      </p:tavLst>
                                    </p:anim>
                                    <p:anim calcmode="lin" valueType="num">
                                      <p:cBhvr>
                                        <p:cTn id="25" dur="2000" fill="hold"/>
                                        <p:tgtEl>
                                          <p:spTgt spid="10"/>
                                        </p:tgtEl>
                                        <p:attrNameLst>
                                          <p:attrName>ppt_h</p:attrName>
                                        </p:attrNameLst>
                                      </p:cBhvr>
                                      <p:tavLst>
                                        <p:tav tm="0">
                                          <p:val>
                                            <p:fltVal val="0"/>
                                          </p:val>
                                        </p:tav>
                                        <p:tav tm="100000">
                                          <p:val>
                                            <p:strVal val="#ppt_h"/>
                                          </p:val>
                                        </p:tav>
                                      </p:tavLst>
                                    </p:anim>
                                    <p:anim calcmode="lin" valueType="num">
                                      <p:cBhvr>
                                        <p:cTn id="26" dur="2000" fill="hold"/>
                                        <p:tgtEl>
                                          <p:spTgt spid="10"/>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style.rotation</p:attrName>
                                        </p:attrNameLst>
                                      </p:cBhvr>
                                      <p:tavLst>
                                        <p:tav tm="0">
                                          <p:val>
                                            <p:fltVal val="720"/>
                                          </p:val>
                                        </p:tav>
                                        <p:tav tm="100000">
                                          <p:val>
                                            <p:fltVal val="0"/>
                                          </p:val>
                                        </p:tav>
                                      </p:tavLst>
                                    </p:anim>
                                    <p:anim calcmode="lin" valueType="num">
                                      <p:cBhvr>
                                        <p:cTn id="31" dur="2000" fill="hold"/>
                                        <p:tgtEl>
                                          <p:spTgt spid="12"/>
                                        </p:tgtEl>
                                        <p:attrNameLst>
                                          <p:attrName>ppt_h</p:attrName>
                                        </p:attrNameLst>
                                      </p:cBhvr>
                                      <p:tavLst>
                                        <p:tav tm="0">
                                          <p:val>
                                            <p:fltVal val="0"/>
                                          </p:val>
                                        </p:tav>
                                        <p:tav tm="100000">
                                          <p:val>
                                            <p:strVal val="#ppt_h"/>
                                          </p:val>
                                        </p:tav>
                                      </p:tavLst>
                                    </p:anim>
                                    <p:anim calcmode="lin" valueType="num">
                                      <p:cBhvr>
                                        <p:cTn id="32"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0DE9FAD-5724-4B70-94D9-B4B6BBAE659D}"/>
              </a:ext>
            </a:extLst>
          </p:cNvPr>
          <p:cNvSpPr>
            <a:spLocks noGrp="1"/>
          </p:cNvSpPr>
          <p:nvPr>
            <p:ph type="title"/>
          </p:nvPr>
        </p:nvSpPr>
        <p:spPr>
          <a:xfrm>
            <a:off x="618827" y="345009"/>
            <a:ext cx="7763470" cy="1252534"/>
          </a:xfrm>
        </p:spPr>
        <p:txBody>
          <a:bodyPr>
            <a:noAutofit/>
          </a:bodyPr>
          <a:lstStyle/>
          <a:p>
            <a:r>
              <a:rPr lang="ja-JP" altLang="en-US" sz="4500" dirty="0">
                <a:latin typeface="游ゴシック Medium" panose="020B0500000000000000" pitchFamily="50" charset="-128"/>
                <a:ea typeface="游ゴシック Medium" panose="020B0500000000000000" pitchFamily="50" charset="-128"/>
              </a:rPr>
              <a:t>学校で新規発症することも</a:t>
            </a:r>
            <a:r>
              <a:rPr lang="en-US" altLang="ja-JP" sz="4500" dirty="0">
                <a:latin typeface="游ゴシック Medium" panose="020B0500000000000000" pitchFamily="50" charset="-128"/>
                <a:ea typeface="游ゴシック Medium" panose="020B0500000000000000" pitchFamily="50" charset="-128"/>
              </a:rPr>
              <a:t/>
            </a:r>
            <a:br>
              <a:rPr lang="en-US" altLang="ja-JP" sz="4500" dirty="0">
                <a:latin typeface="游ゴシック Medium" panose="020B0500000000000000" pitchFamily="50" charset="-128"/>
                <a:ea typeface="游ゴシック Medium" panose="020B0500000000000000" pitchFamily="50" charset="-128"/>
              </a:rPr>
            </a:br>
            <a:r>
              <a:rPr lang="ja-JP" altLang="en-US" sz="4500" dirty="0">
                <a:latin typeface="游ゴシック Medium" panose="020B0500000000000000" pitchFamily="50" charset="-128"/>
                <a:ea typeface="游ゴシック Medium" panose="020B0500000000000000" pitchFamily="50" charset="-128"/>
              </a:rPr>
              <a:t>ある！</a:t>
            </a:r>
            <a:endParaRPr kumimoji="1" lang="ja-JP" altLang="en-US" sz="4500" dirty="0">
              <a:latin typeface="游ゴシック Medium" panose="020B0500000000000000" pitchFamily="50" charset="-128"/>
              <a:ea typeface="游ゴシック Medium" panose="020B0500000000000000" pitchFamily="50" charset="-128"/>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89EB242F-0AF6-4C7A-9C7F-2FE8CA8F9D64}"/>
              </a:ext>
            </a:extLst>
          </p:cNvPr>
          <p:cNvSpPr>
            <a:spLocks noGrp="1"/>
          </p:cNvSpPr>
          <p:nvPr>
            <p:ph idx="1"/>
          </p:nvPr>
        </p:nvSpPr>
        <p:spPr>
          <a:xfrm>
            <a:off x="324098" y="1823089"/>
            <a:ext cx="8424936" cy="4017708"/>
          </a:xfrm>
        </p:spPr>
        <p:txBody>
          <a:bodyPr>
            <a:normAutofit/>
          </a:bodyPr>
          <a:lstStyle/>
          <a:p>
            <a:r>
              <a:rPr lang="ja-JP" altLang="en-US" sz="2800" dirty="0">
                <a:latin typeface="游ゴシック Medium" panose="020B0500000000000000" pitchFamily="50" charset="-128"/>
                <a:ea typeface="游ゴシック Medium" panose="020B0500000000000000" pitchFamily="50" charset="-128"/>
              </a:rPr>
              <a:t>平成２６年度の調査では学校給食で発症した食物アレルギーの</a:t>
            </a:r>
            <a:r>
              <a:rPr lang="ja-JP" altLang="en-US" sz="2800" b="1" dirty="0">
                <a:solidFill>
                  <a:srgbClr val="FF0000"/>
                </a:solidFill>
                <a:latin typeface="游ゴシック Medium" panose="020B0500000000000000" pitchFamily="50" charset="-128"/>
                <a:ea typeface="游ゴシック Medium" panose="020B0500000000000000" pitchFamily="50" charset="-128"/>
              </a:rPr>
              <a:t>３３．６％が新規発症</a:t>
            </a:r>
            <a:endParaRPr lang="en-US" altLang="ja-JP" sz="2800" b="1" dirty="0">
              <a:solidFill>
                <a:srgbClr val="FF0000"/>
              </a:solidFill>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初めてアナフィラキシーを起こすこともまれではない</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食物依存性運動誘発アナフィラキシーも学校で初発することも多い疾患である</a:t>
            </a:r>
          </a:p>
          <a:p>
            <a:endParaRPr lang="en-US" altLang="ja-JP" sz="2800" dirty="0">
              <a:latin typeface="游ゴシック Medium" panose="020B0500000000000000" pitchFamily="50" charset="-128"/>
              <a:ea typeface="游ゴシック Medium" panose="020B0500000000000000" pitchFamily="50" charset="-128"/>
            </a:endParaRPr>
          </a:p>
        </p:txBody>
      </p:sp>
      <p:sp>
        <p:nvSpPr>
          <p:cNvPr id="6" name="下矢印 5"/>
          <p:cNvSpPr/>
          <p:nvPr/>
        </p:nvSpPr>
        <p:spPr>
          <a:xfrm>
            <a:off x="3946388" y="4485690"/>
            <a:ext cx="1108348" cy="745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9"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角丸四角形 6"/>
          <p:cNvSpPr/>
          <p:nvPr/>
        </p:nvSpPr>
        <p:spPr>
          <a:xfrm>
            <a:off x="424866" y="5303938"/>
            <a:ext cx="8151392" cy="888477"/>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万が一、発症した際の体制を整えておく</a:t>
            </a:r>
          </a:p>
        </p:txBody>
      </p:sp>
    </p:spTree>
    <p:extLst>
      <p:ext uri="{BB962C8B-B14F-4D97-AF65-F5344CB8AC3E}">
        <p14:creationId xmlns:p14="http://schemas.microsoft.com/office/powerpoint/2010/main" val="2876105774"/>
      </p:ext>
    </p:extLst>
  </p:cSld>
  <p:clrMapOvr>
    <a:masterClrMapping/>
  </p:clrMapOvr>
  <mc:AlternateContent xmlns:mc="http://schemas.openxmlformats.org/markup-compatibility/2006" xmlns:p14="http://schemas.microsoft.com/office/powerpoint/2010/main">
    <mc:Choice Requires="p14">
      <p:transition spd="slow" p14:dur="2000" advTm="40285"/>
    </mc:Choice>
    <mc:Fallback xmlns="">
      <p:transition spd="slow" advTm="40285"/>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ECB041E4-2C9E-4FAF-81C5-25AF514F361D}"/>
              </a:ext>
            </a:extLst>
          </p:cNvPr>
          <p:cNvSpPr>
            <a:spLocks noGrp="1"/>
          </p:cNvSpPr>
          <p:nvPr>
            <p:ph type="title"/>
          </p:nvPr>
        </p:nvSpPr>
        <p:spPr>
          <a:xfrm>
            <a:off x="618827" y="345009"/>
            <a:ext cx="7763470" cy="1252534"/>
          </a:xfrm>
        </p:spPr>
        <p:txBody>
          <a:bodyPr>
            <a:normAutofit/>
          </a:bodyPr>
          <a:lstStyle/>
          <a:p>
            <a:r>
              <a:rPr kumimoji="1" lang="ja-JP" altLang="en-US" sz="4500" dirty="0">
                <a:latin typeface="游ゴシック Medium" panose="020B0500000000000000" pitchFamily="50" charset="-128"/>
                <a:ea typeface="游ゴシック Medium" panose="020B0500000000000000" pitchFamily="50" charset="-128"/>
              </a:rPr>
              <a:t>事故防止のために</a:t>
            </a:r>
          </a:p>
        </p:txBody>
      </p:sp>
      <p:sp>
        <p:nvSpPr>
          <p:cNvPr id="11"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930CEE71-B148-48D3-9B9E-461522673E4E}"/>
              </a:ext>
            </a:extLst>
          </p:cNvPr>
          <p:cNvSpPr>
            <a:spLocks noGrp="1"/>
          </p:cNvSpPr>
          <p:nvPr>
            <p:ph idx="1"/>
          </p:nvPr>
        </p:nvSpPr>
        <p:spPr>
          <a:xfrm>
            <a:off x="618827" y="1823089"/>
            <a:ext cx="7763470" cy="4017708"/>
          </a:xfrm>
        </p:spPr>
        <p:txBody>
          <a:bodyPr>
            <a:normAutofit/>
          </a:bodyPr>
          <a:lstStyle/>
          <a:p>
            <a:r>
              <a:rPr lang="ja-JP" altLang="en-US" sz="2800" dirty="0">
                <a:latin typeface="游ゴシック Medium" panose="020B0500000000000000" pitchFamily="50" charset="-128"/>
                <a:ea typeface="游ゴシック Medium" panose="020B0500000000000000" pitchFamily="50" charset="-128"/>
              </a:rPr>
              <a:t>食物依存性</a:t>
            </a:r>
            <a:r>
              <a:rPr kumimoji="1" lang="ja-JP" altLang="en-US" sz="2800" dirty="0">
                <a:latin typeface="游ゴシック Medium" panose="020B0500000000000000" pitchFamily="50" charset="-128"/>
                <a:ea typeface="游ゴシック Medium" panose="020B0500000000000000" pitchFamily="50" charset="-128"/>
              </a:rPr>
              <a:t>運動誘発アナフィラキシーの</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dirty="0">
                <a:latin typeface="游ゴシック Medium" panose="020B0500000000000000" pitchFamily="50" charset="-128"/>
                <a:ea typeface="游ゴシック Medium" panose="020B0500000000000000" pitchFamily="50" charset="-128"/>
              </a:rPr>
              <a:t>  </a:t>
            </a:r>
            <a:r>
              <a:rPr lang="ja-JP" altLang="en-US" sz="2800" dirty="0">
                <a:latin typeface="游ゴシック Medium" panose="020B0500000000000000" pitchFamily="50" charset="-128"/>
                <a:ea typeface="游ゴシック Medium" panose="020B0500000000000000" pitchFamily="50" charset="-128"/>
              </a:rPr>
              <a:t>既往歴がある場合は、食後２時間（４時間）</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kumimoji="1" lang="en-US" altLang="ja-JP"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運動は行わない</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endParaRPr lang="en-US" altLang="ja-JP" sz="2800" dirty="0">
              <a:latin typeface="游ゴシック Medium" panose="020B0500000000000000" pitchFamily="50" charset="-128"/>
              <a:ea typeface="游ゴシック Medium" panose="020B0500000000000000" pitchFamily="50" charset="-128"/>
            </a:endParaRPr>
          </a:p>
          <a:p>
            <a:r>
              <a:rPr kumimoji="1" lang="ja-JP" altLang="en-US" sz="2800" dirty="0">
                <a:latin typeface="游ゴシック Medium" panose="020B0500000000000000" pitchFamily="50" charset="-128"/>
                <a:ea typeface="游ゴシック Medium" panose="020B0500000000000000" pitchFamily="50" charset="-128"/>
              </a:rPr>
              <a:t>ただし</a:t>
            </a:r>
            <a:r>
              <a:rPr kumimoji="1" lang="ja-JP" altLang="en-US" sz="2800" dirty="0" smtClean="0">
                <a:latin typeface="游ゴシック Medium" panose="020B0500000000000000" pitchFamily="50" charset="-128"/>
                <a:ea typeface="游ゴシック Medium" panose="020B0500000000000000" pitchFamily="50" charset="-128"/>
              </a:rPr>
              <a:t>、新規発症も</a:t>
            </a:r>
            <a:r>
              <a:rPr kumimoji="1" lang="ja-JP" altLang="en-US" sz="2800" dirty="0">
                <a:latin typeface="游ゴシック Medium" panose="020B0500000000000000" pitchFamily="50" charset="-128"/>
                <a:ea typeface="游ゴシック Medium" panose="020B0500000000000000" pitchFamily="50" charset="-128"/>
              </a:rPr>
              <a:t>ある！</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⇒緊急時対応を整備し、</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　全教職員が対応できるように</a:t>
            </a:r>
            <a:endParaRPr kumimoji="1" lang="en-US" altLang="ja-JP" sz="2800" dirty="0">
              <a:latin typeface="游ゴシック Medium" panose="020B0500000000000000" pitchFamily="50" charset="-128"/>
              <a:ea typeface="游ゴシック Medium" panose="020B0500000000000000" pitchFamily="50" charset="-128"/>
            </a:endParaRPr>
          </a:p>
        </p:txBody>
      </p:sp>
      <p:pic>
        <p:nvPicPr>
          <p:cNvPr id="6" name="図 5" descr="車のナンバープレート&#10;&#10;低い精度で自動的に生成された説明">
            <a:extLst>
              <a:ext uri="{FF2B5EF4-FFF2-40B4-BE49-F238E27FC236}">
                <a16:creationId xmlns:a16="http://schemas.microsoft.com/office/drawing/2014/main" id="{0BC454BA-117E-44F1-A56E-6CF0BAADF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818" y="2743833"/>
            <a:ext cx="2437703" cy="1787649"/>
          </a:xfrm>
          <a:prstGeom prst="rect">
            <a:avLst/>
          </a:prstGeom>
        </p:spPr>
      </p:pic>
      <p:pic>
        <p:nvPicPr>
          <p:cNvPr id="8" name="図 7" descr="テキスト が含まれている画像&#10;&#10;自動的に生成された説明">
            <a:extLst>
              <a:ext uri="{FF2B5EF4-FFF2-40B4-BE49-F238E27FC236}">
                <a16:creationId xmlns:a16="http://schemas.microsoft.com/office/drawing/2014/main" id="{C11D2852-243A-4F9F-9C7B-015FEF988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012" y="5130638"/>
            <a:ext cx="2168661" cy="602888"/>
          </a:xfrm>
          <a:prstGeom prst="rect">
            <a:avLst/>
          </a:prstGeom>
        </p:spPr>
      </p:pic>
    </p:spTree>
    <p:extLst>
      <p:ext uri="{BB962C8B-B14F-4D97-AF65-F5344CB8AC3E}">
        <p14:creationId xmlns:p14="http://schemas.microsoft.com/office/powerpoint/2010/main" val="4151067108"/>
      </p:ext>
    </p:extLst>
  </p:cSld>
  <p:clrMapOvr>
    <a:masterClrMapping/>
  </p:clrMapOvr>
  <mc:AlternateContent xmlns:mc="http://schemas.openxmlformats.org/markup-compatibility/2006" xmlns:p14="http://schemas.microsoft.com/office/powerpoint/2010/main">
    <mc:Choice Requires="p14">
      <p:transition spd="slow" p14:dur="2000" advTm="38933"/>
    </mc:Choice>
    <mc:Fallback xmlns="">
      <p:transition spd="slow" advTm="38933"/>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0DE9FAD-5724-4B70-94D9-B4B6BBAE659D}"/>
              </a:ext>
            </a:extLst>
          </p:cNvPr>
          <p:cNvSpPr>
            <a:spLocks noGrp="1"/>
          </p:cNvSpPr>
          <p:nvPr>
            <p:ph type="title"/>
          </p:nvPr>
        </p:nvSpPr>
        <p:spPr>
          <a:xfrm>
            <a:off x="618827" y="345009"/>
            <a:ext cx="7763470" cy="1252534"/>
          </a:xfrm>
        </p:spPr>
        <p:txBody>
          <a:bodyPr>
            <a:noAutofit/>
          </a:bodyPr>
          <a:lstStyle/>
          <a:p>
            <a:r>
              <a:rPr kumimoji="1" lang="ja-JP" altLang="en-US" sz="4500" dirty="0">
                <a:latin typeface="游ゴシック Medium" panose="020B0500000000000000" pitchFamily="50" charset="-128"/>
                <a:ea typeface="游ゴシック Medium" panose="020B0500000000000000" pitchFamily="50" charset="-128"/>
              </a:rPr>
              <a:t>食物アレルギーであることが</a:t>
            </a:r>
            <a:r>
              <a:rPr kumimoji="1" lang="en-US" altLang="ja-JP" sz="4500" dirty="0">
                <a:latin typeface="游ゴシック Medium" panose="020B0500000000000000" pitchFamily="50" charset="-128"/>
                <a:ea typeface="游ゴシック Medium" panose="020B0500000000000000" pitchFamily="50" charset="-128"/>
              </a:rPr>
              <a:t/>
            </a:r>
            <a:br>
              <a:rPr kumimoji="1" lang="en-US" altLang="ja-JP" sz="4500" dirty="0">
                <a:latin typeface="游ゴシック Medium" panose="020B0500000000000000" pitchFamily="50" charset="-128"/>
                <a:ea typeface="游ゴシック Medium" panose="020B0500000000000000" pitchFamily="50" charset="-128"/>
              </a:rPr>
            </a:br>
            <a:r>
              <a:rPr kumimoji="1" lang="ja-JP" altLang="en-US" sz="4500" dirty="0">
                <a:latin typeface="游ゴシック Medium" panose="020B0500000000000000" pitchFamily="50" charset="-128"/>
                <a:ea typeface="游ゴシック Medium" panose="020B0500000000000000" pitchFamily="50" charset="-128"/>
              </a:rPr>
              <a:t>申告されていなかった</a:t>
            </a:r>
          </a:p>
        </p:txBody>
      </p:sp>
      <p:sp>
        <p:nvSpPr>
          <p:cNvPr id="11"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89EB242F-0AF6-4C7A-9C7F-2FE8CA8F9D64}"/>
              </a:ext>
            </a:extLst>
          </p:cNvPr>
          <p:cNvSpPr>
            <a:spLocks noGrp="1"/>
          </p:cNvSpPr>
          <p:nvPr>
            <p:ph idx="1"/>
          </p:nvPr>
        </p:nvSpPr>
        <p:spPr>
          <a:xfrm>
            <a:off x="618827" y="1823089"/>
            <a:ext cx="7763470" cy="4017708"/>
          </a:xfrm>
        </p:spPr>
        <p:txBody>
          <a:bodyPr>
            <a:normAutofit/>
          </a:bodyPr>
          <a:lstStyle/>
          <a:p>
            <a:r>
              <a:rPr lang="ja-JP" altLang="en-US" sz="2800" dirty="0">
                <a:latin typeface="游ゴシック Medium" panose="020B0500000000000000" pitchFamily="50" charset="-128"/>
                <a:ea typeface="游ゴシック Medium" panose="020B0500000000000000" pitchFamily="50" charset="-128"/>
              </a:rPr>
              <a:t>りんごアレルギーの生徒</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昼食時、サラダとりんごを喫食</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口腔内および喉の腫れ、息苦しさが出現</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最初は「食物アレルギーはない」と</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dirty="0">
                <a:latin typeface="游ゴシック Medium" panose="020B0500000000000000" pitchFamily="50" charset="-128"/>
                <a:ea typeface="游ゴシック Medium" panose="020B0500000000000000" pitchFamily="50" charset="-128"/>
              </a:rPr>
              <a:t>  </a:t>
            </a:r>
            <a:r>
              <a:rPr lang="ja-JP" altLang="en-US" sz="2800" dirty="0">
                <a:latin typeface="游ゴシック Medium" panose="020B0500000000000000" pitchFamily="50" charset="-128"/>
                <a:ea typeface="游ゴシック Medium" panose="020B0500000000000000" pitchFamily="50" charset="-128"/>
              </a:rPr>
              <a:t>回答してたが、再度確認をすると、</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dirty="0">
                <a:latin typeface="游ゴシック Medium" panose="020B0500000000000000" pitchFamily="50" charset="-128"/>
                <a:ea typeface="游ゴシック Medium" panose="020B0500000000000000" pitchFamily="50" charset="-128"/>
              </a:rPr>
              <a:t>  </a:t>
            </a:r>
            <a:r>
              <a:rPr lang="ja-JP" altLang="en-US" sz="2800" dirty="0">
                <a:latin typeface="游ゴシック Medium" panose="020B0500000000000000" pitchFamily="50" charset="-128"/>
                <a:ea typeface="游ゴシック Medium" panose="020B0500000000000000" pitchFamily="50" charset="-128"/>
              </a:rPr>
              <a:t>りんごをたべると口の周りが痒くなったり、</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  喉のつまり感があったと回答</a:t>
            </a:r>
            <a:endParaRPr lang="en-US" altLang="ja-JP"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101822123"/>
      </p:ext>
    </p:extLst>
  </p:cSld>
  <p:clrMapOvr>
    <a:masterClrMapping/>
  </p:clrMapOvr>
  <mc:AlternateContent xmlns:mc="http://schemas.openxmlformats.org/markup-compatibility/2006" xmlns:p14="http://schemas.microsoft.com/office/powerpoint/2010/main">
    <mc:Choice Requires="p14">
      <p:transition spd="slow" p14:dur="2000" advTm="29948"/>
    </mc:Choice>
    <mc:Fallback xmlns="">
      <p:transition spd="slow" advTm="29948"/>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ECB041E4-2C9E-4FAF-81C5-25AF514F361D}"/>
              </a:ext>
            </a:extLst>
          </p:cNvPr>
          <p:cNvSpPr>
            <a:spLocks noGrp="1"/>
          </p:cNvSpPr>
          <p:nvPr>
            <p:ph type="title"/>
          </p:nvPr>
        </p:nvSpPr>
        <p:spPr>
          <a:xfrm>
            <a:off x="618827" y="345009"/>
            <a:ext cx="7763470" cy="1252534"/>
          </a:xfrm>
        </p:spPr>
        <p:txBody>
          <a:bodyPr>
            <a:normAutofit/>
          </a:bodyPr>
          <a:lstStyle/>
          <a:p>
            <a:r>
              <a:rPr kumimoji="1" lang="ja-JP" altLang="en-US" sz="4500" dirty="0">
                <a:latin typeface="游ゴシック Medium" panose="020B0500000000000000" pitchFamily="50" charset="-128"/>
                <a:ea typeface="游ゴシック Medium" panose="020B0500000000000000" pitchFamily="50" charset="-128"/>
              </a:rPr>
              <a:t>事故防止のために</a:t>
            </a:r>
          </a:p>
        </p:txBody>
      </p:sp>
      <p:sp>
        <p:nvSpPr>
          <p:cNvPr id="11"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930CEE71-B148-48D3-9B9E-461522673E4E}"/>
              </a:ext>
            </a:extLst>
          </p:cNvPr>
          <p:cNvSpPr>
            <a:spLocks noGrp="1"/>
          </p:cNvSpPr>
          <p:nvPr>
            <p:ph idx="1"/>
          </p:nvPr>
        </p:nvSpPr>
        <p:spPr>
          <a:xfrm>
            <a:off x="618827" y="1823089"/>
            <a:ext cx="7763470" cy="4017708"/>
          </a:xfrm>
        </p:spPr>
        <p:txBody>
          <a:bodyPr>
            <a:normAutofit/>
          </a:bodyPr>
          <a:lstStyle/>
          <a:p>
            <a:r>
              <a:rPr kumimoji="1" lang="ja-JP" altLang="en-US" sz="2800" dirty="0" smtClean="0">
                <a:latin typeface="游ゴシック Medium" panose="020B0500000000000000" pitchFamily="50" charset="-128"/>
                <a:ea typeface="游ゴシック Medium" panose="020B0500000000000000" pitchFamily="50" charset="-128"/>
              </a:rPr>
              <a:t>学校生活管理指導表は提出されていないが、保健調査票等にはアレルギーがあると申告があった</a:t>
            </a:r>
            <a:endParaRPr kumimoji="1" lang="en-US" altLang="ja-JP" sz="2800" dirty="0">
              <a:latin typeface="游ゴシック Medium" panose="020B0500000000000000" pitchFamily="50" charset="-128"/>
              <a:ea typeface="游ゴシック Medium" panose="020B0500000000000000" pitchFamily="50" charset="-128"/>
            </a:endParaRPr>
          </a:p>
        </p:txBody>
      </p:sp>
      <p:sp>
        <p:nvSpPr>
          <p:cNvPr id="4" name="角丸四角形 3"/>
          <p:cNvSpPr/>
          <p:nvPr/>
        </p:nvSpPr>
        <p:spPr>
          <a:xfrm>
            <a:off x="1115061" y="3312095"/>
            <a:ext cx="6768752" cy="2528702"/>
          </a:xfrm>
          <a:prstGeom prst="roundRect">
            <a:avLst/>
          </a:prstGeom>
          <a:solidFill>
            <a:schemeClr val="accent4">
              <a:lumMod val="40000"/>
              <a:lumOff val="6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ysClr val="windowText" lastClr="000000"/>
                </a:solidFill>
              </a:rPr>
              <a:t>児童生徒等の情報を</a:t>
            </a:r>
            <a:endParaRPr kumimoji="1" lang="en-US" altLang="ja-JP" sz="3200" b="1" dirty="0" smtClean="0">
              <a:solidFill>
                <a:sysClr val="windowText" lastClr="000000"/>
              </a:solidFill>
            </a:endParaRPr>
          </a:p>
          <a:p>
            <a:pPr algn="ctr"/>
            <a:r>
              <a:rPr lang="ja-JP" altLang="en-US" sz="3200" b="1" dirty="0" smtClean="0">
                <a:solidFill>
                  <a:sysClr val="windowText" lastClr="000000"/>
                </a:solidFill>
              </a:rPr>
              <a:t>学校</a:t>
            </a:r>
            <a:r>
              <a:rPr lang="ja-JP" altLang="en-US" sz="3200" b="1" dirty="0">
                <a:solidFill>
                  <a:sysClr val="windowText" lastClr="000000"/>
                </a:solidFill>
              </a:rPr>
              <a:t>全体</a:t>
            </a:r>
            <a:r>
              <a:rPr lang="ja-JP" altLang="en-US" sz="3200" b="1" dirty="0" smtClean="0">
                <a:solidFill>
                  <a:sysClr val="windowText" lastClr="000000"/>
                </a:solidFill>
              </a:rPr>
              <a:t>で共有</a:t>
            </a:r>
            <a:endParaRPr kumimoji="1" lang="ja-JP" altLang="en-US" sz="3200" b="1" dirty="0">
              <a:solidFill>
                <a:sysClr val="windowText" lastClr="000000"/>
              </a:solidFill>
            </a:endParaRPr>
          </a:p>
        </p:txBody>
      </p:sp>
    </p:spTree>
    <p:extLst>
      <p:ext uri="{BB962C8B-B14F-4D97-AF65-F5344CB8AC3E}">
        <p14:creationId xmlns:p14="http://schemas.microsoft.com/office/powerpoint/2010/main" val="3073041219"/>
      </p:ext>
    </p:extLst>
  </p:cSld>
  <p:clrMapOvr>
    <a:masterClrMapping/>
  </p:clrMapOvr>
  <mc:AlternateContent xmlns:mc="http://schemas.openxmlformats.org/markup-compatibility/2006" xmlns:p14="http://schemas.microsoft.com/office/powerpoint/2010/main">
    <mc:Choice Requires="p14">
      <p:transition spd="slow" p14:dur="2000" advTm="29682"/>
    </mc:Choice>
    <mc:Fallback xmlns="">
      <p:transition spd="slow" advTm="29682"/>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E7116A36-A4DE-4473-A2D7-359D9B999C9E}"/>
              </a:ext>
            </a:extLst>
          </p:cNvPr>
          <p:cNvSpPr>
            <a:spLocks noGrp="1"/>
          </p:cNvSpPr>
          <p:nvPr>
            <p:ph type="title"/>
          </p:nvPr>
        </p:nvSpPr>
        <p:spPr>
          <a:xfrm>
            <a:off x="618827" y="345009"/>
            <a:ext cx="7763470" cy="1252534"/>
          </a:xfrm>
        </p:spPr>
        <p:txBody>
          <a:bodyPr>
            <a:normAutofit/>
          </a:bodyPr>
          <a:lstStyle/>
          <a:p>
            <a:r>
              <a:rPr kumimoji="1" lang="ja-JP" altLang="en-US" sz="4500" dirty="0" smtClean="0">
                <a:latin typeface="游ゴシック Medium" panose="020B0500000000000000" pitchFamily="50" charset="-128"/>
                <a:ea typeface="游ゴシック Medium" panose="020B0500000000000000" pitchFamily="50" charset="-128"/>
              </a:rPr>
              <a:t>さいごに</a:t>
            </a:r>
            <a:endParaRPr kumimoji="1" lang="ja-JP" altLang="en-US" sz="4500" dirty="0">
              <a:latin typeface="游ゴシック Medium" panose="020B0500000000000000" pitchFamily="50" charset="-128"/>
              <a:ea typeface="游ゴシック Medium" panose="020B0500000000000000" pitchFamily="50" charset="-128"/>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4773FCDA-9B75-4002-9F7D-46287F937BD0}"/>
              </a:ext>
            </a:extLst>
          </p:cNvPr>
          <p:cNvSpPr>
            <a:spLocks noGrp="1"/>
          </p:cNvSpPr>
          <p:nvPr>
            <p:ph idx="1"/>
          </p:nvPr>
        </p:nvSpPr>
        <p:spPr>
          <a:xfrm>
            <a:off x="618827" y="1823089"/>
            <a:ext cx="7763470" cy="4017708"/>
          </a:xfrm>
        </p:spPr>
        <p:txBody>
          <a:bodyPr>
            <a:normAutofit/>
          </a:bodyPr>
          <a:lstStyle/>
          <a:p>
            <a:r>
              <a:rPr lang="ja-JP" altLang="en-US" sz="2800" dirty="0" smtClean="0">
                <a:latin typeface="游ゴシック Medium" panose="020B0500000000000000" pitchFamily="50" charset="-128"/>
                <a:ea typeface="游ゴシック Medium" panose="020B0500000000000000" pitchFamily="50" charset="-128"/>
              </a:rPr>
              <a:t>アレルギー対応は組織で行う</a:t>
            </a:r>
            <a:endParaRPr lang="en-US" altLang="ja-JP" sz="2800" dirty="0" smtClean="0">
              <a:latin typeface="游ゴシック Medium" panose="020B0500000000000000" pitchFamily="50" charset="-128"/>
              <a:ea typeface="游ゴシック Medium" panose="020B0500000000000000" pitchFamily="50" charset="-128"/>
            </a:endParaRPr>
          </a:p>
          <a:p>
            <a:pPr lvl="1"/>
            <a:r>
              <a:rPr lang="ja-JP" altLang="en-US" sz="2505" dirty="0" smtClean="0">
                <a:latin typeface="游ゴシック Medium" panose="020B0500000000000000" pitchFamily="50" charset="-128"/>
                <a:ea typeface="游ゴシック Medium" panose="020B0500000000000000" pitchFamily="50" charset="-128"/>
              </a:rPr>
              <a:t>担任、養護教諭、栄養教諭に任せっきりにならないように</a:t>
            </a:r>
            <a:endParaRPr lang="en-US" altLang="ja-JP" sz="2505" dirty="0">
              <a:latin typeface="游ゴシック Medium" panose="020B0500000000000000" pitchFamily="50" charset="-128"/>
              <a:ea typeface="游ゴシック Medium" panose="020B0500000000000000" pitchFamily="50" charset="-128"/>
            </a:endParaRPr>
          </a:p>
          <a:p>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smtClean="0">
                <a:latin typeface="游ゴシック Medium" panose="020B0500000000000000" pitchFamily="50" charset="-128"/>
                <a:ea typeface="游ゴシック Medium" panose="020B0500000000000000" pitchFamily="50" charset="-128"/>
              </a:rPr>
              <a:t>誰もが緊急時の対応をできるように</a:t>
            </a:r>
            <a:endParaRPr lang="en-US" altLang="ja-JP" sz="2505" dirty="0">
              <a:latin typeface="游ゴシック Medium" panose="020B0500000000000000" pitchFamily="50" charset="-128"/>
              <a:ea typeface="游ゴシック Medium" panose="020B0500000000000000" pitchFamily="50" charset="-128"/>
            </a:endParaRPr>
          </a:p>
          <a:p>
            <a:endParaRPr lang="en-US" altLang="ja-JP" sz="2800" dirty="0" smtClean="0">
              <a:latin typeface="游ゴシック Medium" panose="020B0500000000000000" pitchFamily="50" charset="-128"/>
              <a:ea typeface="游ゴシック Medium" panose="020B0500000000000000" pitchFamily="50" charset="-128"/>
            </a:endParaRPr>
          </a:p>
        </p:txBody>
      </p:sp>
      <p:pic>
        <p:nvPicPr>
          <p:cNvPr id="3074" name="Picture 2" descr="円陣を組む人たちのイラスト（会社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266" y="3696016"/>
            <a:ext cx="3548320" cy="246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435183"/>
      </p:ext>
    </p:extLst>
  </p:cSld>
  <p:clrMapOvr>
    <a:masterClrMapping/>
  </p:clrMapOvr>
  <mc:AlternateContent xmlns:mc="http://schemas.openxmlformats.org/markup-compatibility/2006" xmlns:p14="http://schemas.microsoft.com/office/powerpoint/2010/main">
    <mc:Choice Requires="p14">
      <p:transition spd="slow" p14:dur="2000" advTm="15964"/>
    </mc:Choice>
    <mc:Fallback xmlns="">
      <p:transition spd="slow" advTm="1596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5" name="タイトル 4">
            <a:extLst>
              <a:ext uri="{FF2B5EF4-FFF2-40B4-BE49-F238E27FC236}">
                <a16:creationId xmlns:a16="http://schemas.microsoft.com/office/drawing/2014/main" id="{2656E7BC-96F2-4146-94A0-05176FA189CE}"/>
              </a:ext>
            </a:extLst>
          </p:cNvPr>
          <p:cNvSpPr>
            <a:spLocks noGrp="1"/>
          </p:cNvSpPr>
          <p:nvPr>
            <p:ph type="title"/>
          </p:nvPr>
        </p:nvSpPr>
        <p:spPr>
          <a:xfrm>
            <a:off x="618827" y="345009"/>
            <a:ext cx="7763470" cy="1252534"/>
          </a:xfrm>
        </p:spPr>
        <p:txBody>
          <a:bodyPr>
            <a:normAutofit/>
          </a:bodyPr>
          <a:lstStyle/>
          <a:p>
            <a:r>
              <a:rPr lang="ja-JP" altLang="en-US" sz="4500" dirty="0" smtClean="0">
                <a:latin typeface="游ゴシック Medium" panose="020B0500000000000000" pitchFamily="50" charset="-128"/>
                <a:ea typeface="游ゴシック Medium" panose="020B0500000000000000" pitchFamily="50" charset="-128"/>
              </a:rPr>
              <a:t>つまり</a:t>
            </a:r>
            <a:r>
              <a:rPr lang="en-US" altLang="ja-JP" sz="4500" dirty="0" smtClean="0">
                <a:latin typeface="游ゴシック Medium" panose="020B0500000000000000" pitchFamily="50" charset="-128"/>
                <a:ea typeface="游ゴシック Medium" panose="020B0500000000000000" pitchFamily="50" charset="-128"/>
              </a:rPr>
              <a:t>…</a:t>
            </a:r>
            <a:endParaRPr lang="ja-JP" altLang="en-US" sz="4500" dirty="0">
              <a:latin typeface="游ゴシック Medium" panose="020B0500000000000000" pitchFamily="50" charset="-128"/>
              <a:ea typeface="游ゴシック Medium" panose="020B0500000000000000" pitchFamily="50" charset="-128"/>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6" name="コンテンツ プレースホルダー 5">
            <a:extLst>
              <a:ext uri="{FF2B5EF4-FFF2-40B4-BE49-F238E27FC236}">
                <a16:creationId xmlns:a16="http://schemas.microsoft.com/office/drawing/2014/main" id="{7ACE91B0-AE67-4856-AB6C-DD8F8A5B13B2}"/>
              </a:ext>
            </a:extLst>
          </p:cNvPr>
          <p:cNvSpPr>
            <a:spLocks noGrp="1"/>
          </p:cNvSpPr>
          <p:nvPr>
            <p:ph idx="1"/>
          </p:nvPr>
        </p:nvSpPr>
        <p:spPr>
          <a:xfrm>
            <a:off x="617702" y="2477027"/>
            <a:ext cx="7763470" cy="4017708"/>
          </a:xfrm>
        </p:spPr>
        <p:txBody>
          <a:bodyPr>
            <a:normAutofit/>
          </a:bodyPr>
          <a:lstStyle/>
          <a:p>
            <a:pPr marL="0" indent="0">
              <a:buNone/>
            </a:pPr>
            <a:r>
              <a:rPr lang="ja-JP" altLang="en-US" sz="3600" dirty="0" smtClean="0">
                <a:latin typeface="游ゴシック Medium" panose="020B0500000000000000" pitchFamily="50" charset="-128"/>
                <a:ea typeface="游ゴシック Medium" panose="020B0500000000000000" pitchFamily="50" charset="-128"/>
              </a:rPr>
              <a:t>本来人間にとって</a:t>
            </a:r>
            <a:endParaRPr lang="en-US" altLang="ja-JP" sz="3600" dirty="0" smtClean="0">
              <a:latin typeface="游ゴシック Medium" panose="020B0500000000000000" pitchFamily="50" charset="-128"/>
              <a:ea typeface="游ゴシック Medium" panose="020B0500000000000000" pitchFamily="50" charset="-128"/>
            </a:endParaRPr>
          </a:p>
          <a:p>
            <a:pPr marL="0" indent="0">
              <a:buNone/>
            </a:pPr>
            <a:r>
              <a:rPr lang="ja-JP" altLang="en-US" sz="3600" dirty="0" smtClean="0">
                <a:latin typeface="游ゴシック Medium" panose="020B0500000000000000" pitchFamily="50" charset="-128"/>
                <a:ea typeface="游ゴシック Medium" panose="020B0500000000000000" pitchFamily="50" charset="-128"/>
              </a:rPr>
              <a:t>有益な反応である免疫反応が、</a:t>
            </a:r>
            <a:endParaRPr lang="en-US" altLang="ja-JP" sz="3600" dirty="0" smtClean="0">
              <a:latin typeface="游ゴシック Medium" panose="020B0500000000000000" pitchFamily="50" charset="-128"/>
              <a:ea typeface="游ゴシック Medium" panose="020B0500000000000000" pitchFamily="50" charset="-128"/>
            </a:endParaRPr>
          </a:p>
          <a:p>
            <a:pPr marL="0" indent="0">
              <a:buNone/>
            </a:pPr>
            <a:r>
              <a:rPr lang="ja-JP" altLang="en-US" sz="3600" dirty="0" smtClean="0">
                <a:latin typeface="游ゴシック Medium" panose="020B0500000000000000" pitchFamily="50" charset="-128"/>
                <a:ea typeface="游ゴシック Medium" panose="020B0500000000000000" pitchFamily="50" charset="-128"/>
              </a:rPr>
              <a:t>逆に体にとって好ましくない反応を</a:t>
            </a:r>
            <a:endParaRPr lang="en-US" altLang="ja-JP" sz="3600" dirty="0" smtClean="0">
              <a:latin typeface="游ゴシック Medium" panose="020B0500000000000000" pitchFamily="50" charset="-128"/>
              <a:ea typeface="游ゴシック Medium" panose="020B0500000000000000" pitchFamily="50" charset="-128"/>
            </a:endParaRPr>
          </a:p>
          <a:p>
            <a:pPr marL="0" indent="0">
              <a:buNone/>
            </a:pPr>
            <a:r>
              <a:rPr lang="ja-JP" altLang="en-US" sz="3600" dirty="0" smtClean="0">
                <a:latin typeface="游ゴシック Medium" panose="020B0500000000000000" pitchFamily="50" charset="-128"/>
                <a:ea typeface="游ゴシック Medium" panose="020B0500000000000000" pitchFamily="50" charset="-128"/>
              </a:rPr>
              <a:t>引き起こすこと</a:t>
            </a:r>
            <a:endParaRPr lang="ja-JP" altLang="en-US" sz="36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475982754"/>
      </p:ext>
    </p:extLst>
  </p:cSld>
  <p:clrMapOvr>
    <a:masterClrMapping/>
  </p:clrMapOvr>
  <mc:AlternateContent xmlns:mc="http://schemas.openxmlformats.org/markup-compatibility/2006" xmlns:p14="http://schemas.microsoft.com/office/powerpoint/2010/main">
    <mc:Choice Requires="p14">
      <p:transition spd="slow" p14:dur="2000" advTm="10199"/>
    </mc:Choice>
    <mc:Fallback xmlns="">
      <p:transition spd="slow" advTm="1019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5" name="タイトル 4">
            <a:extLst>
              <a:ext uri="{FF2B5EF4-FFF2-40B4-BE49-F238E27FC236}">
                <a16:creationId xmlns:a16="http://schemas.microsoft.com/office/drawing/2014/main" id="{2656E7BC-96F2-4146-94A0-05176FA189CE}"/>
              </a:ext>
            </a:extLst>
          </p:cNvPr>
          <p:cNvSpPr>
            <a:spLocks noGrp="1"/>
          </p:cNvSpPr>
          <p:nvPr>
            <p:ph type="title"/>
          </p:nvPr>
        </p:nvSpPr>
        <p:spPr>
          <a:xfrm>
            <a:off x="618827" y="377332"/>
            <a:ext cx="7763470" cy="1252534"/>
          </a:xfrm>
        </p:spPr>
        <p:txBody>
          <a:bodyPr>
            <a:normAutofit/>
          </a:bodyPr>
          <a:lstStyle/>
          <a:p>
            <a:r>
              <a:rPr lang="ja-JP" altLang="en-US" sz="4500" dirty="0" smtClean="0">
                <a:latin typeface="游ゴシック Medium" panose="020B0500000000000000" pitchFamily="50" charset="-128"/>
                <a:ea typeface="游ゴシック Medium" panose="020B0500000000000000" pitchFamily="50" charset="-128"/>
              </a:rPr>
              <a:t>最も多いアレルギー反応</a:t>
            </a:r>
            <a:endParaRPr lang="ja-JP" altLang="en-US" sz="4500" dirty="0">
              <a:latin typeface="游ゴシック Medium" panose="020B0500000000000000" pitchFamily="50" charset="-128"/>
              <a:ea typeface="游ゴシック Medium" panose="020B0500000000000000" pitchFamily="50" charset="-128"/>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6" name="コンテンツ プレースホルダー 5">
            <a:extLst>
              <a:ext uri="{FF2B5EF4-FFF2-40B4-BE49-F238E27FC236}">
                <a16:creationId xmlns:a16="http://schemas.microsoft.com/office/drawing/2014/main" id="{7ACE91B0-AE67-4856-AB6C-DD8F8A5B13B2}"/>
              </a:ext>
            </a:extLst>
          </p:cNvPr>
          <p:cNvSpPr>
            <a:spLocks noGrp="1"/>
          </p:cNvSpPr>
          <p:nvPr>
            <p:ph idx="1"/>
          </p:nvPr>
        </p:nvSpPr>
        <p:spPr>
          <a:xfrm>
            <a:off x="618827" y="1873725"/>
            <a:ext cx="7763470" cy="4017708"/>
          </a:xfrm>
        </p:spPr>
        <p:txBody>
          <a:bodyPr>
            <a:normAutofit/>
          </a:bodyPr>
          <a:lstStyle/>
          <a:p>
            <a:pPr marL="0" indent="0">
              <a:buNone/>
            </a:pPr>
            <a:r>
              <a:rPr lang="ja-JP" altLang="en-US" sz="3600" dirty="0" smtClean="0">
                <a:latin typeface="游ゴシック Medium" panose="020B0500000000000000" pitchFamily="50" charset="-128"/>
                <a:ea typeface="游ゴシック Medium" panose="020B0500000000000000" pitchFamily="50" charset="-128"/>
              </a:rPr>
              <a:t>花粉や食べ物など本来無害なもの</a:t>
            </a:r>
            <a:endParaRPr lang="en-US" altLang="ja-JP" sz="3600" dirty="0" smtClean="0">
              <a:latin typeface="游ゴシック Medium" panose="020B0500000000000000" pitchFamily="50" charset="-128"/>
              <a:ea typeface="游ゴシック Medium" panose="020B0500000000000000" pitchFamily="50" charset="-128"/>
            </a:endParaRPr>
          </a:p>
          <a:p>
            <a:pPr marL="0" indent="0">
              <a:buNone/>
            </a:pPr>
            <a:r>
              <a:rPr lang="ja-JP" altLang="en-US" sz="3600" dirty="0" smtClean="0">
                <a:latin typeface="游ゴシック Medium" panose="020B0500000000000000" pitchFamily="50" charset="-128"/>
                <a:ea typeface="游ゴシック Medium" panose="020B0500000000000000" pitchFamily="50" charset="-128"/>
              </a:rPr>
              <a:t>（これらがアレルギーの原因になるときアレルゲンと呼ぶ）に対して</a:t>
            </a:r>
            <a:endParaRPr lang="en-US" altLang="ja-JP" sz="3600" dirty="0" smtClean="0">
              <a:latin typeface="游ゴシック Medium" panose="020B0500000000000000" pitchFamily="50" charset="-128"/>
              <a:ea typeface="游ゴシック Medium" panose="020B0500000000000000" pitchFamily="50" charset="-128"/>
            </a:endParaRPr>
          </a:p>
          <a:p>
            <a:pPr marL="0" indent="0">
              <a:buNone/>
            </a:pPr>
            <a:r>
              <a:rPr lang="en-US" altLang="ja-JP" sz="3600" dirty="0" err="1" smtClean="0">
                <a:latin typeface="游ゴシック Medium" panose="020B0500000000000000" pitchFamily="50" charset="-128"/>
                <a:ea typeface="游ゴシック Medium" panose="020B0500000000000000" pitchFamily="50" charset="-128"/>
              </a:rPr>
              <a:t>IgE</a:t>
            </a:r>
            <a:r>
              <a:rPr lang="ja-JP" altLang="en-US" sz="3600" dirty="0" smtClean="0">
                <a:latin typeface="游ゴシック Medium" panose="020B0500000000000000" pitchFamily="50" charset="-128"/>
                <a:ea typeface="游ゴシック Medium" panose="020B0500000000000000" pitchFamily="50" charset="-128"/>
              </a:rPr>
              <a:t>抗体を作る</a:t>
            </a:r>
            <a:endParaRPr lang="en-US" altLang="ja-JP" sz="3600" dirty="0" smtClean="0">
              <a:latin typeface="游ゴシック Medium" panose="020B0500000000000000" pitchFamily="50" charset="-128"/>
              <a:ea typeface="游ゴシック Medium" panose="020B0500000000000000" pitchFamily="50" charset="-128"/>
            </a:endParaRPr>
          </a:p>
        </p:txBody>
      </p:sp>
      <p:pic>
        <p:nvPicPr>
          <p:cNvPr id="1026" name="Picture 2" descr="花粉を出すブタクサ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730" y="3667943"/>
            <a:ext cx="2787130" cy="27871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花粉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988" y="3882579"/>
            <a:ext cx="1827728" cy="182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281995"/>
      </p:ext>
    </p:extLst>
  </p:cSld>
  <p:clrMapOvr>
    <a:masterClrMapping/>
  </p:clrMapOvr>
  <mc:AlternateContent xmlns:mc="http://schemas.openxmlformats.org/markup-compatibility/2006" xmlns:p14="http://schemas.microsoft.com/office/powerpoint/2010/main">
    <mc:Choice Requires="p14">
      <p:transition spd="slow" p14:dur="2000" advTm="15513"/>
    </mc:Choice>
    <mc:Fallback xmlns="">
      <p:transition spd="slow" advTm="1551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5" name="タイトル 4">
            <a:extLst>
              <a:ext uri="{FF2B5EF4-FFF2-40B4-BE49-F238E27FC236}">
                <a16:creationId xmlns:a16="http://schemas.microsoft.com/office/drawing/2014/main" id="{2656E7BC-96F2-4146-94A0-05176FA189CE}"/>
              </a:ext>
            </a:extLst>
          </p:cNvPr>
          <p:cNvSpPr>
            <a:spLocks noGrp="1"/>
          </p:cNvSpPr>
          <p:nvPr>
            <p:ph type="title"/>
          </p:nvPr>
        </p:nvSpPr>
        <p:spPr>
          <a:xfrm>
            <a:off x="618827" y="345009"/>
            <a:ext cx="7763470" cy="1252534"/>
          </a:xfrm>
        </p:spPr>
        <p:txBody>
          <a:bodyPr>
            <a:normAutofit/>
          </a:bodyPr>
          <a:lstStyle/>
          <a:p>
            <a:r>
              <a:rPr lang="en-US" altLang="ja-JP" sz="3600" dirty="0" err="1" smtClean="0">
                <a:latin typeface="游ゴシック Medium" panose="020B0500000000000000" pitchFamily="50" charset="-128"/>
                <a:ea typeface="游ゴシック Medium" panose="020B0500000000000000" pitchFamily="50" charset="-128"/>
              </a:rPr>
              <a:t>I</a:t>
            </a:r>
            <a:r>
              <a:rPr lang="en-US" altLang="ja-JP" sz="3600" dirty="0" err="1">
                <a:latin typeface="游ゴシック Medium" panose="020B0500000000000000" pitchFamily="50" charset="-128"/>
                <a:ea typeface="游ゴシック Medium" panose="020B0500000000000000" pitchFamily="50" charset="-128"/>
              </a:rPr>
              <a:t>g</a:t>
            </a:r>
            <a:r>
              <a:rPr lang="en-US" altLang="ja-JP" sz="3600" dirty="0" err="1" smtClean="0">
                <a:latin typeface="游ゴシック Medium" panose="020B0500000000000000" pitchFamily="50" charset="-128"/>
                <a:ea typeface="游ゴシック Medium" panose="020B0500000000000000" pitchFamily="50" charset="-128"/>
              </a:rPr>
              <a:t>E</a:t>
            </a:r>
            <a:r>
              <a:rPr lang="ja-JP" altLang="en-US" sz="3600" dirty="0" smtClean="0">
                <a:latin typeface="游ゴシック Medium" panose="020B0500000000000000" pitchFamily="50" charset="-128"/>
                <a:ea typeface="游ゴシック Medium" panose="020B0500000000000000" pitchFamily="50" charset="-128"/>
              </a:rPr>
              <a:t>依存性食物アレルギー発症の</a:t>
            </a:r>
            <a:r>
              <a:rPr lang="en-US" altLang="ja-JP" sz="3600" dirty="0" smtClean="0">
                <a:latin typeface="游ゴシック Medium" panose="020B0500000000000000" pitchFamily="50" charset="-128"/>
                <a:ea typeface="游ゴシック Medium" panose="020B0500000000000000" pitchFamily="50" charset="-128"/>
              </a:rPr>
              <a:t/>
            </a:r>
            <a:br>
              <a:rPr lang="en-US" altLang="ja-JP" sz="3600" dirty="0" smtClean="0">
                <a:latin typeface="游ゴシック Medium" panose="020B0500000000000000" pitchFamily="50" charset="-128"/>
                <a:ea typeface="游ゴシック Medium" panose="020B0500000000000000" pitchFamily="50" charset="-128"/>
              </a:rPr>
            </a:br>
            <a:r>
              <a:rPr lang="ja-JP" altLang="en-US" sz="3600" dirty="0" smtClean="0">
                <a:latin typeface="游ゴシック Medium" panose="020B0500000000000000" pitchFamily="50" charset="-128"/>
                <a:ea typeface="游ゴシック Medium" panose="020B0500000000000000" pitchFamily="50" charset="-128"/>
              </a:rPr>
              <a:t>メカニズム</a:t>
            </a:r>
            <a:endParaRPr lang="ja-JP" altLang="en-US" sz="3600" dirty="0">
              <a:latin typeface="游ゴシック Medium" panose="020B0500000000000000" pitchFamily="50" charset="-128"/>
              <a:ea typeface="游ゴシック Medium" panose="020B0500000000000000" pitchFamily="50" charset="-128"/>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pic>
        <p:nvPicPr>
          <p:cNvPr id="7" name="コンテンツ プレースホルダー 6"/>
          <p:cNvPicPr>
            <a:picLocks noGrp="1" noChangeAspect="1"/>
          </p:cNvPicPr>
          <p:nvPr>
            <p:ph idx="1"/>
          </p:nvPr>
        </p:nvPicPr>
        <p:blipFill rotWithShape="1">
          <a:blip r:embed="rId3"/>
          <a:srcRect t="15011"/>
          <a:stretch/>
        </p:blipFill>
        <p:spPr>
          <a:xfrm>
            <a:off x="202641" y="1871935"/>
            <a:ext cx="8618401" cy="3168352"/>
          </a:xfrm>
          <a:prstGeom prst="rect">
            <a:avLst/>
          </a:prstGeom>
        </p:spPr>
      </p:pic>
      <p:sp>
        <p:nvSpPr>
          <p:cNvPr id="8" name="テキスト ボックス 7"/>
          <p:cNvSpPr txBox="1"/>
          <p:nvPr/>
        </p:nvSpPr>
        <p:spPr>
          <a:xfrm>
            <a:off x="416923" y="5388132"/>
            <a:ext cx="9001000"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出典：アレルギーポータル「食物アレルギーによって起こる症状と治療について」</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04773929"/>
      </p:ext>
    </p:extLst>
  </p:cSld>
  <p:clrMapOvr>
    <a:masterClrMapping/>
  </p:clrMapOvr>
  <mc:AlternateContent xmlns:mc="http://schemas.openxmlformats.org/markup-compatibility/2006" xmlns:p14="http://schemas.microsoft.com/office/powerpoint/2010/main">
    <mc:Choice Requires="p14">
      <p:transition spd="slow" p14:dur="2000" advTm="45015"/>
    </mc:Choice>
    <mc:Fallback xmlns="">
      <p:transition spd="slow" advTm="4501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5" name="タイトル 4">
            <a:extLst>
              <a:ext uri="{FF2B5EF4-FFF2-40B4-BE49-F238E27FC236}">
                <a16:creationId xmlns:a16="http://schemas.microsoft.com/office/drawing/2014/main" id="{2656E7BC-96F2-4146-94A0-05176FA189CE}"/>
              </a:ext>
            </a:extLst>
          </p:cNvPr>
          <p:cNvSpPr>
            <a:spLocks noGrp="1"/>
          </p:cNvSpPr>
          <p:nvPr>
            <p:ph type="title"/>
          </p:nvPr>
        </p:nvSpPr>
        <p:spPr>
          <a:xfrm>
            <a:off x="618827" y="345009"/>
            <a:ext cx="7763470" cy="1252534"/>
          </a:xfrm>
        </p:spPr>
        <p:txBody>
          <a:bodyPr>
            <a:normAutofit/>
          </a:bodyPr>
          <a:lstStyle/>
          <a:p>
            <a:r>
              <a:rPr lang="ja-JP" altLang="en-US" sz="3600" dirty="0">
                <a:latin typeface="游ゴシック Medium" panose="020B0500000000000000" pitchFamily="50" charset="-128"/>
                <a:ea typeface="游ゴシック Medium" panose="020B0500000000000000" pitchFamily="50" charset="-128"/>
              </a:rPr>
              <a:t>牛乳の抗体は牛乳だけに反応</a:t>
            </a:r>
            <a:r>
              <a:rPr lang="ja-JP" altLang="en-US" sz="3600" dirty="0" smtClean="0">
                <a:latin typeface="游ゴシック Medium" panose="020B0500000000000000" pitchFamily="50" charset="-128"/>
                <a:ea typeface="游ゴシック Medium" panose="020B0500000000000000" pitchFamily="50" charset="-128"/>
              </a:rPr>
              <a:t>する</a:t>
            </a:r>
            <a:endParaRPr lang="ja-JP" altLang="en-US" sz="3600" dirty="0">
              <a:latin typeface="游ゴシック Medium" panose="020B0500000000000000" pitchFamily="50" charset="-128"/>
              <a:ea typeface="游ゴシック Medium" panose="020B0500000000000000" pitchFamily="50" charset="-128"/>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6" name="コンテンツ プレースホルダー 5">
            <a:extLst>
              <a:ext uri="{FF2B5EF4-FFF2-40B4-BE49-F238E27FC236}">
                <a16:creationId xmlns:a16="http://schemas.microsoft.com/office/drawing/2014/main" id="{7ACE91B0-AE67-4856-AB6C-DD8F8A5B13B2}"/>
              </a:ext>
            </a:extLst>
          </p:cNvPr>
          <p:cNvSpPr>
            <a:spLocks noGrp="1"/>
          </p:cNvSpPr>
          <p:nvPr>
            <p:ph idx="1"/>
          </p:nvPr>
        </p:nvSpPr>
        <p:spPr>
          <a:xfrm>
            <a:off x="767410" y="4240906"/>
            <a:ext cx="6648971" cy="1768047"/>
          </a:xfrm>
        </p:spPr>
        <p:txBody>
          <a:bodyPr>
            <a:normAutofit fontScale="85000" lnSpcReduction="20000"/>
          </a:bodyPr>
          <a:lstStyle/>
          <a:p>
            <a:pPr marL="0" indent="0">
              <a:lnSpc>
                <a:spcPct val="150000"/>
              </a:lnSpc>
              <a:buNone/>
            </a:pP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卵や小麦の抗体は別の形をしているため</a:t>
            </a:r>
            <a:endParaRPr lang="en-US" altLang="ja-JP" sz="2800" dirty="0">
              <a:latin typeface="游ゴシック Medium" panose="020B0500000000000000" pitchFamily="50" charset="-128"/>
              <a:ea typeface="游ゴシック Medium" panose="020B0500000000000000" pitchFamily="50" charset="-128"/>
            </a:endParaRPr>
          </a:p>
          <a:p>
            <a:pPr marL="0" indent="0">
              <a:lnSpc>
                <a:spcPct val="150000"/>
              </a:lnSpc>
              <a:buNone/>
            </a:pPr>
            <a:r>
              <a:rPr lang="ja-JP" altLang="en-US" sz="2800" dirty="0" smtClean="0">
                <a:latin typeface="游ゴシック Medium" panose="020B0500000000000000" pitchFamily="50" charset="-128"/>
                <a:ea typeface="游ゴシック Medium" panose="020B0500000000000000" pitchFamily="50" charset="-128"/>
              </a:rPr>
              <a:t>　牛乳</a:t>
            </a:r>
            <a:r>
              <a:rPr lang="ja-JP" altLang="en-US" sz="2800" dirty="0">
                <a:latin typeface="游ゴシック Medium" panose="020B0500000000000000" pitchFamily="50" charset="-128"/>
                <a:ea typeface="游ゴシック Medium" panose="020B0500000000000000" pitchFamily="50" charset="-128"/>
              </a:rPr>
              <a:t>アレルギーの人は卵や小麦では症状を</a:t>
            </a:r>
            <a:endParaRPr lang="en-US" altLang="ja-JP" sz="2800" dirty="0">
              <a:latin typeface="游ゴシック Medium" panose="020B0500000000000000" pitchFamily="50" charset="-128"/>
              <a:ea typeface="游ゴシック Medium" panose="020B0500000000000000" pitchFamily="50" charset="-128"/>
            </a:endParaRPr>
          </a:p>
          <a:p>
            <a:pPr marL="0" indent="0">
              <a:lnSpc>
                <a:spcPct val="150000"/>
              </a:lnSpc>
              <a:buNone/>
            </a:pPr>
            <a:r>
              <a:rPr lang="ja-JP" altLang="en-US" sz="2800" dirty="0" smtClean="0">
                <a:latin typeface="游ゴシック Medium" panose="020B0500000000000000" pitchFamily="50" charset="-128"/>
                <a:ea typeface="游ゴシック Medium" panose="020B0500000000000000" pitchFamily="50" charset="-128"/>
              </a:rPr>
              <a:t>　起こさない</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endParaRPr lang="en-US" altLang="ja-JP" sz="2800" dirty="0" smtClean="0">
              <a:latin typeface="游ゴシック Medium" panose="020B0500000000000000" pitchFamily="50" charset="-128"/>
              <a:ea typeface="游ゴシック Medium" panose="020B0500000000000000" pitchFamily="50" charset="-128"/>
            </a:endParaRPr>
          </a:p>
        </p:txBody>
      </p:sp>
      <p:pic>
        <p:nvPicPr>
          <p:cNvPr id="2050" name="Picture 2" descr="牛乳パック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878" y="1939567"/>
            <a:ext cx="1401804" cy="16991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抗体のキャラクター（青）"/>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37935">
            <a:off x="1101255" y="1746338"/>
            <a:ext cx="2143742" cy="23217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1.bp.blogspot.com/-kKGgPn8mZ-0/XtHy2toNFfI/AAAAAAABZJg/OYGZa711ePodx3ylgF1DpiDyLD6nQB_EwCNcBGAsYHQ/s1600/body_character_koutai_antibody_oran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858" y="4275341"/>
            <a:ext cx="1577663" cy="170913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014081" y="2907209"/>
            <a:ext cx="3376245" cy="584775"/>
          </a:xfrm>
          <a:prstGeom prst="rect">
            <a:avLst/>
          </a:prstGeom>
          <a:noFill/>
        </p:spPr>
        <p:txBody>
          <a:bodyPr wrap="none" rtlCol="0">
            <a:spAutoFit/>
          </a:bodyPr>
          <a:lstStyle/>
          <a:p>
            <a:r>
              <a:rPr kumimoji="1" lang="ja-JP" altLang="en-US" sz="2800" dirty="0" smtClean="0"/>
              <a:t>牛乳</a:t>
            </a:r>
            <a:r>
              <a:rPr kumimoji="1" lang="ja-JP" altLang="en-US" sz="3200" b="1" dirty="0" smtClean="0">
                <a:solidFill>
                  <a:srgbClr val="FF0000"/>
                </a:solidFill>
              </a:rPr>
              <a:t>特異的</a:t>
            </a:r>
            <a:r>
              <a:rPr kumimoji="1" lang="en-US" altLang="ja-JP" sz="2800" dirty="0" err="1" smtClean="0"/>
              <a:t>IgE</a:t>
            </a:r>
            <a:r>
              <a:rPr kumimoji="1" lang="ja-JP" altLang="en-US" sz="2800" dirty="0" smtClean="0"/>
              <a:t>抗体</a:t>
            </a:r>
            <a:endParaRPr kumimoji="1" lang="ja-JP" altLang="en-US" sz="2800" dirty="0"/>
          </a:p>
        </p:txBody>
      </p:sp>
      <p:sp>
        <p:nvSpPr>
          <p:cNvPr id="12" name="テキスト ボックス 11"/>
          <p:cNvSpPr txBox="1"/>
          <p:nvPr/>
        </p:nvSpPr>
        <p:spPr>
          <a:xfrm>
            <a:off x="6804818" y="5956340"/>
            <a:ext cx="2252540" cy="461665"/>
          </a:xfrm>
          <a:prstGeom prst="rect">
            <a:avLst/>
          </a:prstGeom>
          <a:noFill/>
        </p:spPr>
        <p:txBody>
          <a:bodyPr wrap="none" rtlCol="0">
            <a:spAutoFit/>
          </a:bodyPr>
          <a:lstStyle/>
          <a:p>
            <a:r>
              <a:rPr lang="ja-JP" altLang="en-US" sz="2000" dirty="0"/>
              <a:t>卵</a:t>
            </a:r>
            <a:r>
              <a:rPr kumimoji="1" lang="ja-JP" altLang="en-US" sz="2400" b="1" dirty="0" smtClean="0">
                <a:solidFill>
                  <a:srgbClr val="FF0000"/>
                </a:solidFill>
              </a:rPr>
              <a:t>特異的</a:t>
            </a:r>
            <a:r>
              <a:rPr kumimoji="1" lang="en-US" altLang="ja-JP" sz="2000" dirty="0" err="1" smtClean="0"/>
              <a:t>IgE</a:t>
            </a:r>
            <a:r>
              <a:rPr kumimoji="1" lang="ja-JP" altLang="en-US" sz="2000" dirty="0" smtClean="0"/>
              <a:t>抗体</a:t>
            </a:r>
            <a:endParaRPr kumimoji="1" lang="ja-JP" altLang="en-US" sz="2000" dirty="0"/>
          </a:p>
        </p:txBody>
      </p:sp>
    </p:spTree>
    <p:extLst>
      <p:ext uri="{BB962C8B-B14F-4D97-AF65-F5344CB8AC3E}">
        <p14:creationId xmlns:p14="http://schemas.microsoft.com/office/powerpoint/2010/main" val="10626622"/>
      </p:ext>
    </p:extLst>
  </p:cSld>
  <p:clrMapOvr>
    <a:masterClrMapping/>
  </p:clrMapOvr>
  <mc:AlternateContent xmlns:mc="http://schemas.openxmlformats.org/markup-compatibility/2006" xmlns:p14="http://schemas.microsoft.com/office/powerpoint/2010/main">
    <mc:Choice Requires="p14">
      <p:transition spd="slow" p14:dur="2000" advTm="26476"/>
    </mc:Choice>
    <mc:Fallback xmlns="">
      <p:transition spd="slow" advTm="2647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887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5" name="タイトル 4">
            <a:extLst>
              <a:ext uri="{FF2B5EF4-FFF2-40B4-BE49-F238E27FC236}">
                <a16:creationId xmlns:a16="http://schemas.microsoft.com/office/drawing/2014/main" id="{2656E7BC-96F2-4146-94A0-05176FA189CE}"/>
              </a:ext>
            </a:extLst>
          </p:cNvPr>
          <p:cNvSpPr>
            <a:spLocks noGrp="1"/>
          </p:cNvSpPr>
          <p:nvPr>
            <p:ph type="title"/>
          </p:nvPr>
        </p:nvSpPr>
        <p:spPr>
          <a:xfrm>
            <a:off x="618827" y="345009"/>
            <a:ext cx="7763470" cy="1252534"/>
          </a:xfrm>
        </p:spPr>
        <p:txBody>
          <a:bodyPr>
            <a:noAutofit/>
          </a:bodyPr>
          <a:lstStyle/>
          <a:p>
            <a:r>
              <a:rPr lang="ja-JP" altLang="en-US" sz="3600" dirty="0">
                <a:latin typeface="游ゴシック Medium" panose="020B0500000000000000" pitchFamily="50" charset="-128"/>
                <a:ea typeface="游ゴシック Medium" panose="020B0500000000000000" pitchFamily="50" charset="-128"/>
              </a:rPr>
              <a:t>食物アレルギーによって起こる</a:t>
            </a:r>
            <a:r>
              <a:rPr lang="ja-JP" altLang="en-US" sz="3600" dirty="0" smtClean="0">
                <a:latin typeface="游ゴシック Medium" panose="020B0500000000000000" pitchFamily="50" charset="-128"/>
                <a:ea typeface="游ゴシック Medium" panose="020B0500000000000000" pitchFamily="50" charset="-128"/>
              </a:rPr>
              <a:t>症状</a:t>
            </a:r>
            <a:endParaRPr lang="ja-JP" altLang="en-US" sz="3600" dirty="0">
              <a:latin typeface="游ゴシック Medium" panose="020B0500000000000000" pitchFamily="50" charset="-128"/>
              <a:ea typeface="游ゴシック Medium" panose="020B0500000000000000" pitchFamily="50" charset="-128"/>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6" y="1584962"/>
            <a:ext cx="8013252" cy="17280"/>
          </a:xfrm>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 name="connsiteX0" fmla="*/ 0 w 8013252"/>
              <a:gd name="connsiteY0" fmla="*/ 0 h 17280"/>
              <a:gd name="connsiteX1" fmla="*/ 587638 w 8013252"/>
              <a:gd name="connsiteY1" fmla="*/ 0 h 17280"/>
              <a:gd name="connsiteX2" fmla="*/ 1015012 w 8013252"/>
              <a:gd name="connsiteY2" fmla="*/ 0 h 17280"/>
              <a:gd name="connsiteX3" fmla="*/ 1843048 w 8013252"/>
              <a:gd name="connsiteY3" fmla="*/ 0 h 17280"/>
              <a:gd name="connsiteX4" fmla="*/ 2430686 w 8013252"/>
              <a:gd name="connsiteY4" fmla="*/ 0 h 17280"/>
              <a:gd name="connsiteX5" fmla="*/ 3018325 w 8013252"/>
              <a:gd name="connsiteY5" fmla="*/ 0 h 17280"/>
              <a:gd name="connsiteX6" fmla="*/ 3846361 w 8013252"/>
              <a:gd name="connsiteY6" fmla="*/ 0 h 17280"/>
              <a:gd name="connsiteX7" fmla="*/ 4353867 w 8013252"/>
              <a:gd name="connsiteY7" fmla="*/ 0 h 17280"/>
              <a:gd name="connsiteX8" fmla="*/ 5181903 w 8013252"/>
              <a:gd name="connsiteY8" fmla="*/ 0 h 17280"/>
              <a:gd name="connsiteX9" fmla="*/ 6009939 w 8013252"/>
              <a:gd name="connsiteY9" fmla="*/ 0 h 17280"/>
              <a:gd name="connsiteX10" fmla="*/ 6677710 w 8013252"/>
              <a:gd name="connsiteY10" fmla="*/ 0 h 17280"/>
              <a:gd name="connsiteX11" fmla="*/ 8013252 w 8013252"/>
              <a:gd name="connsiteY11" fmla="*/ 0 h 17280"/>
              <a:gd name="connsiteX12" fmla="*/ 8013252 w 8013252"/>
              <a:gd name="connsiteY12" fmla="*/ 17280 h 17280"/>
              <a:gd name="connsiteX13" fmla="*/ 7585879 w 8013252"/>
              <a:gd name="connsiteY13" fmla="*/ 17280 h 17280"/>
              <a:gd name="connsiteX14" fmla="*/ 6757843 w 8013252"/>
              <a:gd name="connsiteY14" fmla="*/ 17280 h 17280"/>
              <a:gd name="connsiteX15" fmla="*/ 6250337 w 8013252"/>
              <a:gd name="connsiteY15" fmla="*/ 17280 h 17280"/>
              <a:gd name="connsiteX16" fmla="*/ 5582566 w 8013252"/>
              <a:gd name="connsiteY16" fmla="*/ 17280 h 17280"/>
              <a:gd name="connsiteX17" fmla="*/ 4754530 w 8013252"/>
              <a:gd name="connsiteY17" fmla="*/ 17280 h 17280"/>
              <a:gd name="connsiteX18" fmla="*/ 4086759 w 8013252"/>
              <a:gd name="connsiteY18" fmla="*/ 17280 h 17280"/>
              <a:gd name="connsiteX19" fmla="*/ 3659385 w 8013252"/>
              <a:gd name="connsiteY19" fmla="*/ 17280 h 17280"/>
              <a:gd name="connsiteX20" fmla="*/ 3151879 w 8013252"/>
              <a:gd name="connsiteY20" fmla="*/ 17280 h 17280"/>
              <a:gd name="connsiteX21" fmla="*/ 2323843 w 8013252"/>
              <a:gd name="connsiteY21" fmla="*/ 17280 h 17280"/>
              <a:gd name="connsiteX22" fmla="*/ 1656072 w 8013252"/>
              <a:gd name="connsiteY22" fmla="*/ 17280 h 17280"/>
              <a:gd name="connsiteX23" fmla="*/ 1148566 w 8013252"/>
              <a:gd name="connsiteY23" fmla="*/ 17280 h 17280"/>
              <a:gd name="connsiteX24" fmla="*/ 0 w 8013252"/>
              <a:gd name="connsiteY24" fmla="*/ 17280 h 17280"/>
              <a:gd name="connsiteX25" fmla="*/ 0 w 8013252"/>
              <a:gd name="connsiteY25"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3252" h="17280" fill="none" extrusionOk="0">
                <a:moveTo>
                  <a:pt x="0" y="0"/>
                </a:moveTo>
                <a:cubicBezTo>
                  <a:pt x="101738" y="28623"/>
                  <a:pt x="328349" y="11929"/>
                  <a:pt x="427373" y="0"/>
                </a:cubicBezTo>
                <a:cubicBezTo>
                  <a:pt x="529389" y="-3449"/>
                  <a:pt x="1019639" y="13995"/>
                  <a:pt x="1175277" y="0"/>
                </a:cubicBezTo>
                <a:cubicBezTo>
                  <a:pt x="1331943" y="-29797"/>
                  <a:pt x="1410847" y="1856"/>
                  <a:pt x="1602650" y="0"/>
                </a:cubicBezTo>
                <a:cubicBezTo>
                  <a:pt x="1828721" y="-3252"/>
                  <a:pt x="2069482" y="16192"/>
                  <a:pt x="2190289" y="0"/>
                </a:cubicBezTo>
                <a:cubicBezTo>
                  <a:pt x="2319603" y="32562"/>
                  <a:pt x="2883591" y="8171"/>
                  <a:pt x="3018325" y="0"/>
                </a:cubicBezTo>
                <a:cubicBezTo>
                  <a:pt x="3190213" y="4215"/>
                  <a:pt x="3473499" y="-11711"/>
                  <a:pt x="3686096" y="0"/>
                </a:cubicBezTo>
                <a:cubicBezTo>
                  <a:pt x="3929851" y="-38889"/>
                  <a:pt x="4140344" y="5825"/>
                  <a:pt x="4433999" y="0"/>
                </a:cubicBezTo>
                <a:cubicBezTo>
                  <a:pt x="4733104" y="31796"/>
                  <a:pt x="4862837" y="-30263"/>
                  <a:pt x="5021638" y="0"/>
                </a:cubicBezTo>
                <a:cubicBezTo>
                  <a:pt x="5194854" y="6290"/>
                  <a:pt x="5405840" y="-12085"/>
                  <a:pt x="5689409" y="0"/>
                </a:cubicBezTo>
                <a:cubicBezTo>
                  <a:pt x="5932397" y="87268"/>
                  <a:pt x="6208947" y="-20640"/>
                  <a:pt x="6517445" y="0"/>
                </a:cubicBezTo>
                <a:cubicBezTo>
                  <a:pt x="6794994" y="-21573"/>
                  <a:pt x="6828769" y="-1979"/>
                  <a:pt x="7024951" y="0"/>
                </a:cubicBezTo>
                <a:cubicBezTo>
                  <a:pt x="7272960" y="15038"/>
                  <a:pt x="7766947" y="22860"/>
                  <a:pt x="8013252" y="0"/>
                </a:cubicBezTo>
                <a:cubicBezTo>
                  <a:pt x="8012364" y="2798"/>
                  <a:pt x="8014011" y="10881"/>
                  <a:pt x="8013252" y="17280"/>
                </a:cubicBezTo>
                <a:cubicBezTo>
                  <a:pt x="7820331" y="-30507"/>
                  <a:pt x="7692560" y="-8277"/>
                  <a:pt x="7425614" y="17280"/>
                </a:cubicBezTo>
                <a:cubicBezTo>
                  <a:pt x="7144346" y="40789"/>
                  <a:pt x="7110816" y="13466"/>
                  <a:pt x="6998240" y="17280"/>
                </a:cubicBezTo>
                <a:cubicBezTo>
                  <a:pt x="6953713" y="12356"/>
                  <a:pt x="6625331" y="-44976"/>
                  <a:pt x="6330469" y="17280"/>
                </a:cubicBezTo>
                <a:cubicBezTo>
                  <a:pt x="6046858" y="36062"/>
                  <a:pt x="6060429" y="25867"/>
                  <a:pt x="5822963" y="17280"/>
                </a:cubicBezTo>
                <a:cubicBezTo>
                  <a:pt x="5575608" y="1504"/>
                  <a:pt x="5385441" y="28556"/>
                  <a:pt x="5155192" y="17280"/>
                </a:cubicBezTo>
                <a:cubicBezTo>
                  <a:pt x="4927490" y="40930"/>
                  <a:pt x="4618781" y="5944"/>
                  <a:pt x="4487421" y="17280"/>
                </a:cubicBezTo>
                <a:cubicBezTo>
                  <a:pt x="4345889" y="19130"/>
                  <a:pt x="4010039" y="54742"/>
                  <a:pt x="3819650" y="17280"/>
                </a:cubicBezTo>
                <a:cubicBezTo>
                  <a:pt x="3576748" y="5431"/>
                  <a:pt x="3358721" y="34612"/>
                  <a:pt x="3151879" y="17280"/>
                </a:cubicBezTo>
                <a:cubicBezTo>
                  <a:pt x="2960932" y="-5836"/>
                  <a:pt x="2698862" y="-1630"/>
                  <a:pt x="2564241" y="17280"/>
                </a:cubicBezTo>
                <a:cubicBezTo>
                  <a:pt x="2345442" y="58492"/>
                  <a:pt x="2063269" y="-38878"/>
                  <a:pt x="1816337" y="17280"/>
                </a:cubicBezTo>
                <a:cubicBezTo>
                  <a:pt x="1543941" y="24188"/>
                  <a:pt x="1367205" y="70683"/>
                  <a:pt x="1148566" y="17280"/>
                </a:cubicBezTo>
                <a:cubicBezTo>
                  <a:pt x="907018" y="4785"/>
                  <a:pt x="393278" y="30918"/>
                  <a:pt x="0" y="17280"/>
                </a:cubicBezTo>
                <a:cubicBezTo>
                  <a:pt x="1235" y="11282"/>
                  <a:pt x="37" y="5162"/>
                  <a:pt x="0" y="0"/>
                </a:cubicBezTo>
                <a:close/>
              </a:path>
              <a:path w="8013252" h="17280" stroke="0" extrusionOk="0">
                <a:moveTo>
                  <a:pt x="0" y="0"/>
                </a:moveTo>
                <a:cubicBezTo>
                  <a:pt x="244392" y="-22045"/>
                  <a:pt x="458156" y="13359"/>
                  <a:pt x="587638" y="0"/>
                </a:cubicBezTo>
                <a:cubicBezTo>
                  <a:pt x="731399" y="-33689"/>
                  <a:pt x="837779" y="-24685"/>
                  <a:pt x="1015012" y="0"/>
                </a:cubicBezTo>
                <a:cubicBezTo>
                  <a:pt x="1212429" y="10039"/>
                  <a:pt x="1437598" y="9128"/>
                  <a:pt x="1843048" y="0"/>
                </a:cubicBezTo>
                <a:cubicBezTo>
                  <a:pt x="2257410" y="26492"/>
                  <a:pt x="2272821" y="24304"/>
                  <a:pt x="2430686" y="0"/>
                </a:cubicBezTo>
                <a:cubicBezTo>
                  <a:pt x="2587341" y="-63544"/>
                  <a:pt x="2814867" y="-2929"/>
                  <a:pt x="3018325" y="0"/>
                </a:cubicBezTo>
                <a:cubicBezTo>
                  <a:pt x="3220584" y="32751"/>
                  <a:pt x="3436976" y="-216"/>
                  <a:pt x="3846361" y="0"/>
                </a:cubicBezTo>
                <a:cubicBezTo>
                  <a:pt x="4273626" y="161"/>
                  <a:pt x="4132590" y="-6726"/>
                  <a:pt x="4353867" y="0"/>
                </a:cubicBezTo>
                <a:cubicBezTo>
                  <a:pt x="4610402" y="8537"/>
                  <a:pt x="5021113" y="-37169"/>
                  <a:pt x="5181903" y="0"/>
                </a:cubicBezTo>
                <a:cubicBezTo>
                  <a:pt x="5398868" y="8685"/>
                  <a:pt x="5833067" y="-33644"/>
                  <a:pt x="6009939" y="0"/>
                </a:cubicBezTo>
                <a:cubicBezTo>
                  <a:pt x="6221766" y="76071"/>
                  <a:pt x="6405534" y="12510"/>
                  <a:pt x="6677710" y="0"/>
                </a:cubicBezTo>
                <a:cubicBezTo>
                  <a:pt x="7014307" y="-38328"/>
                  <a:pt x="7458674" y="-83449"/>
                  <a:pt x="8013252" y="0"/>
                </a:cubicBezTo>
                <a:cubicBezTo>
                  <a:pt x="8014342" y="6323"/>
                  <a:pt x="8013289" y="11766"/>
                  <a:pt x="8013252" y="17280"/>
                </a:cubicBezTo>
                <a:cubicBezTo>
                  <a:pt x="7948030" y="21161"/>
                  <a:pt x="7738968" y="8696"/>
                  <a:pt x="7585879" y="17280"/>
                </a:cubicBezTo>
                <a:cubicBezTo>
                  <a:pt x="7457358" y="-2639"/>
                  <a:pt x="6990198" y="-5010"/>
                  <a:pt x="6757843" y="17280"/>
                </a:cubicBezTo>
                <a:cubicBezTo>
                  <a:pt x="6569404" y="37753"/>
                  <a:pt x="6471044" y="35420"/>
                  <a:pt x="6250337" y="17280"/>
                </a:cubicBezTo>
                <a:cubicBezTo>
                  <a:pt x="6039302" y="-2713"/>
                  <a:pt x="5852857" y="17481"/>
                  <a:pt x="5582566" y="17280"/>
                </a:cubicBezTo>
                <a:cubicBezTo>
                  <a:pt x="5304964" y="9839"/>
                  <a:pt x="5081215" y="19113"/>
                  <a:pt x="4754530" y="17280"/>
                </a:cubicBezTo>
                <a:cubicBezTo>
                  <a:pt x="4386959" y="550"/>
                  <a:pt x="4407866" y="6001"/>
                  <a:pt x="4086759" y="17280"/>
                </a:cubicBezTo>
                <a:cubicBezTo>
                  <a:pt x="3762125" y="30052"/>
                  <a:pt x="3793525" y="35402"/>
                  <a:pt x="3659385" y="17280"/>
                </a:cubicBezTo>
                <a:cubicBezTo>
                  <a:pt x="3566457" y="-4812"/>
                  <a:pt x="3347936" y="8095"/>
                  <a:pt x="3151879" y="17280"/>
                </a:cubicBezTo>
                <a:cubicBezTo>
                  <a:pt x="2996844" y="46792"/>
                  <a:pt x="2492975" y="76529"/>
                  <a:pt x="2323843" y="17280"/>
                </a:cubicBezTo>
                <a:cubicBezTo>
                  <a:pt x="2151936" y="-8458"/>
                  <a:pt x="1777834" y="13527"/>
                  <a:pt x="1656072" y="17280"/>
                </a:cubicBezTo>
                <a:cubicBezTo>
                  <a:pt x="1492816" y="-18298"/>
                  <a:pt x="1278879" y="68124"/>
                  <a:pt x="1148566" y="17280"/>
                </a:cubicBezTo>
                <a:cubicBezTo>
                  <a:pt x="1091339" y="56416"/>
                  <a:pt x="479413" y="-91713"/>
                  <a:pt x="0" y="17280"/>
                </a:cubicBezTo>
                <a:cubicBezTo>
                  <a:pt x="-442" y="9544"/>
                  <a:pt x="-294" y="6792"/>
                  <a:pt x="0" y="0"/>
                </a:cubicBezTo>
                <a:close/>
              </a:path>
              <a:path w="8013252" h="17280" fill="none" stroke="0" extrusionOk="0">
                <a:moveTo>
                  <a:pt x="0" y="0"/>
                </a:moveTo>
                <a:cubicBezTo>
                  <a:pt x="87828" y="17498"/>
                  <a:pt x="315041" y="17866"/>
                  <a:pt x="427373" y="0"/>
                </a:cubicBezTo>
                <a:cubicBezTo>
                  <a:pt x="554230" y="-9490"/>
                  <a:pt x="1006370" y="30021"/>
                  <a:pt x="1175277" y="0"/>
                </a:cubicBezTo>
                <a:cubicBezTo>
                  <a:pt x="1329079" y="-24403"/>
                  <a:pt x="1395797" y="4012"/>
                  <a:pt x="1602650" y="0"/>
                </a:cubicBezTo>
                <a:cubicBezTo>
                  <a:pt x="1795602" y="-4869"/>
                  <a:pt x="2088984" y="5163"/>
                  <a:pt x="2190289" y="0"/>
                </a:cubicBezTo>
                <a:cubicBezTo>
                  <a:pt x="2331787" y="5623"/>
                  <a:pt x="2861947" y="-31712"/>
                  <a:pt x="3018325" y="0"/>
                </a:cubicBezTo>
                <a:cubicBezTo>
                  <a:pt x="3158104" y="-11044"/>
                  <a:pt x="3475458" y="-11829"/>
                  <a:pt x="3686096" y="0"/>
                </a:cubicBezTo>
                <a:cubicBezTo>
                  <a:pt x="3968720" y="1969"/>
                  <a:pt x="4164077" y="-13651"/>
                  <a:pt x="4433999" y="0"/>
                </a:cubicBezTo>
                <a:cubicBezTo>
                  <a:pt x="4689552" y="14354"/>
                  <a:pt x="4847599" y="3448"/>
                  <a:pt x="5021638" y="0"/>
                </a:cubicBezTo>
                <a:cubicBezTo>
                  <a:pt x="5140833" y="8397"/>
                  <a:pt x="5455090" y="-46422"/>
                  <a:pt x="5689409" y="0"/>
                </a:cubicBezTo>
                <a:cubicBezTo>
                  <a:pt x="5939794" y="66929"/>
                  <a:pt x="6263213" y="-1755"/>
                  <a:pt x="6517445" y="0"/>
                </a:cubicBezTo>
                <a:cubicBezTo>
                  <a:pt x="6795344" y="-20462"/>
                  <a:pt x="6823026" y="-7290"/>
                  <a:pt x="7024951" y="0"/>
                </a:cubicBezTo>
                <a:cubicBezTo>
                  <a:pt x="7257695" y="-33660"/>
                  <a:pt x="7761532" y="4805"/>
                  <a:pt x="8013252" y="0"/>
                </a:cubicBezTo>
                <a:cubicBezTo>
                  <a:pt x="8012105" y="3064"/>
                  <a:pt x="8013086" y="10642"/>
                  <a:pt x="8013252" y="17280"/>
                </a:cubicBezTo>
                <a:cubicBezTo>
                  <a:pt x="7806265" y="-19767"/>
                  <a:pt x="7707516" y="-3887"/>
                  <a:pt x="7425614" y="17280"/>
                </a:cubicBezTo>
                <a:cubicBezTo>
                  <a:pt x="7139910" y="37219"/>
                  <a:pt x="7112495" y="15970"/>
                  <a:pt x="6998240" y="17280"/>
                </a:cubicBezTo>
                <a:cubicBezTo>
                  <a:pt x="6952777" y="27370"/>
                  <a:pt x="6574031" y="-2425"/>
                  <a:pt x="6330469" y="17280"/>
                </a:cubicBezTo>
                <a:cubicBezTo>
                  <a:pt x="6047250" y="36709"/>
                  <a:pt x="6056531" y="25358"/>
                  <a:pt x="5822963" y="17280"/>
                </a:cubicBezTo>
                <a:cubicBezTo>
                  <a:pt x="5611220" y="5935"/>
                  <a:pt x="5354988" y="24886"/>
                  <a:pt x="5155192" y="17280"/>
                </a:cubicBezTo>
                <a:cubicBezTo>
                  <a:pt x="4984785" y="23379"/>
                  <a:pt x="4627551" y="-28329"/>
                  <a:pt x="4487421" y="17280"/>
                </a:cubicBezTo>
                <a:cubicBezTo>
                  <a:pt x="4368575" y="36769"/>
                  <a:pt x="4026596" y="79713"/>
                  <a:pt x="3819650" y="17280"/>
                </a:cubicBezTo>
                <a:cubicBezTo>
                  <a:pt x="3590257" y="-41128"/>
                  <a:pt x="3395622" y="72629"/>
                  <a:pt x="3151879" y="17280"/>
                </a:cubicBezTo>
                <a:cubicBezTo>
                  <a:pt x="2946178" y="24590"/>
                  <a:pt x="2739705" y="5716"/>
                  <a:pt x="2564241" y="17280"/>
                </a:cubicBezTo>
                <a:cubicBezTo>
                  <a:pt x="2418739" y="88909"/>
                  <a:pt x="2144746" y="-23621"/>
                  <a:pt x="1816337" y="17280"/>
                </a:cubicBezTo>
                <a:cubicBezTo>
                  <a:pt x="1552985" y="39835"/>
                  <a:pt x="1410980" y="71250"/>
                  <a:pt x="1148566" y="17280"/>
                </a:cubicBezTo>
                <a:cubicBezTo>
                  <a:pt x="859064" y="-32403"/>
                  <a:pt x="401885" y="69519"/>
                  <a:pt x="0" y="17280"/>
                </a:cubicBezTo>
                <a:cubicBezTo>
                  <a:pt x="746" y="10477"/>
                  <a:pt x="1076" y="48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013252"/>
                      <a:gd name="connsiteY0" fmla="*/ 0 h 17280"/>
                      <a:gd name="connsiteX1" fmla="*/ 427373 w 8013252"/>
                      <a:gd name="connsiteY1" fmla="*/ 0 h 17280"/>
                      <a:gd name="connsiteX2" fmla="*/ 1175277 w 8013252"/>
                      <a:gd name="connsiteY2" fmla="*/ 0 h 17280"/>
                      <a:gd name="connsiteX3" fmla="*/ 1602650 w 8013252"/>
                      <a:gd name="connsiteY3" fmla="*/ 0 h 17280"/>
                      <a:gd name="connsiteX4" fmla="*/ 2190289 w 8013252"/>
                      <a:gd name="connsiteY4" fmla="*/ 0 h 17280"/>
                      <a:gd name="connsiteX5" fmla="*/ 3018325 w 8013252"/>
                      <a:gd name="connsiteY5" fmla="*/ 0 h 17280"/>
                      <a:gd name="connsiteX6" fmla="*/ 3686096 w 8013252"/>
                      <a:gd name="connsiteY6" fmla="*/ 0 h 17280"/>
                      <a:gd name="connsiteX7" fmla="*/ 4433999 w 8013252"/>
                      <a:gd name="connsiteY7" fmla="*/ 0 h 17280"/>
                      <a:gd name="connsiteX8" fmla="*/ 5021638 w 8013252"/>
                      <a:gd name="connsiteY8" fmla="*/ 0 h 17280"/>
                      <a:gd name="connsiteX9" fmla="*/ 5689409 w 8013252"/>
                      <a:gd name="connsiteY9" fmla="*/ 0 h 17280"/>
                      <a:gd name="connsiteX10" fmla="*/ 6517445 w 8013252"/>
                      <a:gd name="connsiteY10" fmla="*/ 0 h 17280"/>
                      <a:gd name="connsiteX11" fmla="*/ 7024951 w 8013252"/>
                      <a:gd name="connsiteY11" fmla="*/ 0 h 17280"/>
                      <a:gd name="connsiteX12" fmla="*/ 8013252 w 8013252"/>
                      <a:gd name="connsiteY12" fmla="*/ 0 h 17280"/>
                      <a:gd name="connsiteX13" fmla="*/ 8013252 w 8013252"/>
                      <a:gd name="connsiteY13" fmla="*/ 17280 h 17280"/>
                      <a:gd name="connsiteX14" fmla="*/ 7425614 w 8013252"/>
                      <a:gd name="connsiteY14" fmla="*/ 17280 h 17280"/>
                      <a:gd name="connsiteX15" fmla="*/ 6998240 w 8013252"/>
                      <a:gd name="connsiteY15" fmla="*/ 17280 h 17280"/>
                      <a:gd name="connsiteX16" fmla="*/ 6330469 w 8013252"/>
                      <a:gd name="connsiteY16" fmla="*/ 17280 h 17280"/>
                      <a:gd name="connsiteX17" fmla="*/ 5822963 w 8013252"/>
                      <a:gd name="connsiteY17" fmla="*/ 17280 h 17280"/>
                      <a:gd name="connsiteX18" fmla="*/ 5155192 w 8013252"/>
                      <a:gd name="connsiteY18" fmla="*/ 17280 h 17280"/>
                      <a:gd name="connsiteX19" fmla="*/ 4487421 w 8013252"/>
                      <a:gd name="connsiteY19" fmla="*/ 17280 h 17280"/>
                      <a:gd name="connsiteX20" fmla="*/ 3819650 w 8013252"/>
                      <a:gd name="connsiteY20" fmla="*/ 17280 h 17280"/>
                      <a:gd name="connsiteX21" fmla="*/ 3151879 w 8013252"/>
                      <a:gd name="connsiteY21" fmla="*/ 17280 h 17280"/>
                      <a:gd name="connsiteX22" fmla="*/ 2564241 w 8013252"/>
                      <a:gd name="connsiteY22" fmla="*/ 17280 h 17280"/>
                      <a:gd name="connsiteX23" fmla="*/ 1816337 w 8013252"/>
                      <a:gd name="connsiteY23" fmla="*/ 17280 h 17280"/>
                      <a:gd name="connsiteX24" fmla="*/ 1148566 w 8013252"/>
                      <a:gd name="connsiteY24" fmla="*/ 17280 h 17280"/>
                      <a:gd name="connsiteX25" fmla="*/ 0 w 8013252"/>
                      <a:gd name="connsiteY25" fmla="*/ 17280 h 17280"/>
                      <a:gd name="connsiteX26" fmla="*/ 0 w 8013252"/>
                      <a:gd name="connsiteY26" fmla="*/ 0 h 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13252" h="17280" fill="none" extrusionOk="0">
                        <a:moveTo>
                          <a:pt x="0" y="0"/>
                        </a:moveTo>
                        <a:cubicBezTo>
                          <a:pt x="93544" y="21024"/>
                          <a:pt x="324118" y="14459"/>
                          <a:pt x="427373" y="0"/>
                        </a:cubicBezTo>
                        <a:cubicBezTo>
                          <a:pt x="530628" y="-14459"/>
                          <a:pt x="1016037" y="29714"/>
                          <a:pt x="1175277" y="0"/>
                        </a:cubicBezTo>
                        <a:cubicBezTo>
                          <a:pt x="1334517" y="-29714"/>
                          <a:pt x="1396908" y="-2129"/>
                          <a:pt x="1602650" y="0"/>
                        </a:cubicBezTo>
                        <a:cubicBezTo>
                          <a:pt x="1808392" y="2129"/>
                          <a:pt x="2072230" y="-2842"/>
                          <a:pt x="2190289" y="0"/>
                        </a:cubicBezTo>
                        <a:cubicBezTo>
                          <a:pt x="2308348" y="2842"/>
                          <a:pt x="2846173" y="751"/>
                          <a:pt x="3018325" y="0"/>
                        </a:cubicBezTo>
                        <a:cubicBezTo>
                          <a:pt x="3190477" y="-751"/>
                          <a:pt x="3413067" y="-259"/>
                          <a:pt x="3686096" y="0"/>
                        </a:cubicBezTo>
                        <a:cubicBezTo>
                          <a:pt x="3959125" y="259"/>
                          <a:pt x="4170249" y="-23861"/>
                          <a:pt x="4433999" y="0"/>
                        </a:cubicBezTo>
                        <a:cubicBezTo>
                          <a:pt x="4697749" y="23861"/>
                          <a:pt x="4845416" y="-11659"/>
                          <a:pt x="5021638" y="0"/>
                        </a:cubicBezTo>
                        <a:cubicBezTo>
                          <a:pt x="5197860" y="11659"/>
                          <a:pt x="5450063" y="-32638"/>
                          <a:pt x="5689409" y="0"/>
                        </a:cubicBezTo>
                        <a:cubicBezTo>
                          <a:pt x="5928755" y="32638"/>
                          <a:pt x="6242952" y="18266"/>
                          <a:pt x="6517445" y="0"/>
                        </a:cubicBezTo>
                        <a:cubicBezTo>
                          <a:pt x="6791938" y="-18266"/>
                          <a:pt x="6824823" y="-6830"/>
                          <a:pt x="7024951" y="0"/>
                        </a:cubicBezTo>
                        <a:cubicBezTo>
                          <a:pt x="7225079" y="6830"/>
                          <a:pt x="7788160" y="15099"/>
                          <a:pt x="8013252" y="0"/>
                        </a:cubicBezTo>
                        <a:cubicBezTo>
                          <a:pt x="8012393" y="3782"/>
                          <a:pt x="8013954" y="11460"/>
                          <a:pt x="8013252" y="17280"/>
                        </a:cubicBezTo>
                        <a:cubicBezTo>
                          <a:pt x="7813194" y="-9409"/>
                          <a:pt x="7709023" y="-9562"/>
                          <a:pt x="7425614" y="17280"/>
                        </a:cubicBezTo>
                        <a:cubicBezTo>
                          <a:pt x="7142205" y="44122"/>
                          <a:pt x="7105942" y="17301"/>
                          <a:pt x="6998240" y="17280"/>
                        </a:cubicBezTo>
                        <a:cubicBezTo>
                          <a:pt x="6890538" y="17259"/>
                          <a:pt x="6614772" y="-4102"/>
                          <a:pt x="6330469" y="17280"/>
                        </a:cubicBezTo>
                        <a:cubicBezTo>
                          <a:pt x="6046166" y="38662"/>
                          <a:pt x="6060993" y="23063"/>
                          <a:pt x="5822963" y="17280"/>
                        </a:cubicBezTo>
                        <a:cubicBezTo>
                          <a:pt x="5584933" y="11497"/>
                          <a:pt x="5352589" y="2103"/>
                          <a:pt x="5155192" y="17280"/>
                        </a:cubicBezTo>
                        <a:cubicBezTo>
                          <a:pt x="4957795" y="32457"/>
                          <a:pt x="4628693" y="2467"/>
                          <a:pt x="4487421" y="17280"/>
                        </a:cubicBezTo>
                        <a:cubicBezTo>
                          <a:pt x="4346149" y="32093"/>
                          <a:pt x="4062137" y="35416"/>
                          <a:pt x="3819650" y="17280"/>
                        </a:cubicBezTo>
                        <a:cubicBezTo>
                          <a:pt x="3577163" y="-856"/>
                          <a:pt x="3367918" y="42673"/>
                          <a:pt x="3151879" y="17280"/>
                        </a:cubicBezTo>
                        <a:cubicBezTo>
                          <a:pt x="2935840" y="-8113"/>
                          <a:pt x="2726169" y="979"/>
                          <a:pt x="2564241" y="17280"/>
                        </a:cubicBezTo>
                        <a:cubicBezTo>
                          <a:pt x="2402313" y="33581"/>
                          <a:pt x="2090149" y="-7569"/>
                          <a:pt x="1816337" y="17280"/>
                        </a:cubicBezTo>
                        <a:cubicBezTo>
                          <a:pt x="1542525" y="42129"/>
                          <a:pt x="1382800" y="48033"/>
                          <a:pt x="1148566" y="17280"/>
                        </a:cubicBezTo>
                        <a:cubicBezTo>
                          <a:pt x="914332" y="-13473"/>
                          <a:pt x="454565" y="16193"/>
                          <a:pt x="0" y="17280"/>
                        </a:cubicBezTo>
                        <a:cubicBezTo>
                          <a:pt x="856" y="10241"/>
                          <a:pt x="743" y="5285"/>
                          <a:pt x="0" y="0"/>
                        </a:cubicBezTo>
                        <a:close/>
                      </a:path>
                      <a:path w="8013252" h="17280" stroke="0" extrusionOk="0">
                        <a:moveTo>
                          <a:pt x="0" y="0"/>
                        </a:moveTo>
                        <a:cubicBezTo>
                          <a:pt x="244858" y="-9986"/>
                          <a:pt x="451891" y="25353"/>
                          <a:pt x="587638" y="0"/>
                        </a:cubicBezTo>
                        <a:cubicBezTo>
                          <a:pt x="723385" y="-25353"/>
                          <a:pt x="822330" y="-14045"/>
                          <a:pt x="1015012" y="0"/>
                        </a:cubicBezTo>
                        <a:cubicBezTo>
                          <a:pt x="1207694" y="14045"/>
                          <a:pt x="1430918" y="-28581"/>
                          <a:pt x="1843048" y="0"/>
                        </a:cubicBezTo>
                        <a:cubicBezTo>
                          <a:pt x="2255178" y="28581"/>
                          <a:pt x="2270855" y="24183"/>
                          <a:pt x="2430686" y="0"/>
                        </a:cubicBezTo>
                        <a:cubicBezTo>
                          <a:pt x="2590517" y="-24183"/>
                          <a:pt x="2838414" y="-5515"/>
                          <a:pt x="3018325" y="0"/>
                        </a:cubicBezTo>
                        <a:cubicBezTo>
                          <a:pt x="3198236" y="5515"/>
                          <a:pt x="3439961" y="-7489"/>
                          <a:pt x="3846361" y="0"/>
                        </a:cubicBezTo>
                        <a:cubicBezTo>
                          <a:pt x="4252761" y="7489"/>
                          <a:pt x="4127749" y="4889"/>
                          <a:pt x="4353867" y="0"/>
                        </a:cubicBezTo>
                        <a:cubicBezTo>
                          <a:pt x="4579985" y="-4889"/>
                          <a:pt x="5013228" y="-24791"/>
                          <a:pt x="5181903" y="0"/>
                        </a:cubicBezTo>
                        <a:cubicBezTo>
                          <a:pt x="5350578" y="24791"/>
                          <a:pt x="5800985" y="-39384"/>
                          <a:pt x="6009939" y="0"/>
                        </a:cubicBezTo>
                        <a:cubicBezTo>
                          <a:pt x="6218893" y="39384"/>
                          <a:pt x="6454387" y="30863"/>
                          <a:pt x="6677710" y="0"/>
                        </a:cubicBezTo>
                        <a:cubicBezTo>
                          <a:pt x="6901033" y="-30863"/>
                          <a:pt x="7459608" y="-43505"/>
                          <a:pt x="8013252" y="0"/>
                        </a:cubicBezTo>
                        <a:cubicBezTo>
                          <a:pt x="8013674" y="6807"/>
                          <a:pt x="8013022" y="11229"/>
                          <a:pt x="8013252" y="17280"/>
                        </a:cubicBezTo>
                        <a:cubicBezTo>
                          <a:pt x="7915355" y="21873"/>
                          <a:pt x="7716916" y="31308"/>
                          <a:pt x="7585879" y="17280"/>
                        </a:cubicBezTo>
                        <a:cubicBezTo>
                          <a:pt x="7454842" y="3252"/>
                          <a:pt x="6962729" y="-17436"/>
                          <a:pt x="6757843" y="17280"/>
                        </a:cubicBezTo>
                        <a:cubicBezTo>
                          <a:pt x="6552957" y="51996"/>
                          <a:pt x="6462208" y="32311"/>
                          <a:pt x="6250337" y="17280"/>
                        </a:cubicBezTo>
                        <a:cubicBezTo>
                          <a:pt x="6038466" y="2249"/>
                          <a:pt x="5861848" y="37331"/>
                          <a:pt x="5582566" y="17280"/>
                        </a:cubicBezTo>
                        <a:cubicBezTo>
                          <a:pt x="5303284" y="-2771"/>
                          <a:pt x="5121912" y="28857"/>
                          <a:pt x="4754530" y="17280"/>
                        </a:cubicBezTo>
                        <a:cubicBezTo>
                          <a:pt x="4387148" y="5703"/>
                          <a:pt x="4409167" y="7129"/>
                          <a:pt x="4086759" y="17280"/>
                        </a:cubicBezTo>
                        <a:cubicBezTo>
                          <a:pt x="3764351" y="27431"/>
                          <a:pt x="3790881" y="33817"/>
                          <a:pt x="3659385" y="17280"/>
                        </a:cubicBezTo>
                        <a:cubicBezTo>
                          <a:pt x="3527889" y="743"/>
                          <a:pt x="3318876" y="-4508"/>
                          <a:pt x="3151879" y="17280"/>
                        </a:cubicBezTo>
                        <a:cubicBezTo>
                          <a:pt x="2984882" y="39068"/>
                          <a:pt x="2506019" y="37152"/>
                          <a:pt x="2323843" y="17280"/>
                        </a:cubicBezTo>
                        <a:cubicBezTo>
                          <a:pt x="2141667" y="-2592"/>
                          <a:pt x="1801538" y="24638"/>
                          <a:pt x="1656072" y="17280"/>
                        </a:cubicBezTo>
                        <a:cubicBezTo>
                          <a:pt x="1510606" y="9922"/>
                          <a:pt x="1282438" y="41880"/>
                          <a:pt x="1148566" y="17280"/>
                        </a:cubicBezTo>
                        <a:cubicBezTo>
                          <a:pt x="1014694" y="-7320"/>
                          <a:pt x="455115" y="14156"/>
                          <a:pt x="0" y="17280"/>
                        </a:cubicBezTo>
                        <a:cubicBezTo>
                          <a:pt x="-696" y="10002"/>
                          <a:pt x="-471" y="675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pic>
        <p:nvPicPr>
          <p:cNvPr id="7" name="コンテンツ プレースホルダー 6"/>
          <p:cNvPicPr>
            <a:picLocks noGrp="1" noChangeAspect="1"/>
          </p:cNvPicPr>
          <p:nvPr>
            <p:ph idx="1"/>
          </p:nvPr>
        </p:nvPicPr>
        <p:blipFill>
          <a:blip r:embed="rId3"/>
          <a:stretch>
            <a:fillRect/>
          </a:stretch>
        </p:blipFill>
        <p:spPr>
          <a:xfrm>
            <a:off x="2196306" y="2567173"/>
            <a:ext cx="4599209" cy="3522799"/>
          </a:xfrm>
          <a:prstGeom prst="rect">
            <a:avLst/>
          </a:prstGeom>
        </p:spPr>
      </p:pic>
      <p:sp>
        <p:nvSpPr>
          <p:cNvPr id="8" name="テキスト ボックス 7"/>
          <p:cNvSpPr txBox="1"/>
          <p:nvPr/>
        </p:nvSpPr>
        <p:spPr>
          <a:xfrm>
            <a:off x="540122" y="6120407"/>
            <a:ext cx="9001000"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出典：アレルギーポータル「食物アレルギーによって起こる症状と治療について」</a:t>
            </a:r>
            <a:endParaRPr kumimoji="1" lang="ja-JP" altLang="en-US" dirty="0">
              <a:latin typeface="メイリオ" panose="020B0604030504040204" pitchFamily="50" charset="-128"/>
              <a:ea typeface="メイリオ" panose="020B0604030504040204" pitchFamily="50" charset="-128"/>
            </a:endParaRPr>
          </a:p>
        </p:txBody>
      </p:sp>
      <p:sp>
        <p:nvSpPr>
          <p:cNvPr id="14" name="正方形/長方形 13"/>
          <p:cNvSpPr/>
          <p:nvPr/>
        </p:nvSpPr>
        <p:spPr>
          <a:xfrm>
            <a:off x="374139" y="1511895"/>
            <a:ext cx="8052026" cy="1200329"/>
          </a:xfrm>
          <a:prstGeom prst="rect">
            <a:avLst/>
          </a:prstGeom>
        </p:spPr>
        <p:txBody>
          <a:bodyPr wrap="square">
            <a:spAutoFit/>
          </a:bodyPr>
          <a:lstStyle/>
          <a:p>
            <a:pPr>
              <a:lnSpc>
                <a:spcPct val="150000"/>
              </a:lnSpc>
            </a:pPr>
            <a:r>
              <a:rPr lang="ja-JP" altLang="en-US" sz="2400" b="1" dirty="0" smtClean="0">
                <a:latin typeface="游ゴシック Medium" panose="020B0500000000000000" pitchFamily="50" charset="-128"/>
                <a:ea typeface="游ゴシック Medium" panose="020B0500000000000000" pitchFamily="50" charset="-128"/>
              </a:rPr>
              <a:t>●さまざまな臓器に症状が生じます</a:t>
            </a:r>
            <a:endParaRPr lang="en-US" altLang="ja-JP" sz="2400" b="1" dirty="0" smtClean="0">
              <a:latin typeface="游ゴシック Medium" panose="020B0500000000000000" pitchFamily="50" charset="-128"/>
              <a:ea typeface="游ゴシック Medium" panose="020B0500000000000000" pitchFamily="50" charset="-128"/>
            </a:endParaRPr>
          </a:p>
          <a:p>
            <a:pPr>
              <a:lnSpc>
                <a:spcPct val="150000"/>
              </a:lnSpc>
            </a:pPr>
            <a:r>
              <a:rPr lang="ja-JP" altLang="en-US" sz="2400" b="1" dirty="0" smtClean="0">
                <a:latin typeface="游ゴシック Medium" panose="020B0500000000000000" pitchFamily="50" charset="-128"/>
                <a:ea typeface="游ゴシック Medium" panose="020B0500000000000000" pitchFamily="50" charset="-128"/>
              </a:rPr>
              <a:t>●症状は</a:t>
            </a:r>
            <a:r>
              <a:rPr lang="ja-JP" altLang="en-US" sz="2400" b="1" dirty="0">
                <a:latin typeface="游ゴシック Medium" panose="020B0500000000000000" pitchFamily="50" charset="-128"/>
                <a:ea typeface="游ゴシック Medium" panose="020B0500000000000000" pitchFamily="50" charset="-128"/>
              </a:rPr>
              <a:t>軽症</a:t>
            </a:r>
            <a:r>
              <a:rPr lang="ja-JP" altLang="en-US" sz="2400" b="1" dirty="0" smtClean="0">
                <a:latin typeface="游ゴシック Medium" panose="020B0500000000000000" pitchFamily="50" charset="-128"/>
                <a:ea typeface="游ゴシック Medium" panose="020B0500000000000000" pitchFamily="50" charset="-128"/>
              </a:rPr>
              <a:t>・中等症・重症の３段階で評価します</a:t>
            </a:r>
            <a:endParaRPr lang="en-US" altLang="ja-JP" sz="2400" b="1"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711682902"/>
      </p:ext>
    </p:extLst>
  </p:cSld>
  <p:clrMapOvr>
    <a:masterClrMapping/>
  </p:clrMapOvr>
  <mc:AlternateContent xmlns:mc="http://schemas.openxmlformats.org/markup-compatibility/2006" xmlns:p14="http://schemas.microsoft.com/office/powerpoint/2010/main">
    <mc:Choice Requires="p14">
      <p:transition spd="slow" p14:dur="2000" advTm="17392"/>
    </mc:Choice>
    <mc:Fallback xmlns="">
      <p:transition spd="slow" advTm="1739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9"/>
</p:tagLst>
</file>

<file path=ppt/tags/tag2.xml><?xml version="1.0" encoding="utf-8"?>
<p:tagLst xmlns:a="http://schemas.openxmlformats.org/drawingml/2006/main" xmlns:r="http://schemas.openxmlformats.org/officeDocument/2006/relationships" xmlns:p="http://schemas.openxmlformats.org/presentationml/2006/main">
  <p:tag name="TIMING" val="|28|2.7|1.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4779</Words>
  <Application>Microsoft Office PowerPoint</Application>
  <PresentationFormat>ユーザー設定</PresentationFormat>
  <Paragraphs>421</Paragraphs>
  <Slides>46</Slides>
  <Notes>46</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46</vt:i4>
      </vt:variant>
    </vt:vector>
  </HeadingPairs>
  <TitlesOfParts>
    <vt:vector size="58" baseType="lpstr">
      <vt:lpstr>HG丸ｺﾞｼｯｸM-PRO</vt:lpstr>
      <vt:lpstr>ＭＳ Ｐゴシック</vt:lpstr>
      <vt:lpstr>ＭＳ Ｐ明朝</vt:lpstr>
      <vt:lpstr>メイリオ</vt:lpstr>
      <vt:lpstr>游ゴシック</vt:lpstr>
      <vt:lpstr>游ゴシック Light</vt:lpstr>
      <vt:lpstr>游ゴシック Medium</vt:lpstr>
      <vt:lpstr>Arial</vt:lpstr>
      <vt:lpstr>Calibri</vt:lpstr>
      <vt:lpstr>Wingdings</vt:lpstr>
      <vt:lpstr>Office テーマ</vt:lpstr>
      <vt:lpstr>1_Office テーマ</vt:lpstr>
      <vt:lpstr>この資料の活用方法について</vt:lpstr>
      <vt:lpstr>学校における 食物アレルギーについて</vt:lpstr>
      <vt:lpstr>今日お話する内容</vt:lpstr>
      <vt:lpstr>PowerPoint プレゼンテーション</vt:lpstr>
      <vt:lpstr>つまり…</vt:lpstr>
      <vt:lpstr>最も多いアレルギー反応</vt:lpstr>
      <vt:lpstr>IgE依存性食物アレルギー発症の メカニズム</vt:lpstr>
      <vt:lpstr>牛乳の抗体は牛乳だけに反応する</vt:lpstr>
      <vt:lpstr>食物アレルギーによって起こる症状</vt:lpstr>
      <vt:lpstr>PowerPoint プレゼンテーション</vt:lpstr>
      <vt:lpstr>こんな症状があれば、 食物アレルギーを疑ってください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緊急時対応について</vt:lpstr>
      <vt:lpstr>アレルギー対応カード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主な改定のポイント</vt:lpstr>
      <vt:lpstr>様式追加</vt:lpstr>
      <vt:lpstr>学校生活管理指導表の保険適用</vt:lpstr>
      <vt:lpstr>保険適用とならない場合</vt:lpstr>
      <vt:lpstr>PowerPoint プレゼンテーション</vt:lpstr>
      <vt:lpstr>心肺蘇生とAEDの手順</vt:lpstr>
      <vt:lpstr>飛行機での長時間移動・ 海外渡航をする場合の対応</vt:lpstr>
      <vt:lpstr>事故防止のために</vt:lpstr>
      <vt:lpstr>PowerPoint プレゼンテーション</vt:lpstr>
      <vt:lpstr>事故事例紹介</vt:lpstr>
      <vt:lpstr>事故が起きた原因</vt:lpstr>
      <vt:lpstr>献立表の確認が できていなかった</vt:lpstr>
      <vt:lpstr>こんな時によく起きる！</vt:lpstr>
      <vt:lpstr>事故防止のために</vt:lpstr>
      <vt:lpstr>食物依存性運動誘発 アナフィラキシー</vt:lpstr>
      <vt:lpstr>このようにして起きる！</vt:lpstr>
      <vt:lpstr>学校で新規発症することも ある！</vt:lpstr>
      <vt:lpstr>事故防止のために</vt:lpstr>
      <vt:lpstr>食物アレルギーであることが 申告されていなかった</vt:lpstr>
      <vt:lpstr>事故防止のために</vt:lpstr>
      <vt:lpstr>さいごに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2023-07-18T02:47:18Z</dcterms:created>
  <dcterms:modified xsi:type="dcterms:W3CDTF">2023-07-18T02:52:09Z</dcterms:modified>
</cp:coreProperties>
</file>