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59675" cy="1069181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03B"/>
    <a:srgbClr val="E74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41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-1570" y="-16181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1D366-F4E4-44EF-9A30-AEFD6FACD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049022-F321-463C-AC54-5E3776797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CD5BC7-43C2-4142-9AC7-0988ECD4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B99BD9-69BF-4D8C-84BD-917B740A7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962A02-79FB-4D5F-93D6-22C41EED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1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037F3D-B7DD-4968-9E06-0A86119A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48E292-BE65-404D-B880-E16E4124F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7C6931-ED5A-46E2-9E98-8DA44B545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11741E-FEE0-4889-8C75-54E5C71B8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03F702-D178-49E8-8AB0-B4B5E4FE4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4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5C95F7-E925-4888-B16F-C9CA057A3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658459-74F0-4DF4-8CC8-917A9EFE5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9C44A0-4B2C-451D-BAE0-EECFEB15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7F5CFB-6191-4EE1-AEB8-3C62125F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05B41-AE9F-4895-A40A-7A964187F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15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C5AF4-4163-426E-980A-83A34FEC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690FCF-263A-47A5-A0E2-DA43E1A4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FC9B32-970C-404E-82B6-A0F951451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BDF2A4-4494-44B9-9674-E9E297CC6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8E029B-179B-4325-BD75-0EACB415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72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ED6D83-72D2-4E8A-BBB4-7C418C777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C037FA-6A2C-4FA7-8CF8-BFDCED6FD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BC5EF-5A98-44CD-A5D2-D1D831F9E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23D07D-D5EA-41F8-BCC7-A62B7723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DE91B3-30BC-472F-89A6-395D6D15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4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95DC6-A6C3-4831-BE67-71F1BCE7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9AA95-0D56-4B41-AC42-507C9F83D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DBCF93-5B07-41F8-882C-4BAE113AF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787B40-CF7E-48BB-8890-612CE513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5A7EE2-E573-45E3-A2A5-7F32F65C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4B5521-3BA8-496E-985D-1114CC46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55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2B6A5-75FE-4CC0-82CE-0FF22C7C2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8648E9-2D75-4879-9DDB-64F1C892A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7B3D1A-B350-4C50-9EFF-ECE87D72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16606F-5A2B-49DE-BD9B-9ED06F705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853C1D-1B15-4691-8B78-A1E68C907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2492F1-BB83-47B9-ACEE-CB94222A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542927C-53B0-4115-A309-A42A78E8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AE8931-A514-4920-9CDB-7E292ECE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3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EBEF9-6847-463B-939C-F56537456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4955D6-AA47-4661-A096-B6E43B5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0EAE24-24FF-42B5-B822-25ECC3A1D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E1AAB5-FB52-4F22-BAB0-D78D857C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37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D737ACC-447D-4B31-B73C-EBCA8D908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291204-0F45-4128-8F29-C33E17FA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20ED6B-A2AE-4162-93C8-2A1A2B53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0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46AF2A-799B-441E-80E6-2F5B606C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CC5CB6-387C-4A27-97C2-C6015AA9D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065F1C-F418-4D7D-B75E-8E8F1D787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FECED4-B8DA-42B4-902E-6AE7B423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3A1F69-B62B-43DD-A633-7E69F9E31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4918C1-478B-43B1-A5E5-B5E1C2D0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72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1B81C-55CD-4DA8-979B-1861FFE1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5B3E1A-3526-47C5-8346-8A85C23C6A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47578E-9CFE-4563-950D-B3232F423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AEDA3C-98A9-414E-BF17-E1BB565A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AFFD0E-1390-4087-917B-5763938A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A8C867-6AB3-4690-A7A1-5B26EAF2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15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1B7F4A-FC7E-4E25-B827-76809DCB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0189A8-27ED-4340-8CFC-6B31A51A5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CE58E2-097C-435D-90F3-FC9626065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478-C312-4250-97BF-050D7F942CCA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3E1E36-D4AC-4773-A5A2-52B4867B1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74070B-E7E2-4E2C-9E59-731ED78DD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CBCA1-5208-46C8-AFA9-F25AD07D1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65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3D3C49C2-6F37-4195-A61B-9DC62A96DF38}"/>
              </a:ext>
            </a:extLst>
          </p:cNvPr>
          <p:cNvSpPr txBox="1"/>
          <p:nvPr/>
        </p:nvSpPr>
        <p:spPr>
          <a:xfrm>
            <a:off x="205910" y="8948765"/>
            <a:ext cx="4577414" cy="94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CD6AC9A3-A4EB-4AB9-AC83-64581DDEDCC0}"/>
              </a:ext>
            </a:extLst>
          </p:cNvPr>
          <p:cNvSpPr txBox="1"/>
          <p:nvPr/>
        </p:nvSpPr>
        <p:spPr>
          <a:xfrm>
            <a:off x="204775" y="6014055"/>
            <a:ext cx="7134818" cy="22957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26DADEE-FA08-4107-9539-3B1AF397E914}"/>
              </a:ext>
            </a:extLst>
          </p:cNvPr>
          <p:cNvSpPr txBox="1"/>
          <p:nvPr/>
        </p:nvSpPr>
        <p:spPr>
          <a:xfrm>
            <a:off x="1563117" y="4826472"/>
            <a:ext cx="577291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E0C8EA94-AFBA-4B6F-99F2-2D6A7DAA23A7}"/>
              </a:ext>
            </a:extLst>
          </p:cNvPr>
          <p:cNvSpPr txBox="1"/>
          <p:nvPr/>
        </p:nvSpPr>
        <p:spPr>
          <a:xfrm>
            <a:off x="1563117" y="4182219"/>
            <a:ext cx="577291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EBA4913-FC54-4A3A-B582-9ADCEFA677ED}"/>
              </a:ext>
            </a:extLst>
          </p:cNvPr>
          <p:cNvSpPr txBox="1"/>
          <p:nvPr/>
        </p:nvSpPr>
        <p:spPr>
          <a:xfrm>
            <a:off x="1564637" y="3540131"/>
            <a:ext cx="577291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5DB772-F04F-4848-9E23-C0F3772200F9}"/>
              </a:ext>
            </a:extLst>
          </p:cNvPr>
          <p:cNvSpPr txBox="1"/>
          <p:nvPr/>
        </p:nvSpPr>
        <p:spPr>
          <a:xfrm>
            <a:off x="607246" y="376259"/>
            <a:ext cx="515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大阪府立出来島支援学校に併設する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E390FC-350E-4FF9-A1E5-6321B050C2C6}"/>
              </a:ext>
            </a:extLst>
          </p:cNvPr>
          <p:cNvSpPr txBox="1"/>
          <p:nvPr/>
        </p:nvSpPr>
        <p:spPr>
          <a:xfrm>
            <a:off x="206057" y="885026"/>
            <a:ext cx="7147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就労系障がい福祉サービス事業所の公募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FA56689-477B-4B3A-B906-4F1BF46918C5}"/>
              </a:ext>
            </a:extLst>
          </p:cNvPr>
          <p:cNvSpPr/>
          <p:nvPr/>
        </p:nvSpPr>
        <p:spPr>
          <a:xfrm>
            <a:off x="323837" y="1327264"/>
            <a:ext cx="6912000" cy="50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F7157E-B899-400B-A481-00B8F7EDDDEC}"/>
              </a:ext>
            </a:extLst>
          </p:cNvPr>
          <p:cNvSpPr txBox="1"/>
          <p:nvPr/>
        </p:nvSpPr>
        <p:spPr>
          <a:xfrm>
            <a:off x="206056" y="3540131"/>
            <a:ext cx="1358583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貸付物件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F75926-E7E9-4546-9078-A4BA2EB853F5}"/>
              </a:ext>
            </a:extLst>
          </p:cNvPr>
          <p:cNvSpPr txBox="1"/>
          <p:nvPr/>
        </p:nvSpPr>
        <p:spPr>
          <a:xfrm>
            <a:off x="1521816" y="3548736"/>
            <a:ext cx="5956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・大阪府立出来島支援学校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（大阪市西淀川区出来島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号）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体育館棟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　多目的室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（面積：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225.90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0DCA49-7AE5-4462-9E21-BDFBBD1618B0}"/>
              </a:ext>
            </a:extLst>
          </p:cNvPr>
          <p:cNvSpPr txBox="1"/>
          <p:nvPr/>
        </p:nvSpPr>
        <p:spPr>
          <a:xfrm>
            <a:off x="206057" y="4182565"/>
            <a:ext cx="1358582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公募内容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C80539-2BCA-4744-8311-20665E8B7A7C}"/>
              </a:ext>
            </a:extLst>
          </p:cNvPr>
          <p:cNvSpPr txBox="1"/>
          <p:nvPr/>
        </p:nvSpPr>
        <p:spPr>
          <a:xfrm>
            <a:off x="1521816" y="4198983"/>
            <a:ext cx="59639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・就労移行支援事業を運営する事業者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（その他のサービス事業との多機能型も可）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559A176-779C-4DB7-97C8-F0C134818439}"/>
              </a:ext>
            </a:extLst>
          </p:cNvPr>
          <p:cNvSpPr txBox="1"/>
          <p:nvPr/>
        </p:nvSpPr>
        <p:spPr>
          <a:xfrm>
            <a:off x="206056" y="4824999"/>
            <a:ext cx="1358581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貸付期間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46B28A-8804-4FDD-BA3E-5EBC55765D8F}"/>
              </a:ext>
            </a:extLst>
          </p:cNvPr>
          <p:cNvSpPr txBox="1"/>
          <p:nvPr/>
        </p:nvSpPr>
        <p:spPr>
          <a:xfrm>
            <a:off x="1521816" y="4950047"/>
            <a:ext cx="5956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・５年以上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年以内で事業者が提案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（希望）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する期間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97E3B1-DD6F-4133-AEC4-CC15AFACF871}"/>
              </a:ext>
            </a:extLst>
          </p:cNvPr>
          <p:cNvSpPr txBox="1"/>
          <p:nvPr/>
        </p:nvSpPr>
        <p:spPr>
          <a:xfrm>
            <a:off x="206057" y="5463552"/>
            <a:ext cx="2293303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主なスケジュール</a:t>
            </a:r>
          </a:p>
        </p:txBody>
      </p:sp>
      <p:graphicFrame>
        <p:nvGraphicFramePr>
          <p:cNvPr id="20" name="表 20">
            <a:extLst>
              <a:ext uri="{FF2B5EF4-FFF2-40B4-BE49-F238E27FC236}">
                <a16:creationId xmlns:a16="http://schemas.microsoft.com/office/drawing/2014/main" id="{75B88450-51EA-4F97-AA34-E6F8FF010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482246"/>
              </p:ext>
            </p:extLst>
          </p:nvPr>
        </p:nvGraphicFramePr>
        <p:xfrm>
          <a:off x="226375" y="6066439"/>
          <a:ext cx="7290627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34">
                  <a:extLst>
                    <a:ext uri="{9D8B030D-6E8A-4147-A177-3AD203B41FA5}">
                      <a16:colId xmlns:a16="http://schemas.microsoft.com/office/drawing/2014/main" val="486791024"/>
                    </a:ext>
                  </a:extLst>
                </a:gridCol>
                <a:gridCol w="3690593">
                  <a:extLst>
                    <a:ext uri="{9D8B030D-6E8A-4147-A177-3AD203B41FA5}">
                      <a16:colId xmlns:a16="http://schemas.microsoft.com/office/drawing/2014/main" val="31903679"/>
                    </a:ext>
                  </a:extLst>
                </a:gridCol>
              </a:tblGrid>
              <a:tr h="326432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公募開始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388883"/>
                  </a:ext>
                </a:extLst>
              </a:tr>
              <a:tr h="56383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月５日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現地説明会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400" b="0" u="wavy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応募される場合は参加必須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50325"/>
                  </a:ext>
                </a:extLst>
              </a:tr>
              <a:tr h="326432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質問受付締切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076152"/>
                  </a:ext>
                </a:extLst>
              </a:tr>
              <a:tr h="326432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月５日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、６日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応募書類の提出期間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968503"/>
                  </a:ext>
                </a:extLst>
              </a:tr>
              <a:tr h="326432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選定委員会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（プレゼンテーション審査）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31617"/>
                  </a:ext>
                </a:extLst>
              </a:tr>
              <a:tr h="326432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・令和６年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月下旬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事業予定者の決定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712341"/>
                  </a:ext>
                </a:extLst>
              </a:tr>
            </a:tbl>
          </a:graphicData>
        </a:graphic>
      </p:graphicFrame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B50E0D3-1EDA-46BA-A8F6-02AE22086271}"/>
              </a:ext>
            </a:extLst>
          </p:cNvPr>
          <p:cNvGrpSpPr/>
          <p:nvPr/>
        </p:nvGrpSpPr>
        <p:grpSpPr>
          <a:xfrm>
            <a:off x="226376" y="361178"/>
            <a:ext cx="434101" cy="428515"/>
            <a:chOff x="5012572" y="-467317"/>
            <a:chExt cx="434101" cy="428515"/>
          </a:xfrm>
        </p:grpSpPr>
        <p:grpSp>
          <p:nvGrpSpPr>
            <p:cNvPr id="153" name="グループ化 152">
              <a:extLst>
                <a:ext uri="{FF2B5EF4-FFF2-40B4-BE49-F238E27FC236}">
                  <a16:creationId xmlns:a16="http://schemas.microsoft.com/office/drawing/2014/main" id="{E634A807-E36A-4043-9B86-12B8F6411081}"/>
                </a:ext>
              </a:extLst>
            </p:cNvPr>
            <p:cNvGrpSpPr/>
            <p:nvPr/>
          </p:nvGrpSpPr>
          <p:grpSpPr>
            <a:xfrm>
              <a:off x="5078407" y="-440565"/>
              <a:ext cx="337414" cy="319070"/>
              <a:chOff x="5078407" y="-440565"/>
              <a:chExt cx="337414" cy="319070"/>
            </a:xfrm>
          </p:grpSpPr>
          <p:sp>
            <p:nvSpPr>
              <p:cNvPr id="148" name="フローチャート: 論理積ゲート 147">
                <a:extLst>
                  <a:ext uri="{FF2B5EF4-FFF2-40B4-BE49-F238E27FC236}">
                    <a16:creationId xmlns:a16="http://schemas.microsoft.com/office/drawing/2014/main" id="{A267BEED-06D7-4F49-B0D3-415445F1789F}"/>
                  </a:ext>
                </a:extLst>
              </p:cNvPr>
              <p:cNvSpPr/>
              <p:nvPr/>
            </p:nvSpPr>
            <p:spPr>
              <a:xfrm rot="18219771">
                <a:off x="5265654" y="-444689"/>
                <a:ext cx="96507" cy="203827"/>
              </a:xfrm>
              <a:prstGeom prst="flowChartDelay">
                <a:avLst/>
              </a:prstGeom>
              <a:solidFill>
                <a:srgbClr val="E74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フローチャート: 論理積ゲート 148">
                <a:extLst>
                  <a:ext uri="{FF2B5EF4-FFF2-40B4-BE49-F238E27FC236}">
                    <a16:creationId xmlns:a16="http://schemas.microsoft.com/office/drawing/2014/main" id="{91B5A565-A205-4387-8920-2857B6ADB6A8}"/>
                  </a:ext>
                </a:extLst>
              </p:cNvPr>
              <p:cNvSpPr/>
              <p:nvPr/>
            </p:nvSpPr>
            <p:spPr>
              <a:xfrm rot="14013854">
                <a:off x="5161605" y="-499790"/>
                <a:ext cx="96271" cy="214721"/>
              </a:xfrm>
              <a:prstGeom prst="flowChartDelay">
                <a:avLst/>
              </a:prstGeom>
              <a:solidFill>
                <a:srgbClr val="E74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フローチャート: 論理積ゲート 149">
                <a:extLst>
                  <a:ext uri="{FF2B5EF4-FFF2-40B4-BE49-F238E27FC236}">
                    <a16:creationId xmlns:a16="http://schemas.microsoft.com/office/drawing/2014/main" id="{A67E75E8-1755-48C0-AF1B-8B9132CBE39E}"/>
                  </a:ext>
                </a:extLst>
              </p:cNvPr>
              <p:cNvSpPr/>
              <p:nvPr/>
            </p:nvSpPr>
            <p:spPr>
              <a:xfrm rot="10954875">
                <a:off x="5078407" y="-420399"/>
                <a:ext cx="96271" cy="206105"/>
              </a:xfrm>
              <a:prstGeom prst="flowChartDelay">
                <a:avLst/>
              </a:prstGeom>
              <a:solidFill>
                <a:srgbClr val="E74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" name="フローチャート: 論理積ゲート 150">
                <a:extLst>
                  <a:ext uri="{FF2B5EF4-FFF2-40B4-BE49-F238E27FC236}">
                    <a16:creationId xmlns:a16="http://schemas.microsoft.com/office/drawing/2014/main" id="{F2D43387-D674-41DF-A8D8-DD7DCF82FF08}"/>
                  </a:ext>
                </a:extLst>
              </p:cNvPr>
              <p:cNvSpPr/>
              <p:nvPr/>
            </p:nvSpPr>
            <p:spPr>
              <a:xfrm rot="5034086">
                <a:off x="5121530" y="-324274"/>
                <a:ext cx="121000" cy="189171"/>
              </a:xfrm>
              <a:prstGeom prst="flowChartDelay">
                <a:avLst/>
              </a:prstGeom>
              <a:solidFill>
                <a:srgbClr val="E74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フローチャート: 論理積ゲート 151">
                <a:extLst>
                  <a:ext uri="{FF2B5EF4-FFF2-40B4-BE49-F238E27FC236}">
                    <a16:creationId xmlns:a16="http://schemas.microsoft.com/office/drawing/2014/main" id="{402913AB-2740-4BFB-9EC6-0A929D81DBB9}"/>
                  </a:ext>
                </a:extLst>
              </p:cNvPr>
              <p:cNvSpPr/>
              <p:nvPr/>
            </p:nvSpPr>
            <p:spPr>
              <a:xfrm rot="2427337">
                <a:off x="5250771" y="-336216"/>
                <a:ext cx="96271" cy="214721"/>
              </a:xfrm>
              <a:prstGeom prst="flowChartDelay">
                <a:avLst/>
              </a:prstGeom>
              <a:solidFill>
                <a:srgbClr val="E74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2A90183B-F57B-4C1D-96CE-BDC6F714684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12572" y="-467317"/>
              <a:ext cx="434101" cy="428515"/>
              <a:chOff x="0" y="0"/>
              <a:chExt cx="5396230" cy="5412970"/>
            </a:xfrm>
          </p:grpSpPr>
          <p:pic>
            <p:nvPicPr>
              <p:cNvPr id="126" name="図 125">
                <a:extLst>
                  <a:ext uri="{FF2B5EF4-FFF2-40B4-BE49-F238E27FC236}">
                    <a16:creationId xmlns:a16="http://schemas.microsoft.com/office/drawing/2014/main" id="{B0816958-82FC-4A68-8B21-AADFEACBA5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prstClr val="black"/>
                  <a:srgbClr val="FF0000">
                    <a:tint val="45000"/>
                    <a:satMod val="400000"/>
                  </a:srgbClr>
                </a:duotone>
              </a:blip>
              <a:stretch>
                <a:fillRect/>
              </a:stretch>
            </p:blipFill>
            <p:spPr>
              <a:xfrm>
                <a:off x="685796" y="0"/>
                <a:ext cx="4191000" cy="4246879"/>
              </a:xfrm>
              <a:prstGeom prst="rect">
                <a:avLst/>
              </a:prstGeom>
              <a:noFill/>
            </p:spPr>
          </p:pic>
          <p:pic>
            <p:nvPicPr>
              <p:cNvPr id="127" name="図 126">
                <a:extLst>
                  <a:ext uri="{FF2B5EF4-FFF2-40B4-BE49-F238E27FC236}">
                    <a16:creationId xmlns:a16="http://schemas.microsoft.com/office/drawing/2014/main" id="{10FC0647-F90F-4925-A138-12AA9528A8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3325090"/>
                <a:ext cx="5396230" cy="2087880"/>
              </a:xfrm>
              <a:prstGeom prst="rect">
                <a:avLst/>
              </a:prstGeom>
            </p:spPr>
          </p:pic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3DFD18AC-EAE8-4025-A8FE-124198B438A5}"/>
                  </a:ext>
                </a:extLst>
              </p:cNvPr>
              <p:cNvGrpSpPr/>
              <p:nvPr/>
            </p:nvGrpSpPr>
            <p:grpSpPr>
              <a:xfrm>
                <a:off x="2140528" y="1551709"/>
                <a:ext cx="1035103" cy="1030274"/>
                <a:chOff x="0" y="0"/>
                <a:chExt cx="892969" cy="888804"/>
              </a:xfrm>
              <a:solidFill>
                <a:schemeClr val="bg1"/>
              </a:solidFill>
            </p:grpSpPr>
            <p:sp>
              <p:nvSpPr>
                <p:cNvPr id="129" name="四角形: 角を丸くする 128">
                  <a:extLst>
                    <a:ext uri="{FF2B5EF4-FFF2-40B4-BE49-F238E27FC236}">
                      <a16:creationId xmlns:a16="http://schemas.microsoft.com/office/drawing/2014/main" id="{C44B4687-1CC3-4B30-AEDA-142619F2D485}"/>
                    </a:ext>
                  </a:extLst>
                </p:cNvPr>
                <p:cNvSpPr/>
                <p:nvPr/>
              </p:nvSpPr>
              <p:spPr>
                <a:xfrm>
                  <a:off x="347657" y="0"/>
                  <a:ext cx="192880" cy="881067"/>
                </a:xfrm>
                <a:prstGeom prst="roundRect">
                  <a:avLst>
                    <a:gd name="adj" fmla="val 20371"/>
                  </a:avLst>
                </a:prstGeom>
                <a:solidFill>
                  <a:srgbClr val="FFD03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30" name="四角形: 角を丸くする 129">
                  <a:extLst>
                    <a:ext uri="{FF2B5EF4-FFF2-40B4-BE49-F238E27FC236}">
                      <a16:creationId xmlns:a16="http://schemas.microsoft.com/office/drawing/2014/main" id="{C2771E29-14B3-4BE6-BFD6-8FFC36D7627D}"/>
                    </a:ext>
                  </a:extLst>
                </p:cNvPr>
                <p:cNvSpPr/>
                <p:nvPr/>
              </p:nvSpPr>
              <p:spPr>
                <a:xfrm rot="5400000">
                  <a:off x="370878" y="-39885"/>
                  <a:ext cx="151211" cy="892968"/>
                </a:xfrm>
                <a:prstGeom prst="roundRect">
                  <a:avLst>
                    <a:gd name="adj" fmla="val 20371"/>
                  </a:avLst>
                </a:prstGeom>
                <a:solidFill>
                  <a:srgbClr val="FFD03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31" name="四角形: 角を丸くする 130">
                  <a:extLst>
                    <a:ext uri="{FF2B5EF4-FFF2-40B4-BE49-F238E27FC236}">
                      <a16:creationId xmlns:a16="http://schemas.microsoft.com/office/drawing/2014/main" id="{844F169F-3877-4129-9ACC-7B379521E06E}"/>
                    </a:ext>
                  </a:extLst>
                </p:cNvPr>
                <p:cNvSpPr/>
                <p:nvPr/>
              </p:nvSpPr>
              <p:spPr>
                <a:xfrm rot="5400000">
                  <a:off x="370878" y="366714"/>
                  <a:ext cx="151211" cy="892968"/>
                </a:xfrm>
                <a:prstGeom prst="roundRect">
                  <a:avLst>
                    <a:gd name="adj" fmla="val 20371"/>
                  </a:avLst>
                </a:prstGeom>
                <a:solidFill>
                  <a:srgbClr val="FFD03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grpSp>
              <p:nvGrpSpPr>
                <p:cNvPr id="132" name="グループ化 131">
                  <a:extLst>
                    <a:ext uri="{FF2B5EF4-FFF2-40B4-BE49-F238E27FC236}">
                      <a16:creationId xmlns:a16="http://schemas.microsoft.com/office/drawing/2014/main" id="{61B6AB89-9403-4A78-8DC1-216099880CA6}"/>
                    </a:ext>
                  </a:extLst>
                </p:cNvPr>
                <p:cNvGrpSpPr/>
                <p:nvPr/>
              </p:nvGrpSpPr>
              <p:grpSpPr>
                <a:xfrm>
                  <a:off x="590548" y="521493"/>
                  <a:ext cx="302421" cy="367311"/>
                  <a:chOff x="590548" y="521493"/>
                  <a:chExt cx="302421" cy="367311"/>
                </a:xfrm>
                <a:grpFill/>
              </p:grpSpPr>
              <p:sp>
                <p:nvSpPr>
                  <p:cNvPr id="145" name="四角形: 角を丸くする 144">
                    <a:extLst>
                      <a:ext uri="{FF2B5EF4-FFF2-40B4-BE49-F238E27FC236}">
                        <a16:creationId xmlns:a16="http://schemas.microsoft.com/office/drawing/2014/main" id="{41F714E0-104E-4275-9584-98DF71A44D03}"/>
                      </a:ext>
                    </a:extLst>
                  </p:cNvPr>
                  <p:cNvSpPr/>
                  <p:nvPr/>
                </p:nvSpPr>
                <p:spPr>
                  <a:xfrm>
                    <a:off x="741758" y="521493"/>
                    <a:ext cx="151211" cy="367311"/>
                  </a:xfrm>
                  <a:prstGeom prst="roundRect">
                    <a:avLst>
                      <a:gd name="adj" fmla="val 20371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6" name="四角形: 角を丸くする 145">
                    <a:extLst>
                      <a:ext uri="{FF2B5EF4-FFF2-40B4-BE49-F238E27FC236}">
                        <a16:creationId xmlns:a16="http://schemas.microsoft.com/office/drawing/2014/main" id="{6AEA119E-F4E1-404F-9C02-C95CB06AE09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67398" y="521497"/>
                    <a:ext cx="151213" cy="15121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47" name="楕円 146">
                    <a:extLst>
                      <a:ext uri="{FF2B5EF4-FFF2-40B4-BE49-F238E27FC236}">
                        <a16:creationId xmlns:a16="http://schemas.microsoft.com/office/drawing/2014/main" id="{AC83671D-79D0-478D-90F6-A1B5A6B64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90546" y="521495"/>
                    <a:ext cx="151213" cy="151210"/>
                  </a:xfrm>
                  <a:prstGeom prst="ellipse">
                    <a:avLst/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  <p:grpSp>
              <p:nvGrpSpPr>
                <p:cNvPr id="133" name="グループ化 132">
                  <a:extLst>
                    <a:ext uri="{FF2B5EF4-FFF2-40B4-BE49-F238E27FC236}">
                      <a16:creationId xmlns:a16="http://schemas.microsoft.com/office/drawing/2014/main" id="{9890AB56-F68A-4506-8FD6-E48DF65DB0FB}"/>
                    </a:ext>
                  </a:extLst>
                </p:cNvPr>
                <p:cNvGrpSpPr/>
                <p:nvPr/>
              </p:nvGrpSpPr>
              <p:grpSpPr>
                <a:xfrm flipH="1">
                  <a:off x="637" y="521493"/>
                  <a:ext cx="302421" cy="367311"/>
                  <a:chOff x="637" y="521493"/>
                  <a:chExt cx="302421" cy="367311"/>
                </a:xfrm>
                <a:grpFill/>
              </p:grpSpPr>
              <p:sp>
                <p:nvSpPr>
                  <p:cNvPr id="142" name="四角形: 角を丸くする 141">
                    <a:extLst>
                      <a:ext uri="{FF2B5EF4-FFF2-40B4-BE49-F238E27FC236}">
                        <a16:creationId xmlns:a16="http://schemas.microsoft.com/office/drawing/2014/main" id="{29D9E4CA-9B4B-4970-B108-F3D618636792}"/>
                      </a:ext>
                    </a:extLst>
                  </p:cNvPr>
                  <p:cNvSpPr/>
                  <p:nvPr/>
                </p:nvSpPr>
                <p:spPr>
                  <a:xfrm>
                    <a:off x="151847" y="521493"/>
                    <a:ext cx="151211" cy="367311"/>
                  </a:xfrm>
                  <a:prstGeom prst="roundRect">
                    <a:avLst>
                      <a:gd name="adj" fmla="val 20371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43" name="四角形: 角を丸くする 142">
                    <a:extLst>
                      <a:ext uri="{FF2B5EF4-FFF2-40B4-BE49-F238E27FC236}">
                        <a16:creationId xmlns:a16="http://schemas.microsoft.com/office/drawing/2014/main" id="{FD34BACB-133E-40C0-9AB0-A974633A8EF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7487" y="521497"/>
                    <a:ext cx="151213" cy="15121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44" name="楕円 143">
                    <a:extLst>
                      <a:ext uri="{FF2B5EF4-FFF2-40B4-BE49-F238E27FC236}">
                        <a16:creationId xmlns:a16="http://schemas.microsoft.com/office/drawing/2014/main" id="{241251FF-9E7D-46C8-9112-9375A598184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35" y="521495"/>
                    <a:ext cx="151213" cy="151210"/>
                  </a:xfrm>
                  <a:prstGeom prst="ellipse">
                    <a:avLst/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  <p:grpSp>
              <p:nvGrpSpPr>
                <p:cNvPr id="134" name="グループ化 133">
                  <a:extLst>
                    <a:ext uri="{FF2B5EF4-FFF2-40B4-BE49-F238E27FC236}">
                      <a16:creationId xmlns:a16="http://schemas.microsoft.com/office/drawing/2014/main" id="{D26DCA3B-FFEE-4E45-B842-5126586F690B}"/>
                    </a:ext>
                  </a:extLst>
                </p:cNvPr>
                <p:cNvGrpSpPr/>
                <p:nvPr/>
              </p:nvGrpSpPr>
              <p:grpSpPr>
                <a:xfrm>
                  <a:off x="590547" y="112815"/>
                  <a:ext cx="302421" cy="367311"/>
                  <a:chOff x="590547" y="112815"/>
                  <a:chExt cx="302421" cy="367311"/>
                </a:xfrm>
                <a:grpFill/>
              </p:grpSpPr>
              <p:sp>
                <p:nvSpPr>
                  <p:cNvPr id="139" name="四角形: 角を丸くする 138">
                    <a:extLst>
                      <a:ext uri="{FF2B5EF4-FFF2-40B4-BE49-F238E27FC236}">
                        <a16:creationId xmlns:a16="http://schemas.microsoft.com/office/drawing/2014/main" id="{D7755376-4CF1-41ED-864E-973B42DB09F3}"/>
                      </a:ext>
                    </a:extLst>
                  </p:cNvPr>
                  <p:cNvSpPr/>
                  <p:nvPr/>
                </p:nvSpPr>
                <p:spPr>
                  <a:xfrm>
                    <a:off x="741757" y="112815"/>
                    <a:ext cx="151211" cy="367311"/>
                  </a:xfrm>
                  <a:prstGeom prst="roundRect">
                    <a:avLst>
                      <a:gd name="adj" fmla="val 20371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40" name="四角形: 角を丸くする 139">
                    <a:extLst>
                      <a:ext uri="{FF2B5EF4-FFF2-40B4-BE49-F238E27FC236}">
                        <a16:creationId xmlns:a16="http://schemas.microsoft.com/office/drawing/2014/main" id="{2C62C0CB-F184-4814-825F-DF5651C2A20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67397" y="112819"/>
                    <a:ext cx="151213" cy="15121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41" name="楕円 140">
                    <a:extLst>
                      <a:ext uri="{FF2B5EF4-FFF2-40B4-BE49-F238E27FC236}">
                        <a16:creationId xmlns:a16="http://schemas.microsoft.com/office/drawing/2014/main" id="{2B188EE5-D1B3-4CAE-B853-52CD60E2A51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90545" y="112817"/>
                    <a:ext cx="151213" cy="151210"/>
                  </a:xfrm>
                  <a:prstGeom prst="ellipse">
                    <a:avLst/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35" name="グループ化 134">
                  <a:extLst>
                    <a:ext uri="{FF2B5EF4-FFF2-40B4-BE49-F238E27FC236}">
                      <a16:creationId xmlns:a16="http://schemas.microsoft.com/office/drawing/2014/main" id="{39057596-C13D-485F-891C-E6FA185539EF}"/>
                    </a:ext>
                  </a:extLst>
                </p:cNvPr>
                <p:cNvGrpSpPr/>
                <p:nvPr/>
              </p:nvGrpSpPr>
              <p:grpSpPr>
                <a:xfrm flipH="1">
                  <a:off x="636" y="112815"/>
                  <a:ext cx="302421" cy="367311"/>
                  <a:chOff x="636" y="112815"/>
                  <a:chExt cx="302421" cy="367311"/>
                </a:xfrm>
                <a:grpFill/>
              </p:grpSpPr>
              <p:sp>
                <p:nvSpPr>
                  <p:cNvPr id="136" name="四角形: 角を丸くする 135">
                    <a:extLst>
                      <a:ext uri="{FF2B5EF4-FFF2-40B4-BE49-F238E27FC236}">
                        <a16:creationId xmlns:a16="http://schemas.microsoft.com/office/drawing/2014/main" id="{57F4576E-0E93-4025-A114-9FD56B9448F4}"/>
                      </a:ext>
                    </a:extLst>
                  </p:cNvPr>
                  <p:cNvSpPr/>
                  <p:nvPr/>
                </p:nvSpPr>
                <p:spPr>
                  <a:xfrm>
                    <a:off x="151846" y="112815"/>
                    <a:ext cx="151211" cy="367311"/>
                  </a:xfrm>
                  <a:prstGeom prst="roundRect">
                    <a:avLst>
                      <a:gd name="adj" fmla="val 20371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37" name="四角形: 角を丸くする 136">
                    <a:extLst>
                      <a:ext uri="{FF2B5EF4-FFF2-40B4-BE49-F238E27FC236}">
                        <a16:creationId xmlns:a16="http://schemas.microsoft.com/office/drawing/2014/main" id="{252F4B96-884E-46E6-A362-057CAFCB70D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7486" y="112819"/>
                    <a:ext cx="151213" cy="15121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38" name="楕円 137">
                    <a:extLst>
                      <a:ext uri="{FF2B5EF4-FFF2-40B4-BE49-F238E27FC236}">
                        <a16:creationId xmlns:a16="http://schemas.microsoft.com/office/drawing/2014/main" id="{20628CA7-FFAF-4B28-8ABA-75A5FA48421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34" y="112817"/>
                    <a:ext cx="151213" cy="151210"/>
                  </a:xfrm>
                  <a:prstGeom prst="ellipse">
                    <a:avLst/>
                  </a:prstGeom>
                  <a:solidFill>
                    <a:srgbClr val="FFD03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</p:grpSp>
      </p:grp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70E6B61A-77F5-4FE5-B443-7738C6AA6271}"/>
              </a:ext>
            </a:extLst>
          </p:cNvPr>
          <p:cNvSpPr txBox="1"/>
          <p:nvPr/>
        </p:nvSpPr>
        <p:spPr>
          <a:xfrm>
            <a:off x="206056" y="8395553"/>
            <a:ext cx="1358581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詳細情報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58CE8E6-2359-4616-BC64-E2E383A39C7F}"/>
              </a:ext>
            </a:extLst>
          </p:cNvPr>
          <p:cNvGrpSpPr/>
          <p:nvPr/>
        </p:nvGrpSpPr>
        <p:grpSpPr>
          <a:xfrm>
            <a:off x="4836794" y="8434473"/>
            <a:ext cx="2722880" cy="2025015"/>
            <a:chOff x="4836794" y="8434473"/>
            <a:chExt cx="2722880" cy="2025015"/>
          </a:xfrm>
        </p:grpSpPr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4E6C1C36-0BB3-47C8-BF5C-8F48A156874C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6306935" y="9121892"/>
              <a:ext cx="1041977" cy="193054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106CEE69-1F9C-49F4-80F7-84F1B5965A6E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5822931" y="9401158"/>
              <a:ext cx="1525980" cy="546537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AEC00C09-70F8-4EED-91DE-19B38C02F7C9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5800938" y="9104447"/>
              <a:ext cx="63879" cy="1157053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D02B9855-1B2F-4562-853F-506EC17FB894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5718251" y="9079992"/>
              <a:ext cx="48017" cy="864064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027410E3-ADAB-48F1-8744-38AE6AB6163F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5764829" y="9939380"/>
              <a:ext cx="48283" cy="122058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6EC0E3A8-4A44-4690-B150-940C73119A06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4948861" y="10183450"/>
              <a:ext cx="2400018" cy="152474"/>
            </a:xfrm>
            <a:prstGeom prst="line">
              <a:avLst/>
            </a:prstGeom>
            <a:ln w="889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フリーフォーム: 図形 166">
              <a:extLst>
                <a:ext uri="{FF2B5EF4-FFF2-40B4-BE49-F238E27FC236}">
                  <a16:creationId xmlns:a16="http://schemas.microsoft.com/office/drawing/2014/main" id="{1219D87F-FB16-4591-806E-291E1D4D387A}"/>
                </a:ext>
              </a:extLst>
            </p:cNvPr>
            <p:cNvSpPr/>
            <p:nvPr/>
          </p:nvSpPr>
          <p:spPr bwMode="blackGray">
            <a:xfrm>
              <a:off x="5186397" y="9356984"/>
              <a:ext cx="551540" cy="716085"/>
            </a:xfrm>
            <a:custGeom>
              <a:avLst/>
              <a:gdLst>
                <a:gd name="connsiteX0" fmla="*/ 1350335 w 1392865"/>
                <a:gd name="connsiteY0" fmla="*/ 0 h 1998921"/>
                <a:gd name="connsiteX1" fmla="*/ 691116 w 1392865"/>
                <a:gd name="connsiteY1" fmla="*/ 148856 h 1998921"/>
                <a:gd name="connsiteX2" fmla="*/ 680483 w 1392865"/>
                <a:gd name="connsiteY2" fmla="*/ 723014 h 1998921"/>
                <a:gd name="connsiteX3" fmla="*/ 0 w 1392865"/>
                <a:gd name="connsiteY3" fmla="*/ 1807535 h 1998921"/>
                <a:gd name="connsiteX4" fmla="*/ 1254641 w 1392865"/>
                <a:gd name="connsiteY4" fmla="*/ 1998921 h 1998921"/>
                <a:gd name="connsiteX5" fmla="*/ 1392865 w 1392865"/>
                <a:gd name="connsiteY5" fmla="*/ 1584251 h 1998921"/>
                <a:gd name="connsiteX6" fmla="*/ 1350335 w 1392865"/>
                <a:gd name="connsiteY6" fmla="*/ 0 h 1998921"/>
                <a:gd name="connsiteX0" fmla="*/ 1318585 w 1392865"/>
                <a:gd name="connsiteY0" fmla="*/ 0 h 1986221"/>
                <a:gd name="connsiteX1" fmla="*/ 691116 w 1392865"/>
                <a:gd name="connsiteY1" fmla="*/ 136156 h 1986221"/>
                <a:gd name="connsiteX2" fmla="*/ 680483 w 1392865"/>
                <a:gd name="connsiteY2" fmla="*/ 710314 h 1986221"/>
                <a:gd name="connsiteX3" fmla="*/ 0 w 1392865"/>
                <a:gd name="connsiteY3" fmla="*/ 1794835 h 1986221"/>
                <a:gd name="connsiteX4" fmla="*/ 1254641 w 1392865"/>
                <a:gd name="connsiteY4" fmla="*/ 1986221 h 1986221"/>
                <a:gd name="connsiteX5" fmla="*/ 1392865 w 1392865"/>
                <a:gd name="connsiteY5" fmla="*/ 1571551 h 1986221"/>
                <a:gd name="connsiteX6" fmla="*/ 1318585 w 1392865"/>
                <a:gd name="connsiteY6" fmla="*/ 0 h 1986221"/>
                <a:gd name="connsiteX0" fmla="*/ 1331285 w 1392865"/>
                <a:gd name="connsiteY0" fmla="*/ 0 h 1986221"/>
                <a:gd name="connsiteX1" fmla="*/ 691116 w 1392865"/>
                <a:gd name="connsiteY1" fmla="*/ 136156 h 1986221"/>
                <a:gd name="connsiteX2" fmla="*/ 680483 w 1392865"/>
                <a:gd name="connsiteY2" fmla="*/ 710314 h 1986221"/>
                <a:gd name="connsiteX3" fmla="*/ 0 w 1392865"/>
                <a:gd name="connsiteY3" fmla="*/ 1794835 h 1986221"/>
                <a:gd name="connsiteX4" fmla="*/ 1254641 w 1392865"/>
                <a:gd name="connsiteY4" fmla="*/ 1986221 h 1986221"/>
                <a:gd name="connsiteX5" fmla="*/ 1392865 w 1392865"/>
                <a:gd name="connsiteY5" fmla="*/ 1571551 h 1986221"/>
                <a:gd name="connsiteX6" fmla="*/ 1331285 w 1392865"/>
                <a:gd name="connsiteY6" fmla="*/ 0 h 1986221"/>
                <a:gd name="connsiteX0" fmla="*/ 1331285 w 1424615"/>
                <a:gd name="connsiteY0" fmla="*/ 0 h 1986221"/>
                <a:gd name="connsiteX1" fmla="*/ 691116 w 1424615"/>
                <a:gd name="connsiteY1" fmla="*/ 136156 h 1986221"/>
                <a:gd name="connsiteX2" fmla="*/ 680483 w 1424615"/>
                <a:gd name="connsiteY2" fmla="*/ 710314 h 1986221"/>
                <a:gd name="connsiteX3" fmla="*/ 0 w 1424615"/>
                <a:gd name="connsiteY3" fmla="*/ 1794835 h 1986221"/>
                <a:gd name="connsiteX4" fmla="*/ 1254641 w 1424615"/>
                <a:gd name="connsiteY4" fmla="*/ 1986221 h 1986221"/>
                <a:gd name="connsiteX5" fmla="*/ 1424615 w 1424615"/>
                <a:gd name="connsiteY5" fmla="*/ 1628701 h 1986221"/>
                <a:gd name="connsiteX6" fmla="*/ 1331285 w 1424615"/>
                <a:gd name="connsiteY6" fmla="*/ 0 h 1986221"/>
                <a:gd name="connsiteX0" fmla="*/ 1331285 w 1418265"/>
                <a:gd name="connsiteY0" fmla="*/ 0 h 1986221"/>
                <a:gd name="connsiteX1" fmla="*/ 691116 w 1418265"/>
                <a:gd name="connsiteY1" fmla="*/ 136156 h 1986221"/>
                <a:gd name="connsiteX2" fmla="*/ 680483 w 1418265"/>
                <a:gd name="connsiteY2" fmla="*/ 710314 h 1986221"/>
                <a:gd name="connsiteX3" fmla="*/ 0 w 1418265"/>
                <a:gd name="connsiteY3" fmla="*/ 1794835 h 1986221"/>
                <a:gd name="connsiteX4" fmla="*/ 1254641 w 1418265"/>
                <a:gd name="connsiteY4" fmla="*/ 1986221 h 1986221"/>
                <a:gd name="connsiteX5" fmla="*/ 1418265 w 1418265"/>
                <a:gd name="connsiteY5" fmla="*/ 1654101 h 1986221"/>
                <a:gd name="connsiteX6" fmla="*/ 1331285 w 1418265"/>
                <a:gd name="connsiteY6" fmla="*/ 0 h 1986221"/>
                <a:gd name="connsiteX0" fmla="*/ 1331285 w 1418265"/>
                <a:gd name="connsiteY0" fmla="*/ 0 h 1986221"/>
                <a:gd name="connsiteX1" fmla="*/ 691116 w 1418265"/>
                <a:gd name="connsiteY1" fmla="*/ 136156 h 1986221"/>
                <a:gd name="connsiteX2" fmla="*/ 680483 w 1418265"/>
                <a:gd name="connsiteY2" fmla="*/ 710314 h 1986221"/>
                <a:gd name="connsiteX3" fmla="*/ 0 w 1418265"/>
                <a:gd name="connsiteY3" fmla="*/ 1832935 h 1986221"/>
                <a:gd name="connsiteX4" fmla="*/ 1254641 w 1418265"/>
                <a:gd name="connsiteY4" fmla="*/ 1986221 h 1986221"/>
                <a:gd name="connsiteX5" fmla="*/ 1418265 w 1418265"/>
                <a:gd name="connsiteY5" fmla="*/ 1654101 h 1986221"/>
                <a:gd name="connsiteX6" fmla="*/ 1331285 w 1418265"/>
                <a:gd name="connsiteY6" fmla="*/ 0 h 1986221"/>
                <a:gd name="connsiteX0" fmla="*/ 1331285 w 1418265"/>
                <a:gd name="connsiteY0" fmla="*/ 0 h 2024321"/>
                <a:gd name="connsiteX1" fmla="*/ 691116 w 1418265"/>
                <a:gd name="connsiteY1" fmla="*/ 136156 h 2024321"/>
                <a:gd name="connsiteX2" fmla="*/ 680483 w 1418265"/>
                <a:gd name="connsiteY2" fmla="*/ 710314 h 2024321"/>
                <a:gd name="connsiteX3" fmla="*/ 0 w 1418265"/>
                <a:gd name="connsiteY3" fmla="*/ 1832935 h 2024321"/>
                <a:gd name="connsiteX4" fmla="*/ 1191141 w 1418265"/>
                <a:gd name="connsiteY4" fmla="*/ 2024321 h 2024321"/>
                <a:gd name="connsiteX5" fmla="*/ 1418265 w 1418265"/>
                <a:gd name="connsiteY5" fmla="*/ 1654101 h 2024321"/>
                <a:gd name="connsiteX6" fmla="*/ 1331285 w 1418265"/>
                <a:gd name="connsiteY6" fmla="*/ 0 h 2024321"/>
                <a:gd name="connsiteX0" fmla="*/ 1331285 w 1418265"/>
                <a:gd name="connsiteY0" fmla="*/ 0 h 1998921"/>
                <a:gd name="connsiteX1" fmla="*/ 691116 w 1418265"/>
                <a:gd name="connsiteY1" fmla="*/ 136156 h 1998921"/>
                <a:gd name="connsiteX2" fmla="*/ 680483 w 1418265"/>
                <a:gd name="connsiteY2" fmla="*/ 710314 h 1998921"/>
                <a:gd name="connsiteX3" fmla="*/ 0 w 1418265"/>
                <a:gd name="connsiteY3" fmla="*/ 1832935 h 1998921"/>
                <a:gd name="connsiteX4" fmla="*/ 1203841 w 1418265"/>
                <a:gd name="connsiteY4" fmla="*/ 1998921 h 1998921"/>
                <a:gd name="connsiteX5" fmla="*/ 1418265 w 1418265"/>
                <a:gd name="connsiteY5" fmla="*/ 1654101 h 1998921"/>
                <a:gd name="connsiteX6" fmla="*/ 1331285 w 1418265"/>
                <a:gd name="connsiteY6" fmla="*/ 0 h 1998921"/>
                <a:gd name="connsiteX0" fmla="*/ 1331285 w 1418265"/>
                <a:gd name="connsiteY0" fmla="*/ 0 h 1998921"/>
                <a:gd name="connsiteX1" fmla="*/ 691116 w 1418265"/>
                <a:gd name="connsiteY1" fmla="*/ 136156 h 1998921"/>
                <a:gd name="connsiteX2" fmla="*/ 680483 w 1418265"/>
                <a:gd name="connsiteY2" fmla="*/ 710314 h 1998921"/>
                <a:gd name="connsiteX3" fmla="*/ 0 w 1418265"/>
                <a:gd name="connsiteY3" fmla="*/ 1832935 h 1998921"/>
                <a:gd name="connsiteX4" fmla="*/ 1203841 w 1418265"/>
                <a:gd name="connsiteY4" fmla="*/ 1998921 h 1998921"/>
                <a:gd name="connsiteX5" fmla="*/ 1418265 w 1418265"/>
                <a:gd name="connsiteY5" fmla="*/ 1654101 h 1998921"/>
                <a:gd name="connsiteX6" fmla="*/ 1331285 w 1418265"/>
                <a:gd name="connsiteY6" fmla="*/ 0 h 1998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8265" h="1998921">
                  <a:moveTo>
                    <a:pt x="1331285" y="0"/>
                  </a:moveTo>
                  <a:lnTo>
                    <a:pt x="691116" y="136156"/>
                  </a:lnTo>
                  <a:lnTo>
                    <a:pt x="680483" y="710314"/>
                  </a:lnTo>
                  <a:lnTo>
                    <a:pt x="0" y="1832935"/>
                  </a:lnTo>
                  <a:lnTo>
                    <a:pt x="1203841" y="1998921"/>
                  </a:lnTo>
                  <a:lnTo>
                    <a:pt x="1418265" y="1654101"/>
                  </a:lnTo>
                  <a:lnTo>
                    <a:pt x="13312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AD1ADAE4-A57B-4061-9F36-10CB9D8DE9D2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6330867" y="9462991"/>
              <a:ext cx="533737" cy="98889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F8DA797E-FD4D-4640-802A-3AD1AB3EDF76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4928373" y="10035337"/>
              <a:ext cx="207878" cy="44597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83D5EA83-D77D-4D7C-B3BC-1DADBB4C5BCB}"/>
                </a:ext>
              </a:extLst>
            </p:cNvPr>
            <p:cNvCxnSpPr>
              <a:cxnSpLocks/>
            </p:cNvCxnSpPr>
            <p:nvPr/>
          </p:nvCxnSpPr>
          <p:spPr bwMode="ltGray">
            <a:xfrm>
              <a:off x="5136022" y="10035189"/>
              <a:ext cx="517896" cy="69694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06F04F34-E48B-43EA-A104-2B05D1BDEB79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5658571" y="9969215"/>
              <a:ext cx="667029" cy="135668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723CD882-DD67-4833-AADA-BA9B63FF154A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6391653" y="9770589"/>
              <a:ext cx="945900" cy="192389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8D9E0545-E34B-49DE-8113-0E1EAC5FB7E8}"/>
                </a:ext>
              </a:extLst>
            </p:cNvPr>
            <p:cNvCxnSpPr>
              <a:cxnSpLocks/>
            </p:cNvCxnSpPr>
            <p:nvPr/>
          </p:nvCxnSpPr>
          <p:spPr bwMode="ltGray">
            <a:xfrm flipH="1">
              <a:off x="5136490" y="9622871"/>
              <a:ext cx="276271" cy="405703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C402F4A9-979C-4AA5-AA35-76E5EEAFB75A}"/>
                </a:ext>
              </a:extLst>
            </p:cNvPr>
            <p:cNvCxnSpPr>
              <a:cxnSpLocks/>
            </p:cNvCxnSpPr>
            <p:nvPr/>
          </p:nvCxnSpPr>
          <p:spPr bwMode="ltGray">
            <a:xfrm flipH="1">
              <a:off x="5416746" y="9167994"/>
              <a:ext cx="17198" cy="455781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D7008F98-4E79-4436-8F0D-59A6F199C1A8}"/>
                </a:ext>
              </a:extLst>
            </p:cNvPr>
            <p:cNvCxnSpPr>
              <a:cxnSpLocks/>
            </p:cNvCxnSpPr>
            <p:nvPr/>
          </p:nvCxnSpPr>
          <p:spPr bwMode="ltGray">
            <a:xfrm flipH="1">
              <a:off x="5433944" y="8932468"/>
              <a:ext cx="813572" cy="227908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フリーフォーム: 図形 175">
              <a:extLst>
                <a:ext uri="{FF2B5EF4-FFF2-40B4-BE49-F238E27FC236}">
                  <a16:creationId xmlns:a16="http://schemas.microsoft.com/office/drawing/2014/main" id="{BA5FE82A-EB26-4877-832B-F525C1A9DB57}"/>
                </a:ext>
              </a:extLst>
            </p:cNvPr>
            <p:cNvSpPr/>
            <p:nvPr/>
          </p:nvSpPr>
          <p:spPr bwMode="auto">
            <a:xfrm>
              <a:off x="4913499" y="8434473"/>
              <a:ext cx="2461657" cy="1580719"/>
            </a:xfrm>
            <a:custGeom>
              <a:avLst/>
              <a:gdLst>
                <a:gd name="connsiteX0" fmla="*/ 0 w 6283842"/>
                <a:gd name="connsiteY0" fmla="*/ 2094614 h 4412512"/>
                <a:gd name="connsiteX1" fmla="*/ 2636874 w 6283842"/>
                <a:gd name="connsiteY1" fmla="*/ 1084521 h 4412512"/>
                <a:gd name="connsiteX2" fmla="*/ 4104167 w 6283842"/>
                <a:gd name="connsiteY2" fmla="*/ 733647 h 4412512"/>
                <a:gd name="connsiteX3" fmla="*/ 2615609 w 6283842"/>
                <a:gd name="connsiteY3" fmla="*/ 0 h 4412512"/>
                <a:gd name="connsiteX4" fmla="*/ 4253023 w 6283842"/>
                <a:gd name="connsiteY4" fmla="*/ 0 h 4412512"/>
                <a:gd name="connsiteX5" fmla="*/ 4933507 w 6283842"/>
                <a:gd name="connsiteY5" fmla="*/ 159489 h 4412512"/>
                <a:gd name="connsiteX6" fmla="*/ 6283842 w 6283842"/>
                <a:gd name="connsiteY6" fmla="*/ 999461 h 4412512"/>
                <a:gd name="connsiteX7" fmla="*/ 6283842 w 6283842"/>
                <a:gd name="connsiteY7" fmla="*/ 1169582 h 4412512"/>
                <a:gd name="connsiteX8" fmla="*/ 4210493 w 6283842"/>
                <a:gd name="connsiteY8" fmla="*/ 1127051 h 4412512"/>
                <a:gd name="connsiteX9" fmla="*/ 3359888 w 6283842"/>
                <a:gd name="connsiteY9" fmla="*/ 1212112 h 4412512"/>
                <a:gd name="connsiteX10" fmla="*/ 1233377 w 6283842"/>
                <a:gd name="connsiteY10" fmla="*/ 1871330 h 4412512"/>
                <a:gd name="connsiteX11" fmla="*/ 988828 w 6283842"/>
                <a:gd name="connsiteY11" fmla="*/ 2158410 h 4412512"/>
                <a:gd name="connsiteX12" fmla="*/ 1052623 w 6283842"/>
                <a:gd name="connsiteY12" fmla="*/ 2264735 h 4412512"/>
                <a:gd name="connsiteX13" fmla="*/ 1233377 w 6283842"/>
                <a:gd name="connsiteY13" fmla="*/ 2190307 h 4412512"/>
                <a:gd name="connsiteX14" fmla="*/ 1190846 w 6283842"/>
                <a:gd name="connsiteY14" fmla="*/ 3232298 h 4412512"/>
                <a:gd name="connsiteX15" fmla="*/ 489097 w 6283842"/>
                <a:gd name="connsiteY15" fmla="*/ 4391247 h 4412512"/>
                <a:gd name="connsiteX16" fmla="*/ 0 w 6283842"/>
                <a:gd name="connsiteY16" fmla="*/ 4412512 h 4412512"/>
                <a:gd name="connsiteX17" fmla="*/ 0 w 6283842"/>
                <a:gd name="connsiteY17" fmla="*/ 3987210 h 4412512"/>
                <a:gd name="connsiteX18" fmla="*/ 850604 w 6283842"/>
                <a:gd name="connsiteY18" fmla="*/ 2743200 h 4412512"/>
                <a:gd name="connsiteX19" fmla="*/ 850604 w 6283842"/>
                <a:gd name="connsiteY19" fmla="*/ 2360428 h 4412512"/>
                <a:gd name="connsiteX20" fmla="*/ 978195 w 6283842"/>
                <a:gd name="connsiteY20" fmla="*/ 2317898 h 4412512"/>
                <a:gd name="connsiteX21" fmla="*/ 893135 w 6283842"/>
                <a:gd name="connsiteY21" fmla="*/ 2211572 h 4412512"/>
                <a:gd name="connsiteX22" fmla="*/ 765544 w 6283842"/>
                <a:gd name="connsiteY22" fmla="*/ 2264735 h 4412512"/>
                <a:gd name="connsiteX23" fmla="*/ 531628 w 6283842"/>
                <a:gd name="connsiteY23" fmla="*/ 2169042 h 4412512"/>
                <a:gd name="connsiteX24" fmla="*/ 10632 w 6283842"/>
                <a:gd name="connsiteY24" fmla="*/ 2392326 h 4412512"/>
                <a:gd name="connsiteX25" fmla="*/ 0 w 6283842"/>
                <a:gd name="connsiteY25" fmla="*/ 2094614 h 441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283842" h="4412512">
                  <a:moveTo>
                    <a:pt x="0" y="2094614"/>
                  </a:moveTo>
                  <a:lnTo>
                    <a:pt x="2636874" y="1084521"/>
                  </a:lnTo>
                  <a:lnTo>
                    <a:pt x="4104167" y="733647"/>
                  </a:lnTo>
                  <a:lnTo>
                    <a:pt x="2615609" y="0"/>
                  </a:lnTo>
                  <a:lnTo>
                    <a:pt x="4253023" y="0"/>
                  </a:lnTo>
                  <a:lnTo>
                    <a:pt x="4933507" y="159489"/>
                  </a:lnTo>
                  <a:lnTo>
                    <a:pt x="6283842" y="999461"/>
                  </a:lnTo>
                  <a:lnTo>
                    <a:pt x="6283842" y="1169582"/>
                  </a:lnTo>
                  <a:lnTo>
                    <a:pt x="4210493" y="1127051"/>
                  </a:lnTo>
                  <a:lnTo>
                    <a:pt x="3359888" y="1212112"/>
                  </a:lnTo>
                  <a:lnTo>
                    <a:pt x="1233377" y="1871330"/>
                  </a:lnTo>
                  <a:lnTo>
                    <a:pt x="988828" y="2158410"/>
                  </a:lnTo>
                  <a:lnTo>
                    <a:pt x="1052623" y="2264735"/>
                  </a:lnTo>
                  <a:lnTo>
                    <a:pt x="1233377" y="2190307"/>
                  </a:lnTo>
                  <a:lnTo>
                    <a:pt x="1190846" y="3232298"/>
                  </a:lnTo>
                  <a:lnTo>
                    <a:pt x="489097" y="4391247"/>
                  </a:lnTo>
                  <a:lnTo>
                    <a:pt x="0" y="4412512"/>
                  </a:lnTo>
                  <a:lnTo>
                    <a:pt x="0" y="3987210"/>
                  </a:lnTo>
                  <a:lnTo>
                    <a:pt x="850604" y="2743200"/>
                  </a:lnTo>
                  <a:lnTo>
                    <a:pt x="850604" y="2360428"/>
                  </a:lnTo>
                  <a:lnTo>
                    <a:pt x="978195" y="2317898"/>
                  </a:lnTo>
                  <a:lnTo>
                    <a:pt x="893135" y="2211572"/>
                  </a:lnTo>
                  <a:lnTo>
                    <a:pt x="765544" y="2264735"/>
                  </a:lnTo>
                  <a:lnTo>
                    <a:pt x="531628" y="2169042"/>
                  </a:lnTo>
                  <a:lnTo>
                    <a:pt x="10632" y="2392326"/>
                  </a:lnTo>
                  <a:lnTo>
                    <a:pt x="0" y="2094614"/>
                  </a:lnTo>
                  <a:close/>
                </a:path>
              </a:pathLst>
            </a:custGeom>
            <a:pattFill prst="wave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177" name="直線コネクタ 176">
              <a:extLst>
                <a:ext uri="{FF2B5EF4-FFF2-40B4-BE49-F238E27FC236}">
                  <a16:creationId xmlns:a16="http://schemas.microsoft.com/office/drawing/2014/main" id="{CA02C230-E59A-4B91-B385-25D465507764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6247415" y="8502886"/>
              <a:ext cx="120926" cy="1940712"/>
            </a:xfrm>
            <a:prstGeom prst="line">
              <a:avLst/>
            </a:prstGeom>
            <a:ln w="889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607EA11C-32BA-48B0-9704-B27A47879DD0}"/>
                </a:ext>
              </a:extLst>
            </p:cNvPr>
            <p:cNvCxnSpPr>
              <a:cxnSpLocks/>
            </p:cNvCxnSpPr>
            <p:nvPr/>
          </p:nvCxnSpPr>
          <p:spPr bwMode="blackGray">
            <a:xfrm>
              <a:off x="6957211" y="8434474"/>
              <a:ext cx="10518" cy="2025014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3B678305-970D-4B98-9294-230A5F93A635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6872757" y="8923592"/>
              <a:ext cx="16502" cy="1535896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220A27F8-7E60-4CB4-AF38-0606AD7A5BAF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7025819" y="8914402"/>
              <a:ext cx="125878" cy="544822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フリーフォーム: 図形 180">
              <a:extLst>
                <a:ext uri="{FF2B5EF4-FFF2-40B4-BE49-F238E27FC236}">
                  <a16:creationId xmlns:a16="http://schemas.microsoft.com/office/drawing/2014/main" id="{1C92B094-2DBA-453D-8201-312B06CCA1BE}"/>
                </a:ext>
              </a:extLst>
            </p:cNvPr>
            <p:cNvSpPr/>
            <p:nvPr/>
          </p:nvSpPr>
          <p:spPr bwMode="ltGray">
            <a:xfrm>
              <a:off x="6323475" y="8895359"/>
              <a:ext cx="1025438" cy="38089"/>
            </a:xfrm>
            <a:custGeom>
              <a:avLst/>
              <a:gdLst>
                <a:gd name="connsiteX0" fmla="*/ 0 w 2636875"/>
                <a:gd name="connsiteY0" fmla="*/ 106325 h 106325"/>
                <a:gd name="connsiteX1" fmla="*/ 255182 w 2636875"/>
                <a:gd name="connsiteY1" fmla="*/ 74428 h 106325"/>
                <a:gd name="connsiteX2" fmla="*/ 350875 w 2636875"/>
                <a:gd name="connsiteY2" fmla="*/ 0 h 106325"/>
                <a:gd name="connsiteX3" fmla="*/ 2636875 w 2636875"/>
                <a:gd name="connsiteY3" fmla="*/ 63795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6875" h="106325">
                  <a:moveTo>
                    <a:pt x="0" y="106325"/>
                  </a:moveTo>
                  <a:lnTo>
                    <a:pt x="255182" y="74428"/>
                  </a:lnTo>
                  <a:lnTo>
                    <a:pt x="350875" y="0"/>
                  </a:lnTo>
                  <a:lnTo>
                    <a:pt x="2636875" y="63795"/>
                  </a:lnTo>
                </a:path>
              </a:pathLst>
            </a:custGeom>
            <a:noFill/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1C47B0D2-FCCE-4C61-B451-42ED06538FB3}"/>
                </a:ext>
              </a:extLst>
            </p:cNvPr>
            <p:cNvCxnSpPr>
              <a:cxnSpLocks/>
              <a:endCxn id="193" idx="2"/>
            </p:cNvCxnSpPr>
            <p:nvPr/>
          </p:nvCxnSpPr>
          <p:spPr bwMode="ltGray">
            <a:xfrm flipH="1">
              <a:off x="5727114" y="8925691"/>
              <a:ext cx="513013" cy="155715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7A90F1E4-1254-4A6C-A900-E592496F2705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6519788" y="8903249"/>
              <a:ext cx="151495" cy="734170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コネクタ 183">
              <a:extLst>
                <a:ext uri="{FF2B5EF4-FFF2-40B4-BE49-F238E27FC236}">
                  <a16:creationId xmlns:a16="http://schemas.microsoft.com/office/drawing/2014/main" id="{DBE27E0E-8D58-46A4-974F-08BCD79CEB5A}"/>
                </a:ext>
              </a:extLst>
            </p:cNvPr>
            <p:cNvCxnSpPr>
              <a:cxnSpLocks/>
            </p:cNvCxnSpPr>
            <p:nvPr/>
          </p:nvCxnSpPr>
          <p:spPr bwMode="ltGray">
            <a:xfrm flipV="1">
              <a:off x="6743438" y="9627215"/>
              <a:ext cx="0" cy="525913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DDC3B5F7-59CF-4F53-B755-52031BB03FD2}"/>
                </a:ext>
              </a:extLst>
            </p:cNvPr>
            <p:cNvCxnSpPr>
              <a:cxnSpLocks/>
            </p:cNvCxnSpPr>
            <p:nvPr/>
          </p:nvCxnSpPr>
          <p:spPr bwMode="ltGray">
            <a:xfrm flipH="1" flipV="1">
              <a:off x="6390877" y="10148363"/>
              <a:ext cx="498528" cy="4766"/>
            </a:xfrm>
            <a:prstGeom prst="line">
              <a:avLst/>
            </a:prstGeom>
            <a:ln w="635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四角形: 角を丸くする 185">
              <a:extLst>
                <a:ext uri="{FF2B5EF4-FFF2-40B4-BE49-F238E27FC236}">
                  <a16:creationId xmlns:a16="http://schemas.microsoft.com/office/drawing/2014/main" id="{7CF79F26-A167-4553-BE23-33EC5FAB62F6}"/>
                </a:ext>
              </a:extLst>
            </p:cNvPr>
            <p:cNvSpPr/>
            <p:nvPr/>
          </p:nvSpPr>
          <p:spPr bwMode="blackGray">
            <a:xfrm>
              <a:off x="6379324" y="8567247"/>
              <a:ext cx="935110" cy="4020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000"/>
                </a:lnSpc>
              </a:pPr>
              <a:r>
                <a:rPr lang="ja-JP" sz="900" b="1" kern="120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阪神なんば線</a:t>
              </a:r>
              <a:endParaRPr lang="ja-JP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000"/>
                </a:lnSpc>
              </a:pPr>
              <a:r>
                <a:rPr lang="ja-JP" sz="900" b="1" kern="120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出来島駅</a:t>
              </a:r>
              <a:endParaRPr lang="ja-JP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7" name="楕円 186">
              <a:extLst>
                <a:ext uri="{FF2B5EF4-FFF2-40B4-BE49-F238E27FC236}">
                  <a16:creationId xmlns:a16="http://schemas.microsoft.com/office/drawing/2014/main" id="{9F9A73C8-7F0C-4A77-A340-B30A3B5072E9}"/>
                </a:ext>
              </a:extLst>
            </p:cNvPr>
            <p:cNvSpPr>
              <a:spLocks noChangeAspect="1"/>
            </p:cNvSpPr>
            <p:nvPr/>
          </p:nvSpPr>
          <p:spPr bwMode="blackGray">
            <a:xfrm>
              <a:off x="6931754" y="9020378"/>
              <a:ext cx="83679" cy="7708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pic>
          <p:nvPicPr>
            <p:cNvPr id="188" name="Picture 6" descr="学校のシルエット | 無料のAi・PNG白黒シルエットイラスト">
              <a:extLst>
                <a:ext uri="{FF2B5EF4-FFF2-40B4-BE49-F238E27FC236}">
                  <a16:creationId xmlns:a16="http://schemas.microsoft.com/office/drawing/2014/main" id="{1CD91680-3E4F-4024-B631-62BFF3765E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50333" y1="26667" x2="50333" y2="44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>
              <a:off x="6434992" y="9631427"/>
              <a:ext cx="269734" cy="248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9" name="四角形: 角を丸くする 188">
              <a:extLst>
                <a:ext uri="{FF2B5EF4-FFF2-40B4-BE49-F238E27FC236}">
                  <a16:creationId xmlns:a16="http://schemas.microsoft.com/office/drawing/2014/main" id="{A994650B-13E6-4C2B-A49A-7E87B4350C0F}"/>
                </a:ext>
              </a:extLst>
            </p:cNvPr>
            <p:cNvSpPr/>
            <p:nvPr/>
          </p:nvSpPr>
          <p:spPr bwMode="blackGray">
            <a:xfrm>
              <a:off x="6049008" y="9732904"/>
              <a:ext cx="908356" cy="308568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sz="800" b="1" kern="120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出来島小学校</a:t>
              </a:r>
              <a:endParaRPr lang="ja-JP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pic>
          <p:nvPicPr>
            <p:cNvPr id="190" name="Picture 12" descr="ボード「方位記号 compass design」のピン">
              <a:extLst>
                <a:ext uri="{FF2B5EF4-FFF2-40B4-BE49-F238E27FC236}">
                  <a16:creationId xmlns:a16="http://schemas.microsoft.com/office/drawing/2014/main" id="{530AE304-06D8-4FEF-95BC-5BCD700810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Gray">
            <a:xfrm rot="1923692">
              <a:off x="4997991" y="8582044"/>
              <a:ext cx="186941" cy="228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5E222A05-E3B2-44B6-AC52-8512BFF8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 bwMode="blackGray">
            <a:xfrm>
              <a:off x="6139573" y="9044166"/>
              <a:ext cx="335220" cy="275587"/>
            </a:xfrm>
            <a:prstGeom prst="rect">
              <a:avLst/>
            </a:prstGeom>
          </p:spPr>
        </p:pic>
        <p:sp>
          <p:nvSpPr>
            <p:cNvPr id="192" name="四角形: 角を丸くする 191">
              <a:extLst>
                <a:ext uri="{FF2B5EF4-FFF2-40B4-BE49-F238E27FC236}">
                  <a16:creationId xmlns:a16="http://schemas.microsoft.com/office/drawing/2014/main" id="{4C7CF0B0-520F-45EB-A73F-067B4230B22C}"/>
                </a:ext>
              </a:extLst>
            </p:cNvPr>
            <p:cNvSpPr/>
            <p:nvPr/>
          </p:nvSpPr>
          <p:spPr bwMode="blackGray">
            <a:xfrm rot="155953">
              <a:off x="6755592" y="10043396"/>
              <a:ext cx="804082" cy="342228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sz="800" b="1" kern="1200" dirty="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淀川通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93" name="四角形: 角を丸くする 192">
              <a:extLst>
                <a:ext uri="{FF2B5EF4-FFF2-40B4-BE49-F238E27FC236}">
                  <a16:creationId xmlns:a16="http://schemas.microsoft.com/office/drawing/2014/main" id="{772B0385-4B27-4C3F-B2ED-901CAB86B670}"/>
                </a:ext>
              </a:extLst>
            </p:cNvPr>
            <p:cNvSpPr/>
            <p:nvPr/>
          </p:nvSpPr>
          <p:spPr bwMode="blackGray">
            <a:xfrm rot="20419986">
              <a:off x="5333115" y="8618483"/>
              <a:ext cx="627520" cy="476831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sz="800" b="1" kern="120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神崎川</a:t>
              </a:r>
              <a:endParaRPr lang="ja-JP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94" name="四角形: 角を丸くする 193">
              <a:extLst>
                <a:ext uri="{FF2B5EF4-FFF2-40B4-BE49-F238E27FC236}">
                  <a16:creationId xmlns:a16="http://schemas.microsoft.com/office/drawing/2014/main" id="{A192EA42-6237-4D20-BFBA-2F5AD6A7A807}"/>
                </a:ext>
              </a:extLst>
            </p:cNvPr>
            <p:cNvSpPr/>
            <p:nvPr/>
          </p:nvSpPr>
          <p:spPr bwMode="blackGray">
            <a:xfrm rot="18314316">
              <a:off x="4678153" y="9265800"/>
              <a:ext cx="834408" cy="517125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sz="800" b="1" kern="1200" dirty="0">
                  <a:solidFill>
                    <a:srgbClr val="000000"/>
                  </a:solidFill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西島川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1C905471-57E9-46E4-8B85-30151C340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 bwMode="blackGray">
            <a:xfrm>
              <a:off x="6205215" y="9696226"/>
              <a:ext cx="232800" cy="90220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2894ABB5-BB99-4C51-8EFE-B047CBA34E5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 bwMode="blackGray">
            <a:xfrm>
              <a:off x="6236734" y="10245704"/>
              <a:ext cx="232800" cy="90220"/>
            </a:xfrm>
            <a:prstGeom prst="rect">
              <a:avLst/>
            </a:prstGeom>
          </p:spPr>
        </p:pic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6BDD8F10-1303-4791-B611-E7193881F63A}"/>
                </a:ext>
              </a:extLst>
            </p:cNvPr>
            <p:cNvSpPr/>
            <p:nvPr/>
          </p:nvSpPr>
          <p:spPr bwMode="gray">
            <a:xfrm>
              <a:off x="4898382" y="8455846"/>
              <a:ext cx="2476764" cy="2003570"/>
            </a:xfrm>
            <a:prstGeom prst="rect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69825796-A1C8-4833-81F1-0E65C815E3A3}"/>
                </a:ext>
              </a:extLst>
            </p:cNvPr>
            <p:cNvCxnSpPr>
              <a:cxnSpLocks/>
            </p:cNvCxnSpPr>
            <p:nvPr/>
          </p:nvCxnSpPr>
          <p:spPr bwMode="ltGray">
            <a:xfrm>
              <a:off x="5757980" y="9942796"/>
              <a:ext cx="60569" cy="4373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フリーフォーム: 図形 198">
              <a:extLst>
                <a:ext uri="{FF2B5EF4-FFF2-40B4-BE49-F238E27FC236}">
                  <a16:creationId xmlns:a16="http://schemas.microsoft.com/office/drawing/2014/main" id="{C7813203-1A73-41FD-B9B3-58137CA6EBAF}"/>
                </a:ext>
              </a:extLst>
            </p:cNvPr>
            <p:cNvSpPr/>
            <p:nvPr/>
          </p:nvSpPr>
          <p:spPr bwMode="ltGray">
            <a:xfrm>
              <a:off x="5652277" y="9940502"/>
              <a:ext cx="102295" cy="157226"/>
            </a:xfrm>
            <a:custGeom>
              <a:avLst/>
              <a:gdLst>
                <a:gd name="connsiteX0" fmla="*/ 214685 w 214685"/>
                <a:gd name="connsiteY0" fmla="*/ 0 h 429370"/>
                <a:gd name="connsiteX1" fmla="*/ 182880 w 214685"/>
                <a:gd name="connsiteY1" fmla="*/ 294198 h 429370"/>
                <a:gd name="connsiteX2" fmla="*/ 0 w 214685"/>
                <a:gd name="connsiteY2" fmla="*/ 429370 h 429370"/>
                <a:gd name="connsiteX0" fmla="*/ 214685 w 214685"/>
                <a:gd name="connsiteY0" fmla="*/ 0 h 429370"/>
                <a:gd name="connsiteX1" fmla="*/ 182880 w 214685"/>
                <a:gd name="connsiteY1" fmla="*/ 294198 h 429370"/>
                <a:gd name="connsiteX2" fmla="*/ 0 w 214685"/>
                <a:gd name="connsiteY2" fmla="*/ 429370 h 429370"/>
                <a:gd name="connsiteX0" fmla="*/ 214685 w 214685"/>
                <a:gd name="connsiteY0" fmla="*/ 0 h 429370"/>
                <a:gd name="connsiteX1" fmla="*/ 182880 w 214685"/>
                <a:gd name="connsiteY1" fmla="*/ 294198 h 429370"/>
                <a:gd name="connsiteX2" fmla="*/ 0 w 214685"/>
                <a:gd name="connsiteY2" fmla="*/ 429370 h 42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685" h="429370">
                  <a:moveTo>
                    <a:pt x="214685" y="0"/>
                  </a:moveTo>
                  <a:cubicBezTo>
                    <a:pt x="204083" y="98066"/>
                    <a:pt x="224257" y="203050"/>
                    <a:pt x="182880" y="294198"/>
                  </a:cubicBezTo>
                  <a:cubicBezTo>
                    <a:pt x="141154" y="369227"/>
                    <a:pt x="60960" y="384313"/>
                    <a:pt x="0" y="429370"/>
                  </a:cubicBezTo>
                </a:path>
              </a:pathLst>
            </a:custGeom>
            <a:noFill/>
            <a:ln w="1905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327672E6-C217-47FD-B2FE-61DD8EC2B34A}"/>
                </a:ext>
              </a:extLst>
            </p:cNvPr>
            <p:cNvSpPr/>
            <p:nvPr/>
          </p:nvSpPr>
          <p:spPr bwMode="white">
            <a:xfrm>
              <a:off x="5351144" y="9361572"/>
              <a:ext cx="440690" cy="7950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800"/>
                </a:lnSpc>
              </a:pPr>
              <a:r>
                <a:rPr lang="ja-JP" sz="900" b="1" kern="1200" dirty="0">
                  <a:solidFill>
                    <a:srgbClr val="FFFFFF"/>
                  </a:solidFill>
                  <a:effectLst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出来島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800"/>
                </a:lnSpc>
              </a:pPr>
              <a:r>
                <a:rPr lang="ja-JP" sz="900" b="1" kern="1200" dirty="0">
                  <a:solidFill>
                    <a:srgbClr val="FFFFFF"/>
                  </a:solidFill>
                  <a:effectLst/>
                  <a:ea typeface="UD デジタル 教科書体 NK-R" panose="02020400000000000000" pitchFamily="18" charset="-128"/>
                  <a:cs typeface="Times New Roman" panose="02020603050405020304" pitchFamily="18" charset="0"/>
                </a:rPr>
                <a:t>支援学校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16054BAA-9D23-45C9-90BD-EB77EEE15AB2}"/>
              </a:ext>
            </a:extLst>
          </p:cNvPr>
          <p:cNvSpPr txBox="1"/>
          <p:nvPr/>
        </p:nvSpPr>
        <p:spPr>
          <a:xfrm>
            <a:off x="219138" y="9023635"/>
            <a:ext cx="3301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457200">
              <a:spcAft>
                <a:spcPts val="600"/>
              </a:spcAft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・二次元コード又は下記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b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ホームページをご覧ください。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07F4303E-E376-4DF6-ABAA-5E4A989B2902}"/>
              </a:ext>
            </a:extLst>
          </p:cNvPr>
          <p:cNvSpPr txBox="1"/>
          <p:nvPr/>
        </p:nvSpPr>
        <p:spPr>
          <a:xfrm>
            <a:off x="202735" y="9646953"/>
            <a:ext cx="46730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https://www.pref.osaka.lg.jp/o180060/dekijima_hukusi/koubo.html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4" name="図 203">
            <a:extLst>
              <a:ext uri="{FF2B5EF4-FFF2-40B4-BE49-F238E27FC236}">
                <a16:creationId xmlns:a16="http://schemas.microsoft.com/office/drawing/2014/main" id="{7F3D0E48-0061-4CF9-8690-B19F39C09F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534" y="8988666"/>
            <a:ext cx="651652" cy="65165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4BFF9E8-1979-4A5C-ACEA-225A0F217C3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278" y="350089"/>
            <a:ext cx="1285601" cy="370624"/>
          </a:xfrm>
          <a:prstGeom prst="rect">
            <a:avLst/>
          </a:prstGeom>
        </p:spPr>
      </p:pic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F0FEB80-8CBE-4C45-974E-D3437D9D4950}"/>
              </a:ext>
            </a:extLst>
          </p:cNvPr>
          <p:cNvSpPr txBox="1"/>
          <p:nvPr/>
        </p:nvSpPr>
        <p:spPr>
          <a:xfrm>
            <a:off x="202735" y="9974278"/>
            <a:ext cx="4580589" cy="5313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◆公募</a:t>
            </a:r>
            <a:r>
              <a:rPr lang="ja-JP" altLang="en-US"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に関するお問合せ先</a:t>
            </a:r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大阪府教育庁 教育振興室 支援教育課（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06-6944-6890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ダイヤルイン）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8C5AEB3-CB07-4D37-BAE1-489A05829A4B}"/>
              </a:ext>
            </a:extLst>
          </p:cNvPr>
          <p:cNvSpPr/>
          <p:nvPr/>
        </p:nvSpPr>
        <p:spPr bwMode="ltGray">
          <a:xfrm>
            <a:off x="214310" y="1553176"/>
            <a:ext cx="5662082" cy="1836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F61688-3120-47BE-AED0-C598CE5F2E9A}"/>
              </a:ext>
            </a:extLst>
          </p:cNvPr>
          <p:cNvSpPr txBox="1"/>
          <p:nvPr/>
        </p:nvSpPr>
        <p:spPr bwMode="black">
          <a:xfrm>
            <a:off x="322822" y="1591565"/>
            <a:ext cx="5442007" cy="183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大阪府教育委員会では、就労を通じた、障がいのある子どもたちの社会的自立に向け、民間事業者と支援学校との連携による取組みを進めています。　</a:t>
            </a:r>
          </a:p>
          <a:p>
            <a:pPr algn="just"/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このたび、大阪府立出来島支援学校の一部区画を借受けて、</a:t>
            </a:r>
            <a:r>
              <a:rPr lang="ja-JP" altLang="en-US" b="1" u="heavy" dirty="0">
                <a:solidFill>
                  <a:schemeClr val="bg1"/>
                </a:solidFill>
                <a:uFill>
                  <a:solidFill>
                    <a:srgbClr val="FFFF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就労移行支援事業</a:t>
            </a:r>
            <a:r>
              <a:rPr lang="ja-JP" altLang="en-US" u="heavy" dirty="0">
                <a:solidFill>
                  <a:schemeClr val="bg1"/>
                </a:solidFill>
                <a:uFill>
                  <a:solidFill>
                    <a:srgbClr val="FFFF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を運営する事業者を　企画提案公募により募集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438A9E08-994B-425D-A73D-F7C7C94BE198}"/>
              </a:ext>
            </a:extLst>
          </p:cNvPr>
          <p:cNvSpPr/>
          <p:nvPr/>
        </p:nvSpPr>
        <p:spPr>
          <a:xfrm>
            <a:off x="176758" y="3341684"/>
            <a:ext cx="5760000" cy="50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6" name="図 115">
            <a:extLst>
              <a:ext uri="{FF2B5EF4-FFF2-40B4-BE49-F238E27FC236}">
                <a16:creationId xmlns:a16="http://schemas.microsoft.com/office/drawing/2014/main" id="{F96F8921-678A-4835-B6F6-6D7748168DEE}"/>
              </a:ext>
            </a:extLst>
          </p:cNvPr>
          <p:cNvPicPr/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395" b="98132" l="1984" r="97436">
                        <a14:foregroundMark x1="94817" y1="63280" x2="95108" y2="66464"/>
                        <a14:foregroundMark x1="95023" y1="66596" x2="92990" y2="61765"/>
                        <a14:foregroundMark x1="47267" y1="30603" x2="46009" y2="21648"/>
                        <a14:foregroundMark x1="46009" y1="21648" x2="50460" y2="17481"/>
                        <a14:foregroundMark x1="51524" y1="17577" x2="54910" y2="22462"/>
                        <a14:foregroundMark x1="52588" y1="24904" x2="52346" y2="25383"/>
                        <a14:foregroundMark x1="66086" y1="28065" x2="66570" y2="27490"/>
                        <a14:foregroundMark x1="66909" y1="17720" x2="71795" y2="26102"/>
                        <a14:foregroundMark x1="71795" y1="26102" x2="71843" y2="27826"/>
                        <a14:foregroundMark x1="66812" y1="17912" x2="63135" y2="21791"/>
                        <a14:foregroundMark x1="46589" y1="62117" x2="55588" y2="62356"/>
                        <a14:foregroundMark x1="55588" y1="62356" x2="56023" y2="62213"/>
                        <a14:foregroundMark x1="4696" y1="15396" x2="4696" y2="15396"/>
                        <a14:foregroundMark x1="4619" y1="15854" x2="4619" y2="15854"/>
                        <a14:foregroundMark x1="5004" y1="15701" x2="5004" y2="15701"/>
                        <a14:foregroundMark x1="5081" y1="16006" x2="5081" y2="16006"/>
                        <a14:foregroundMark x1="5004" y1="16006" x2="5004" y2="16006"/>
                        <a14:foregroundMark x1="4927" y1="15701" x2="4927" y2="15701"/>
                        <a14:foregroundMark x1="5004" y1="15930" x2="5004" y2="15930"/>
                        <a14:foregroundMark x1="4773" y1="15930" x2="4773" y2="15930"/>
                        <a14:foregroundMark x1="67360" y1="17378" x2="70747" y2="19665"/>
                        <a14:foregroundMark x1="4773" y1="15701" x2="5158" y2="16159"/>
                        <a14:backgroundMark x1="11778" y1="10061" x2="27945" y2="6021"/>
                        <a14:backgroundMark x1="27945" y1="6021" x2="28560" y2="20274"/>
                        <a14:backgroundMark x1="28560" y1="20274" x2="14396" y2="14024"/>
                        <a14:backgroundMark x1="14396" y1="14024" x2="11547" y2="9680"/>
                        <a14:backgroundMark x1="1078" y1="1067" x2="91224" y2="2363"/>
                        <a14:backgroundMark x1="91224" y1="2363" x2="95997" y2="21189"/>
                        <a14:backgroundMark x1="95997" y1="21189" x2="94380" y2="33918"/>
                        <a14:backgroundMark x1="94380" y1="33918" x2="97998" y2="70427"/>
                        <a14:backgroundMark x1="97998" y1="70427" x2="95381" y2="92607"/>
                        <a14:backgroundMark x1="95381" y1="92607" x2="97998" y2="60899"/>
                        <a14:backgroundMark x1="97998" y1="60899" x2="85373" y2="52668"/>
                        <a14:backgroundMark x1="85373" y1="52668" x2="81678" y2="42607"/>
                        <a14:backgroundMark x1="81678" y1="42607" x2="86220" y2="22561"/>
                        <a14:backgroundMark x1="86220" y1="22561" x2="77752" y2="5716"/>
                        <a14:backgroundMark x1="77752" y1="5716" x2="70054" y2="2820"/>
                        <a14:backgroundMark x1="3387" y1="4726" x2="41724" y2="2363"/>
                        <a14:backgroundMark x1="41724" y1="2363" x2="35335" y2="11509"/>
                        <a14:backgroundMark x1="35335" y1="11509" x2="34334" y2="24543"/>
                        <a14:backgroundMark x1="34334" y1="24543" x2="21401" y2="22104"/>
                        <a14:backgroundMark x1="21401" y1="22104" x2="4234" y2="5564"/>
                        <a14:backgroundMark x1="2463" y1="17835" x2="16397" y2="43445"/>
                        <a14:backgroundMark x1="16397" y1="43445" x2="22864" y2="51677"/>
                        <a14:backgroundMark x1="22864" y1="51677" x2="34026" y2="55640"/>
                        <a14:backgroundMark x1="34026" y1="55640" x2="21324" y2="58613"/>
                        <a14:backgroundMark x1="21324" y1="58613" x2="24095" y2="86357"/>
                        <a14:backgroundMark x1="24095" y1="86357" x2="16705" y2="94131"/>
                        <a14:backgroundMark x1="16705" y1="94131" x2="4157" y2="69817"/>
                        <a14:backgroundMark x1="4157" y1="69817" x2="385" y2="20503"/>
                        <a14:backgroundMark x1="385" y1="20503" x2="2079" y2="18521"/>
                        <a14:backgroundMark x1="3849" y1="30564" x2="13934" y2="52287"/>
                        <a14:backgroundMark x1="13934" y1="52287" x2="16551" y2="90244"/>
                        <a14:backgroundMark x1="16551" y1="90244" x2="10855" y2="98171"/>
                        <a14:backgroundMark x1="10855" y1="98171" x2="4234" y2="90854"/>
                        <a14:backgroundMark x1="4234" y1="90854" x2="2463" y2="31250"/>
                        <a14:backgroundMark x1="3156" y1="9223" x2="17783" y2="10366"/>
                        <a14:backgroundMark x1="17783" y1="10366" x2="32717" y2="25762"/>
                        <a14:backgroundMark x1="32717" y1="25762" x2="20785" y2="25152"/>
                        <a14:backgroundMark x1="20785" y1="25152" x2="3695" y2="9985"/>
                        <a14:backgroundMark x1="44419" y1="6479" x2="37490" y2="12805"/>
                        <a14:backgroundMark x1="37490" y1="12805" x2="33872" y2="23780"/>
                        <a14:backgroundMark x1="33872" y1="23780" x2="33872" y2="32622"/>
                        <a14:backgroundMark x1="33872" y1="32622" x2="5004" y2="11357"/>
                        <a14:backgroundMark x1="5004" y1="11357" x2="14704" y2="4345"/>
                        <a14:backgroundMark x1="14704" y1="4345" x2="27252" y2="4116"/>
                        <a14:backgroundMark x1="27252" y1="4116" x2="38337" y2="4497"/>
                        <a14:backgroundMark x1="38337" y1="4497" x2="44958" y2="6784"/>
                        <a14:backgroundMark x1="31255" y1="7317" x2="31948" y2="20046"/>
                        <a14:backgroundMark x1="31948" y1="20046" x2="22864" y2="26296"/>
                        <a14:backgroundMark x1="22864" y1="26296" x2="14011" y2="20122"/>
                        <a14:backgroundMark x1="14011" y1="20122" x2="6928" y2="11128"/>
                        <a14:backgroundMark x1="6928" y1="11128" x2="15781" y2="4726"/>
                        <a14:backgroundMark x1="15781" y1="4726" x2="31409" y2="7165"/>
                        <a14:backgroundMark x1="43957" y1="4345" x2="43957" y2="4345"/>
                        <a14:backgroundMark x1="44650" y1="4726" x2="44650" y2="4726"/>
                        <a14:backgroundMark x1="44804" y1="4345" x2="44804" y2="4345"/>
                        <a14:backgroundMark x1="41263" y1="3659" x2="40955" y2="3354"/>
                        <a14:backgroundMark x1="86605" y1="5259" x2="95304" y2="29954"/>
                        <a14:backgroundMark x1="95304" y1="29954" x2="95458" y2="54802"/>
                        <a14:backgroundMark x1="95458" y1="54802" x2="83064" y2="48628"/>
                        <a14:backgroundMark x1="83064" y1="48628" x2="80062" y2="40091"/>
                        <a14:backgroundMark x1="80062" y1="40091" x2="86451" y2="5412"/>
                        <a14:backgroundMark x1="86451" y1="5412" x2="86451" y2="5412"/>
                        <a14:backgroundMark x1="86451" y1="23933" x2="97383" y2="47866"/>
                        <a14:backgroundMark x1="97383" y1="47866" x2="85219" y2="44741"/>
                        <a14:backgroundMark x1="85219" y1="44741" x2="86066" y2="23933"/>
                        <a14:backgroundMark x1="26097" y1="69665" x2="23480" y2="86433"/>
                        <a14:backgroundMark x1="23480" y1="86433" x2="26713" y2="94588"/>
                        <a14:backgroundMark x1="26713" y1="94588" x2="36952" y2="98095"/>
                        <a14:backgroundMark x1="36952" y1="98095" x2="79908" y2="98857"/>
                        <a14:backgroundMark x1="79908" y1="98857" x2="93995" y2="97256"/>
                        <a14:backgroundMark x1="16243" y1="97104" x2="29099" y2="97409"/>
                        <a14:backgroundMark x1="29099" y1="97409" x2="7390" y2="98399"/>
                        <a14:backgroundMark x1="7390" y1="98399" x2="1694" y2="91082"/>
                        <a14:backgroundMark x1="1694" y1="91082" x2="1386" y2="42530"/>
                        <a14:backgroundMark x1="1386" y1="42530" x2="4927" y2="35976"/>
                        <a14:backgroundMark x1="1617" y1="5945" x2="12086" y2="3582"/>
                        <a14:backgroundMark x1="12086" y1="3582" x2="27175" y2="6098"/>
                        <a14:backgroundMark x1="27175" y1="6098" x2="41493" y2="3811"/>
                        <a14:backgroundMark x1="41493" y1="3811" x2="32256" y2="14177"/>
                        <a14:backgroundMark x1="32256" y1="14177" x2="30408" y2="25610"/>
                        <a14:backgroundMark x1="30408" y1="25610" x2="35489" y2="34299"/>
                        <a14:backgroundMark x1="35489" y1="34299" x2="10470" y2="11814"/>
                        <a14:backgroundMark x1="10470" y1="11814" x2="6299" y2="14993"/>
                        <a14:backgroundMark x1="2771" y1="17683" x2="1771" y2="6250"/>
                        <a14:backgroundMark x1="4927" y1="19360" x2="15012" y2="28354"/>
                        <a14:backgroundMark x1="15012" y1="28354" x2="24018" y2="49238"/>
                        <a14:backgroundMark x1="24018" y1="49238" x2="26482" y2="50610"/>
                        <a14:backgroundMark x1="154" y1="17835" x2="6697" y2="6631"/>
                        <a14:backgroundMark x1="6697" y1="6631" x2="12317" y2="6250"/>
                        <a14:backgroundMark x1="1232" y1="9985" x2="4234" y2="10213"/>
                        <a14:backgroundMark x1="8622" y1="2896" x2="9469" y2="3430"/>
                        <a14:backgroundMark x1="11547" y1="11204" x2="20400" y2="15091"/>
                        <a14:backgroundMark x1="20400" y1="15091" x2="11239" y2="15091"/>
                        <a14:backgroundMark x1="11239" y1="15091" x2="20631" y2="14101"/>
                        <a14:backgroundMark x1="20631" y1="14101" x2="33410" y2="6250"/>
                        <a14:backgroundMark x1="27868" y1="26829" x2="28791" y2="26829"/>
                        <a14:backgroundMark x1="25943" y1="27973" x2="25712" y2="28430"/>
                        <a14:backgroundMark x1="27791" y1="29421" x2="27791" y2="29649"/>
                        <a14:backgroundMark x1="27483" y1="29268" x2="30793" y2="32774"/>
                        <a14:backgroundMark x1="27252" y1="28811" x2="33256" y2="33079"/>
                        <a14:backgroundMark x1="45035" y1="4268" x2="44496" y2="4954"/>
                        <a14:backgroundMark x1="10931" y1="13720" x2="19938" y2="17835"/>
                        <a14:backgroundMark x1="19938" y1="17835" x2="20477" y2="17912"/>
                        <a14:backgroundMark x1="14781" y1="16921" x2="14550" y2="17835"/>
                        <a14:backgroundMark x1="2463" y1="9604" x2="1617" y2="24695"/>
                        <a14:backgroundMark x1="2463" y1="8765" x2="1617" y2="9299"/>
                        <a14:backgroundMark x1="1463" y1="7622" x2="5851" y2="6936"/>
                        <a14:backgroundMark x1="2232" y1="8765" x2="2540" y2="9909"/>
                        <a14:backgroundMark x1="6082" y1="6479" x2="6236" y2="7241"/>
                        <a14:backgroundMark x1="4157" y1="11433" x2="5081" y2="14101"/>
                        <a14:backgroundMark x1="5620" y1="17759" x2="5774" y2="18674"/>
                        <a14:backgroundMark x1="35104" y1="54954" x2="34488" y2="55412"/>
                        <a14:backgroundMark x1="36259" y1="55183" x2="34796" y2="56098"/>
                        <a14:backgroundMark x1="36028" y1="55640" x2="35951" y2="56402"/>
                        <a14:backgroundMark x1="39723" y1="57927" x2="39723" y2="57927"/>
                        <a14:backgroundMark x1="37952" y1="57851" x2="37952" y2="57851"/>
                        <a14:backgroundMark x1="35412" y1="55640" x2="37028" y2="57546"/>
                        <a14:backgroundMark x1="36952" y1="56479" x2="40878" y2="57622"/>
                        <a14:backgroundMark x1="37798" y1="58079" x2="40878" y2="58765"/>
                        <a14:backgroundMark x1="26328" y1="50381" x2="28253" y2="52287"/>
                        <a14:backgroundMark x1="4850" y1="45198" x2="14011" y2="60366"/>
                        <a14:backgroundMark x1="14011" y1="60366" x2="15396" y2="77287"/>
                        <a14:backgroundMark x1="15396" y1="77287" x2="7929" y2="63110"/>
                        <a14:backgroundMark x1="7929" y1="63110" x2="5620" y2="46265"/>
                        <a14:backgroundMark x1="7082" y1="54954" x2="6697" y2="70808"/>
                        <a14:backgroundMark x1="7544" y1="68064" x2="14935" y2="83384"/>
                        <a14:backgroundMark x1="16859" y1="78506" x2="19861" y2="86966"/>
                        <a14:backgroundMark x1="19861" y1="86966" x2="19015" y2="90549"/>
                        <a14:backgroundMark x1="27329" y1="79878" x2="26559" y2="88567"/>
                        <a14:backgroundMark x1="24634" y1="93979" x2="13934" y2="96113"/>
                        <a14:backgroundMark x1="13934" y1="96113" x2="4696" y2="93750"/>
                        <a14:backgroundMark x1="4696" y1="93750" x2="1925" y2="71570"/>
                        <a14:backgroundMark x1="1925" y1="71570" x2="2002" y2="71418"/>
                        <a14:backgroundMark x1="4927" y1="67454" x2="4080" y2="80412"/>
                        <a14:backgroundMark x1="4080" y1="80412" x2="6928" y2="93521"/>
                        <a14:backgroundMark x1="1617" y1="69893" x2="3002" y2="88186"/>
                        <a14:backgroundMark x1="3002" y1="88186" x2="7929" y2="96570"/>
                        <a14:backgroundMark x1="7929" y1="96570" x2="8314" y2="96570"/>
                        <a14:backgroundMark x1="18399" y1="99466" x2="35335" y2="99848"/>
                        <a14:backgroundMark x1="19169" y1="93293" x2="25173" y2="92835"/>
                        <a14:backgroundMark x1="38029" y1="96646" x2="69438" y2="97332"/>
                        <a14:backgroundMark x1="69438" y1="97332" x2="81524" y2="97256"/>
                        <a14:backgroundMark x1="91686" y1="68216" x2="92533" y2="95808"/>
                        <a14:backgroundMark x1="95227" y1="66997" x2="93149" y2="92530"/>
                        <a14:backgroundMark x1="93149" y1="92530" x2="90762" y2="95808"/>
                        <a14:backgroundMark x1="90993" y1="95579" x2="90531" y2="96189"/>
                        <a14:backgroundMark x1="94765" y1="66997" x2="95304" y2="66997"/>
                        <a14:backgroundMark x1="91378" y1="58613" x2="95458" y2="61585"/>
                        <a14:backgroundMark x1="94996" y1="66845" x2="94996" y2="66845"/>
                        <a14:backgroundMark x1="95150" y1="66540" x2="95150" y2="66540"/>
                        <a14:backgroundMark x1="94842" y1="66845" x2="95458" y2="66540"/>
                        <a14:backgroundMark x1="94688" y1="66692" x2="95612" y2="66387"/>
                        <a14:backgroundMark x1="9469" y1="25381" x2="19630" y2="43902"/>
                        <a14:backgroundMark x1="19630" y1="43902" x2="20092" y2="44588"/>
                        <a14:backgroundMark x1="3002" y1="22866" x2="6082" y2="59909"/>
                        <a14:backgroundMark x1="6082" y1="59909" x2="6005" y2="59985"/>
                        <a14:backgroundMark x1="385" y1="25229" x2="2079" y2="46341"/>
                        <a14:backgroundMark x1="924" y1="24619" x2="385" y2="25534"/>
                        <a14:backgroundMark x1="8083" y1="31860" x2="11008" y2="42226"/>
                        <a14:backgroundMark x1="11008" y1="42226" x2="11085" y2="42302"/>
                        <a14:backgroundMark x1="13626" y1="43902" x2="7852" y2="55183"/>
                        <a14:backgroundMark x1="7852" y1="55183" x2="7621" y2="56631"/>
                        <a14:backgroundMark x1="22941" y1="53430" x2="22864" y2="58994"/>
                        <a14:backgroundMark x1="29022" y1="58994" x2="21786" y2="63643"/>
                        <a14:backgroundMark x1="23865" y1="64329" x2="24403" y2="69588"/>
                        <a14:backgroundMark x1="26097" y1="81326" x2="25789" y2="77973"/>
                        <a14:backgroundMark x1="26020" y1="78811" x2="26251" y2="80412"/>
                        <a14:backgroundMark x1="1771" y1="51829" x2="3310" y2="64710"/>
                        <a14:backgroundMark x1="3310" y1="64710" x2="1309" y2="70122"/>
                        <a14:backgroundMark x1="5389" y1="66235" x2="4465" y2="66921"/>
                        <a14:backgroundMark x1="76366" y1="4040" x2="88915" y2="3963"/>
                        <a14:backgroundMark x1="88915" y1="3963" x2="97152" y2="11585"/>
                        <a14:backgroundMark x1="97152" y1="11585" x2="98152" y2="21723"/>
                        <a14:backgroundMark x1="98152" y1="21723" x2="93610" y2="12729"/>
                        <a14:backgroundMark x1="93610" y1="12729" x2="83295" y2="9451"/>
                        <a14:backgroundMark x1="83295" y1="9451" x2="84527" y2="21570"/>
                        <a14:backgroundMark x1="84527" y1="21570" x2="82525" y2="30030"/>
                        <a14:backgroundMark x1="78214" y1="7927" x2="84296" y2="14634"/>
                        <a14:backgroundMark x1="84296" y1="14634" x2="84296" y2="14634"/>
                        <a14:backgroundMark x1="88607" y1="7088" x2="90993" y2="10976"/>
                        <a14:backgroundMark x1="86605" y1="11738" x2="86913" y2="23704"/>
                        <a14:backgroundMark x1="91147" y1="23399" x2="93149" y2="32470"/>
                        <a14:backgroundMark x1="93149" y1="32470" x2="91763" y2="26905"/>
                        <a14:backgroundMark x1="90839" y1="23018" x2="90993" y2="23323"/>
                        <a14:backgroundMark x1="86143" y1="27820" x2="85989" y2="43979"/>
                        <a14:backgroundMark x1="82063" y1="30107" x2="82217" y2="30335"/>
                        <a14:backgroundMark x1="79600" y1="37119" x2="80523" y2="35747"/>
                        <a14:backgroundMark x1="79985" y1="37348" x2="83834" y2="46494"/>
                        <a14:backgroundMark x1="83834" y1="46494" x2="87837" y2="50534"/>
                        <a14:backgroundMark x1="92841" y1="41997" x2="94765" y2="58003"/>
                        <a14:backgroundMark x1="86297" y1="46646" x2="91532" y2="58155"/>
                        <a14:backgroundMark x1="92764" y1="61357" x2="95150" y2="62957"/>
                        <a14:backgroundMark x1="93072" y1="61662" x2="93072" y2="61814"/>
                        <a14:backgroundMark x1="92918" y1="61585" x2="92918" y2="61814"/>
                        <a14:backgroundMark x1="78291" y1="60137" x2="78291" y2="601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464" y="1823576"/>
            <a:ext cx="1718510" cy="17358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7F72857-DD29-4037-9924-09BA0914BB31}"/>
              </a:ext>
            </a:extLst>
          </p:cNvPr>
          <p:cNvGrpSpPr/>
          <p:nvPr/>
        </p:nvGrpSpPr>
        <p:grpSpPr>
          <a:xfrm>
            <a:off x="5218180" y="3185400"/>
            <a:ext cx="255270" cy="173352"/>
            <a:chOff x="4501515" y="3172997"/>
            <a:chExt cx="255270" cy="173352"/>
          </a:xfrm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4AFEF8D3-4DFE-4015-8043-947C86D0BB71}"/>
                </a:ext>
              </a:extLst>
            </p:cNvPr>
            <p:cNvSpPr/>
            <p:nvPr/>
          </p:nvSpPr>
          <p:spPr>
            <a:xfrm>
              <a:off x="4513192" y="3300630"/>
              <a:ext cx="231915" cy="457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0503FFB-EEF5-406C-90E7-9F52B2E6C7DE}"/>
                </a:ext>
              </a:extLst>
            </p:cNvPr>
            <p:cNvSpPr/>
            <p:nvPr/>
          </p:nvSpPr>
          <p:spPr>
            <a:xfrm>
              <a:off x="4501515" y="3181350"/>
              <a:ext cx="255270" cy="1209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850F05B9-642C-4193-9833-B2A480EB4E98}"/>
                </a:ext>
              </a:extLst>
            </p:cNvPr>
            <p:cNvSpPr/>
            <p:nvPr/>
          </p:nvSpPr>
          <p:spPr>
            <a:xfrm flipH="1">
              <a:off x="4611149" y="3172997"/>
              <a:ext cx="36000" cy="14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078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327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手柴　友隆</cp:lastModifiedBy>
  <cp:revision>12</cp:revision>
  <cp:lastPrinted>2024-10-23T10:48:25Z</cp:lastPrinted>
  <dcterms:created xsi:type="dcterms:W3CDTF">2024-10-22T05:41:08Z</dcterms:created>
  <dcterms:modified xsi:type="dcterms:W3CDTF">2024-10-25T01:57:30Z</dcterms:modified>
</cp:coreProperties>
</file>