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9"/>
  </p:notesMasterIdLst>
  <p:sldIdLst>
    <p:sldId id="257" r:id="rId2"/>
    <p:sldId id="316" r:id="rId3"/>
    <p:sldId id="318" r:id="rId4"/>
    <p:sldId id="319" r:id="rId5"/>
    <p:sldId id="320" r:id="rId6"/>
    <p:sldId id="321" r:id="rId7"/>
    <p:sldId id="322" r:id="rId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D52F5A-EFC5-EFBB-911E-44965082C8E4}" name="応用地質" initials="O" userId="応用地質"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FF"/>
    <a:srgbClr val="FF6600"/>
    <a:srgbClr val="5B9BD5"/>
    <a:srgbClr val="0000CC"/>
    <a:srgbClr val="7C7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09" autoAdjust="0"/>
    <p:restoredTop sz="94434" autoAdjust="0"/>
  </p:normalViewPr>
  <p:slideViewPr>
    <p:cSldViewPr snapToGrid="0">
      <p:cViewPr>
        <p:scale>
          <a:sx n="75" d="100"/>
          <a:sy n="75" d="100"/>
        </p:scale>
        <p:origin x="1027" y="605"/>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402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UD デジタル 教科書体 NK-R" panose="02020400000000000000" pitchFamily="18" charset="-128"/>
                <a:ea typeface="UD デジタル 教科書体 NK-R" panose="02020400000000000000" pitchFamily="18" charset="-128"/>
                <a:cs typeface="+mn-cs"/>
              </a:defRPr>
            </a:pPr>
            <a:r>
              <a:rPr lang="ja-JP" dirty="0">
                <a:solidFill>
                  <a:schemeClr val="bg1"/>
                </a:solidFill>
              </a:rPr>
              <a:t>大阪府の住宅耐震化率</a:t>
            </a:r>
          </a:p>
        </c:rich>
      </c:tx>
      <c:layout>
        <c:manualLayout>
          <c:xMode val="edge"/>
          <c:yMode val="edge"/>
          <c:x val="0.15717298190773762"/>
          <c:y val="0"/>
        </c:manualLayout>
      </c:layout>
      <c:overlay val="0"/>
      <c:spPr>
        <a:solidFill>
          <a:schemeClr val="accent5"/>
        </a:solidFill>
        <a:ln w="19050" cap="flat" cmpd="sng" algn="ctr">
          <a:solidFill>
            <a:schemeClr val="lt1"/>
          </a:solidFill>
          <a:prstDash val="solid"/>
          <a:miter lim="800000"/>
        </a:ln>
        <a:effectLst/>
      </c:spPr>
      <c:txPr>
        <a:bodyPr rot="0" spcFirstLastPara="1" vertOverflow="ellipsis" vert="horz" wrap="square" anchor="ctr" anchorCtr="1"/>
        <a:lstStyle/>
        <a:p>
          <a:pPr>
            <a:defRPr sz="1400" b="0" i="0" u="none" strike="noStrike" kern="1200" spc="0" baseline="0">
              <a:solidFill>
                <a:schemeClr val="bg1"/>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manualLayout>
          <c:layoutTarget val="inner"/>
          <c:xMode val="edge"/>
          <c:yMode val="edge"/>
          <c:x val="0.12287793100085105"/>
          <c:y val="4.1794900205228788E-2"/>
          <c:w val="0.85037369152073194"/>
          <c:h val="0.85863578808570551"/>
        </c:manualLayout>
      </c:layout>
      <c:barChart>
        <c:barDir val="col"/>
        <c:grouping val="stacked"/>
        <c:varyColors val="0"/>
        <c:ser>
          <c:idx val="0"/>
          <c:order val="0"/>
          <c:tx>
            <c:strRef>
              <c:f>河田先生訪問資料バックデータ耐震化率!$C$4</c:f>
              <c:strCache>
                <c:ptCount val="1"/>
                <c:pt idx="0">
                  <c:v>耐震性が不十分</c:v>
                </c:pt>
              </c:strCache>
            </c:strRef>
          </c:tx>
          <c:spPr>
            <a:solidFill>
              <a:schemeClr val="accent1">
                <a:lumMod val="60000"/>
                <a:lumOff val="40000"/>
              </a:schemeClr>
            </a:solidFill>
            <a:ln>
              <a:solidFill>
                <a:schemeClr val="tx1"/>
              </a:solidFill>
            </a:ln>
            <a:effectLst/>
          </c:spPr>
          <c:invertIfNegative val="0"/>
          <c:dLbls>
            <c:dLbl>
              <c:idx val="0"/>
              <c:layout>
                <c:manualLayout>
                  <c:x val="4.0759278049788544E-3"/>
                  <c:y val="6.0449961642909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6C-4D4B-911A-B61573DAB066}"/>
                </c:ext>
              </c:extLst>
            </c:dLbl>
            <c:dLbl>
              <c:idx val="1"/>
              <c:layout>
                <c:manualLayout>
                  <c:x val="6.9015772067119539E-3"/>
                  <c:y val="4.375366178776853E-2"/>
                </c:manualLayout>
              </c:layout>
              <c:tx>
                <c:rich>
                  <a:bodyPr/>
                  <a:lstStyle/>
                  <a:p>
                    <a:r>
                      <a:rPr lang="en-US" altLang="ja-JP" dirty="0"/>
                      <a:t>82</a:t>
                    </a:r>
                    <a:r>
                      <a:rPr lang="ja-JP" altLang="en-US" dirty="0"/>
                      <a:t>万戸</a:t>
                    </a:r>
                  </a:p>
                </c:rich>
              </c:tx>
              <c:showLegendKey val="0"/>
              <c:showVal val="1"/>
              <c:showCatName val="0"/>
              <c:showSerName val="0"/>
              <c:showPercent val="0"/>
              <c:showBubbleSize val="0"/>
              <c:extLst>
                <c:ext xmlns:c15="http://schemas.microsoft.com/office/drawing/2012/chart" uri="{CE6537A1-D6FC-4f65-9D91-7224C49458BB}">
                  <c15:layout>
                    <c:manualLayout>
                      <c:w val="0.10178802615605725"/>
                      <c:h val="5.5250635989736042E-2"/>
                    </c:manualLayout>
                  </c15:layout>
                  <c15:showDataLabelsRange val="0"/>
                </c:ext>
                <c:ext xmlns:c16="http://schemas.microsoft.com/office/drawing/2014/chart" uri="{C3380CC4-5D6E-409C-BE32-E72D297353CC}">
                  <c16:uniqueId val="{00000001-836C-4D4B-911A-B61573DAB066}"/>
                </c:ext>
              </c:extLst>
            </c:dLbl>
            <c:dLbl>
              <c:idx val="2"/>
              <c:layout>
                <c:manualLayout>
                  <c:x val="4.0758663141522962E-3"/>
                  <c:y val="2.4502872817135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6C-4D4B-911A-B61573DAB066}"/>
                </c:ext>
              </c:extLst>
            </c:dLbl>
            <c:dLbl>
              <c:idx val="3"/>
              <c:layout>
                <c:manualLayout>
                  <c:x val="0"/>
                  <c:y val="1.0501231207343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6C-4D4B-911A-B61573DAB06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河田先生訪問資料バックデータ耐震化率!$D$2:$G$2</c:f>
              <c:strCache>
                <c:ptCount val="4"/>
                <c:pt idx="0">
                  <c:v>平成18年</c:v>
                </c:pt>
                <c:pt idx="1">
                  <c:v>平成22年</c:v>
                </c:pt>
                <c:pt idx="2">
                  <c:v>平成27年</c:v>
                </c:pt>
                <c:pt idx="3">
                  <c:v>令和2年</c:v>
                </c:pt>
              </c:strCache>
            </c:strRef>
          </c:cat>
          <c:val>
            <c:numRef>
              <c:f>河田先生訪問資料バックデータ耐震化率!$D$4:$G$4</c:f>
              <c:numCache>
                <c:formatCode>General"万""戸"</c:formatCode>
                <c:ptCount val="4"/>
                <c:pt idx="0">
                  <c:v>94</c:v>
                </c:pt>
                <c:pt idx="1">
                  <c:v>81</c:v>
                </c:pt>
                <c:pt idx="2">
                  <c:v>65</c:v>
                </c:pt>
                <c:pt idx="3">
                  <c:v>45</c:v>
                </c:pt>
              </c:numCache>
            </c:numRef>
          </c:val>
          <c:extLst>
            <c:ext xmlns:c16="http://schemas.microsoft.com/office/drawing/2014/chart" uri="{C3380CC4-5D6E-409C-BE32-E72D297353CC}">
              <c16:uniqueId val="{00000004-836C-4D4B-911A-B61573DAB066}"/>
            </c:ext>
          </c:extLst>
        </c:ser>
        <c:ser>
          <c:idx val="1"/>
          <c:order val="1"/>
          <c:tx>
            <c:strRef>
              <c:f>河田先生訪問資料バックデータ耐震化率!$C$5</c:f>
              <c:strCache>
                <c:ptCount val="1"/>
                <c:pt idx="0">
                  <c:v>耐震性を満たす</c:v>
                </c:pt>
              </c:strCache>
            </c:strRef>
          </c:tx>
          <c:spPr>
            <a:solidFill>
              <a:schemeClr val="tx2">
                <a:lumMod val="20000"/>
                <a:lumOff val="80000"/>
              </a:schemeClr>
            </a:solidFill>
            <a:ln>
              <a:solidFill>
                <a:schemeClr val="tx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6C-4D4B-911A-B61573DAB06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6C-4D4B-911A-B61573DAB06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6C-4D4B-911A-B61573DAB06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6C-4D4B-911A-B61573DAB06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河田先生訪問資料バックデータ耐震化率!$D$2:$G$2</c:f>
              <c:strCache>
                <c:ptCount val="4"/>
                <c:pt idx="0">
                  <c:v>平成18年</c:v>
                </c:pt>
                <c:pt idx="1">
                  <c:v>平成22年</c:v>
                </c:pt>
                <c:pt idx="2">
                  <c:v>平成27年</c:v>
                </c:pt>
                <c:pt idx="3">
                  <c:v>令和2年</c:v>
                </c:pt>
              </c:strCache>
            </c:strRef>
          </c:cat>
          <c:val>
            <c:numRef>
              <c:f>河田先生訪問資料バックデータ耐震化率!$D$5:$G$5</c:f>
              <c:numCache>
                <c:formatCode>General"万""戸"</c:formatCode>
                <c:ptCount val="4"/>
                <c:pt idx="0">
                  <c:v>258</c:v>
                </c:pt>
                <c:pt idx="1">
                  <c:v>289</c:v>
                </c:pt>
                <c:pt idx="2">
                  <c:v>328</c:v>
                </c:pt>
                <c:pt idx="3">
                  <c:v>353</c:v>
                </c:pt>
              </c:numCache>
            </c:numRef>
          </c:val>
          <c:extLst>
            <c:ext xmlns:c16="http://schemas.microsoft.com/office/drawing/2014/chart" uri="{C3380CC4-5D6E-409C-BE32-E72D297353CC}">
              <c16:uniqueId val="{00000009-836C-4D4B-911A-B61573DAB066}"/>
            </c:ext>
          </c:extLst>
        </c:ser>
        <c:dLbls>
          <c:showLegendKey val="0"/>
          <c:showVal val="0"/>
          <c:showCatName val="0"/>
          <c:showSerName val="0"/>
          <c:showPercent val="0"/>
          <c:showBubbleSize val="0"/>
        </c:dLbls>
        <c:gapWidth val="81"/>
        <c:overlap val="100"/>
        <c:serLines>
          <c:spPr>
            <a:ln w="9525" cap="flat" cmpd="sng" algn="ctr">
              <a:solidFill>
                <a:schemeClr val="tx1">
                  <a:lumMod val="35000"/>
                  <a:lumOff val="65000"/>
                </a:schemeClr>
              </a:solidFill>
              <a:round/>
            </a:ln>
            <a:effectLst/>
          </c:spPr>
        </c:serLines>
        <c:axId val="1955909791"/>
        <c:axId val="1955913119"/>
      </c:barChart>
      <c:lineChart>
        <c:grouping val="standard"/>
        <c:varyColors val="0"/>
        <c:ser>
          <c:idx val="2"/>
          <c:order val="2"/>
          <c:tx>
            <c:strRef>
              <c:f>河田先生訪問資料バックデータ耐震化率!$C$6</c:f>
              <c:strCache>
                <c:ptCount val="1"/>
              </c:strCache>
            </c:strRef>
          </c:tx>
          <c:spPr>
            <a:ln w="28575" cap="rnd">
              <a:solidFill>
                <a:schemeClr val="tx1"/>
              </a:solidFill>
              <a:round/>
            </a:ln>
            <a:effectLst/>
          </c:spPr>
          <c:marker>
            <c:symbol val="circle"/>
            <c:size val="7"/>
            <c:spPr>
              <a:solidFill>
                <a:schemeClr val="tx1"/>
              </a:solidFill>
              <a:ln w="9525">
                <a:solidFill>
                  <a:schemeClr val="tx1"/>
                </a:solidFill>
              </a:ln>
              <a:effectLst/>
            </c:spPr>
          </c:marker>
          <c:cat>
            <c:strRef>
              <c:f>河田先生訪問資料バックデータ耐震化率!$D$2:$G$2</c:f>
              <c:strCache>
                <c:ptCount val="4"/>
                <c:pt idx="0">
                  <c:v>平成18年</c:v>
                </c:pt>
                <c:pt idx="1">
                  <c:v>平成22年</c:v>
                </c:pt>
                <c:pt idx="2">
                  <c:v>平成27年</c:v>
                </c:pt>
                <c:pt idx="3">
                  <c:v>令和2年</c:v>
                </c:pt>
              </c:strCache>
            </c:strRef>
          </c:cat>
          <c:val>
            <c:numRef>
              <c:f>河田先生訪問資料バックデータ耐震化率!$D$6:$G$6</c:f>
              <c:numCache>
                <c:formatCode>General</c:formatCode>
                <c:ptCount val="4"/>
                <c:pt idx="0">
                  <c:v>258</c:v>
                </c:pt>
                <c:pt idx="1">
                  <c:v>289</c:v>
                </c:pt>
                <c:pt idx="2">
                  <c:v>328</c:v>
                </c:pt>
                <c:pt idx="3">
                  <c:v>353</c:v>
                </c:pt>
              </c:numCache>
            </c:numRef>
          </c:val>
          <c:smooth val="0"/>
          <c:extLst>
            <c:ext xmlns:c16="http://schemas.microsoft.com/office/drawing/2014/chart" uri="{C3380CC4-5D6E-409C-BE32-E72D297353CC}">
              <c16:uniqueId val="{0000000A-836C-4D4B-911A-B61573DAB066}"/>
            </c:ext>
          </c:extLst>
        </c:ser>
        <c:dLbls>
          <c:showLegendKey val="0"/>
          <c:showVal val="0"/>
          <c:showCatName val="0"/>
          <c:showSerName val="0"/>
          <c:showPercent val="0"/>
          <c:showBubbleSize val="0"/>
        </c:dLbls>
        <c:marker val="1"/>
        <c:smooth val="0"/>
        <c:axId val="1955909791"/>
        <c:axId val="1955913119"/>
      </c:lineChart>
      <c:catAx>
        <c:axId val="195590979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955913119"/>
        <c:crosses val="autoZero"/>
        <c:auto val="1"/>
        <c:lblAlgn val="ctr"/>
        <c:lblOffset val="100"/>
        <c:noMultiLvlLbl val="0"/>
      </c:catAx>
      <c:valAx>
        <c:axId val="1955913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quot;万&quot;&quot;戸&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955909791"/>
        <c:crosses val="autoZero"/>
        <c:crossBetween val="between"/>
      </c:valAx>
      <c:spPr>
        <a:noFill/>
        <a:ln>
          <a:solidFill>
            <a:schemeClr val="tx1"/>
          </a:solidFill>
        </a:ln>
        <a:effectLst/>
      </c:spPr>
    </c:plotArea>
    <c:plotVisOnly val="1"/>
    <c:dispBlanksAs val="gap"/>
    <c:showDLblsOverMax val="0"/>
  </c:chart>
  <c:spPr>
    <a:solidFill>
      <a:schemeClr val="bg1"/>
    </a:solidFill>
    <a:ln>
      <a:noFill/>
    </a:ln>
    <a:effectLst/>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9F18601-A218-4BF4-A6C8-1CC0051A565A}" type="datetimeFigureOut">
              <a:rPr kumimoji="1" lang="ja-JP" altLang="en-US" smtClean="0"/>
              <a:t>2023/12/14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B2DDCA6-1F2C-4797-83FC-A6BA7B0A020D}" type="slidenum">
              <a:rPr kumimoji="1" lang="ja-JP" altLang="en-US" smtClean="0"/>
              <a:t>‹#›</a:t>
            </a:fld>
            <a:endParaRPr kumimoji="1" lang="ja-JP" altLang="en-US"/>
          </a:p>
        </p:txBody>
      </p:sp>
    </p:spTree>
    <p:extLst>
      <p:ext uri="{BB962C8B-B14F-4D97-AF65-F5344CB8AC3E}">
        <p14:creationId xmlns:p14="http://schemas.microsoft.com/office/powerpoint/2010/main" val="23678297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2DDCA6-1F2C-4797-83FC-A6BA7B0A020D}" type="slidenum">
              <a:rPr kumimoji="1" lang="ja-JP" altLang="en-US" smtClean="0"/>
              <a:t>1</a:t>
            </a:fld>
            <a:endParaRPr kumimoji="1" lang="ja-JP" altLang="en-US"/>
          </a:p>
        </p:txBody>
      </p:sp>
    </p:spTree>
    <p:extLst>
      <p:ext uri="{BB962C8B-B14F-4D97-AF65-F5344CB8AC3E}">
        <p14:creationId xmlns:p14="http://schemas.microsoft.com/office/powerpoint/2010/main" val="163410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2DDCA6-1F2C-4797-83FC-A6BA7B0A020D}" type="slidenum">
              <a:rPr kumimoji="1" lang="ja-JP" altLang="en-US" smtClean="0"/>
              <a:t>2</a:t>
            </a:fld>
            <a:endParaRPr kumimoji="1" lang="ja-JP" altLang="en-US"/>
          </a:p>
        </p:txBody>
      </p:sp>
    </p:spTree>
    <p:extLst>
      <p:ext uri="{BB962C8B-B14F-4D97-AF65-F5344CB8AC3E}">
        <p14:creationId xmlns:p14="http://schemas.microsoft.com/office/powerpoint/2010/main" val="208693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5D09EB6-F18F-48A2-931C-0D6C3FBBE2B1}" type="slidenum">
              <a:rPr kumimoji="1" lang="ja-JP" altLang="en-US" smtClean="0"/>
              <a:t>5</a:t>
            </a:fld>
            <a:endParaRPr kumimoji="1" lang="ja-JP" altLang="en-US"/>
          </a:p>
        </p:txBody>
      </p:sp>
    </p:spTree>
    <p:extLst>
      <p:ext uri="{BB962C8B-B14F-4D97-AF65-F5344CB8AC3E}">
        <p14:creationId xmlns:p14="http://schemas.microsoft.com/office/powerpoint/2010/main" val="194180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5D09EB6-F18F-48A2-931C-0D6C3FBBE2B1}" type="slidenum">
              <a:rPr kumimoji="1" lang="ja-JP" altLang="en-US" smtClean="0"/>
              <a:t>6</a:t>
            </a:fld>
            <a:endParaRPr kumimoji="1" lang="ja-JP" altLang="en-US"/>
          </a:p>
        </p:txBody>
      </p:sp>
    </p:spTree>
    <p:extLst>
      <p:ext uri="{BB962C8B-B14F-4D97-AF65-F5344CB8AC3E}">
        <p14:creationId xmlns:p14="http://schemas.microsoft.com/office/powerpoint/2010/main" val="28783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40279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71179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49144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94311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26734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2023/12/14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271736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B88628-8876-4162-B4DE-71FBF67B7294}" type="datetimeFigureOut">
              <a:rPr kumimoji="1" lang="ja-JP" altLang="en-US" smtClean="0"/>
              <a:t>2023/12/14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84408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B88628-8876-4162-B4DE-71FBF67B7294}" type="datetimeFigureOut">
              <a:rPr kumimoji="1" lang="ja-JP" altLang="en-US" smtClean="0"/>
              <a:t>2023/12/14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423114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88628-8876-4162-B4DE-71FBF67B7294}" type="datetimeFigureOut">
              <a:rPr kumimoji="1" lang="ja-JP" altLang="en-US" smtClean="0"/>
              <a:t>2023/12/14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27698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2023/12/14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0597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2023/12/14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91286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88628-8876-4162-B4DE-71FBF67B7294}" type="datetimeFigureOut">
              <a:rPr kumimoji="1" lang="ja-JP" altLang="en-US" smtClean="0"/>
              <a:t>2023/12/14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678389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751526"/>
            <a:ext cx="6903076" cy="656823"/>
          </a:xfrm>
          <a:prstGeom prst="rect">
            <a:avLst/>
          </a:prstGeom>
          <a:gradFill>
            <a:gsLst>
              <a:gs pos="0">
                <a:schemeClr val="accent1">
                  <a:lumMod val="5000"/>
                  <a:lumOff val="95000"/>
                </a:schemeClr>
              </a:gs>
              <a:gs pos="75000">
                <a:srgbClr val="FF66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latin typeface="Meiryo UI" panose="020B0604030504040204" pitchFamily="50" charset="-128"/>
                <a:ea typeface="Meiryo UI" panose="020B0604030504040204" pitchFamily="50" charset="-128"/>
              </a:rPr>
              <a:t>大阪府が実施してきた施策の効果検証について</a:t>
            </a:r>
          </a:p>
        </p:txBody>
      </p:sp>
      <p:sp>
        <p:nvSpPr>
          <p:cNvPr id="3" name="正方形/長方形 2"/>
          <p:cNvSpPr/>
          <p:nvPr/>
        </p:nvSpPr>
        <p:spPr>
          <a:xfrm>
            <a:off x="7765961" y="90153"/>
            <a:ext cx="1236372" cy="437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eiryo UI" panose="020B0604030504040204" pitchFamily="50" charset="-128"/>
                <a:ea typeface="Meiryo UI" panose="020B0604030504040204" pitchFamily="50" charset="-128"/>
              </a:rPr>
              <a:t>資料－３</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841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71450" y="619126"/>
            <a:ext cx="8727851" cy="598487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FF66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latin typeface="Meiryo UI" panose="020B0604030504040204" pitchFamily="50" charset="-128"/>
                <a:ea typeface="Meiryo UI" panose="020B0604030504040204" pitchFamily="50" charset="-128"/>
              </a:rPr>
              <a:t>大阪府が実施してきた施策の効果検証について</a:t>
            </a:r>
          </a:p>
        </p:txBody>
      </p:sp>
      <p:sp>
        <p:nvSpPr>
          <p:cNvPr id="7" name="角丸四角形 6"/>
          <p:cNvSpPr/>
          <p:nvPr/>
        </p:nvSpPr>
        <p:spPr>
          <a:xfrm>
            <a:off x="80581" y="490635"/>
            <a:ext cx="2129219" cy="254714"/>
          </a:xfrm>
          <a:prstGeom prst="roundRect">
            <a:avLst>
              <a:gd name="adj" fmla="val 20973"/>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Meiryo UI" panose="020B0604030504040204" pitchFamily="50" charset="-128"/>
                <a:ea typeface="Meiryo UI" panose="020B0604030504040204" pitchFamily="50" charset="-128"/>
              </a:rPr>
              <a:t>効果検証の目的</a:t>
            </a:r>
          </a:p>
        </p:txBody>
      </p:sp>
      <p:sp>
        <p:nvSpPr>
          <p:cNvPr id="43"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708660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a:t>
            </a:fld>
            <a:endParaRPr lang="ja-JP" altLang="en-US" sz="1600" dirty="0">
              <a:solidFill>
                <a:schemeClr val="tx1"/>
              </a:solidFill>
            </a:endParaRPr>
          </a:p>
        </p:txBody>
      </p:sp>
      <p:sp>
        <p:nvSpPr>
          <p:cNvPr id="10" name="テキスト ボックス 9">
            <a:extLst>
              <a:ext uri="{FF2B5EF4-FFF2-40B4-BE49-F238E27FC236}">
                <a16:creationId xmlns:a16="http://schemas.microsoft.com/office/drawing/2014/main" id="{83DC2CCC-0CD1-CFE7-02D2-5C61DB6A92C1}"/>
              </a:ext>
            </a:extLst>
          </p:cNvPr>
          <p:cNvSpPr txBox="1"/>
          <p:nvPr/>
        </p:nvSpPr>
        <p:spPr>
          <a:xfrm>
            <a:off x="229488" y="873840"/>
            <a:ext cx="8640785" cy="1754326"/>
          </a:xfrm>
          <a:prstGeom prst="rect">
            <a:avLst/>
          </a:prstGeom>
          <a:noFill/>
        </p:spPr>
        <p:txBody>
          <a:bodyPr wrap="square" rtlCol="0">
            <a:spAutoFit/>
          </a:bodyPr>
          <a:lstStyle/>
          <a:p>
            <a:pPr algn="l"/>
            <a:r>
              <a:rPr lang="ja-JP" altLang="en-US" sz="1200" b="0" i="0" u="none" strike="noStrike" baseline="0" dirty="0">
                <a:latin typeface="Meiryo UI" panose="020B0604030504040204" pitchFamily="50" charset="-128"/>
                <a:ea typeface="Meiryo UI" panose="020B0604030504040204" pitchFamily="50" charset="-128"/>
              </a:rPr>
              <a:t>今回、大阪府内の地震・津波による被害想定を新たに算定するにあたり、以下①～③等の条件を加味することとしている。</a:t>
            </a:r>
            <a:endParaRPr lang="en-US" altLang="ja-JP" sz="1200" b="0" i="0" u="none" strike="noStrike" baseline="0" dirty="0">
              <a:latin typeface="Meiryo UI" panose="020B0604030504040204" pitchFamily="50" charset="-128"/>
              <a:ea typeface="Meiryo UI" panose="020B0604030504040204" pitchFamily="50" charset="-128"/>
            </a:endParaRPr>
          </a:p>
          <a:p>
            <a:pPr algn="l"/>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①　社会情勢の変化　　　　　　　　　　　 ➡　　人口の増減や年齢構成の変化、働き方の変化による昼間人口の変化など</a:t>
            </a:r>
            <a:endParaRPr lang="en-US" altLang="ja-JP" sz="1200" dirty="0">
              <a:latin typeface="Meiryo UI" panose="020B0604030504040204" pitchFamily="50" charset="-128"/>
              <a:ea typeface="Meiryo UI" panose="020B0604030504040204" pitchFamily="50" charset="-128"/>
            </a:endParaRPr>
          </a:p>
          <a:p>
            <a:pPr algn="l"/>
            <a:r>
              <a:rPr lang="ja-JP" altLang="en-US" sz="1200" b="0" i="0" u="none" strike="noStrike" baseline="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②</a:t>
            </a:r>
            <a:r>
              <a:rPr lang="ja-JP" altLang="en-US" sz="1200" b="0" i="0" u="none" strike="noStrike" baseline="0" dirty="0">
                <a:latin typeface="Meiryo UI" panose="020B0604030504040204" pitchFamily="50" charset="-128"/>
                <a:ea typeface="Meiryo UI" panose="020B0604030504040204" pitchFamily="50" charset="-128"/>
              </a:rPr>
              <a:t>　国の検討状況や最新の知見　　　　 ➡</a:t>
            </a:r>
            <a:r>
              <a:rPr lang="ja-JP" altLang="en-US" sz="1200" dirty="0">
                <a:latin typeface="Meiryo UI" panose="020B0604030504040204" pitchFamily="50" charset="-128"/>
                <a:ea typeface="Meiryo UI" panose="020B0604030504040204" pitchFamily="50" charset="-128"/>
              </a:rPr>
              <a:t>　　地震動算定手法などの見直しや、新たに想定される被害や被害想定算出手法の見直しなど</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③　地震津波対策の進捗による変化　　➡　　防潮堤や水門の液状化対策や、密集市街地対策などの防災対策の進捗</a:t>
            </a:r>
            <a:endParaRPr lang="en-US" altLang="ja-JP" sz="1200" dirty="0">
              <a:latin typeface="Meiryo UI" panose="020B0604030504040204" pitchFamily="50" charset="-128"/>
              <a:ea typeface="Meiryo UI" panose="020B0604030504040204" pitchFamily="50" charset="-128"/>
            </a:endParaRPr>
          </a:p>
          <a:p>
            <a:pPr algn="l"/>
            <a:endParaRPr lang="en-US" altLang="ja-JP" sz="1200" b="0" i="0" u="none" strike="noStrike" baseline="0" dirty="0">
              <a:latin typeface="Meiryo UI" panose="020B0604030504040204" pitchFamily="50" charset="-128"/>
              <a:ea typeface="Meiryo UI" panose="020B0604030504040204" pitchFamily="50" charset="-128"/>
            </a:endParaRPr>
          </a:p>
          <a:p>
            <a:pPr algn="l"/>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今後、新たな防災対策を検討するにあたり、</a:t>
            </a:r>
            <a:r>
              <a:rPr lang="ja-JP" altLang="en-US" sz="1200" b="1" u="sng" dirty="0">
                <a:solidFill>
                  <a:srgbClr val="FF0000"/>
                </a:solidFill>
                <a:latin typeface="Meiryo UI" panose="020B0604030504040204" pitchFamily="50" charset="-128"/>
                <a:ea typeface="Meiryo UI" panose="020B0604030504040204" pitchFamily="50" charset="-128"/>
              </a:rPr>
              <a:t>これまで新・地震防災アクションプランに基づき実施してきた対策の効果を把握するため、</a:t>
            </a:r>
            <a:endParaRPr lang="en-US" altLang="ja-JP" sz="1200" b="1" u="sng" dirty="0">
              <a:solidFill>
                <a:srgbClr val="FF0000"/>
              </a:solidFill>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上記③の</a:t>
            </a:r>
            <a:r>
              <a:rPr lang="ja-JP" altLang="en-US" sz="1200" b="1" dirty="0">
                <a:solidFill>
                  <a:srgbClr val="FF9900"/>
                </a:solidFill>
                <a:latin typeface="Meiryo UI" panose="020B0604030504040204" pitchFamily="50" charset="-128"/>
                <a:ea typeface="Meiryo UI" panose="020B0604030504040204" pitchFamily="50" charset="-128"/>
              </a:rPr>
              <a:t>「地震津波対策の進捗」</a:t>
            </a:r>
            <a:r>
              <a:rPr lang="ja-JP" altLang="en-US" sz="1200" dirty="0">
                <a:latin typeface="Meiryo UI" panose="020B0604030504040204" pitchFamily="50" charset="-128"/>
                <a:ea typeface="Meiryo UI" panose="020B0604030504040204" pitchFamily="50" charset="-128"/>
              </a:rPr>
              <a:t>のみを反映した、地震津波対策効果検証としての被害想定を実施する。</a:t>
            </a:r>
            <a:endParaRPr lang="en-US" altLang="ja-JP" sz="12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33830" y="1198902"/>
            <a:ext cx="8476342" cy="716984"/>
          </a:xfrm>
          <a:prstGeom prst="rect">
            <a:avLst/>
          </a:prstGeom>
          <a:noFill/>
          <a:ln w="19050">
            <a:solidFill>
              <a:schemeClr val="bg1">
                <a:lumMod val="75000"/>
              </a:schemeClr>
            </a:solidFill>
            <a:prstDash val="dash"/>
            <a:head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角丸四角形 73">
            <a:extLst>
              <a:ext uri="{FF2B5EF4-FFF2-40B4-BE49-F238E27FC236}">
                <a16:creationId xmlns:a16="http://schemas.microsoft.com/office/drawing/2014/main" id="{C28E9869-3129-B8DF-C82E-84D63B3B85A5}"/>
              </a:ext>
            </a:extLst>
          </p:cNvPr>
          <p:cNvSpPr/>
          <p:nvPr/>
        </p:nvSpPr>
        <p:spPr>
          <a:xfrm>
            <a:off x="462028" y="2915727"/>
            <a:ext cx="396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新・地震防災アクションプランの目標設定</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3"/>
          <a:stretch>
            <a:fillRect/>
          </a:stretch>
        </p:blipFill>
        <p:spPr>
          <a:xfrm>
            <a:off x="782846" y="4103571"/>
            <a:ext cx="3826448" cy="2084892"/>
          </a:xfrm>
          <a:prstGeom prst="rect">
            <a:avLst/>
          </a:prstGeom>
          <a:ln w="19050">
            <a:solidFill>
              <a:schemeClr val="tx1"/>
            </a:solidFill>
          </a:ln>
        </p:spPr>
      </p:pic>
      <p:pic>
        <p:nvPicPr>
          <p:cNvPr id="14" name="図 13"/>
          <p:cNvPicPr>
            <a:picLocks noChangeAspect="1"/>
          </p:cNvPicPr>
          <p:nvPr/>
        </p:nvPicPr>
        <p:blipFill>
          <a:blip r:embed="rId4"/>
          <a:stretch>
            <a:fillRect/>
          </a:stretch>
        </p:blipFill>
        <p:spPr>
          <a:xfrm>
            <a:off x="5064418" y="4103571"/>
            <a:ext cx="3346450" cy="2088092"/>
          </a:xfrm>
          <a:prstGeom prst="rect">
            <a:avLst/>
          </a:prstGeom>
          <a:ln w="15875">
            <a:solidFill>
              <a:schemeClr val="tx1"/>
            </a:solidFill>
          </a:ln>
        </p:spPr>
      </p:pic>
      <p:sp>
        <p:nvSpPr>
          <p:cNvPr id="15" name="正方形/長方形 14"/>
          <p:cNvSpPr/>
          <p:nvPr/>
        </p:nvSpPr>
        <p:spPr>
          <a:xfrm>
            <a:off x="1997833" y="6233365"/>
            <a:ext cx="1592336" cy="259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人的被害（死者数）</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5941475" y="6233365"/>
            <a:ext cx="1592336" cy="259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経済被害（被害額）</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462028" y="3047522"/>
            <a:ext cx="4894536" cy="1105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被害軽減目標　　 </a:t>
            </a:r>
            <a:r>
              <a:rPr kumimoji="1" lang="ja-JP" altLang="en-US" sz="1200" dirty="0">
                <a:solidFill>
                  <a:schemeClr val="tx1"/>
                </a:solidFill>
                <a:latin typeface="Meiryo UI" panose="020B0604030504040204" pitchFamily="50" charset="-128"/>
                <a:ea typeface="Meiryo UI" panose="020B0604030504040204" pitchFamily="50" charset="-128"/>
              </a:rPr>
              <a:t>防潮堤の津波浸水対策の推進等のハード対策により</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人的被害（死者数）</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集中取組期間　　　　 半減</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取組期間　　　　 ９割減</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経済被害（被害額）　５割減</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楕円 1"/>
          <p:cNvSpPr/>
          <p:nvPr/>
        </p:nvSpPr>
        <p:spPr>
          <a:xfrm>
            <a:off x="3131600" y="3579254"/>
            <a:ext cx="716500" cy="514350"/>
          </a:xfrm>
          <a:prstGeom prst="ellipse">
            <a:avLst/>
          </a:prstGeom>
          <a:noFill/>
          <a:ln w="38100">
            <a:solidFill>
              <a:srgbClr val="FF00FF">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flipV="1">
            <a:off x="3943350" y="3579254"/>
            <a:ext cx="1121068" cy="249796"/>
          </a:xfrm>
          <a:prstGeom prst="straightConnector1">
            <a:avLst/>
          </a:prstGeom>
          <a:ln w="41275">
            <a:solidFill>
              <a:srgbClr val="FF00FF">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83DC2CCC-0CD1-CFE7-02D2-5C61DB6A92C1}"/>
              </a:ext>
            </a:extLst>
          </p:cNvPr>
          <p:cNvSpPr txBox="1"/>
          <p:nvPr/>
        </p:nvSpPr>
        <p:spPr>
          <a:xfrm>
            <a:off x="5025450" y="3367385"/>
            <a:ext cx="3000685" cy="461665"/>
          </a:xfrm>
          <a:prstGeom prst="rect">
            <a:avLst/>
          </a:prstGeom>
          <a:noFill/>
        </p:spPr>
        <p:txBody>
          <a:bodyPr wrap="square" rtlCol="0">
            <a:spAutoFit/>
          </a:bodyPr>
          <a:lstStyle/>
          <a:p>
            <a:pPr algn="l"/>
            <a:r>
              <a:rPr lang="ja-JP" altLang="en-US" sz="1200" b="1" dirty="0">
                <a:solidFill>
                  <a:srgbClr val="FF00FF"/>
                </a:solidFill>
                <a:latin typeface="Meiryo UI" panose="020B0604030504040204" pitchFamily="50" charset="-128"/>
                <a:ea typeface="Meiryo UI" panose="020B0604030504040204" pitchFamily="50" charset="-128"/>
              </a:rPr>
              <a:t>効果検証調査では</a:t>
            </a:r>
            <a:endParaRPr lang="en-US" altLang="ja-JP" sz="1200" b="1" dirty="0">
              <a:solidFill>
                <a:srgbClr val="FF00FF"/>
              </a:solidFill>
              <a:latin typeface="Meiryo UI" panose="020B0604030504040204" pitchFamily="50" charset="-128"/>
              <a:ea typeface="Meiryo UI" panose="020B0604030504040204" pitchFamily="50" charset="-128"/>
            </a:endParaRPr>
          </a:p>
          <a:p>
            <a:pPr algn="l"/>
            <a:r>
              <a:rPr lang="ja-JP" altLang="en-US" sz="1200" b="1" dirty="0">
                <a:solidFill>
                  <a:srgbClr val="FF00FF"/>
                </a:solidFill>
                <a:latin typeface="Meiryo UI" panose="020B0604030504040204" pitchFamily="50" charset="-128"/>
                <a:ea typeface="Meiryo UI" panose="020B0604030504040204" pitchFamily="50" charset="-128"/>
              </a:rPr>
              <a:t>地震津波対策の進捗による効果を検証する。</a:t>
            </a:r>
            <a:endParaRPr lang="en-US" altLang="ja-JP" sz="1200" b="1" dirty="0">
              <a:solidFill>
                <a:srgbClr val="FF00FF"/>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CE4E6700-C610-47C6-9B8F-8FCC79B69168}"/>
              </a:ext>
            </a:extLst>
          </p:cNvPr>
          <p:cNvSpPr/>
          <p:nvPr/>
        </p:nvSpPr>
        <p:spPr>
          <a:xfrm>
            <a:off x="229488" y="2123051"/>
            <a:ext cx="8580684" cy="546817"/>
          </a:xfrm>
          <a:prstGeom prst="rect">
            <a:avLst/>
          </a:prstGeom>
          <a:noFill/>
          <a:ln w="19050">
            <a:solidFill>
              <a:srgbClr val="FF0000"/>
            </a:solidFill>
            <a:prstDash val="solid"/>
            <a:head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29CBF49-32B9-4766-90FF-9F9EE0B1154B}"/>
              </a:ext>
            </a:extLst>
          </p:cNvPr>
          <p:cNvSpPr/>
          <p:nvPr/>
        </p:nvSpPr>
        <p:spPr>
          <a:xfrm>
            <a:off x="2119883" y="4227325"/>
            <a:ext cx="144781" cy="81785"/>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E6F4545-BF44-4735-9BC0-8262ADDB2AAB}"/>
              </a:ext>
            </a:extLst>
          </p:cNvPr>
          <p:cNvSpPr/>
          <p:nvPr/>
        </p:nvSpPr>
        <p:spPr>
          <a:xfrm>
            <a:off x="2991899" y="4924555"/>
            <a:ext cx="144781" cy="81785"/>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CEE2EFD-892F-42C0-BBC2-FB3E34FF4BCC}"/>
              </a:ext>
            </a:extLst>
          </p:cNvPr>
          <p:cNvSpPr/>
          <p:nvPr/>
        </p:nvSpPr>
        <p:spPr>
          <a:xfrm>
            <a:off x="4325761" y="5539235"/>
            <a:ext cx="144781" cy="81785"/>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306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71450" y="619125"/>
            <a:ext cx="8727851" cy="619409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FF66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latin typeface="Meiryo UI" panose="020B0604030504040204" pitchFamily="50" charset="-128"/>
                <a:ea typeface="Meiryo UI" panose="020B0604030504040204" pitchFamily="50" charset="-128"/>
              </a:rPr>
              <a:t>大阪府が実施してきた施策の効果検証について</a:t>
            </a:r>
          </a:p>
        </p:txBody>
      </p:sp>
      <p:sp>
        <p:nvSpPr>
          <p:cNvPr id="7" name="角丸四角形 6"/>
          <p:cNvSpPr/>
          <p:nvPr/>
        </p:nvSpPr>
        <p:spPr>
          <a:xfrm>
            <a:off x="80581" y="490635"/>
            <a:ext cx="2129219" cy="254714"/>
          </a:xfrm>
          <a:prstGeom prst="roundRect">
            <a:avLst>
              <a:gd name="adj" fmla="val 20973"/>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Meiryo UI" panose="020B0604030504040204" pitchFamily="50" charset="-128"/>
                <a:ea typeface="Meiryo UI" panose="020B0604030504040204" pitchFamily="50" charset="-128"/>
              </a:rPr>
              <a:t>効果検証について</a:t>
            </a:r>
          </a:p>
        </p:txBody>
      </p:sp>
      <p:sp>
        <p:nvSpPr>
          <p:cNvPr id="43"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708660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a:t>
            </a:fld>
            <a:endParaRPr lang="ja-JP" altLang="en-US" sz="1600" dirty="0">
              <a:solidFill>
                <a:schemeClr val="tx1"/>
              </a:solidFill>
            </a:endParaRPr>
          </a:p>
        </p:txBody>
      </p:sp>
      <p:sp>
        <p:nvSpPr>
          <p:cNvPr id="6" name="角丸四角形 73">
            <a:extLst>
              <a:ext uri="{FF2B5EF4-FFF2-40B4-BE49-F238E27FC236}">
                <a16:creationId xmlns:a16="http://schemas.microsoft.com/office/drawing/2014/main" id="{C28E9869-3129-B8DF-C82E-84D63B3B85A5}"/>
              </a:ext>
            </a:extLst>
          </p:cNvPr>
          <p:cNvSpPr/>
          <p:nvPr/>
        </p:nvSpPr>
        <p:spPr>
          <a:xfrm>
            <a:off x="258828" y="953986"/>
            <a:ext cx="396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効果検証を行う対象地震について</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3DC2CCC-0CD1-CFE7-02D2-5C61DB6A92C1}"/>
              </a:ext>
            </a:extLst>
          </p:cNvPr>
          <p:cNvSpPr txBox="1"/>
          <p:nvPr/>
        </p:nvSpPr>
        <p:spPr>
          <a:xfrm>
            <a:off x="316884" y="1007639"/>
            <a:ext cx="8406202" cy="430887"/>
          </a:xfrm>
          <a:prstGeom prst="rect">
            <a:avLst/>
          </a:prstGeom>
          <a:noFill/>
        </p:spPr>
        <p:txBody>
          <a:bodyPr wrap="square" rtlCol="0">
            <a:spAutoFit/>
          </a:bodyPr>
          <a:lstStyle/>
          <a:p>
            <a:pPr algn="l"/>
            <a:r>
              <a:rPr lang="ja-JP" altLang="en-US" sz="1100" dirty="0">
                <a:latin typeface="Meiryo UI" panose="020B0604030504040204" pitchFamily="50" charset="-128"/>
                <a:ea typeface="Meiryo UI" panose="020B0604030504040204" pitchFamily="50" charset="-128"/>
              </a:rPr>
              <a:t>効果検証の対象地震については、新・地震防災アクションプランの対象であり、現在、公表している被害想定の中で最も大きな被害かつ、新しく算定した、</a:t>
            </a:r>
            <a:r>
              <a:rPr lang="ja-JP" altLang="en-US" sz="1100" b="1" dirty="0">
                <a:latin typeface="Meiryo UI" panose="020B0604030504040204" pitchFamily="50" charset="-128"/>
                <a:ea typeface="Meiryo UI" panose="020B0604030504040204" pitchFamily="50" charset="-128"/>
              </a:rPr>
              <a:t>南海トラフ巨大地震を対象</a:t>
            </a:r>
            <a:r>
              <a:rPr lang="ja-JP" altLang="en-US" sz="1100" dirty="0">
                <a:latin typeface="Meiryo UI" panose="020B0604030504040204" pitchFamily="50" charset="-128"/>
                <a:ea typeface="Meiryo UI" panose="020B0604030504040204" pitchFamily="50" charset="-128"/>
              </a:rPr>
              <a:t>とする。</a:t>
            </a:r>
            <a:endParaRPr lang="en-US" altLang="ja-JP" sz="1100" b="0" i="0" u="none" strike="noStrike" baseline="0" dirty="0">
              <a:latin typeface="Meiryo UI" panose="020B0604030504040204" pitchFamily="50" charset="-128"/>
              <a:ea typeface="Meiryo UI" panose="020B0604030504040204" pitchFamily="50" charset="-128"/>
            </a:endParaRPr>
          </a:p>
        </p:txBody>
      </p:sp>
      <p:sp>
        <p:nvSpPr>
          <p:cNvPr id="11" name="角丸四角形 73">
            <a:extLst>
              <a:ext uri="{FF2B5EF4-FFF2-40B4-BE49-F238E27FC236}">
                <a16:creationId xmlns:a16="http://schemas.microsoft.com/office/drawing/2014/main" id="{C28E9869-3129-B8DF-C82E-84D63B3B85A5}"/>
              </a:ext>
            </a:extLst>
          </p:cNvPr>
          <p:cNvSpPr/>
          <p:nvPr/>
        </p:nvSpPr>
        <p:spPr>
          <a:xfrm>
            <a:off x="258828" y="1651483"/>
            <a:ext cx="396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効果検証算定の条件設定について</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83DC2CCC-0CD1-CFE7-02D2-5C61DB6A92C1}"/>
              </a:ext>
            </a:extLst>
          </p:cNvPr>
          <p:cNvSpPr txBox="1"/>
          <p:nvPr/>
        </p:nvSpPr>
        <p:spPr>
          <a:xfrm>
            <a:off x="287856" y="1673570"/>
            <a:ext cx="2194087" cy="276999"/>
          </a:xfrm>
          <a:prstGeom prst="rect">
            <a:avLst/>
          </a:prstGeom>
          <a:noFill/>
        </p:spPr>
        <p:txBody>
          <a:bodyPr wrap="square" rtlCol="0">
            <a:spAutoFit/>
          </a:bodyPr>
          <a:lstStyle/>
          <a:p>
            <a:pPr algn="l"/>
            <a:r>
              <a:rPr lang="ja-JP" altLang="en-US" sz="1200" u="sng" dirty="0">
                <a:latin typeface="Meiryo UI" panose="020B0604030504040204" pitchFamily="50" charset="-128"/>
                <a:ea typeface="Meiryo UI" panose="020B0604030504040204" pitchFamily="50" charset="-128"/>
              </a:rPr>
              <a:t>効果検証の算定手法について</a:t>
            </a:r>
            <a:endParaRPr lang="en-US" altLang="ja-JP" sz="1200" b="0" i="0" u="sng" strike="noStrike" baseline="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3DC2CCC-0CD1-CFE7-02D2-5C61DB6A92C1}"/>
              </a:ext>
            </a:extLst>
          </p:cNvPr>
          <p:cNvSpPr txBox="1"/>
          <p:nvPr/>
        </p:nvSpPr>
        <p:spPr>
          <a:xfrm>
            <a:off x="464071" y="1874860"/>
            <a:ext cx="840620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効果検証の算定手法は、平成</a:t>
            </a:r>
            <a:r>
              <a:rPr lang="en-US" altLang="ja-JP" sz="1100" dirty="0">
                <a:latin typeface="Meiryo UI" panose="020B0604030504040204" pitchFamily="50" charset="-128"/>
                <a:ea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rPr>
              <a:t>年度に公表した南海トラフ巨大地震の被害想定（以下、</a:t>
            </a:r>
            <a:r>
              <a:rPr lang="en-US" altLang="ja-JP" sz="1100" dirty="0">
                <a:latin typeface="Meiryo UI" panose="020B0604030504040204" pitchFamily="50" charset="-128"/>
                <a:ea typeface="Meiryo UI" panose="020B0604030504040204" pitchFamily="50" charset="-128"/>
              </a:rPr>
              <a:t>H26</a:t>
            </a:r>
            <a:r>
              <a:rPr lang="ja-JP" altLang="en-US" sz="1100" dirty="0">
                <a:latin typeface="Meiryo UI" panose="020B0604030504040204" pitchFamily="50" charset="-128"/>
                <a:ea typeface="Meiryo UI" panose="020B0604030504040204" pitchFamily="50" charset="-128"/>
              </a:rPr>
              <a:t>調査）の算定に用いた手法によるものとする。</a:t>
            </a:r>
            <a:endParaRPr lang="en-US" altLang="ja-JP" sz="1100" b="0" i="0" u="none" strike="noStrike" baseline="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3DC2CCC-0CD1-CFE7-02D2-5C61DB6A92C1}"/>
              </a:ext>
            </a:extLst>
          </p:cNvPr>
          <p:cNvSpPr txBox="1"/>
          <p:nvPr/>
        </p:nvSpPr>
        <p:spPr>
          <a:xfrm>
            <a:off x="287856" y="2807155"/>
            <a:ext cx="2194087" cy="276999"/>
          </a:xfrm>
          <a:prstGeom prst="rect">
            <a:avLst/>
          </a:prstGeom>
          <a:noFill/>
        </p:spPr>
        <p:txBody>
          <a:bodyPr wrap="square" rtlCol="0">
            <a:spAutoFit/>
          </a:bodyPr>
          <a:lstStyle/>
          <a:p>
            <a:pPr algn="l"/>
            <a:r>
              <a:rPr lang="ja-JP" altLang="en-US" sz="1200" u="sng" dirty="0">
                <a:latin typeface="Meiryo UI" panose="020B0604030504040204" pitchFamily="50" charset="-128"/>
                <a:ea typeface="Meiryo UI" panose="020B0604030504040204" pitchFamily="50" charset="-128"/>
              </a:rPr>
              <a:t>効果検証を行う項目について</a:t>
            </a:r>
            <a:endParaRPr lang="en-US" altLang="ja-JP" sz="1200" b="0" i="0" u="sng" strike="noStrike" baseline="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3DC2CCC-0CD1-CFE7-02D2-5C61DB6A92C1}"/>
              </a:ext>
            </a:extLst>
          </p:cNvPr>
          <p:cNvSpPr txBox="1"/>
          <p:nvPr/>
        </p:nvSpPr>
        <p:spPr>
          <a:xfrm>
            <a:off x="464071" y="3094696"/>
            <a:ext cx="8406202" cy="261610"/>
          </a:xfrm>
          <a:prstGeom prst="rect">
            <a:avLst/>
          </a:prstGeom>
          <a:noFill/>
        </p:spPr>
        <p:txBody>
          <a:bodyPr wrap="square" rtlCol="0">
            <a:spAutoFit/>
          </a:bodyPr>
          <a:lstStyle/>
          <a:p>
            <a:pPr algn="l"/>
            <a:r>
              <a:rPr lang="ja-JP" altLang="en-US" sz="1100" dirty="0">
                <a:latin typeface="Meiryo UI" panose="020B0604030504040204" pitchFamily="50" charset="-128"/>
                <a:ea typeface="Meiryo UI" panose="020B0604030504040204" pitchFamily="50" charset="-128"/>
              </a:rPr>
              <a:t>人的被害や経済被害を算出するにあたり、</a:t>
            </a:r>
            <a:r>
              <a:rPr lang="ja-JP" altLang="en-US" sz="1100" b="1" dirty="0">
                <a:solidFill>
                  <a:srgbClr val="FF0000"/>
                </a:solidFill>
                <a:latin typeface="Meiryo UI" panose="020B0604030504040204" pitchFamily="50" charset="-128"/>
                <a:ea typeface="Meiryo UI" panose="020B0604030504040204" pitchFamily="50" charset="-128"/>
              </a:rPr>
              <a:t>令和５年度末時点</a:t>
            </a:r>
            <a:r>
              <a:rPr lang="ja-JP" altLang="en-US" sz="1100" b="1" dirty="0">
                <a:latin typeface="Meiryo UI" panose="020B0604030504040204" pitchFamily="50" charset="-128"/>
                <a:ea typeface="Meiryo UI" panose="020B0604030504040204" pitchFamily="50" charset="-128"/>
              </a:rPr>
              <a:t>の地震津波対策の進捗により数値が変化する項目</a:t>
            </a:r>
            <a:r>
              <a:rPr lang="ja-JP" altLang="en-US" sz="1100" dirty="0">
                <a:latin typeface="Meiryo UI" panose="020B0604030504040204" pitchFamily="50" charset="-128"/>
                <a:ea typeface="Meiryo UI" panose="020B0604030504040204" pitchFamily="50" charset="-128"/>
              </a:rPr>
              <a:t>について効果検証を行う。</a:t>
            </a:r>
            <a:endParaRPr lang="en-US" altLang="ja-JP" sz="1100" b="0" i="0" u="none" strike="noStrike" baseline="0" dirty="0">
              <a:latin typeface="Meiryo UI" panose="020B0604030504040204" pitchFamily="50" charset="-128"/>
              <a:ea typeface="Meiryo UI"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039534560"/>
              </p:ext>
            </p:extLst>
          </p:nvPr>
        </p:nvGraphicFramePr>
        <p:xfrm>
          <a:off x="592138" y="3392205"/>
          <a:ext cx="8093075" cy="3116262"/>
        </p:xfrm>
        <a:graphic>
          <a:graphicData uri="http://schemas.openxmlformats.org/presentationml/2006/ole">
            <mc:AlternateContent xmlns:mc="http://schemas.openxmlformats.org/markup-compatibility/2006">
              <mc:Choice xmlns:v="urn:schemas-microsoft-com:vml" Requires="v">
                <p:oleObj spid="_x0000_s1061" name="Worksheet" r:id="rId4" imgW="8092653" imgH="3116615" progId="Excel.Sheet.12">
                  <p:embed/>
                </p:oleObj>
              </mc:Choice>
              <mc:Fallback>
                <p:oleObj name="Worksheet" r:id="rId4" imgW="8092653" imgH="3116615" progId="Excel.Sheet.12">
                  <p:embed/>
                  <p:pic>
                    <p:nvPicPr>
                      <p:cNvPr id="0" name=""/>
                      <p:cNvPicPr/>
                      <p:nvPr/>
                    </p:nvPicPr>
                    <p:blipFill>
                      <a:blip r:embed="rId5"/>
                      <a:stretch>
                        <a:fillRect/>
                      </a:stretch>
                    </p:blipFill>
                    <p:spPr>
                      <a:xfrm>
                        <a:off x="592138" y="3392205"/>
                        <a:ext cx="8093075" cy="3116262"/>
                      </a:xfrm>
                      <a:prstGeom prst="rect">
                        <a:avLst/>
                      </a:prstGeom>
                    </p:spPr>
                  </p:pic>
                </p:oleObj>
              </mc:Fallback>
            </mc:AlternateContent>
          </a:graphicData>
        </a:graphic>
      </p:graphicFrame>
      <p:sp>
        <p:nvSpPr>
          <p:cNvPr id="55" name="テキスト ボックス 54">
            <a:extLst>
              <a:ext uri="{FF2B5EF4-FFF2-40B4-BE49-F238E27FC236}">
                <a16:creationId xmlns:a16="http://schemas.microsoft.com/office/drawing/2014/main" id="{83DC2CCC-0CD1-CFE7-02D2-5C61DB6A92C1}"/>
              </a:ext>
            </a:extLst>
          </p:cNvPr>
          <p:cNvSpPr txBox="1"/>
          <p:nvPr/>
        </p:nvSpPr>
        <p:spPr>
          <a:xfrm>
            <a:off x="287856" y="2240709"/>
            <a:ext cx="2522909" cy="276999"/>
          </a:xfrm>
          <a:prstGeom prst="rect">
            <a:avLst/>
          </a:prstGeom>
          <a:noFill/>
        </p:spPr>
        <p:txBody>
          <a:bodyPr wrap="square" rtlCol="0">
            <a:spAutoFit/>
          </a:bodyPr>
          <a:lstStyle/>
          <a:p>
            <a:pPr algn="l"/>
            <a:r>
              <a:rPr lang="en-US" altLang="ja-JP" sz="1200" u="sng" dirty="0">
                <a:latin typeface="Meiryo UI" panose="020B0604030504040204" pitchFamily="50" charset="-128"/>
                <a:ea typeface="Meiryo UI" panose="020B0604030504040204" pitchFamily="50" charset="-128"/>
              </a:rPr>
              <a:t>H26</a:t>
            </a:r>
            <a:r>
              <a:rPr lang="ja-JP" altLang="en-US" sz="1200" u="sng" dirty="0">
                <a:latin typeface="Meiryo UI" panose="020B0604030504040204" pitchFamily="50" charset="-128"/>
                <a:ea typeface="Meiryo UI" panose="020B0604030504040204" pitchFamily="50" charset="-128"/>
              </a:rPr>
              <a:t>調査と同じとする項目について</a:t>
            </a:r>
            <a:endParaRPr lang="en-US" altLang="ja-JP" sz="1200" b="0" i="0" u="sng" strike="noStrike" baseline="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83DC2CCC-0CD1-CFE7-02D2-5C61DB6A92C1}"/>
              </a:ext>
            </a:extLst>
          </p:cNvPr>
          <p:cNvSpPr txBox="1"/>
          <p:nvPr/>
        </p:nvSpPr>
        <p:spPr>
          <a:xfrm>
            <a:off x="464071" y="2441999"/>
            <a:ext cx="8406202" cy="261610"/>
          </a:xfrm>
          <a:prstGeom prst="rect">
            <a:avLst/>
          </a:prstGeom>
          <a:noFill/>
        </p:spPr>
        <p:txBody>
          <a:bodyPr wrap="square" rtlCol="0">
            <a:spAutoFit/>
          </a:bodyPr>
          <a:lstStyle/>
          <a:p>
            <a:r>
              <a:rPr lang="ja-JP" altLang="en-US" sz="1100" b="0" i="0" u="none" strike="noStrike" baseline="0" dirty="0">
                <a:latin typeface="Meiryo UI" panose="020B0604030504040204" pitchFamily="50" charset="-128"/>
                <a:ea typeface="Meiryo UI" panose="020B0604030504040204" pitchFamily="50" charset="-128"/>
              </a:rPr>
              <a:t>人口とその分布、地形条件、震度や液状化危険度の分布、津波波源モデル</a:t>
            </a:r>
            <a:endParaRPr lang="en-US" altLang="ja-JP" sz="1100" b="0" i="0" u="none" strike="noStrike" baseline="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939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4733" y="655375"/>
            <a:ext cx="8674467" cy="60887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11201" y="843961"/>
            <a:ext cx="4911877" cy="33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①防潮堤の津波浸水対策の推進</a:t>
            </a:r>
            <a:r>
              <a:rPr kumimoji="1" lang="ja-JP" altLang="en-US" sz="1000" dirty="0">
                <a:solidFill>
                  <a:schemeClr val="tx1"/>
                </a:solidFill>
                <a:latin typeface="Meiryo UI" panose="020B0604030504040204" pitchFamily="50" charset="-128"/>
                <a:ea typeface="Meiryo UI" panose="020B0604030504040204" pitchFamily="50" charset="-128"/>
              </a:rPr>
              <a:t>（アクション１）</a:t>
            </a:r>
          </a:p>
        </p:txBody>
      </p:sp>
      <p:pic>
        <p:nvPicPr>
          <p:cNvPr id="3" name="図 2"/>
          <p:cNvPicPr>
            <a:picLocks noChangeAspect="1"/>
          </p:cNvPicPr>
          <p:nvPr/>
        </p:nvPicPr>
        <p:blipFill>
          <a:blip r:embed="rId2"/>
          <a:stretch>
            <a:fillRect/>
          </a:stretch>
        </p:blipFill>
        <p:spPr>
          <a:xfrm>
            <a:off x="225154" y="3078758"/>
            <a:ext cx="4287848" cy="3240623"/>
          </a:xfrm>
          <a:prstGeom prst="rect">
            <a:avLst/>
          </a:prstGeom>
        </p:spPr>
      </p:pic>
      <p:pic>
        <p:nvPicPr>
          <p:cNvPr id="6" name="図 5"/>
          <p:cNvPicPr>
            <a:picLocks noChangeAspect="1"/>
          </p:cNvPicPr>
          <p:nvPr/>
        </p:nvPicPr>
        <p:blipFill rotWithShape="1">
          <a:blip r:embed="rId3"/>
          <a:srcRect r="4923"/>
          <a:stretch/>
        </p:blipFill>
        <p:spPr>
          <a:xfrm>
            <a:off x="3419736" y="1515145"/>
            <a:ext cx="2641292" cy="1972688"/>
          </a:xfrm>
          <a:prstGeom prst="rect">
            <a:avLst/>
          </a:prstGeom>
        </p:spPr>
      </p:pic>
      <p:pic>
        <p:nvPicPr>
          <p:cNvPr id="8" name="図 7"/>
          <p:cNvPicPr>
            <a:picLocks noChangeAspect="1"/>
          </p:cNvPicPr>
          <p:nvPr/>
        </p:nvPicPr>
        <p:blipFill>
          <a:blip r:embed="rId4"/>
          <a:stretch>
            <a:fillRect/>
          </a:stretch>
        </p:blipFill>
        <p:spPr>
          <a:xfrm>
            <a:off x="6170011" y="1527160"/>
            <a:ext cx="2615302" cy="1960673"/>
          </a:xfrm>
          <a:prstGeom prst="rect">
            <a:avLst/>
          </a:prstGeom>
        </p:spPr>
      </p:pic>
      <p:sp>
        <p:nvSpPr>
          <p:cNvPr id="30" name="正方形/長方形 29"/>
          <p:cNvSpPr/>
          <p:nvPr/>
        </p:nvSpPr>
        <p:spPr>
          <a:xfrm>
            <a:off x="499401" y="3014545"/>
            <a:ext cx="1567846" cy="2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防潮堤の対策例</a:t>
            </a:r>
          </a:p>
        </p:txBody>
      </p:sp>
      <p:sp>
        <p:nvSpPr>
          <p:cNvPr id="31" name="正方形/長方形 30"/>
          <p:cNvSpPr/>
          <p:nvPr/>
        </p:nvSpPr>
        <p:spPr>
          <a:xfrm>
            <a:off x="4089889" y="1220789"/>
            <a:ext cx="1300986" cy="2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対策前</a:t>
            </a:r>
          </a:p>
        </p:txBody>
      </p:sp>
      <p:sp>
        <p:nvSpPr>
          <p:cNvPr id="32" name="正方形/長方形 31"/>
          <p:cNvSpPr/>
          <p:nvPr/>
        </p:nvSpPr>
        <p:spPr>
          <a:xfrm>
            <a:off x="6827169" y="1220789"/>
            <a:ext cx="1300986" cy="2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対策後</a:t>
            </a:r>
          </a:p>
        </p:txBody>
      </p:sp>
      <p:sp>
        <p:nvSpPr>
          <p:cNvPr id="33" name="正方形/長方形 32"/>
          <p:cNvSpPr/>
          <p:nvPr/>
        </p:nvSpPr>
        <p:spPr>
          <a:xfrm>
            <a:off x="705562" y="1609655"/>
            <a:ext cx="2367662" cy="1147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防潮堤の基礎部にある液状化層を固化して、変位・沈下をおさえる、液状化対策工などの耐震・液状化対策を実施してきました。</a:t>
            </a:r>
          </a:p>
        </p:txBody>
      </p:sp>
      <p:sp>
        <p:nvSpPr>
          <p:cNvPr id="34" name="正方形/長方形 33"/>
          <p:cNvSpPr/>
          <p:nvPr/>
        </p:nvSpPr>
        <p:spPr>
          <a:xfrm>
            <a:off x="499401" y="1300218"/>
            <a:ext cx="1691510" cy="2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防潮堤の耐震対策</a:t>
            </a:r>
          </a:p>
        </p:txBody>
      </p:sp>
      <p:sp>
        <p:nvSpPr>
          <p:cNvPr id="36" name="角丸四角形 35"/>
          <p:cNvSpPr/>
          <p:nvPr/>
        </p:nvSpPr>
        <p:spPr>
          <a:xfrm>
            <a:off x="3476008" y="4218735"/>
            <a:ext cx="5260451" cy="2071485"/>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5400000">
            <a:off x="5821300" y="4496840"/>
            <a:ext cx="614676" cy="3581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6307737" y="4429358"/>
            <a:ext cx="2577594" cy="4801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R</a:t>
            </a:r>
            <a:r>
              <a:rPr lang="ja-JP" altLang="en-US" sz="1400" dirty="0">
                <a:latin typeface="Meiryo UI" panose="020B0604030504040204" pitchFamily="50" charset="-128"/>
                <a:ea typeface="Meiryo UI" panose="020B0604030504040204" pitchFamily="50" charset="-128"/>
              </a:rPr>
              <a:t>４年度末</a:t>
            </a:r>
            <a:endParaRPr lang="en-US" altLang="ja-JP" sz="1400" dirty="0">
              <a:latin typeface="Meiryo UI" panose="020B0604030504040204" pitchFamily="50" charset="-128"/>
              <a:ea typeface="Meiryo UI" panose="020B0604030504040204" pitchFamily="50" charset="-128"/>
            </a:endParaRPr>
          </a:p>
          <a:p>
            <a:pPr algn="ctr"/>
            <a:r>
              <a:rPr lang="en-US" altLang="ja-JP" b="1" u="sng" dirty="0">
                <a:solidFill>
                  <a:srgbClr val="FF0000"/>
                </a:solidFill>
                <a:latin typeface="Meiryo UI" panose="020B0604030504040204" pitchFamily="50" charset="-128"/>
                <a:ea typeface="Meiryo UI" panose="020B0604030504040204" pitchFamily="50" charset="-128"/>
              </a:rPr>
              <a:t>33.9㎞</a:t>
            </a:r>
            <a:r>
              <a:rPr lang="ja-JP" altLang="en-US" b="1" u="sng" dirty="0">
                <a:solidFill>
                  <a:srgbClr val="FF0000"/>
                </a:solidFill>
                <a:latin typeface="Meiryo UI" panose="020B0604030504040204" pitchFamily="50" charset="-128"/>
                <a:ea typeface="Meiryo UI" panose="020B0604030504040204" pitchFamily="50" charset="-128"/>
              </a:rPr>
              <a:t>完了</a:t>
            </a:r>
            <a:endParaRPr lang="en-US" altLang="ja-JP" b="1" u="sng" dirty="0">
              <a:solidFill>
                <a:srgbClr val="FF0000"/>
              </a:solidFill>
              <a:latin typeface="Meiryo UI" panose="020B0604030504040204" pitchFamily="50" charset="-128"/>
              <a:ea typeface="Meiryo UI" panose="020B0604030504040204" pitchFamily="50" charset="-128"/>
            </a:endParaRPr>
          </a:p>
          <a:p>
            <a:pPr algn="ctr"/>
            <a:r>
              <a:rPr kumimoji="1" lang="ja-JP" altLang="en-US" sz="1200" b="1" u="sng" dirty="0">
                <a:solidFill>
                  <a:srgbClr val="FF0000"/>
                </a:solidFill>
                <a:latin typeface="Meiryo UI" panose="020B0604030504040204" pitchFamily="50" charset="-128"/>
                <a:ea typeface="Meiryo UI" panose="020B0604030504040204" pitchFamily="50" charset="-128"/>
              </a:rPr>
              <a:t>令和</a:t>
            </a:r>
            <a:r>
              <a:rPr kumimoji="1" lang="en-US" altLang="ja-JP" sz="1200" b="1" u="sng" dirty="0">
                <a:solidFill>
                  <a:srgbClr val="FF0000"/>
                </a:solidFill>
                <a:latin typeface="Meiryo UI" panose="020B0604030504040204" pitchFamily="50" charset="-128"/>
                <a:ea typeface="Meiryo UI" panose="020B0604030504040204" pitchFamily="50" charset="-128"/>
              </a:rPr>
              <a:t>5</a:t>
            </a:r>
            <a:r>
              <a:rPr kumimoji="1" lang="ja-JP" altLang="en-US" sz="1200" b="1" u="sng" dirty="0">
                <a:solidFill>
                  <a:srgbClr val="FF0000"/>
                </a:solidFill>
                <a:latin typeface="Meiryo UI" panose="020B0604030504040204" pitchFamily="50" charset="-128"/>
                <a:ea typeface="Meiryo UI" panose="020B0604030504040204" pitchFamily="50" charset="-128"/>
              </a:rPr>
              <a:t>年度末全延長完了予定</a:t>
            </a:r>
          </a:p>
        </p:txBody>
      </p:sp>
      <p:sp>
        <p:nvSpPr>
          <p:cNvPr id="39" name="正方形/長方形 38"/>
          <p:cNvSpPr/>
          <p:nvPr/>
        </p:nvSpPr>
        <p:spPr>
          <a:xfrm>
            <a:off x="3379791" y="4305080"/>
            <a:ext cx="2658457" cy="743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液状化対策を要する防潮堤</a:t>
            </a:r>
            <a:endParaRPr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３４．０㎞</a:t>
            </a:r>
            <a:endParaRPr kumimoji="1" lang="ja-JP" altLang="en-US" sz="1400" baseline="30000" dirty="0">
              <a:latin typeface="Meiryo UI" panose="020B0604030504040204" pitchFamily="50" charset="-128"/>
              <a:ea typeface="Meiryo UI" panose="020B0604030504040204" pitchFamily="50" charset="-128"/>
            </a:endParaRPr>
          </a:p>
        </p:txBody>
      </p:sp>
      <p:sp>
        <p:nvSpPr>
          <p:cNvPr id="40" name="正方形/長方形 39"/>
          <p:cNvSpPr/>
          <p:nvPr/>
        </p:nvSpPr>
        <p:spPr>
          <a:xfrm>
            <a:off x="4180531" y="5149905"/>
            <a:ext cx="1724343" cy="661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内訳</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河川　</a:t>
            </a:r>
            <a:r>
              <a:rPr kumimoji="1" lang="en-US" altLang="ja-JP" sz="1200" dirty="0">
                <a:solidFill>
                  <a:schemeClr val="tx1"/>
                </a:solidFill>
                <a:latin typeface="Meiryo UI" panose="020B0604030504040204" pitchFamily="50" charset="-128"/>
                <a:ea typeface="Meiryo UI" panose="020B0604030504040204" pitchFamily="50" charset="-128"/>
              </a:rPr>
              <a:t>26.8km</a:t>
            </a:r>
          </a:p>
          <a:p>
            <a:r>
              <a:rPr kumimoji="1" lang="ja-JP" altLang="en-US" sz="1200" dirty="0">
                <a:solidFill>
                  <a:schemeClr val="tx1"/>
                </a:solidFill>
                <a:latin typeface="Meiryo UI" panose="020B0604030504040204" pitchFamily="50" charset="-128"/>
                <a:ea typeface="Meiryo UI" panose="020B0604030504040204" pitchFamily="50" charset="-128"/>
              </a:rPr>
              <a:t>　海岸　　</a:t>
            </a:r>
            <a:r>
              <a:rPr kumimoji="1" lang="en-US" altLang="ja-JP" sz="1200" dirty="0">
                <a:solidFill>
                  <a:schemeClr val="tx1"/>
                </a:solidFill>
                <a:latin typeface="Meiryo UI" panose="020B0604030504040204" pitchFamily="50" charset="-128"/>
                <a:ea typeface="Meiryo UI" panose="020B0604030504040204" pitchFamily="50" charset="-128"/>
              </a:rPr>
              <a:t>7.2km</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7012116" y="5153104"/>
            <a:ext cx="1724343" cy="661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内訳</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河川　</a:t>
            </a:r>
            <a:r>
              <a:rPr kumimoji="1" lang="en-US" altLang="ja-JP" sz="1200" dirty="0">
                <a:solidFill>
                  <a:schemeClr val="tx1"/>
                </a:solidFill>
                <a:latin typeface="Meiryo UI" panose="020B0604030504040204" pitchFamily="50" charset="-128"/>
                <a:ea typeface="Meiryo UI" panose="020B0604030504040204" pitchFamily="50" charset="-128"/>
              </a:rPr>
              <a:t>26.7km</a:t>
            </a:r>
          </a:p>
          <a:p>
            <a:r>
              <a:rPr kumimoji="1" lang="ja-JP" altLang="en-US" sz="1200" dirty="0">
                <a:solidFill>
                  <a:schemeClr val="tx1"/>
                </a:solidFill>
                <a:latin typeface="Meiryo UI" panose="020B0604030504040204" pitchFamily="50" charset="-128"/>
                <a:ea typeface="Meiryo UI" panose="020B0604030504040204" pitchFamily="50" charset="-128"/>
              </a:rPr>
              <a:t>　海岸　　</a:t>
            </a:r>
            <a:r>
              <a:rPr kumimoji="1" lang="en-US" altLang="ja-JP" sz="1200" dirty="0">
                <a:solidFill>
                  <a:schemeClr val="tx1"/>
                </a:solidFill>
                <a:latin typeface="Meiryo UI" panose="020B0604030504040204" pitchFamily="50" charset="-128"/>
                <a:ea typeface="Meiryo UI" panose="020B0604030504040204" pitchFamily="50" charset="-128"/>
              </a:rPr>
              <a:t>7.2km</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大かっこ 12"/>
          <p:cNvSpPr/>
          <p:nvPr/>
        </p:nvSpPr>
        <p:spPr>
          <a:xfrm>
            <a:off x="4027717" y="5149905"/>
            <a:ext cx="1562100" cy="74901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2" name="大かっこ 41"/>
          <p:cNvSpPr/>
          <p:nvPr/>
        </p:nvSpPr>
        <p:spPr>
          <a:xfrm>
            <a:off x="6891858" y="5153104"/>
            <a:ext cx="1562100" cy="74901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8" name="正方形/長方形 27"/>
          <p:cNvSpPr/>
          <p:nvPr/>
        </p:nvSpPr>
        <p:spPr>
          <a:xfrm>
            <a:off x="5951132" y="6449491"/>
            <a:ext cx="2834181" cy="261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大阪府都市整備部　地震防災アクションプログラムより</a:t>
            </a:r>
          </a:p>
        </p:txBody>
      </p:sp>
      <p:sp>
        <p:nvSpPr>
          <p:cNvPr id="29"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a:t>
            </a:fld>
            <a:endParaRPr lang="ja-JP" altLang="en-US" sz="1600" dirty="0">
              <a:solidFill>
                <a:schemeClr val="tx1"/>
              </a:solidFill>
            </a:endParaRPr>
          </a:p>
        </p:txBody>
      </p:sp>
      <p:sp>
        <p:nvSpPr>
          <p:cNvPr id="43" name="正方形/長方形 42"/>
          <p:cNvSpPr/>
          <p:nvPr/>
        </p:nvSpPr>
        <p:spPr>
          <a:xfrm>
            <a:off x="645905" y="4652002"/>
            <a:ext cx="885715" cy="427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Meiryo UI" panose="020B0604030504040204" pitchFamily="50" charset="-128"/>
                <a:ea typeface="Meiryo UI" panose="020B0604030504040204" pitchFamily="50" charset="-128"/>
              </a:rPr>
              <a:t>液状化層の</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地盤改良</a:t>
            </a:r>
          </a:p>
        </p:txBody>
      </p:sp>
      <p:sp>
        <p:nvSpPr>
          <p:cNvPr id="2" name="フリーフォーム 1"/>
          <p:cNvSpPr/>
          <p:nvPr/>
        </p:nvSpPr>
        <p:spPr>
          <a:xfrm>
            <a:off x="586740" y="4381500"/>
            <a:ext cx="1508760" cy="624840"/>
          </a:xfrm>
          <a:custGeom>
            <a:avLst/>
            <a:gdLst>
              <a:gd name="connsiteX0" fmla="*/ 1508760 w 1508760"/>
              <a:gd name="connsiteY0" fmla="*/ 0 h 624840"/>
              <a:gd name="connsiteX1" fmla="*/ 1196340 w 1508760"/>
              <a:gd name="connsiteY1" fmla="*/ 624840 h 624840"/>
              <a:gd name="connsiteX2" fmla="*/ 0 w 1508760"/>
              <a:gd name="connsiteY2" fmla="*/ 624840 h 624840"/>
            </a:gdLst>
            <a:ahLst/>
            <a:cxnLst>
              <a:cxn ang="0">
                <a:pos x="connsiteX0" y="connsiteY0"/>
              </a:cxn>
              <a:cxn ang="0">
                <a:pos x="connsiteX1" y="connsiteY1"/>
              </a:cxn>
              <a:cxn ang="0">
                <a:pos x="connsiteX2" y="connsiteY2"/>
              </a:cxn>
            </a:cxnLst>
            <a:rect l="l" t="t" r="r" b="b"/>
            <a:pathLst>
              <a:path w="1508760" h="624840">
                <a:moveTo>
                  <a:pt x="1508760" y="0"/>
                </a:moveTo>
                <a:lnTo>
                  <a:pt x="1196340" y="624840"/>
                </a:lnTo>
                <a:lnTo>
                  <a:pt x="0" y="624840"/>
                </a:lnTo>
              </a:path>
            </a:pathLst>
          </a:custGeom>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4" name="正方形/長方形 43"/>
          <p:cNvSpPr/>
          <p:nvPr/>
        </p:nvSpPr>
        <p:spPr>
          <a:xfrm>
            <a:off x="2123523" y="5104689"/>
            <a:ext cx="1063843" cy="427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1000" dirty="0">
                <a:solidFill>
                  <a:schemeClr val="tx1"/>
                </a:solidFill>
                <a:latin typeface="Meiryo UI" panose="020B0604030504040204" pitchFamily="50" charset="-128"/>
                <a:ea typeface="Meiryo UI" panose="020B0604030504040204" pitchFamily="50" charset="-128"/>
              </a:rPr>
              <a:t>鋼矢板打設</a:t>
            </a:r>
          </a:p>
        </p:txBody>
      </p:sp>
      <p:sp>
        <p:nvSpPr>
          <p:cNvPr id="5" name="フリーフォーム 4"/>
          <p:cNvSpPr/>
          <p:nvPr/>
        </p:nvSpPr>
        <p:spPr>
          <a:xfrm>
            <a:off x="2049780" y="5494020"/>
            <a:ext cx="1074420" cy="0"/>
          </a:xfrm>
          <a:custGeom>
            <a:avLst/>
            <a:gdLst>
              <a:gd name="connsiteX0" fmla="*/ 0 w 1074420"/>
              <a:gd name="connsiteY0" fmla="*/ 0 h 0"/>
              <a:gd name="connsiteX1" fmla="*/ 1074420 w 1074420"/>
              <a:gd name="connsiteY1" fmla="*/ 0 h 0"/>
            </a:gdLst>
            <a:ahLst/>
            <a:cxnLst>
              <a:cxn ang="0">
                <a:pos x="connsiteX0" y="connsiteY0"/>
              </a:cxn>
              <a:cxn ang="0">
                <a:pos x="connsiteX1" y="connsiteY1"/>
              </a:cxn>
            </a:cxnLst>
            <a:rect l="l" t="t" r="r" b="b"/>
            <a:pathLst>
              <a:path w="1074420">
                <a:moveTo>
                  <a:pt x="0" y="0"/>
                </a:moveTo>
                <a:lnTo>
                  <a:pt x="1074420" y="0"/>
                </a:lnTo>
              </a:path>
            </a:pathLst>
          </a:custGeom>
          <a:no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正方形/長方形 34"/>
          <p:cNvSpPr/>
          <p:nvPr/>
        </p:nvSpPr>
        <p:spPr>
          <a:xfrm>
            <a:off x="0" y="0"/>
            <a:ext cx="9144000" cy="425003"/>
          </a:xfrm>
          <a:prstGeom prst="rect">
            <a:avLst/>
          </a:prstGeom>
          <a:gradFill>
            <a:gsLst>
              <a:gs pos="0">
                <a:schemeClr val="accent1">
                  <a:lumMod val="5000"/>
                  <a:lumOff val="95000"/>
                </a:schemeClr>
              </a:gs>
              <a:gs pos="75000">
                <a:srgbClr val="FF66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latin typeface="Meiryo UI" panose="020B0604030504040204" pitchFamily="50" charset="-128"/>
                <a:ea typeface="Meiryo UI" panose="020B0604030504040204" pitchFamily="50" charset="-128"/>
              </a:rPr>
              <a:t>大阪府が実施してきた施策の効果検証について</a:t>
            </a:r>
          </a:p>
        </p:txBody>
      </p:sp>
      <p:sp>
        <p:nvSpPr>
          <p:cNvPr id="45" name="角丸四角形 44"/>
          <p:cNvSpPr/>
          <p:nvPr/>
        </p:nvSpPr>
        <p:spPr>
          <a:xfrm>
            <a:off x="80581" y="490635"/>
            <a:ext cx="3173159" cy="254714"/>
          </a:xfrm>
          <a:prstGeom prst="roundRect">
            <a:avLst>
              <a:gd name="adj" fmla="val 20973"/>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Meiryo UI" panose="020B0604030504040204" pitchFamily="50" charset="-128"/>
                <a:ea typeface="Meiryo UI" panose="020B0604030504040204" pitchFamily="50" charset="-128"/>
              </a:rPr>
              <a:t>効果検証の対象とする対策の進捗状況</a:t>
            </a:r>
          </a:p>
        </p:txBody>
      </p:sp>
      <p:sp>
        <p:nvSpPr>
          <p:cNvPr id="4" name="正方形/長方形 3">
            <a:extLst>
              <a:ext uri="{FF2B5EF4-FFF2-40B4-BE49-F238E27FC236}">
                <a16:creationId xmlns:a16="http://schemas.microsoft.com/office/drawing/2014/main" id="{67053FEB-6D06-4E80-935B-378A91E5D71F}"/>
              </a:ext>
            </a:extLst>
          </p:cNvPr>
          <p:cNvSpPr/>
          <p:nvPr/>
        </p:nvSpPr>
        <p:spPr>
          <a:xfrm>
            <a:off x="8038181" y="85837"/>
            <a:ext cx="997869" cy="293242"/>
          </a:xfrm>
          <a:prstGeom prst="rect">
            <a:avLst/>
          </a:prstGeom>
          <a:solidFill>
            <a:schemeClr val="bg1"/>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rgbClr val="FF0000"/>
                </a:solidFill>
                <a:latin typeface="Meiryo UI" panose="020B0604030504040204" pitchFamily="50" charset="-128"/>
                <a:ea typeface="Meiryo UI" panose="020B0604030504040204" pitchFamily="50" charset="-128"/>
              </a:rPr>
              <a:t>再　掲</a:t>
            </a:r>
          </a:p>
        </p:txBody>
      </p:sp>
    </p:spTree>
    <p:extLst>
      <p:ext uri="{BB962C8B-B14F-4D97-AF65-F5344CB8AC3E}">
        <p14:creationId xmlns:p14="http://schemas.microsoft.com/office/powerpoint/2010/main" val="267815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81596" y="818284"/>
            <a:ext cx="4903010" cy="2306032"/>
          </a:xfrm>
          <a:prstGeom prst="rect">
            <a:avLst/>
          </a:prstGeom>
        </p:spPr>
      </p:pic>
      <p:sp>
        <p:nvSpPr>
          <p:cNvPr id="9" name="正方形/長方形 8"/>
          <p:cNvSpPr/>
          <p:nvPr/>
        </p:nvSpPr>
        <p:spPr>
          <a:xfrm>
            <a:off x="225050" y="597319"/>
            <a:ext cx="8569346" cy="615908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298226" y="755057"/>
            <a:ext cx="1508560" cy="2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水門耐震のイメージ</a:t>
            </a:r>
          </a:p>
        </p:txBody>
      </p:sp>
      <p:sp>
        <p:nvSpPr>
          <p:cNvPr id="116" name="正方形/長方形 115"/>
          <p:cNvSpPr/>
          <p:nvPr/>
        </p:nvSpPr>
        <p:spPr>
          <a:xfrm>
            <a:off x="353756" y="3308710"/>
            <a:ext cx="1756983" cy="2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水門自動閉鎖のイメージ</a:t>
            </a:r>
          </a:p>
        </p:txBody>
      </p:sp>
      <p:pic>
        <p:nvPicPr>
          <p:cNvPr id="1026" name="Picture 2" descr="システムフロ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97" y="3351508"/>
            <a:ext cx="4532095" cy="15551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木津川水門。船より撮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2517" y="5025033"/>
            <a:ext cx="1967565" cy="1475674"/>
          </a:xfrm>
          <a:prstGeom prst="rect">
            <a:avLst/>
          </a:prstGeom>
          <a:noFill/>
          <a:extLst>
            <a:ext uri="{909E8E84-426E-40DD-AFC4-6F175D3DCCD1}">
              <a14:hiddenFill xmlns:a14="http://schemas.microsoft.com/office/drawing/2010/main">
                <a:solidFill>
                  <a:srgbClr val="FFFFFF"/>
                </a:solidFill>
              </a14:hiddenFill>
            </a:ext>
          </a:extLst>
        </p:spPr>
      </p:pic>
      <p:sp>
        <p:nvSpPr>
          <p:cNvPr id="117" name="正方形/長方形 116"/>
          <p:cNvSpPr/>
          <p:nvPr/>
        </p:nvSpPr>
        <p:spPr>
          <a:xfrm>
            <a:off x="3003845" y="4797841"/>
            <a:ext cx="1084908" cy="2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木津川水門</a:t>
            </a:r>
          </a:p>
        </p:txBody>
      </p:sp>
      <p:pic>
        <p:nvPicPr>
          <p:cNvPr id="1030" name="Picture 6" descr="六軒家川水門の外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596" y="5017746"/>
            <a:ext cx="1977280" cy="1482961"/>
          </a:xfrm>
          <a:prstGeom prst="rect">
            <a:avLst/>
          </a:prstGeom>
          <a:noFill/>
          <a:extLst>
            <a:ext uri="{909E8E84-426E-40DD-AFC4-6F175D3DCCD1}">
              <a14:hiddenFill xmlns:a14="http://schemas.microsoft.com/office/drawing/2010/main">
                <a:solidFill>
                  <a:srgbClr val="FFFFFF"/>
                </a:solidFill>
              </a14:hiddenFill>
            </a:ext>
          </a:extLst>
        </p:spPr>
      </p:pic>
      <p:sp>
        <p:nvSpPr>
          <p:cNvPr id="118" name="正方形/長方形 117"/>
          <p:cNvSpPr/>
          <p:nvPr/>
        </p:nvSpPr>
        <p:spPr>
          <a:xfrm>
            <a:off x="943562" y="4797841"/>
            <a:ext cx="1084908" cy="2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六軒家川水門</a:t>
            </a:r>
          </a:p>
        </p:txBody>
      </p:sp>
      <p:sp>
        <p:nvSpPr>
          <p:cNvPr id="119" name="正方形/長方形 118"/>
          <p:cNvSpPr/>
          <p:nvPr/>
        </p:nvSpPr>
        <p:spPr>
          <a:xfrm>
            <a:off x="391024" y="6537512"/>
            <a:ext cx="2442468" cy="218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Meiryo UI" panose="020B0604030504040204" pitchFamily="50" charset="-128"/>
                <a:ea typeface="Meiryo UI" panose="020B0604030504040204" pitchFamily="50" charset="-128"/>
              </a:rPr>
              <a:t>大阪府西大阪治水事務所ホームページより</a:t>
            </a:r>
          </a:p>
        </p:txBody>
      </p:sp>
      <p:sp>
        <p:nvSpPr>
          <p:cNvPr id="120" name="正方形/長方形 119"/>
          <p:cNvSpPr/>
          <p:nvPr/>
        </p:nvSpPr>
        <p:spPr>
          <a:xfrm>
            <a:off x="1588220" y="2974254"/>
            <a:ext cx="4126833" cy="30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Meiryo UI" panose="020B0604030504040204" pitchFamily="50" charset="-128"/>
                <a:ea typeface="Meiryo UI" panose="020B0604030504040204" pitchFamily="50" charset="-128"/>
              </a:rPr>
              <a:t>大阪府都市整備部　地震防災アクションプログラムより抜粋</a:t>
            </a:r>
          </a:p>
        </p:txBody>
      </p:sp>
      <p:sp>
        <p:nvSpPr>
          <p:cNvPr id="46" name="角丸四角形 45"/>
          <p:cNvSpPr/>
          <p:nvPr/>
        </p:nvSpPr>
        <p:spPr>
          <a:xfrm>
            <a:off x="5455957" y="1201424"/>
            <a:ext cx="2885082" cy="4803284"/>
          </a:xfrm>
          <a:prstGeom prst="roundRect">
            <a:avLst>
              <a:gd name="adj" fmla="val 10944"/>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6678973" y="1781442"/>
            <a:ext cx="333047" cy="1608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311270" y="1256320"/>
            <a:ext cx="113445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水門耐震</a:t>
            </a:r>
          </a:p>
        </p:txBody>
      </p:sp>
      <p:sp>
        <p:nvSpPr>
          <p:cNvPr id="49" name="正方形/長方形 48"/>
          <p:cNvSpPr/>
          <p:nvPr/>
        </p:nvSpPr>
        <p:spPr>
          <a:xfrm>
            <a:off x="5487919" y="1568596"/>
            <a:ext cx="113445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対策必要数</a:t>
            </a:r>
          </a:p>
        </p:txBody>
      </p:sp>
      <p:sp>
        <p:nvSpPr>
          <p:cNvPr id="51" name="正方形/長方形 50"/>
          <p:cNvSpPr/>
          <p:nvPr/>
        </p:nvSpPr>
        <p:spPr>
          <a:xfrm>
            <a:off x="7141897" y="1568596"/>
            <a:ext cx="97364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R</a:t>
            </a:r>
            <a:r>
              <a:rPr kumimoji="1" lang="ja-JP" altLang="en-US" sz="1200" dirty="0">
                <a:latin typeface="Meiryo UI" panose="020B0604030504040204" pitchFamily="50" charset="-128"/>
                <a:ea typeface="Meiryo UI" panose="020B0604030504040204" pitchFamily="50" charset="-128"/>
              </a:rPr>
              <a:t>４年度末</a:t>
            </a:r>
          </a:p>
        </p:txBody>
      </p:sp>
      <p:sp>
        <p:nvSpPr>
          <p:cNvPr id="52" name="正方形/長方形 51"/>
          <p:cNvSpPr/>
          <p:nvPr/>
        </p:nvSpPr>
        <p:spPr>
          <a:xfrm>
            <a:off x="5487919" y="1823288"/>
            <a:ext cx="113445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200" dirty="0">
                <a:latin typeface="Meiryo UI" panose="020B0604030504040204" pitchFamily="50" charset="-128"/>
                <a:ea typeface="Meiryo UI" panose="020B0604030504040204" pitchFamily="50" charset="-128"/>
              </a:rPr>
              <a:t>５基</a:t>
            </a:r>
          </a:p>
        </p:txBody>
      </p:sp>
      <p:sp>
        <p:nvSpPr>
          <p:cNvPr id="53" name="正方形/長方形 52"/>
          <p:cNvSpPr/>
          <p:nvPr/>
        </p:nvSpPr>
        <p:spPr>
          <a:xfrm>
            <a:off x="6838358" y="1823288"/>
            <a:ext cx="1580726" cy="3746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４基完了</a:t>
            </a:r>
            <a:endParaRPr kumimoji="1" lang="en-US" altLang="ja-JP" sz="1200" b="1" dirty="0">
              <a:solidFill>
                <a:srgbClr val="FF0000"/>
              </a:solidFill>
              <a:latin typeface="Meiryo UI" panose="020B0604030504040204" pitchFamily="50" charset="-128"/>
              <a:ea typeface="Meiryo UI" panose="020B0604030504040204" pitchFamily="50" charset="-128"/>
            </a:endParaRPr>
          </a:p>
          <a:p>
            <a:pPr algn="ctr"/>
            <a:r>
              <a:rPr kumimoji="1" lang="ja-JP" altLang="en-US" sz="900" b="1" dirty="0">
                <a:solidFill>
                  <a:srgbClr val="FF0000"/>
                </a:solidFill>
                <a:latin typeface="Meiryo UI" panose="020B0604030504040204" pitchFamily="50" charset="-128"/>
                <a:ea typeface="Meiryo UI" panose="020B0604030504040204" pitchFamily="50" charset="-128"/>
              </a:rPr>
              <a:t>（</a:t>
            </a:r>
            <a:r>
              <a:rPr kumimoji="1" lang="en-US" altLang="ja-JP" sz="900" b="1" dirty="0">
                <a:solidFill>
                  <a:srgbClr val="FF0000"/>
                </a:solidFill>
                <a:latin typeface="Meiryo UI" panose="020B0604030504040204" pitchFamily="50" charset="-128"/>
                <a:ea typeface="Meiryo UI" panose="020B0604030504040204" pitchFamily="50" charset="-128"/>
              </a:rPr>
              <a:t>R5</a:t>
            </a:r>
            <a:r>
              <a:rPr kumimoji="1" lang="ja-JP" altLang="en-US" sz="900" b="1" dirty="0">
                <a:solidFill>
                  <a:srgbClr val="FF0000"/>
                </a:solidFill>
                <a:latin typeface="Meiryo UI" panose="020B0604030504040204" pitchFamily="50" charset="-128"/>
                <a:ea typeface="Meiryo UI" panose="020B0604030504040204" pitchFamily="50" charset="-128"/>
              </a:rPr>
              <a:t>年度全数完了予定）</a:t>
            </a:r>
            <a:endParaRPr kumimoji="1" lang="en-US" altLang="ja-JP" sz="900" b="1" dirty="0">
              <a:solidFill>
                <a:srgbClr val="FF0000"/>
              </a:solidFill>
              <a:latin typeface="Meiryo UI" panose="020B0604030504040204" pitchFamily="50" charset="-128"/>
              <a:ea typeface="Meiryo UI" panose="020B0604030504040204" pitchFamily="50" charset="-128"/>
            </a:endParaRPr>
          </a:p>
          <a:p>
            <a:pPr algn="ctr"/>
            <a:endParaRPr kumimoji="1" lang="ja-JP" altLang="en-US" sz="1200" dirty="0">
              <a:latin typeface="Meiryo UI" panose="020B0604030504040204" pitchFamily="50" charset="-128"/>
              <a:ea typeface="Meiryo UI" panose="020B0604030504040204" pitchFamily="50" charset="-128"/>
            </a:endParaRPr>
          </a:p>
        </p:txBody>
      </p:sp>
      <p:sp>
        <p:nvSpPr>
          <p:cNvPr id="54" name="二等辺三角形 53"/>
          <p:cNvSpPr/>
          <p:nvPr/>
        </p:nvSpPr>
        <p:spPr>
          <a:xfrm rot="5400000">
            <a:off x="6678973" y="2723030"/>
            <a:ext cx="333047" cy="1608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6159363" y="2236008"/>
            <a:ext cx="1438270"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水門遠隔操作化</a:t>
            </a:r>
          </a:p>
        </p:txBody>
      </p:sp>
      <p:sp>
        <p:nvSpPr>
          <p:cNvPr id="57" name="正方形/長方形 56"/>
          <p:cNvSpPr/>
          <p:nvPr/>
        </p:nvSpPr>
        <p:spPr>
          <a:xfrm>
            <a:off x="5487919" y="2510184"/>
            <a:ext cx="113445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対策必要数</a:t>
            </a:r>
          </a:p>
        </p:txBody>
      </p:sp>
      <p:sp>
        <p:nvSpPr>
          <p:cNvPr id="58" name="正方形/長方形 57"/>
          <p:cNvSpPr/>
          <p:nvPr/>
        </p:nvSpPr>
        <p:spPr>
          <a:xfrm>
            <a:off x="7141897" y="2510184"/>
            <a:ext cx="97364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R</a:t>
            </a:r>
            <a:r>
              <a:rPr kumimoji="1" lang="ja-JP" altLang="en-US" sz="1200" dirty="0">
                <a:latin typeface="Meiryo UI" panose="020B0604030504040204" pitchFamily="50" charset="-128"/>
                <a:ea typeface="Meiryo UI" panose="020B0604030504040204" pitchFamily="50" charset="-128"/>
              </a:rPr>
              <a:t>４年度末</a:t>
            </a:r>
          </a:p>
        </p:txBody>
      </p:sp>
      <p:sp>
        <p:nvSpPr>
          <p:cNvPr id="59" name="正方形/長方形 58"/>
          <p:cNvSpPr/>
          <p:nvPr/>
        </p:nvSpPr>
        <p:spPr>
          <a:xfrm>
            <a:off x="5487919" y="2764876"/>
            <a:ext cx="113445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200" dirty="0">
                <a:latin typeface="Meiryo UI" panose="020B0604030504040204" pitchFamily="50" charset="-128"/>
                <a:ea typeface="Meiryo UI" panose="020B0604030504040204" pitchFamily="50" charset="-128"/>
              </a:rPr>
              <a:t>１基</a:t>
            </a:r>
          </a:p>
        </p:txBody>
      </p:sp>
      <p:sp>
        <p:nvSpPr>
          <p:cNvPr id="60" name="正方形/長方形 59"/>
          <p:cNvSpPr/>
          <p:nvPr/>
        </p:nvSpPr>
        <p:spPr>
          <a:xfrm>
            <a:off x="6838358" y="2764876"/>
            <a:ext cx="1580726" cy="2555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１基完了</a:t>
            </a:r>
            <a:endParaRPr kumimoji="1" lang="en-US" altLang="ja-JP" sz="900" b="1" dirty="0">
              <a:solidFill>
                <a:srgbClr val="FF0000"/>
              </a:solidFill>
              <a:latin typeface="Meiryo UI" panose="020B0604030504040204" pitchFamily="50" charset="-128"/>
              <a:ea typeface="Meiryo UI" panose="020B0604030504040204" pitchFamily="50" charset="-128"/>
            </a:endParaRPr>
          </a:p>
          <a:p>
            <a:pPr algn="ctr"/>
            <a:endParaRPr kumimoji="1" lang="ja-JP" altLang="en-US" sz="1200" dirty="0">
              <a:latin typeface="Meiryo UI" panose="020B0604030504040204" pitchFamily="50" charset="-128"/>
              <a:ea typeface="Meiryo UI" panose="020B0604030504040204" pitchFamily="50" charset="-128"/>
            </a:endParaRPr>
          </a:p>
        </p:txBody>
      </p:sp>
      <p:sp>
        <p:nvSpPr>
          <p:cNvPr id="61" name="二等辺三角形 60"/>
          <p:cNvSpPr/>
          <p:nvPr/>
        </p:nvSpPr>
        <p:spPr>
          <a:xfrm rot="5400000">
            <a:off x="6678973" y="3612777"/>
            <a:ext cx="333047" cy="1608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6159363" y="3125755"/>
            <a:ext cx="1438270"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水門自動化</a:t>
            </a:r>
          </a:p>
        </p:txBody>
      </p:sp>
      <p:sp>
        <p:nvSpPr>
          <p:cNvPr id="63" name="正方形/長方形 62"/>
          <p:cNvSpPr/>
          <p:nvPr/>
        </p:nvSpPr>
        <p:spPr>
          <a:xfrm>
            <a:off x="5487919" y="3399931"/>
            <a:ext cx="113445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対策必要数</a:t>
            </a:r>
          </a:p>
        </p:txBody>
      </p:sp>
      <p:sp>
        <p:nvSpPr>
          <p:cNvPr id="64" name="正方形/長方形 63"/>
          <p:cNvSpPr/>
          <p:nvPr/>
        </p:nvSpPr>
        <p:spPr>
          <a:xfrm>
            <a:off x="7141897" y="3399931"/>
            <a:ext cx="97364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R</a:t>
            </a:r>
            <a:r>
              <a:rPr kumimoji="1" lang="ja-JP" altLang="en-US" sz="1200" dirty="0">
                <a:latin typeface="Meiryo UI" panose="020B0604030504040204" pitchFamily="50" charset="-128"/>
                <a:ea typeface="Meiryo UI" panose="020B0604030504040204" pitchFamily="50" charset="-128"/>
              </a:rPr>
              <a:t>４年度末</a:t>
            </a:r>
          </a:p>
        </p:txBody>
      </p:sp>
      <p:sp>
        <p:nvSpPr>
          <p:cNvPr id="65" name="正方形/長方形 64"/>
          <p:cNvSpPr/>
          <p:nvPr/>
        </p:nvSpPr>
        <p:spPr>
          <a:xfrm>
            <a:off x="5487919" y="3654623"/>
            <a:ext cx="113445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200" dirty="0">
                <a:latin typeface="Meiryo UI" panose="020B0604030504040204" pitchFamily="50" charset="-128"/>
                <a:ea typeface="Meiryo UI" panose="020B0604030504040204" pitchFamily="50" charset="-128"/>
              </a:rPr>
              <a:t>７基</a:t>
            </a:r>
          </a:p>
        </p:txBody>
      </p:sp>
      <p:sp>
        <p:nvSpPr>
          <p:cNvPr id="66" name="正方形/長方形 65"/>
          <p:cNvSpPr/>
          <p:nvPr/>
        </p:nvSpPr>
        <p:spPr>
          <a:xfrm>
            <a:off x="6838358" y="3654623"/>
            <a:ext cx="1580726" cy="3744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７基完了</a:t>
            </a:r>
            <a:endParaRPr kumimoji="1" lang="en-US" altLang="ja-JP" sz="900" b="1" dirty="0">
              <a:solidFill>
                <a:srgbClr val="FF0000"/>
              </a:solidFill>
              <a:latin typeface="Meiryo UI" panose="020B0604030504040204" pitchFamily="50" charset="-128"/>
              <a:ea typeface="Meiryo UI" panose="020B0604030504040204" pitchFamily="50" charset="-128"/>
            </a:endParaRPr>
          </a:p>
        </p:txBody>
      </p:sp>
      <p:sp>
        <p:nvSpPr>
          <p:cNvPr id="67" name="二等辺三角形 66"/>
          <p:cNvSpPr/>
          <p:nvPr/>
        </p:nvSpPr>
        <p:spPr>
          <a:xfrm rot="5400000">
            <a:off x="6678973" y="4543545"/>
            <a:ext cx="333047" cy="1608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6159363" y="4056523"/>
            <a:ext cx="1438270"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水門対津波</a:t>
            </a:r>
          </a:p>
        </p:txBody>
      </p:sp>
      <p:sp>
        <p:nvSpPr>
          <p:cNvPr id="69" name="正方形/長方形 68"/>
          <p:cNvSpPr/>
          <p:nvPr/>
        </p:nvSpPr>
        <p:spPr>
          <a:xfrm>
            <a:off x="5487919" y="4330699"/>
            <a:ext cx="113445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対策必要数</a:t>
            </a:r>
          </a:p>
        </p:txBody>
      </p:sp>
      <p:sp>
        <p:nvSpPr>
          <p:cNvPr id="70" name="正方形/長方形 69"/>
          <p:cNvSpPr/>
          <p:nvPr/>
        </p:nvSpPr>
        <p:spPr>
          <a:xfrm>
            <a:off x="7141897" y="4330699"/>
            <a:ext cx="97364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R</a:t>
            </a:r>
            <a:r>
              <a:rPr kumimoji="1" lang="ja-JP" altLang="en-US" sz="1200" dirty="0">
                <a:latin typeface="Meiryo UI" panose="020B0604030504040204" pitchFamily="50" charset="-128"/>
                <a:ea typeface="Meiryo UI" panose="020B0604030504040204" pitchFamily="50" charset="-128"/>
              </a:rPr>
              <a:t>４年度末</a:t>
            </a:r>
          </a:p>
        </p:txBody>
      </p:sp>
      <p:sp>
        <p:nvSpPr>
          <p:cNvPr id="71" name="正方形/長方形 70"/>
          <p:cNvSpPr/>
          <p:nvPr/>
        </p:nvSpPr>
        <p:spPr>
          <a:xfrm>
            <a:off x="5487919" y="4585391"/>
            <a:ext cx="113445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200" dirty="0">
                <a:latin typeface="Meiryo UI" panose="020B0604030504040204" pitchFamily="50" charset="-128"/>
                <a:ea typeface="Meiryo UI" panose="020B0604030504040204" pitchFamily="50" charset="-128"/>
              </a:rPr>
              <a:t>５基</a:t>
            </a:r>
          </a:p>
        </p:txBody>
      </p:sp>
      <p:sp>
        <p:nvSpPr>
          <p:cNvPr id="72" name="正方形/長方形 71"/>
          <p:cNvSpPr/>
          <p:nvPr/>
        </p:nvSpPr>
        <p:spPr>
          <a:xfrm>
            <a:off x="6838358" y="4585391"/>
            <a:ext cx="1580726" cy="3744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５基完了</a:t>
            </a:r>
            <a:endParaRPr kumimoji="1" lang="en-US" altLang="ja-JP" sz="900" b="1" dirty="0">
              <a:solidFill>
                <a:srgbClr val="FF0000"/>
              </a:solidFill>
              <a:latin typeface="Meiryo UI" panose="020B0604030504040204" pitchFamily="50" charset="-128"/>
              <a:ea typeface="Meiryo UI" panose="020B0604030504040204" pitchFamily="50" charset="-128"/>
            </a:endParaRPr>
          </a:p>
        </p:txBody>
      </p:sp>
      <p:sp>
        <p:nvSpPr>
          <p:cNvPr id="73" name="二等辺三角形 72"/>
          <p:cNvSpPr/>
          <p:nvPr/>
        </p:nvSpPr>
        <p:spPr>
          <a:xfrm rot="5400000">
            <a:off x="6678973" y="5446847"/>
            <a:ext cx="333047" cy="1608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6159363" y="4959825"/>
            <a:ext cx="1438270"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排水機場耐震</a:t>
            </a:r>
          </a:p>
        </p:txBody>
      </p:sp>
      <p:sp>
        <p:nvSpPr>
          <p:cNvPr id="75" name="正方形/長方形 74"/>
          <p:cNvSpPr/>
          <p:nvPr/>
        </p:nvSpPr>
        <p:spPr>
          <a:xfrm>
            <a:off x="5487919" y="5234001"/>
            <a:ext cx="113445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対策必要数</a:t>
            </a:r>
          </a:p>
        </p:txBody>
      </p:sp>
      <p:sp>
        <p:nvSpPr>
          <p:cNvPr id="76" name="正方形/長方形 75"/>
          <p:cNvSpPr/>
          <p:nvPr/>
        </p:nvSpPr>
        <p:spPr>
          <a:xfrm>
            <a:off x="7141897" y="5234001"/>
            <a:ext cx="97364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R</a:t>
            </a:r>
            <a:r>
              <a:rPr kumimoji="1" lang="ja-JP" altLang="en-US" sz="1200" dirty="0">
                <a:latin typeface="Meiryo UI" panose="020B0604030504040204" pitchFamily="50" charset="-128"/>
                <a:ea typeface="Meiryo UI" panose="020B0604030504040204" pitchFamily="50" charset="-128"/>
              </a:rPr>
              <a:t>４年度末</a:t>
            </a:r>
          </a:p>
        </p:txBody>
      </p:sp>
      <p:sp>
        <p:nvSpPr>
          <p:cNvPr id="77" name="正方形/長方形 76"/>
          <p:cNvSpPr/>
          <p:nvPr/>
        </p:nvSpPr>
        <p:spPr>
          <a:xfrm>
            <a:off x="5487919" y="5488693"/>
            <a:ext cx="1134457" cy="3170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200" dirty="0">
                <a:latin typeface="Meiryo UI" panose="020B0604030504040204" pitchFamily="50" charset="-128"/>
                <a:ea typeface="Meiryo UI" panose="020B0604030504040204" pitchFamily="50" charset="-128"/>
              </a:rPr>
              <a:t>３基</a:t>
            </a:r>
          </a:p>
        </p:txBody>
      </p:sp>
      <p:sp>
        <p:nvSpPr>
          <p:cNvPr id="78" name="正方形/長方形 77"/>
          <p:cNvSpPr/>
          <p:nvPr/>
        </p:nvSpPr>
        <p:spPr>
          <a:xfrm>
            <a:off x="6838358" y="5488693"/>
            <a:ext cx="1580726" cy="3744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３基完了</a:t>
            </a:r>
            <a:endParaRPr kumimoji="1" lang="en-US" altLang="ja-JP" sz="900" b="1" dirty="0">
              <a:solidFill>
                <a:srgbClr val="FF0000"/>
              </a:solidFill>
              <a:latin typeface="Meiryo UI" panose="020B0604030504040204" pitchFamily="50" charset="-128"/>
              <a:ea typeface="Meiryo UI" panose="020B0604030504040204" pitchFamily="50" charset="-128"/>
            </a:endParaRPr>
          </a:p>
        </p:txBody>
      </p:sp>
      <p:sp>
        <p:nvSpPr>
          <p:cNvPr id="79"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a:t>
            </a:fld>
            <a:endParaRPr lang="ja-JP" altLang="en-US" sz="1600" dirty="0">
              <a:solidFill>
                <a:schemeClr val="tx1"/>
              </a:solidFill>
            </a:endParaRPr>
          </a:p>
        </p:txBody>
      </p:sp>
      <p:sp>
        <p:nvSpPr>
          <p:cNvPr id="80" name="正方形/長方形 79"/>
          <p:cNvSpPr/>
          <p:nvPr/>
        </p:nvSpPr>
        <p:spPr>
          <a:xfrm>
            <a:off x="5960215" y="6055232"/>
            <a:ext cx="2834181" cy="261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大阪府都市整備部　地震防災アクションプログラムより</a:t>
            </a:r>
          </a:p>
        </p:txBody>
      </p:sp>
      <p:sp>
        <p:nvSpPr>
          <p:cNvPr id="56" name="正方形/長方形 55"/>
          <p:cNvSpPr/>
          <p:nvPr/>
        </p:nvSpPr>
        <p:spPr>
          <a:xfrm>
            <a:off x="0" y="0"/>
            <a:ext cx="9144000" cy="425003"/>
          </a:xfrm>
          <a:prstGeom prst="rect">
            <a:avLst/>
          </a:prstGeom>
          <a:gradFill>
            <a:gsLst>
              <a:gs pos="0">
                <a:schemeClr val="accent1">
                  <a:lumMod val="5000"/>
                  <a:lumOff val="95000"/>
                </a:schemeClr>
              </a:gs>
              <a:gs pos="75000">
                <a:srgbClr val="FF66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latin typeface="Meiryo UI" panose="020B0604030504040204" pitchFamily="50" charset="-128"/>
                <a:ea typeface="Meiryo UI" panose="020B0604030504040204" pitchFamily="50" charset="-128"/>
              </a:rPr>
              <a:t>大阪府が実施してきた施策の効果検証について</a:t>
            </a:r>
          </a:p>
        </p:txBody>
      </p:sp>
      <p:sp>
        <p:nvSpPr>
          <p:cNvPr id="81" name="角丸四角形 80"/>
          <p:cNvSpPr/>
          <p:nvPr/>
        </p:nvSpPr>
        <p:spPr>
          <a:xfrm>
            <a:off x="80581" y="490635"/>
            <a:ext cx="3173159" cy="254714"/>
          </a:xfrm>
          <a:prstGeom prst="roundRect">
            <a:avLst>
              <a:gd name="adj" fmla="val 20973"/>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Meiryo UI" panose="020B0604030504040204" pitchFamily="50" charset="-128"/>
                <a:ea typeface="Meiryo UI" panose="020B0604030504040204" pitchFamily="50" charset="-128"/>
              </a:rPr>
              <a:t>効果検証の対象とする対策の進捗状況</a:t>
            </a:r>
          </a:p>
        </p:txBody>
      </p:sp>
      <p:sp>
        <p:nvSpPr>
          <p:cNvPr id="82" name="正方形/長方形 81">
            <a:extLst>
              <a:ext uri="{FF2B5EF4-FFF2-40B4-BE49-F238E27FC236}">
                <a16:creationId xmlns:a16="http://schemas.microsoft.com/office/drawing/2014/main" id="{B937F5BC-1FEA-462F-AA0F-E2018B1A314D}"/>
              </a:ext>
            </a:extLst>
          </p:cNvPr>
          <p:cNvSpPr/>
          <p:nvPr/>
        </p:nvSpPr>
        <p:spPr>
          <a:xfrm>
            <a:off x="8038181" y="85837"/>
            <a:ext cx="997869" cy="293242"/>
          </a:xfrm>
          <a:prstGeom prst="rect">
            <a:avLst/>
          </a:prstGeom>
          <a:solidFill>
            <a:schemeClr val="bg1"/>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rgbClr val="FF0000"/>
                </a:solidFill>
                <a:latin typeface="Meiryo UI" panose="020B0604030504040204" pitchFamily="50" charset="-128"/>
                <a:ea typeface="Meiryo UI" panose="020B0604030504040204" pitchFamily="50" charset="-128"/>
              </a:rPr>
              <a:t>再　掲</a:t>
            </a:r>
          </a:p>
        </p:txBody>
      </p:sp>
    </p:spTree>
    <p:extLst>
      <p:ext uri="{BB962C8B-B14F-4D97-AF65-F5344CB8AC3E}">
        <p14:creationId xmlns:p14="http://schemas.microsoft.com/office/powerpoint/2010/main" val="190198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150490" y="1070177"/>
            <a:ext cx="5910848" cy="2528804"/>
          </a:xfrm>
          <a:prstGeom prst="rect">
            <a:avLst/>
          </a:prstGeom>
        </p:spPr>
      </p:pic>
      <p:sp>
        <p:nvSpPr>
          <p:cNvPr id="9" name="正方形/長方形 8"/>
          <p:cNvSpPr/>
          <p:nvPr/>
        </p:nvSpPr>
        <p:spPr>
          <a:xfrm>
            <a:off x="168663" y="573433"/>
            <a:ext cx="8867387" cy="6170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34812" y="780667"/>
            <a:ext cx="3482908" cy="33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③密集市街地対策の推進</a:t>
            </a:r>
            <a:r>
              <a:rPr kumimoji="1" lang="ja-JP" altLang="en-US" sz="1000" dirty="0">
                <a:solidFill>
                  <a:schemeClr val="tx1"/>
                </a:solidFill>
                <a:latin typeface="Meiryo UI" panose="020B0604030504040204" pitchFamily="50" charset="-128"/>
                <a:ea typeface="Meiryo UI" panose="020B0604030504040204" pitchFamily="50" charset="-128"/>
              </a:rPr>
              <a:t>（アクション４）</a:t>
            </a:r>
          </a:p>
        </p:txBody>
      </p:sp>
      <p:sp>
        <p:nvSpPr>
          <p:cNvPr id="24" name="正方形/長方形 23"/>
          <p:cNvSpPr/>
          <p:nvPr/>
        </p:nvSpPr>
        <p:spPr>
          <a:xfrm>
            <a:off x="308098" y="1035980"/>
            <a:ext cx="2984196" cy="1623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地震時等に大規模な延焼被害が予測される</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密集市街地において、</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大阪府密集市街地整備方針（</a:t>
            </a:r>
            <a:r>
              <a:rPr kumimoji="1" lang="en-US" altLang="ja-JP" sz="1200" dirty="0">
                <a:solidFill>
                  <a:schemeClr val="tx1"/>
                </a:solidFill>
                <a:latin typeface="Meiryo UI" panose="020B0604030504040204" pitchFamily="50" charset="-128"/>
                <a:ea typeface="Meiryo UI" panose="020B0604030504040204" pitchFamily="50" charset="-128"/>
              </a:rPr>
              <a:t>R3.3</a:t>
            </a:r>
            <a:r>
              <a:rPr kumimoji="1" lang="ja-JP" altLang="en-US" sz="1200" dirty="0">
                <a:solidFill>
                  <a:schemeClr val="tx1"/>
                </a:solidFill>
                <a:latin typeface="Meiryo UI" panose="020B0604030504040204" pitchFamily="50" charset="-128"/>
                <a:ea typeface="Meiryo UI" panose="020B0604030504040204" pitchFamily="50" charset="-128"/>
              </a:rPr>
              <a:t>改定）</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に基づき、</a:t>
            </a:r>
          </a:p>
          <a:p>
            <a:r>
              <a:rPr kumimoji="1" lang="ja-JP" altLang="en-US" sz="1200" dirty="0">
                <a:solidFill>
                  <a:schemeClr val="tx1"/>
                </a:solidFill>
                <a:latin typeface="Meiryo UI" panose="020B0604030504040204" pitchFamily="50" charset="-128"/>
                <a:ea typeface="Meiryo UI" panose="020B0604030504040204" pitchFamily="50" charset="-128"/>
              </a:rPr>
              <a:t>　「まちの防災性の向上」</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「地域防災力のさらなる向上」</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「魅力あるまちづくり」</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の３本柱で具体的な取組を推進する。</a:t>
            </a:r>
          </a:p>
        </p:txBody>
      </p:sp>
      <p:sp>
        <p:nvSpPr>
          <p:cNvPr id="85" name="正方形/長方形 84"/>
          <p:cNvSpPr/>
          <p:nvPr/>
        </p:nvSpPr>
        <p:spPr>
          <a:xfrm>
            <a:off x="442689" y="2562903"/>
            <a:ext cx="3497794" cy="1417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対象地区</a:t>
            </a:r>
            <a:r>
              <a:rPr kumimoji="1" lang="en-US" altLang="ja-JP" sz="1050" dirty="0">
                <a:solidFill>
                  <a:schemeClr val="tx1"/>
                </a:solidFill>
                <a:latin typeface="Meiryo UI" panose="020B0604030504040204" pitchFamily="50" charset="-128"/>
                <a:ea typeface="Meiryo UI" panose="020B0604030504040204" pitchFamily="50" charset="-128"/>
              </a:rPr>
              <a:t>】</a:t>
            </a: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spc="150" dirty="0">
                <a:solidFill>
                  <a:schemeClr val="tx1"/>
                </a:solidFill>
                <a:latin typeface="Meiryo UI" panose="020B0604030504040204" pitchFamily="50" charset="-128"/>
                <a:ea typeface="Meiryo UI" panose="020B0604030504040204" pitchFamily="50" charset="-128"/>
              </a:rPr>
              <a:t>（大阪市）</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優先地区</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spc="200" dirty="0">
                <a:solidFill>
                  <a:schemeClr val="tx1"/>
                </a:solidFill>
                <a:latin typeface="Meiryo UI" panose="020B0604030504040204" pitchFamily="50" charset="-128"/>
                <a:ea typeface="Meiryo UI" panose="020B0604030504040204" pitchFamily="50" charset="-128"/>
              </a:rPr>
              <a:t>（堺市）</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新湊地区</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spc="150" dirty="0">
                <a:solidFill>
                  <a:schemeClr val="tx1"/>
                </a:solidFill>
                <a:latin typeface="Meiryo UI" panose="020B0604030504040204" pitchFamily="50" charset="-128"/>
                <a:ea typeface="Meiryo UI" panose="020B0604030504040204" pitchFamily="50" charset="-128"/>
              </a:rPr>
              <a:t>（豊中市）</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庄内地区、豊南町地区</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spc="150" dirty="0">
                <a:solidFill>
                  <a:schemeClr val="tx1"/>
                </a:solidFill>
                <a:latin typeface="Meiryo UI" panose="020B0604030504040204" pitchFamily="50" charset="-128"/>
                <a:ea typeface="Meiryo UI" panose="020B0604030504040204" pitchFamily="50" charset="-128"/>
              </a:rPr>
              <a:t>（守口市）</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東部地区、大日・八雲東町地区</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spc="150" dirty="0">
                <a:solidFill>
                  <a:schemeClr val="tx1"/>
                </a:solidFill>
                <a:latin typeface="Meiryo UI" panose="020B0604030504040204" pitchFamily="50" charset="-128"/>
                <a:ea typeface="Meiryo UI" panose="020B0604030504040204" pitchFamily="50" charset="-128"/>
              </a:rPr>
              <a:t>（門真市）</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北部地区</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寝屋川市</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萱島東地区、池田・大利地区、香里地区</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東大阪市</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若江・岩田・瓜生堂地区</a:t>
            </a:r>
          </a:p>
        </p:txBody>
      </p:sp>
      <p:sp>
        <p:nvSpPr>
          <p:cNvPr id="86" name="角丸四角形 85"/>
          <p:cNvSpPr/>
          <p:nvPr/>
        </p:nvSpPr>
        <p:spPr>
          <a:xfrm>
            <a:off x="3224862" y="3989958"/>
            <a:ext cx="5750805" cy="2706555"/>
          </a:xfrm>
          <a:prstGeom prst="roundRect">
            <a:avLst>
              <a:gd name="adj" fmla="val 6853"/>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角丸四角形 118"/>
          <p:cNvSpPr/>
          <p:nvPr/>
        </p:nvSpPr>
        <p:spPr>
          <a:xfrm>
            <a:off x="3326764" y="4034478"/>
            <a:ext cx="5363659" cy="68546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just"/>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≪危険密集解消に向けた具体的な取組≫</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algn="just"/>
            <a:r>
              <a:rPr lang="ja-JP" altLang="en-US" sz="1200" dirty="0">
                <a:solidFill>
                  <a:schemeClr val="tx1"/>
                </a:solidFill>
                <a:latin typeface="Meiryo UI" panose="020B0604030504040204" pitchFamily="50" charset="-128"/>
                <a:ea typeface="Meiryo UI" panose="020B0604030504040204" pitchFamily="50" charset="-128"/>
              </a:rPr>
              <a:t>確実な解消に向け、</a:t>
            </a:r>
            <a:r>
              <a:rPr lang="en-US" altLang="ja-JP" sz="1200" dirty="0">
                <a:solidFill>
                  <a:schemeClr val="tx1"/>
                </a:solidFill>
                <a:latin typeface="Meiryo UI" panose="020B0604030504040204" pitchFamily="50" charset="-128"/>
                <a:ea typeface="Meiryo UI" panose="020B0604030504040204" pitchFamily="50" charset="-128"/>
              </a:rPr>
              <a:t>GIS</a:t>
            </a:r>
            <a:r>
              <a:rPr lang="ja-JP" altLang="en-US" sz="1200" dirty="0">
                <a:solidFill>
                  <a:schemeClr val="tx1"/>
                </a:solidFill>
                <a:latin typeface="Meiryo UI" panose="020B0604030504040204" pitchFamily="50" charset="-128"/>
                <a:ea typeface="Meiryo UI" panose="020B0604030504040204" pitchFamily="50" charset="-128"/>
              </a:rPr>
              <a:t>を用いて、延焼危険性を効果的に低減できる箇所を特定し、積極的な用地買収による道路等の重点整備や老朽建築物の重点除却を推進</a:t>
            </a:r>
          </a:p>
        </p:txBody>
      </p:sp>
      <p:sp>
        <p:nvSpPr>
          <p:cNvPr id="137" name="テキスト ボックス 136"/>
          <p:cNvSpPr txBox="1"/>
          <p:nvPr/>
        </p:nvSpPr>
        <p:spPr>
          <a:xfrm>
            <a:off x="7126680" y="5589869"/>
            <a:ext cx="504763" cy="757399"/>
          </a:xfrm>
          <a:prstGeom prst="rightArrow">
            <a:avLst>
              <a:gd name="adj1" fmla="val 67972"/>
              <a:gd name="adj2" fmla="val 26126"/>
            </a:avLst>
          </a:prstGeom>
          <a:solidFill>
            <a:srgbClr val="0070C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600" spc="-40" dirty="0">
                <a:solidFill>
                  <a:schemeClr val="bg1"/>
                </a:solidFill>
                <a:latin typeface="Meiryo UI" panose="020B0604030504040204" pitchFamily="50" charset="-128"/>
                <a:ea typeface="Meiryo UI" panose="020B0604030504040204" pitchFamily="50" charset="-128"/>
              </a:rPr>
              <a:t>延焼拡大の</a:t>
            </a:r>
            <a:endParaRPr lang="en-US" altLang="ja-JP" sz="600" spc="-40" dirty="0">
              <a:solidFill>
                <a:schemeClr val="bg1"/>
              </a:solidFill>
              <a:latin typeface="Meiryo UI" panose="020B0604030504040204" pitchFamily="50" charset="-128"/>
              <a:ea typeface="Meiryo UI" panose="020B0604030504040204" pitchFamily="50" charset="-128"/>
            </a:endParaRPr>
          </a:p>
          <a:p>
            <a:r>
              <a:rPr lang="ja-JP" altLang="en-US" sz="600" spc="-40" dirty="0">
                <a:solidFill>
                  <a:schemeClr val="bg1"/>
                </a:solidFill>
                <a:latin typeface="Meiryo UI" panose="020B0604030504040204" pitchFamily="50" charset="-128"/>
                <a:ea typeface="Meiryo UI" panose="020B0604030504040204" pitchFamily="50" charset="-128"/>
              </a:rPr>
              <a:t>危険性を</a:t>
            </a:r>
            <a:endParaRPr lang="en-US" altLang="ja-JP" sz="600" spc="-40" dirty="0">
              <a:solidFill>
                <a:schemeClr val="bg1"/>
              </a:solidFill>
              <a:latin typeface="Meiryo UI" panose="020B0604030504040204" pitchFamily="50" charset="-128"/>
              <a:ea typeface="Meiryo UI" panose="020B0604030504040204" pitchFamily="50" charset="-128"/>
            </a:endParaRPr>
          </a:p>
          <a:p>
            <a:r>
              <a:rPr lang="ja-JP" altLang="en-US" sz="600" spc="-40" dirty="0">
                <a:solidFill>
                  <a:schemeClr val="bg1"/>
                </a:solidFill>
                <a:latin typeface="Meiryo UI" panose="020B0604030504040204" pitchFamily="50" charset="-128"/>
                <a:ea typeface="Meiryo UI" panose="020B0604030504040204" pitchFamily="50" charset="-128"/>
              </a:rPr>
              <a:t>効果的に低減</a:t>
            </a:r>
            <a:endParaRPr lang="en-US" altLang="ja-JP" sz="600" spc="-40" dirty="0">
              <a:solidFill>
                <a:schemeClr val="bg1"/>
              </a:solidFill>
              <a:latin typeface="Meiryo UI" panose="020B0604030504040204" pitchFamily="50" charset="-128"/>
              <a:ea typeface="Meiryo UI" panose="020B0604030504040204" pitchFamily="50" charset="-128"/>
            </a:endParaRPr>
          </a:p>
        </p:txBody>
      </p:sp>
      <p:sp>
        <p:nvSpPr>
          <p:cNvPr id="70"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5055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a:t>
            </a:fld>
            <a:endParaRPr lang="ja-JP" altLang="en-US" sz="1600" dirty="0">
              <a:solidFill>
                <a:schemeClr val="tx1"/>
              </a:solidFill>
            </a:endParaRPr>
          </a:p>
        </p:txBody>
      </p:sp>
      <p:sp>
        <p:nvSpPr>
          <p:cNvPr id="72" name="角丸四角形 71"/>
          <p:cNvSpPr/>
          <p:nvPr/>
        </p:nvSpPr>
        <p:spPr>
          <a:xfrm>
            <a:off x="4953545" y="806603"/>
            <a:ext cx="2285232" cy="17161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just"/>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本柱と具体的な取組</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7" name="グループ化 66"/>
          <p:cNvGrpSpPr>
            <a:grpSpLocks noChangeAspect="1"/>
          </p:cNvGrpSpPr>
          <p:nvPr/>
        </p:nvGrpSpPr>
        <p:grpSpPr>
          <a:xfrm>
            <a:off x="6496524" y="4672326"/>
            <a:ext cx="2329863" cy="1923104"/>
            <a:chOff x="0" y="0"/>
            <a:chExt cx="3030737" cy="2501171"/>
          </a:xfrm>
        </p:grpSpPr>
        <p:grpSp>
          <p:nvGrpSpPr>
            <p:cNvPr id="68" name="グループ化 67"/>
            <p:cNvGrpSpPr/>
            <p:nvPr/>
          </p:nvGrpSpPr>
          <p:grpSpPr>
            <a:xfrm>
              <a:off x="0" y="0"/>
              <a:ext cx="3030737" cy="2501171"/>
              <a:chOff x="0" y="0"/>
              <a:chExt cx="3030737" cy="2501171"/>
            </a:xfrm>
          </p:grpSpPr>
          <p:sp>
            <p:nvSpPr>
              <p:cNvPr id="82" name="正方形/長方形 81"/>
              <p:cNvSpPr/>
              <p:nvPr/>
            </p:nvSpPr>
            <p:spPr>
              <a:xfrm>
                <a:off x="0" y="0"/>
                <a:ext cx="3030737" cy="2501171"/>
              </a:xfrm>
              <a:prstGeom prst="rect">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pic>
            <p:nvPicPr>
              <p:cNvPr id="83" name="図 82"/>
              <p:cNvPicPr>
                <a:picLocks noChangeAspect="1"/>
              </p:cNvPicPr>
              <p:nvPr/>
            </p:nvPicPr>
            <p:blipFill rotWithShape="1">
              <a:blip r:embed="rId4" cstate="print">
                <a:extLst>
                  <a:ext uri="{28A0092B-C50C-407E-A947-70E740481C1C}">
                    <a14:useLocalDpi xmlns:a14="http://schemas.microsoft.com/office/drawing/2010/main" val="0"/>
                  </a:ext>
                </a:extLst>
              </a:blip>
              <a:srcRect l="39765" t="5952" r="28636" b="67169"/>
              <a:stretch/>
            </p:blipFill>
            <p:spPr>
              <a:xfrm>
                <a:off x="101390" y="238478"/>
                <a:ext cx="2903636" cy="2232000"/>
              </a:xfrm>
              <a:prstGeom prst="rect">
                <a:avLst/>
              </a:prstGeom>
            </p:spPr>
          </p:pic>
        </p:grpSp>
        <p:sp>
          <p:nvSpPr>
            <p:cNvPr id="71" name="フリーフォーム 70"/>
            <p:cNvSpPr/>
            <p:nvPr/>
          </p:nvSpPr>
          <p:spPr>
            <a:xfrm>
              <a:off x="419707" y="752315"/>
              <a:ext cx="1295400" cy="592080"/>
            </a:xfrm>
            <a:custGeom>
              <a:avLst/>
              <a:gdLst>
                <a:gd name="connsiteX0" fmla="*/ 44450 w 1295400"/>
                <a:gd name="connsiteY0" fmla="*/ 88900 h 590550"/>
                <a:gd name="connsiteX1" fmla="*/ 285750 w 1295400"/>
                <a:gd name="connsiteY1" fmla="*/ 50800 h 590550"/>
                <a:gd name="connsiteX2" fmla="*/ 647700 w 1295400"/>
                <a:gd name="connsiteY2" fmla="*/ 25400 h 590550"/>
                <a:gd name="connsiteX3" fmla="*/ 958850 w 1295400"/>
                <a:gd name="connsiteY3" fmla="*/ 0 h 590550"/>
                <a:gd name="connsiteX4" fmla="*/ 1143000 w 1295400"/>
                <a:gd name="connsiteY4" fmla="*/ 19050 h 590550"/>
                <a:gd name="connsiteX5" fmla="*/ 1276350 w 1295400"/>
                <a:gd name="connsiteY5" fmla="*/ 196850 h 590550"/>
                <a:gd name="connsiteX6" fmla="*/ 1295400 w 1295400"/>
                <a:gd name="connsiteY6" fmla="*/ 463550 h 590550"/>
                <a:gd name="connsiteX7" fmla="*/ 1219200 w 1295400"/>
                <a:gd name="connsiteY7" fmla="*/ 590550 h 590550"/>
                <a:gd name="connsiteX8" fmla="*/ 876300 w 1295400"/>
                <a:gd name="connsiteY8" fmla="*/ 527050 h 590550"/>
                <a:gd name="connsiteX9" fmla="*/ 742950 w 1295400"/>
                <a:gd name="connsiteY9" fmla="*/ 590550 h 590550"/>
                <a:gd name="connsiteX10" fmla="*/ 552450 w 1295400"/>
                <a:gd name="connsiteY10" fmla="*/ 514350 h 590550"/>
                <a:gd name="connsiteX11" fmla="*/ 374650 w 1295400"/>
                <a:gd name="connsiteY11" fmla="*/ 431800 h 590550"/>
                <a:gd name="connsiteX12" fmla="*/ 88900 w 1295400"/>
                <a:gd name="connsiteY12" fmla="*/ 469900 h 590550"/>
                <a:gd name="connsiteX13" fmla="*/ 82550 w 1295400"/>
                <a:gd name="connsiteY13" fmla="*/ 342900 h 590550"/>
                <a:gd name="connsiteX14" fmla="*/ 76200 w 1295400"/>
                <a:gd name="connsiteY14" fmla="*/ 247650 h 590550"/>
                <a:gd name="connsiteX15" fmla="*/ 0 w 1295400"/>
                <a:gd name="connsiteY15" fmla="*/ 165100 h 590550"/>
                <a:gd name="connsiteX16" fmla="*/ 44450 w 1295400"/>
                <a:gd name="connsiteY16" fmla="*/ 88900 h 590550"/>
                <a:gd name="connsiteX0" fmla="*/ 44450 w 1295400"/>
                <a:gd name="connsiteY0" fmla="*/ 88900 h 590550"/>
                <a:gd name="connsiteX1" fmla="*/ 285750 w 1295400"/>
                <a:gd name="connsiteY1" fmla="*/ 50800 h 590550"/>
                <a:gd name="connsiteX2" fmla="*/ 647700 w 1295400"/>
                <a:gd name="connsiteY2" fmla="*/ 25400 h 590550"/>
                <a:gd name="connsiteX3" fmla="*/ 958850 w 1295400"/>
                <a:gd name="connsiteY3" fmla="*/ 0 h 590550"/>
                <a:gd name="connsiteX4" fmla="*/ 1116806 w 1295400"/>
                <a:gd name="connsiteY4" fmla="*/ 64293 h 590550"/>
                <a:gd name="connsiteX5" fmla="*/ 1276350 w 1295400"/>
                <a:gd name="connsiteY5" fmla="*/ 196850 h 590550"/>
                <a:gd name="connsiteX6" fmla="*/ 1295400 w 1295400"/>
                <a:gd name="connsiteY6" fmla="*/ 463550 h 590550"/>
                <a:gd name="connsiteX7" fmla="*/ 1219200 w 1295400"/>
                <a:gd name="connsiteY7" fmla="*/ 590550 h 590550"/>
                <a:gd name="connsiteX8" fmla="*/ 876300 w 1295400"/>
                <a:gd name="connsiteY8" fmla="*/ 527050 h 590550"/>
                <a:gd name="connsiteX9" fmla="*/ 742950 w 1295400"/>
                <a:gd name="connsiteY9" fmla="*/ 590550 h 590550"/>
                <a:gd name="connsiteX10" fmla="*/ 552450 w 1295400"/>
                <a:gd name="connsiteY10" fmla="*/ 514350 h 590550"/>
                <a:gd name="connsiteX11" fmla="*/ 374650 w 1295400"/>
                <a:gd name="connsiteY11" fmla="*/ 431800 h 590550"/>
                <a:gd name="connsiteX12" fmla="*/ 88900 w 1295400"/>
                <a:gd name="connsiteY12" fmla="*/ 469900 h 590550"/>
                <a:gd name="connsiteX13" fmla="*/ 82550 w 1295400"/>
                <a:gd name="connsiteY13" fmla="*/ 342900 h 590550"/>
                <a:gd name="connsiteX14" fmla="*/ 76200 w 1295400"/>
                <a:gd name="connsiteY14" fmla="*/ 247650 h 590550"/>
                <a:gd name="connsiteX15" fmla="*/ 0 w 1295400"/>
                <a:gd name="connsiteY15" fmla="*/ 165100 h 590550"/>
                <a:gd name="connsiteX16" fmla="*/ 44450 w 1295400"/>
                <a:gd name="connsiteY16" fmla="*/ 88900 h 590550"/>
                <a:gd name="connsiteX0" fmla="*/ 44450 w 1295400"/>
                <a:gd name="connsiteY0" fmla="*/ 88900 h 590550"/>
                <a:gd name="connsiteX1" fmla="*/ 285750 w 1295400"/>
                <a:gd name="connsiteY1" fmla="*/ 50800 h 590550"/>
                <a:gd name="connsiteX2" fmla="*/ 647700 w 1295400"/>
                <a:gd name="connsiteY2" fmla="*/ 25400 h 590550"/>
                <a:gd name="connsiteX3" fmla="*/ 958850 w 1295400"/>
                <a:gd name="connsiteY3" fmla="*/ 0 h 590550"/>
                <a:gd name="connsiteX4" fmla="*/ 1116806 w 1295400"/>
                <a:gd name="connsiteY4" fmla="*/ 64293 h 590550"/>
                <a:gd name="connsiteX5" fmla="*/ 1273969 w 1295400"/>
                <a:gd name="connsiteY5" fmla="*/ 208756 h 590550"/>
                <a:gd name="connsiteX6" fmla="*/ 1295400 w 1295400"/>
                <a:gd name="connsiteY6" fmla="*/ 463550 h 590550"/>
                <a:gd name="connsiteX7" fmla="*/ 1219200 w 1295400"/>
                <a:gd name="connsiteY7" fmla="*/ 590550 h 590550"/>
                <a:gd name="connsiteX8" fmla="*/ 876300 w 1295400"/>
                <a:gd name="connsiteY8" fmla="*/ 527050 h 590550"/>
                <a:gd name="connsiteX9" fmla="*/ 742950 w 1295400"/>
                <a:gd name="connsiteY9" fmla="*/ 590550 h 590550"/>
                <a:gd name="connsiteX10" fmla="*/ 552450 w 1295400"/>
                <a:gd name="connsiteY10" fmla="*/ 514350 h 590550"/>
                <a:gd name="connsiteX11" fmla="*/ 374650 w 1295400"/>
                <a:gd name="connsiteY11" fmla="*/ 431800 h 590550"/>
                <a:gd name="connsiteX12" fmla="*/ 88900 w 1295400"/>
                <a:gd name="connsiteY12" fmla="*/ 469900 h 590550"/>
                <a:gd name="connsiteX13" fmla="*/ 82550 w 1295400"/>
                <a:gd name="connsiteY13" fmla="*/ 342900 h 590550"/>
                <a:gd name="connsiteX14" fmla="*/ 76200 w 1295400"/>
                <a:gd name="connsiteY14" fmla="*/ 247650 h 590550"/>
                <a:gd name="connsiteX15" fmla="*/ 0 w 1295400"/>
                <a:gd name="connsiteY15" fmla="*/ 165100 h 590550"/>
                <a:gd name="connsiteX16" fmla="*/ 44450 w 1295400"/>
                <a:gd name="connsiteY16" fmla="*/ 88900 h 590550"/>
                <a:gd name="connsiteX0" fmla="*/ 44450 w 1295400"/>
                <a:gd name="connsiteY0" fmla="*/ 88900 h 590932"/>
                <a:gd name="connsiteX1" fmla="*/ 285750 w 1295400"/>
                <a:gd name="connsiteY1" fmla="*/ 50800 h 590932"/>
                <a:gd name="connsiteX2" fmla="*/ 647700 w 1295400"/>
                <a:gd name="connsiteY2" fmla="*/ 25400 h 590932"/>
                <a:gd name="connsiteX3" fmla="*/ 958850 w 1295400"/>
                <a:gd name="connsiteY3" fmla="*/ 0 h 590932"/>
                <a:gd name="connsiteX4" fmla="*/ 1116806 w 1295400"/>
                <a:gd name="connsiteY4" fmla="*/ 64293 h 590932"/>
                <a:gd name="connsiteX5" fmla="*/ 1273969 w 1295400"/>
                <a:gd name="connsiteY5" fmla="*/ 208756 h 590932"/>
                <a:gd name="connsiteX6" fmla="*/ 1295400 w 1295400"/>
                <a:gd name="connsiteY6" fmla="*/ 463550 h 590932"/>
                <a:gd name="connsiteX7" fmla="*/ 1219200 w 1295400"/>
                <a:gd name="connsiteY7" fmla="*/ 590550 h 590932"/>
                <a:gd name="connsiteX8" fmla="*/ 876300 w 1295400"/>
                <a:gd name="connsiteY8" fmla="*/ 527050 h 590932"/>
                <a:gd name="connsiteX9" fmla="*/ 742950 w 1295400"/>
                <a:gd name="connsiteY9" fmla="*/ 590550 h 590932"/>
                <a:gd name="connsiteX10" fmla="*/ 552450 w 1295400"/>
                <a:gd name="connsiteY10" fmla="*/ 514350 h 590932"/>
                <a:gd name="connsiteX11" fmla="*/ 374650 w 1295400"/>
                <a:gd name="connsiteY11" fmla="*/ 431800 h 590932"/>
                <a:gd name="connsiteX12" fmla="*/ 88900 w 1295400"/>
                <a:gd name="connsiteY12" fmla="*/ 469900 h 590932"/>
                <a:gd name="connsiteX13" fmla="*/ 82550 w 1295400"/>
                <a:gd name="connsiteY13" fmla="*/ 342900 h 590932"/>
                <a:gd name="connsiteX14" fmla="*/ 76200 w 1295400"/>
                <a:gd name="connsiteY14" fmla="*/ 247650 h 590932"/>
                <a:gd name="connsiteX15" fmla="*/ 0 w 1295400"/>
                <a:gd name="connsiteY15" fmla="*/ 165100 h 590932"/>
                <a:gd name="connsiteX16" fmla="*/ 44450 w 1295400"/>
                <a:gd name="connsiteY16" fmla="*/ 88900 h 590932"/>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592080">
                  <a:moveTo>
                    <a:pt x="44450" y="88900"/>
                  </a:moveTo>
                  <a:lnTo>
                    <a:pt x="285750" y="50800"/>
                  </a:lnTo>
                  <a:lnTo>
                    <a:pt x="647700" y="25400"/>
                  </a:lnTo>
                  <a:lnTo>
                    <a:pt x="958850" y="0"/>
                  </a:lnTo>
                  <a:lnTo>
                    <a:pt x="1116806" y="64293"/>
                  </a:lnTo>
                  <a:lnTo>
                    <a:pt x="1273969" y="208756"/>
                  </a:lnTo>
                  <a:lnTo>
                    <a:pt x="1295400" y="463550"/>
                  </a:lnTo>
                  <a:cubicBezTo>
                    <a:pt x="1270000" y="505883"/>
                    <a:pt x="1311275" y="550599"/>
                    <a:pt x="1219200" y="590550"/>
                  </a:cubicBezTo>
                  <a:cubicBezTo>
                    <a:pt x="1090612" y="595577"/>
                    <a:pt x="1000125" y="507736"/>
                    <a:pt x="876300" y="527050"/>
                  </a:cubicBezTo>
                  <a:cubicBezTo>
                    <a:pt x="815182" y="538692"/>
                    <a:pt x="830262" y="602720"/>
                    <a:pt x="742950" y="590550"/>
                  </a:cubicBezTo>
                  <a:cubicBezTo>
                    <a:pt x="662781" y="596106"/>
                    <a:pt x="615950" y="539750"/>
                    <a:pt x="552450" y="514350"/>
                  </a:cubicBezTo>
                  <a:lnTo>
                    <a:pt x="374650" y="431800"/>
                  </a:lnTo>
                  <a:cubicBezTo>
                    <a:pt x="279400" y="444500"/>
                    <a:pt x="205581" y="483393"/>
                    <a:pt x="88900" y="469900"/>
                  </a:cubicBezTo>
                  <a:cubicBezTo>
                    <a:pt x="55827" y="415661"/>
                    <a:pt x="84667" y="385233"/>
                    <a:pt x="82550" y="342900"/>
                  </a:cubicBezTo>
                  <a:lnTo>
                    <a:pt x="76200" y="247650"/>
                  </a:lnTo>
                  <a:cubicBezTo>
                    <a:pt x="50800" y="220133"/>
                    <a:pt x="34925" y="249767"/>
                    <a:pt x="0" y="165100"/>
                  </a:cubicBezTo>
                  <a:cubicBezTo>
                    <a:pt x="2910" y="103982"/>
                    <a:pt x="29633" y="114300"/>
                    <a:pt x="44450" y="88900"/>
                  </a:cubicBezTo>
                  <a:close/>
                </a:path>
              </a:pathLst>
            </a:custGeom>
            <a:noFill/>
            <a:ln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3" name="フリーフォーム 72"/>
            <p:cNvSpPr/>
            <p:nvPr/>
          </p:nvSpPr>
          <p:spPr>
            <a:xfrm>
              <a:off x="488037" y="387354"/>
              <a:ext cx="1441450" cy="505752"/>
            </a:xfrm>
            <a:custGeom>
              <a:avLst/>
              <a:gdLst>
                <a:gd name="connsiteX0" fmla="*/ 69850 w 1441450"/>
                <a:gd name="connsiteY0" fmla="*/ 6350 h 571500"/>
                <a:gd name="connsiteX1" fmla="*/ 292100 w 1441450"/>
                <a:gd name="connsiteY1" fmla="*/ 19050 h 571500"/>
                <a:gd name="connsiteX2" fmla="*/ 596900 w 1441450"/>
                <a:gd name="connsiteY2" fmla="*/ 6350 h 571500"/>
                <a:gd name="connsiteX3" fmla="*/ 806450 w 1441450"/>
                <a:gd name="connsiteY3" fmla="*/ 0 h 571500"/>
                <a:gd name="connsiteX4" fmla="*/ 1060450 w 1441450"/>
                <a:gd name="connsiteY4" fmla="*/ 25400 h 571500"/>
                <a:gd name="connsiteX5" fmla="*/ 1371600 w 1441450"/>
                <a:gd name="connsiteY5" fmla="*/ 146050 h 571500"/>
                <a:gd name="connsiteX6" fmla="*/ 1441450 w 1441450"/>
                <a:gd name="connsiteY6" fmla="*/ 196850 h 571500"/>
                <a:gd name="connsiteX7" fmla="*/ 1428750 w 1441450"/>
                <a:gd name="connsiteY7" fmla="*/ 285750 h 571500"/>
                <a:gd name="connsiteX8" fmla="*/ 1346200 w 1441450"/>
                <a:gd name="connsiteY8" fmla="*/ 355600 h 571500"/>
                <a:gd name="connsiteX9" fmla="*/ 1270000 w 1441450"/>
                <a:gd name="connsiteY9" fmla="*/ 571500 h 571500"/>
                <a:gd name="connsiteX10" fmla="*/ 1270000 w 1441450"/>
                <a:gd name="connsiteY10" fmla="*/ 571500 h 571500"/>
                <a:gd name="connsiteX11" fmla="*/ 1130300 w 1441450"/>
                <a:gd name="connsiteY11" fmla="*/ 387350 h 571500"/>
                <a:gd name="connsiteX12" fmla="*/ 1016000 w 1441450"/>
                <a:gd name="connsiteY12" fmla="*/ 355600 h 571500"/>
                <a:gd name="connsiteX13" fmla="*/ 781050 w 1441450"/>
                <a:gd name="connsiteY13" fmla="*/ 330200 h 571500"/>
                <a:gd name="connsiteX14" fmla="*/ 469900 w 1441450"/>
                <a:gd name="connsiteY14" fmla="*/ 342900 h 571500"/>
                <a:gd name="connsiteX15" fmla="*/ 228600 w 1441450"/>
                <a:gd name="connsiteY15" fmla="*/ 374650 h 571500"/>
                <a:gd name="connsiteX16" fmla="*/ 152400 w 1441450"/>
                <a:gd name="connsiteY16" fmla="*/ 387350 h 571500"/>
                <a:gd name="connsiteX17" fmla="*/ 19050 w 1441450"/>
                <a:gd name="connsiteY17" fmla="*/ 393700 h 571500"/>
                <a:gd name="connsiteX18" fmla="*/ 0 w 1441450"/>
                <a:gd name="connsiteY18" fmla="*/ 298450 h 571500"/>
                <a:gd name="connsiteX19" fmla="*/ 69850 w 1441450"/>
                <a:gd name="connsiteY19" fmla="*/ 6350 h 571500"/>
                <a:gd name="connsiteX0" fmla="*/ 69850 w 1441450"/>
                <a:gd name="connsiteY0" fmla="*/ 6350 h 571500"/>
                <a:gd name="connsiteX1" fmla="*/ 292100 w 1441450"/>
                <a:gd name="connsiteY1" fmla="*/ 19050 h 571500"/>
                <a:gd name="connsiteX2" fmla="*/ 596900 w 1441450"/>
                <a:gd name="connsiteY2" fmla="*/ 6350 h 571500"/>
                <a:gd name="connsiteX3" fmla="*/ 806450 w 1441450"/>
                <a:gd name="connsiteY3" fmla="*/ 0 h 571500"/>
                <a:gd name="connsiteX4" fmla="*/ 1060450 w 1441450"/>
                <a:gd name="connsiteY4" fmla="*/ 25400 h 571500"/>
                <a:gd name="connsiteX5" fmla="*/ 1371600 w 1441450"/>
                <a:gd name="connsiteY5" fmla="*/ 146050 h 571500"/>
                <a:gd name="connsiteX6" fmla="*/ 1441450 w 1441450"/>
                <a:gd name="connsiteY6" fmla="*/ 196850 h 571500"/>
                <a:gd name="connsiteX7" fmla="*/ 1428750 w 1441450"/>
                <a:gd name="connsiteY7" fmla="*/ 285750 h 571500"/>
                <a:gd name="connsiteX8" fmla="*/ 1346200 w 1441450"/>
                <a:gd name="connsiteY8" fmla="*/ 355600 h 571500"/>
                <a:gd name="connsiteX9" fmla="*/ 1270000 w 1441450"/>
                <a:gd name="connsiteY9" fmla="*/ 571500 h 571500"/>
                <a:gd name="connsiteX10" fmla="*/ 1262856 w 1441450"/>
                <a:gd name="connsiteY10" fmla="*/ 478631 h 571500"/>
                <a:gd name="connsiteX11" fmla="*/ 1130300 w 1441450"/>
                <a:gd name="connsiteY11" fmla="*/ 387350 h 571500"/>
                <a:gd name="connsiteX12" fmla="*/ 1016000 w 1441450"/>
                <a:gd name="connsiteY12" fmla="*/ 355600 h 571500"/>
                <a:gd name="connsiteX13" fmla="*/ 781050 w 1441450"/>
                <a:gd name="connsiteY13" fmla="*/ 330200 h 571500"/>
                <a:gd name="connsiteX14" fmla="*/ 469900 w 1441450"/>
                <a:gd name="connsiteY14" fmla="*/ 342900 h 571500"/>
                <a:gd name="connsiteX15" fmla="*/ 228600 w 1441450"/>
                <a:gd name="connsiteY15" fmla="*/ 374650 h 571500"/>
                <a:gd name="connsiteX16" fmla="*/ 152400 w 1441450"/>
                <a:gd name="connsiteY16" fmla="*/ 387350 h 571500"/>
                <a:gd name="connsiteX17" fmla="*/ 19050 w 1441450"/>
                <a:gd name="connsiteY17" fmla="*/ 393700 h 571500"/>
                <a:gd name="connsiteX18" fmla="*/ 0 w 1441450"/>
                <a:gd name="connsiteY18" fmla="*/ 298450 h 571500"/>
                <a:gd name="connsiteX19" fmla="*/ 69850 w 1441450"/>
                <a:gd name="connsiteY19" fmla="*/ 6350 h 571500"/>
                <a:gd name="connsiteX0" fmla="*/ 69850 w 1441450"/>
                <a:gd name="connsiteY0" fmla="*/ 6350 h 478631"/>
                <a:gd name="connsiteX1" fmla="*/ 292100 w 1441450"/>
                <a:gd name="connsiteY1" fmla="*/ 19050 h 478631"/>
                <a:gd name="connsiteX2" fmla="*/ 596900 w 1441450"/>
                <a:gd name="connsiteY2" fmla="*/ 6350 h 478631"/>
                <a:gd name="connsiteX3" fmla="*/ 806450 w 1441450"/>
                <a:gd name="connsiteY3" fmla="*/ 0 h 478631"/>
                <a:gd name="connsiteX4" fmla="*/ 1060450 w 1441450"/>
                <a:gd name="connsiteY4" fmla="*/ 25400 h 478631"/>
                <a:gd name="connsiteX5" fmla="*/ 1371600 w 1441450"/>
                <a:gd name="connsiteY5" fmla="*/ 146050 h 478631"/>
                <a:gd name="connsiteX6" fmla="*/ 1441450 w 1441450"/>
                <a:gd name="connsiteY6" fmla="*/ 196850 h 478631"/>
                <a:gd name="connsiteX7" fmla="*/ 1428750 w 1441450"/>
                <a:gd name="connsiteY7" fmla="*/ 285750 h 478631"/>
                <a:gd name="connsiteX8" fmla="*/ 1346200 w 1441450"/>
                <a:gd name="connsiteY8" fmla="*/ 355600 h 478631"/>
                <a:gd name="connsiteX9" fmla="*/ 1289050 w 1441450"/>
                <a:gd name="connsiteY9" fmla="*/ 473868 h 478631"/>
                <a:gd name="connsiteX10" fmla="*/ 1262856 w 1441450"/>
                <a:gd name="connsiteY10" fmla="*/ 478631 h 478631"/>
                <a:gd name="connsiteX11" fmla="*/ 1130300 w 1441450"/>
                <a:gd name="connsiteY11" fmla="*/ 387350 h 478631"/>
                <a:gd name="connsiteX12" fmla="*/ 1016000 w 1441450"/>
                <a:gd name="connsiteY12" fmla="*/ 355600 h 478631"/>
                <a:gd name="connsiteX13" fmla="*/ 781050 w 1441450"/>
                <a:gd name="connsiteY13" fmla="*/ 330200 h 478631"/>
                <a:gd name="connsiteX14" fmla="*/ 469900 w 1441450"/>
                <a:gd name="connsiteY14" fmla="*/ 342900 h 478631"/>
                <a:gd name="connsiteX15" fmla="*/ 228600 w 1441450"/>
                <a:gd name="connsiteY15" fmla="*/ 374650 h 478631"/>
                <a:gd name="connsiteX16" fmla="*/ 152400 w 1441450"/>
                <a:gd name="connsiteY16" fmla="*/ 387350 h 478631"/>
                <a:gd name="connsiteX17" fmla="*/ 19050 w 1441450"/>
                <a:gd name="connsiteY17" fmla="*/ 393700 h 478631"/>
                <a:gd name="connsiteX18" fmla="*/ 0 w 1441450"/>
                <a:gd name="connsiteY18" fmla="*/ 298450 h 478631"/>
                <a:gd name="connsiteX19" fmla="*/ 69850 w 1441450"/>
                <a:gd name="connsiteY19" fmla="*/ 6350 h 478631"/>
                <a:gd name="connsiteX0" fmla="*/ 69850 w 1441450"/>
                <a:gd name="connsiteY0" fmla="*/ 6350 h 478631"/>
                <a:gd name="connsiteX1" fmla="*/ 292100 w 1441450"/>
                <a:gd name="connsiteY1" fmla="*/ 19050 h 478631"/>
                <a:gd name="connsiteX2" fmla="*/ 596900 w 1441450"/>
                <a:gd name="connsiteY2" fmla="*/ 6350 h 478631"/>
                <a:gd name="connsiteX3" fmla="*/ 806450 w 1441450"/>
                <a:gd name="connsiteY3" fmla="*/ 0 h 478631"/>
                <a:gd name="connsiteX4" fmla="*/ 1060450 w 1441450"/>
                <a:gd name="connsiteY4" fmla="*/ 25400 h 478631"/>
                <a:gd name="connsiteX5" fmla="*/ 1371600 w 1441450"/>
                <a:gd name="connsiteY5" fmla="*/ 146050 h 478631"/>
                <a:gd name="connsiteX6" fmla="*/ 1441450 w 1441450"/>
                <a:gd name="connsiteY6" fmla="*/ 196850 h 478631"/>
                <a:gd name="connsiteX7" fmla="*/ 1412081 w 1441450"/>
                <a:gd name="connsiteY7" fmla="*/ 266700 h 478631"/>
                <a:gd name="connsiteX8" fmla="*/ 1346200 w 1441450"/>
                <a:gd name="connsiteY8" fmla="*/ 355600 h 478631"/>
                <a:gd name="connsiteX9" fmla="*/ 1289050 w 1441450"/>
                <a:gd name="connsiteY9" fmla="*/ 473868 h 478631"/>
                <a:gd name="connsiteX10" fmla="*/ 1262856 w 1441450"/>
                <a:gd name="connsiteY10" fmla="*/ 478631 h 478631"/>
                <a:gd name="connsiteX11" fmla="*/ 1130300 w 1441450"/>
                <a:gd name="connsiteY11" fmla="*/ 387350 h 478631"/>
                <a:gd name="connsiteX12" fmla="*/ 1016000 w 1441450"/>
                <a:gd name="connsiteY12" fmla="*/ 355600 h 478631"/>
                <a:gd name="connsiteX13" fmla="*/ 781050 w 1441450"/>
                <a:gd name="connsiteY13" fmla="*/ 330200 h 478631"/>
                <a:gd name="connsiteX14" fmla="*/ 469900 w 1441450"/>
                <a:gd name="connsiteY14" fmla="*/ 342900 h 478631"/>
                <a:gd name="connsiteX15" fmla="*/ 228600 w 1441450"/>
                <a:gd name="connsiteY15" fmla="*/ 374650 h 478631"/>
                <a:gd name="connsiteX16" fmla="*/ 152400 w 1441450"/>
                <a:gd name="connsiteY16" fmla="*/ 387350 h 478631"/>
                <a:gd name="connsiteX17" fmla="*/ 19050 w 1441450"/>
                <a:gd name="connsiteY17" fmla="*/ 393700 h 478631"/>
                <a:gd name="connsiteX18" fmla="*/ 0 w 1441450"/>
                <a:gd name="connsiteY18" fmla="*/ 298450 h 478631"/>
                <a:gd name="connsiteX19" fmla="*/ 69850 w 1441450"/>
                <a:gd name="connsiteY19" fmla="*/ 6350 h 478631"/>
                <a:gd name="connsiteX0" fmla="*/ 69850 w 1441450"/>
                <a:gd name="connsiteY0" fmla="*/ 6350 h 478631"/>
                <a:gd name="connsiteX1" fmla="*/ 292100 w 1441450"/>
                <a:gd name="connsiteY1" fmla="*/ 19050 h 478631"/>
                <a:gd name="connsiteX2" fmla="*/ 596900 w 1441450"/>
                <a:gd name="connsiteY2" fmla="*/ 6350 h 478631"/>
                <a:gd name="connsiteX3" fmla="*/ 806450 w 1441450"/>
                <a:gd name="connsiteY3" fmla="*/ 0 h 478631"/>
                <a:gd name="connsiteX4" fmla="*/ 1060450 w 1441450"/>
                <a:gd name="connsiteY4" fmla="*/ 25400 h 478631"/>
                <a:gd name="connsiteX5" fmla="*/ 1371600 w 1441450"/>
                <a:gd name="connsiteY5" fmla="*/ 146050 h 478631"/>
                <a:gd name="connsiteX6" fmla="*/ 1441450 w 1441450"/>
                <a:gd name="connsiteY6" fmla="*/ 196850 h 478631"/>
                <a:gd name="connsiteX7" fmla="*/ 1412081 w 1441450"/>
                <a:gd name="connsiteY7" fmla="*/ 266700 h 478631"/>
                <a:gd name="connsiteX8" fmla="*/ 1346200 w 1441450"/>
                <a:gd name="connsiteY8" fmla="*/ 355600 h 478631"/>
                <a:gd name="connsiteX9" fmla="*/ 1289050 w 1441450"/>
                <a:gd name="connsiteY9" fmla="*/ 473868 h 478631"/>
                <a:gd name="connsiteX10" fmla="*/ 1262856 w 1441450"/>
                <a:gd name="connsiteY10" fmla="*/ 478631 h 478631"/>
                <a:gd name="connsiteX11" fmla="*/ 1130300 w 1441450"/>
                <a:gd name="connsiteY11" fmla="*/ 387350 h 478631"/>
                <a:gd name="connsiteX12" fmla="*/ 1016000 w 1441450"/>
                <a:gd name="connsiteY12" fmla="*/ 334169 h 478631"/>
                <a:gd name="connsiteX13" fmla="*/ 781050 w 1441450"/>
                <a:gd name="connsiteY13" fmla="*/ 330200 h 478631"/>
                <a:gd name="connsiteX14" fmla="*/ 469900 w 1441450"/>
                <a:gd name="connsiteY14" fmla="*/ 342900 h 478631"/>
                <a:gd name="connsiteX15" fmla="*/ 228600 w 1441450"/>
                <a:gd name="connsiteY15" fmla="*/ 374650 h 478631"/>
                <a:gd name="connsiteX16" fmla="*/ 152400 w 1441450"/>
                <a:gd name="connsiteY16" fmla="*/ 387350 h 478631"/>
                <a:gd name="connsiteX17" fmla="*/ 19050 w 1441450"/>
                <a:gd name="connsiteY17" fmla="*/ 393700 h 478631"/>
                <a:gd name="connsiteX18" fmla="*/ 0 w 1441450"/>
                <a:gd name="connsiteY18" fmla="*/ 298450 h 478631"/>
                <a:gd name="connsiteX19" fmla="*/ 69850 w 1441450"/>
                <a:gd name="connsiteY19" fmla="*/ 6350 h 478631"/>
                <a:gd name="connsiteX0" fmla="*/ 69850 w 1441450"/>
                <a:gd name="connsiteY0" fmla="*/ 6350 h 478631"/>
                <a:gd name="connsiteX1" fmla="*/ 292100 w 1441450"/>
                <a:gd name="connsiteY1" fmla="*/ 19050 h 478631"/>
                <a:gd name="connsiteX2" fmla="*/ 596900 w 1441450"/>
                <a:gd name="connsiteY2" fmla="*/ 6350 h 478631"/>
                <a:gd name="connsiteX3" fmla="*/ 806450 w 1441450"/>
                <a:gd name="connsiteY3" fmla="*/ 0 h 478631"/>
                <a:gd name="connsiteX4" fmla="*/ 1060450 w 1441450"/>
                <a:gd name="connsiteY4" fmla="*/ 25400 h 478631"/>
                <a:gd name="connsiteX5" fmla="*/ 1371600 w 1441450"/>
                <a:gd name="connsiteY5" fmla="*/ 146050 h 478631"/>
                <a:gd name="connsiteX6" fmla="*/ 1441450 w 1441450"/>
                <a:gd name="connsiteY6" fmla="*/ 196850 h 478631"/>
                <a:gd name="connsiteX7" fmla="*/ 1412081 w 1441450"/>
                <a:gd name="connsiteY7" fmla="*/ 266700 h 478631"/>
                <a:gd name="connsiteX8" fmla="*/ 1346200 w 1441450"/>
                <a:gd name="connsiteY8" fmla="*/ 355600 h 478631"/>
                <a:gd name="connsiteX9" fmla="*/ 1289050 w 1441450"/>
                <a:gd name="connsiteY9" fmla="*/ 473868 h 478631"/>
                <a:gd name="connsiteX10" fmla="*/ 1262856 w 1441450"/>
                <a:gd name="connsiteY10" fmla="*/ 478631 h 478631"/>
                <a:gd name="connsiteX11" fmla="*/ 1130300 w 1441450"/>
                <a:gd name="connsiteY11" fmla="*/ 387350 h 478631"/>
                <a:gd name="connsiteX12" fmla="*/ 1016000 w 1441450"/>
                <a:gd name="connsiteY12" fmla="*/ 334169 h 478631"/>
                <a:gd name="connsiteX13" fmla="*/ 781050 w 1441450"/>
                <a:gd name="connsiteY13" fmla="*/ 318294 h 478631"/>
                <a:gd name="connsiteX14" fmla="*/ 469900 w 1441450"/>
                <a:gd name="connsiteY14" fmla="*/ 342900 h 478631"/>
                <a:gd name="connsiteX15" fmla="*/ 228600 w 1441450"/>
                <a:gd name="connsiteY15" fmla="*/ 374650 h 478631"/>
                <a:gd name="connsiteX16" fmla="*/ 152400 w 1441450"/>
                <a:gd name="connsiteY16" fmla="*/ 387350 h 478631"/>
                <a:gd name="connsiteX17" fmla="*/ 19050 w 1441450"/>
                <a:gd name="connsiteY17" fmla="*/ 393700 h 478631"/>
                <a:gd name="connsiteX18" fmla="*/ 0 w 1441450"/>
                <a:gd name="connsiteY18" fmla="*/ 298450 h 478631"/>
                <a:gd name="connsiteX19" fmla="*/ 69850 w 1441450"/>
                <a:gd name="connsiteY19" fmla="*/ 6350 h 478631"/>
                <a:gd name="connsiteX0" fmla="*/ 69850 w 1441450"/>
                <a:gd name="connsiteY0" fmla="*/ 6350 h 497681"/>
                <a:gd name="connsiteX1" fmla="*/ 292100 w 1441450"/>
                <a:gd name="connsiteY1" fmla="*/ 19050 h 497681"/>
                <a:gd name="connsiteX2" fmla="*/ 596900 w 1441450"/>
                <a:gd name="connsiteY2" fmla="*/ 6350 h 497681"/>
                <a:gd name="connsiteX3" fmla="*/ 806450 w 1441450"/>
                <a:gd name="connsiteY3" fmla="*/ 0 h 497681"/>
                <a:gd name="connsiteX4" fmla="*/ 1060450 w 1441450"/>
                <a:gd name="connsiteY4" fmla="*/ 25400 h 497681"/>
                <a:gd name="connsiteX5" fmla="*/ 1371600 w 1441450"/>
                <a:gd name="connsiteY5" fmla="*/ 146050 h 497681"/>
                <a:gd name="connsiteX6" fmla="*/ 1441450 w 1441450"/>
                <a:gd name="connsiteY6" fmla="*/ 196850 h 497681"/>
                <a:gd name="connsiteX7" fmla="*/ 1412081 w 1441450"/>
                <a:gd name="connsiteY7" fmla="*/ 266700 h 497681"/>
                <a:gd name="connsiteX8" fmla="*/ 1346200 w 1441450"/>
                <a:gd name="connsiteY8" fmla="*/ 355600 h 497681"/>
                <a:gd name="connsiteX9" fmla="*/ 1289050 w 1441450"/>
                <a:gd name="connsiteY9" fmla="*/ 473868 h 497681"/>
                <a:gd name="connsiteX10" fmla="*/ 1250950 w 1441450"/>
                <a:gd name="connsiteY10" fmla="*/ 497681 h 497681"/>
                <a:gd name="connsiteX11" fmla="*/ 1130300 w 1441450"/>
                <a:gd name="connsiteY11" fmla="*/ 387350 h 497681"/>
                <a:gd name="connsiteX12" fmla="*/ 1016000 w 1441450"/>
                <a:gd name="connsiteY12" fmla="*/ 334169 h 497681"/>
                <a:gd name="connsiteX13" fmla="*/ 781050 w 1441450"/>
                <a:gd name="connsiteY13" fmla="*/ 318294 h 497681"/>
                <a:gd name="connsiteX14" fmla="*/ 469900 w 1441450"/>
                <a:gd name="connsiteY14" fmla="*/ 342900 h 497681"/>
                <a:gd name="connsiteX15" fmla="*/ 228600 w 1441450"/>
                <a:gd name="connsiteY15" fmla="*/ 374650 h 497681"/>
                <a:gd name="connsiteX16" fmla="*/ 152400 w 1441450"/>
                <a:gd name="connsiteY16" fmla="*/ 387350 h 497681"/>
                <a:gd name="connsiteX17" fmla="*/ 19050 w 1441450"/>
                <a:gd name="connsiteY17" fmla="*/ 393700 h 497681"/>
                <a:gd name="connsiteX18" fmla="*/ 0 w 1441450"/>
                <a:gd name="connsiteY18" fmla="*/ 298450 h 497681"/>
                <a:gd name="connsiteX19" fmla="*/ 69850 w 1441450"/>
                <a:gd name="connsiteY19" fmla="*/ 6350 h 497681"/>
                <a:gd name="connsiteX0" fmla="*/ 76200 w 1441450"/>
                <a:gd name="connsiteY0" fmla="*/ 6350 h 497681"/>
                <a:gd name="connsiteX1" fmla="*/ 292100 w 1441450"/>
                <a:gd name="connsiteY1" fmla="*/ 19050 h 497681"/>
                <a:gd name="connsiteX2" fmla="*/ 596900 w 1441450"/>
                <a:gd name="connsiteY2" fmla="*/ 6350 h 497681"/>
                <a:gd name="connsiteX3" fmla="*/ 806450 w 1441450"/>
                <a:gd name="connsiteY3" fmla="*/ 0 h 497681"/>
                <a:gd name="connsiteX4" fmla="*/ 1060450 w 1441450"/>
                <a:gd name="connsiteY4" fmla="*/ 25400 h 497681"/>
                <a:gd name="connsiteX5" fmla="*/ 1371600 w 1441450"/>
                <a:gd name="connsiteY5" fmla="*/ 146050 h 497681"/>
                <a:gd name="connsiteX6" fmla="*/ 1441450 w 1441450"/>
                <a:gd name="connsiteY6" fmla="*/ 196850 h 497681"/>
                <a:gd name="connsiteX7" fmla="*/ 1412081 w 1441450"/>
                <a:gd name="connsiteY7" fmla="*/ 266700 h 497681"/>
                <a:gd name="connsiteX8" fmla="*/ 1346200 w 1441450"/>
                <a:gd name="connsiteY8" fmla="*/ 355600 h 497681"/>
                <a:gd name="connsiteX9" fmla="*/ 1289050 w 1441450"/>
                <a:gd name="connsiteY9" fmla="*/ 473868 h 497681"/>
                <a:gd name="connsiteX10" fmla="*/ 1250950 w 1441450"/>
                <a:gd name="connsiteY10" fmla="*/ 497681 h 497681"/>
                <a:gd name="connsiteX11" fmla="*/ 1130300 w 1441450"/>
                <a:gd name="connsiteY11" fmla="*/ 387350 h 497681"/>
                <a:gd name="connsiteX12" fmla="*/ 1016000 w 1441450"/>
                <a:gd name="connsiteY12" fmla="*/ 334169 h 497681"/>
                <a:gd name="connsiteX13" fmla="*/ 781050 w 1441450"/>
                <a:gd name="connsiteY13" fmla="*/ 318294 h 497681"/>
                <a:gd name="connsiteX14" fmla="*/ 469900 w 1441450"/>
                <a:gd name="connsiteY14" fmla="*/ 342900 h 497681"/>
                <a:gd name="connsiteX15" fmla="*/ 228600 w 1441450"/>
                <a:gd name="connsiteY15" fmla="*/ 374650 h 497681"/>
                <a:gd name="connsiteX16" fmla="*/ 152400 w 1441450"/>
                <a:gd name="connsiteY16" fmla="*/ 387350 h 497681"/>
                <a:gd name="connsiteX17" fmla="*/ 19050 w 1441450"/>
                <a:gd name="connsiteY17" fmla="*/ 393700 h 497681"/>
                <a:gd name="connsiteX18" fmla="*/ 0 w 1441450"/>
                <a:gd name="connsiteY18" fmla="*/ 298450 h 497681"/>
                <a:gd name="connsiteX19" fmla="*/ 76200 w 1441450"/>
                <a:gd name="connsiteY19" fmla="*/ 6350 h 497681"/>
                <a:gd name="connsiteX0" fmla="*/ 76200 w 1441450"/>
                <a:gd name="connsiteY0" fmla="*/ 14421 h 505752"/>
                <a:gd name="connsiteX1" fmla="*/ 292100 w 1441450"/>
                <a:gd name="connsiteY1" fmla="*/ 27121 h 505752"/>
                <a:gd name="connsiteX2" fmla="*/ 596900 w 1441450"/>
                <a:gd name="connsiteY2" fmla="*/ 14421 h 505752"/>
                <a:gd name="connsiteX3" fmla="*/ 806450 w 1441450"/>
                <a:gd name="connsiteY3" fmla="*/ 8071 h 505752"/>
                <a:gd name="connsiteX4" fmla="*/ 1060450 w 1441450"/>
                <a:gd name="connsiteY4" fmla="*/ 33471 h 505752"/>
                <a:gd name="connsiteX5" fmla="*/ 1371600 w 1441450"/>
                <a:gd name="connsiteY5" fmla="*/ 154121 h 505752"/>
                <a:gd name="connsiteX6" fmla="*/ 1441450 w 1441450"/>
                <a:gd name="connsiteY6" fmla="*/ 204921 h 505752"/>
                <a:gd name="connsiteX7" fmla="*/ 1412081 w 1441450"/>
                <a:gd name="connsiteY7" fmla="*/ 274771 h 505752"/>
                <a:gd name="connsiteX8" fmla="*/ 1346200 w 1441450"/>
                <a:gd name="connsiteY8" fmla="*/ 363671 h 505752"/>
                <a:gd name="connsiteX9" fmla="*/ 1289050 w 1441450"/>
                <a:gd name="connsiteY9" fmla="*/ 481939 h 505752"/>
                <a:gd name="connsiteX10" fmla="*/ 1250950 w 1441450"/>
                <a:gd name="connsiteY10" fmla="*/ 505752 h 505752"/>
                <a:gd name="connsiteX11" fmla="*/ 1130300 w 1441450"/>
                <a:gd name="connsiteY11" fmla="*/ 395421 h 505752"/>
                <a:gd name="connsiteX12" fmla="*/ 1016000 w 1441450"/>
                <a:gd name="connsiteY12" fmla="*/ 342240 h 505752"/>
                <a:gd name="connsiteX13" fmla="*/ 781050 w 1441450"/>
                <a:gd name="connsiteY13" fmla="*/ 326365 h 505752"/>
                <a:gd name="connsiteX14" fmla="*/ 469900 w 1441450"/>
                <a:gd name="connsiteY14" fmla="*/ 350971 h 505752"/>
                <a:gd name="connsiteX15" fmla="*/ 228600 w 1441450"/>
                <a:gd name="connsiteY15" fmla="*/ 382721 h 505752"/>
                <a:gd name="connsiteX16" fmla="*/ 152400 w 1441450"/>
                <a:gd name="connsiteY16" fmla="*/ 395421 h 505752"/>
                <a:gd name="connsiteX17" fmla="*/ 19050 w 1441450"/>
                <a:gd name="connsiteY17" fmla="*/ 401771 h 505752"/>
                <a:gd name="connsiteX18" fmla="*/ 0 w 1441450"/>
                <a:gd name="connsiteY18" fmla="*/ 306521 h 505752"/>
                <a:gd name="connsiteX19" fmla="*/ 76200 w 1441450"/>
                <a:gd name="connsiteY19" fmla="*/ 14421 h 505752"/>
                <a:gd name="connsiteX0" fmla="*/ 76200 w 1441450"/>
                <a:gd name="connsiteY0" fmla="*/ 14421 h 505752"/>
                <a:gd name="connsiteX1" fmla="*/ 292100 w 1441450"/>
                <a:gd name="connsiteY1" fmla="*/ 27121 h 505752"/>
                <a:gd name="connsiteX2" fmla="*/ 596900 w 1441450"/>
                <a:gd name="connsiteY2" fmla="*/ 14421 h 505752"/>
                <a:gd name="connsiteX3" fmla="*/ 806450 w 1441450"/>
                <a:gd name="connsiteY3" fmla="*/ 8071 h 505752"/>
                <a:gd name="connsiteX4" fmla="*/ 1060450 w 1441450"/>
                <a:gd name="connsiteY4" fmla="*/ 33471 h 505752"/>
                <a:gd name="connsiteX5" fmla="*/ 1371600 w 1441450"/>
                <a:gd name="connsiteY5" fmla="*/ 154121 h 505752"/>
                <a:gd name="connsiteX6" fmla="*/ 1441450 w 1441450"/>
                <a:gd name="connsiteY6" fmla="*/ 204921 h 505752"/>
                <a:gd name="connsiteX7" fmla="*/ 1412081 w 1441450"/>
                <a:gd name="connsiteY7" fmla="*/ 274771 h 505752"/>
                <a:gd name="connsiteX8" fmla="*/ 1346200 w 1441450"/>
                <a:gd name="connsiteY8" fmla="*/ 363671 h 505752"/>
                <a:gd name="connsiteX9" fmla="*/ 1289050 w 1441450"/>
                <a:gd name="connsiteY9" fmla="*/ 481939 h 505752"/>
                <a:gd name="connsiteX10" fmla="*/ 1250950 w 1441450"/>
                <a:gd name="connsiteY10" fmla="*/ 505752 h 505752"/>
                <a:gd name="connsiteX11" fmla="*/ 1130300 w 1441450"/>
                <a:gd name="connsiteY11" fmla="*/ 395421 h 505752"/>
                <a:gd name="connsiteX12" fmla="*/ 1016000 w 1441450"/>
                <a:gd name="connsiteY12" fmla="*/ 342240 h 505752"/>
                <a:gd name="connsiteX13" fmla="*/ 781050 w 1441450"/>
                <a:gd name="connsiteY13" fmla="*/ 326365 h 505752"/>
                <a:gd name="connsiteX14" fmla="*/ 469900 w 1441450"/>
                <a:gd name="connsiteY14" fmla="*/ 350971 h 505752"/>
                <a:gd name="connsiteX15" fmla="*/ 228600 w 1441450"/>
                <a:gd name="connsiteY15" fmla="*/ 382721 h 505752"/>
                <a:gd name="connsiteX16" fmla="*/ 152400 w 1441450"/>
                <a:gd name="connsiteY16" fmla="*/ 395421 h 505752"/>
                <a:gd name="connsiteX17" fmla="*/ 19050 w 1441450"/>
                <a:gd name="connsiteY17" fmla="*/ 401771 h 505752"/>
                <a:gd name="connsiteX18" fmla="*/ 0 w 1441450"/>
                <a:gd name="connsiteY18" fmla="*/ 306521 h 505752"/>
                <a:gd name="connsiteX19" fmla="*/ 76200 w 1441450"/>
                <a:gd name="connsiteY19" fmla="*/ 14421 h 505752"/>
                <a:gd name="connsiteX0" fmla="*/ 76200 w 1441450"/>
                <a:gd name="connsiteY0" fmla="*/ 14421 h 505752"/>
                <a:gd name="connsiteX1" fmla="*/ 292100 w 1441450"/>
                <a:gd name="connsiteY1" fmla="*/ 27121 h 505752"/>
                <a:gd name="connsiteX2" fmla="*/ 596900 w 1441450"/>
                <a:gd name="connsiteY2" fmla="*/ 14421 h 505752"/>
                <a:gd name="connsiteX3" fmla="*/ 806450 w 1441450"/>
                <a:gd name="connsiteY3" fmla="*/ 8071 h 505752"/>
                <a:gd name="connsiteX4" fmla="*/ 1060450 w 1441450"/>
                <a:gd name="connsiteY4" fmla="*/ 33471 h 505752"/>
                <a:gd name="connsiteX5" fmla="*/ 1371600 w 1441450"/>
                <a:gd name="connsiteY5" fmla="*/ 154121 h 505752"/>
                <a:gd name="connsiteX6" fmla="*/ 1441450 w 1441450"/>
                <a:gd name="connsiteY6" fmla="*/ 204921 h 505752"/>
                <a:gd name="connsiteX7" fmla="*/ 1412081 w 1441450"/>
                <a:gd name="connsiteY7" fmla="*/ 274771 h 505752"/>
                <a:gd name="connsiteX8" fmla="*/ 1346200 w 1441450"/>
                <a:gd name="connsiteY8" fmla="*/ 363671 h 505752"/>
                <a:gd name="connsiteX9" fmla="*/ 1289050 w 1441450"/>
                <a:gd name="connsiteY9" fmla="*/ 481939 h 505752"/>
                <a:gd name="connsiteX10" fmla="*/ 1250950 w 1441450"/>
                <a:gd name="connsiteY10" fmla="*/ 505752 h 505752"/>
                <a:gd name="connsiteX11" fmla="*/ 1130300 w 1441450"/>
                <a:gd name="connsiteY11" fmla="*/ 395421 h 505752"/>
                <a:gd name="connsiteX12" fmla="*/ 1016000 w 1441450"/>
                <a:gd name="connsiteY12" fmla="*/ 342240 h 505752"/>
                <a:gd name="connsiteX13" fmla="*/ 781050 w 1441450"/>
                <a:gd name="connsiteY13" fmla="*/ 326365 h 505752"/>
                <a:gd name="connsiteX14" fmla="*/ 469900 w 1441450"/>
                <a:gd name="connsiteY14" fmla="*/ 350971 h 505752"/>
                <a:gd name="connsiteX15" fmla="*/ 228600 w 1441450"/>
                <a:gd name="connsiteY15" fmla="*/ 382721 h 505752"/>
                <a:gd name="connsiteX16" fmla="*/ 152400 w 1441450"/>
                <a:gd name="connsiteY16" fmla="*/ 395421 h 505752"/>
                <a:gd name="connsiteX17" fmla="*/ 19050 w 1441450"/>
                <a:gd name="connsiteY17" fmla="*/ 401771 h 505752"/>
                <a:gd name="connsiteX18" fmla="*/ 0 w 1441450"/>
                <a:gd name="connsiteY18" fmla="*/ 306521 h 505752"/>
                <a:gd name="connsiteX19" fmla="*/ 76200 w 1441450"/>
                <a:gd name="connsiteY19" fmla="*/ 14421 h 505752"/>
                <a:gd name="connsiteX0" fmla="*/ 76200 w 1441450"/>
                <a:gd name="connsiteY0" fmla="*/ 14421 h 505752"/>
                <a:gd name="connsiteX1" fmla="*/ 292100 w 1441450"/>
                <a:gd name="connsiteY1" fmla="*/ 27121 h 505752"/>
                <a:gd name="connsiteX2" fmla="*/ 596900 w 1441450"/>
                <a:gd name="connsiteY2" fmla="*/ 14421 h 505752"/>
                <a:gd name="connsiteX3" fmla="*/ 806450 w 1441450"/>
                <a:gd name="connsiteY3" fmla="*/ 8071 h 505752"/>
                <a:gd name="connsiteX4" fmla="*/ 1060450 w 1441450"/>
                <a:gd name="connsiteY4" fmla="*/ 33471 h 505752"/>
                <a:gd name="connsiteX5" fmla="*/ 1371600 w 1441450"/>
                <a:gd name="connsiteY5" fmla="*/ 154121 h 505752"/>
                <a:gd name="connsiteX6" fmla="*/ 1441450 w 1441450"/>
                <a:gd name="connsiteY6" fmla="*/ 204921 h 505752"/>
                <a:gd name="connsiteX7" fmla="*/ 1412081 w 1441450"/>
                <a:gd name="connsiteY7" fmla="*/ 274771 h 505752"/>
                <a:gd name="connsiteX8" fmla="*/ 1346200 w 1441450"/>
                <a:gd name="connsiteY8" fmla="*/ 363671 h 505752"/>
                <a:gd name="connsiteX9" fmla="*/ 1289050 w 1441450"/>
                <a:gd name="connsiteY9" fmla="*/ 481939 h 505752"/>
                <a:gd name="connsiteX10" fmla="*/ 1250950 w 1441450"/>
                <a:gd name="connsiteY10" fmla="*/ 505752 h 505752"/>
                <a:gd name="connsiteX11" fmla="*/ 1130300 w 1441450"/>
                <a:gd name="connsiteY11" fmla="*/ 395421 h 505752"/>
                <a:gd name="connsiteX12" fmla="*/ 1016000 w 1441450"/>
                <a:gd name="connsiteY12" fmla="*/ 342240 h 505752"/>
                <a:gd name="connsiteX13" fmla="*/ 781050 w 1441450"/>
                <a:gd name="connsiteY13" fmla="*/ 326365 h 505752"/>
                <a:gd name="connsiteX14" fmla="*/ 469900 w 1441450"/>
                <a:gd name="connsiteY14" fmla="*/ 350971 h 505752"/>
                <a:gd name="connsiteX15" fmla="*/ 228600 w 1441450"/>
                <a:gd name="connsiteY15" fmla="*/ 382721 h 505752"/>
                <a:gd name="connsiteX16" fmla="*/ 152400 w 1441450"/>
                <a:gd name="connsiteY16" fmla="*/ 395421 h 505752"/>
                <a:gd name="connsiteX17" fmla="*/ 19050 w 1441450"/>
                <a:gd name="connsiteY17" fmla="*/ 401771 h 505752"/>
                <a:gd name="connsiteX18" fmla="*/ 0 w 1441450"/>
                <a:gd name="connsiteY18" fmla="*/ 306521 h 505752"/>
                <a:gd name="connsiteX19" fmla="*/ 76200 w 1441450"/>
                <a:gd name="connsiteY19" fmla="*/ 14421 h 50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1450" h="505752">
                  <a:moveTo>
                    <a:pt x="76200" y="14421"/>
                  </a:moveTo>
                  <a:cubicBezTo>
                    <a:pt x="189442" y="-22621"/>
                    <a:pt x="220133" y="22888"/>
                    <a:pt x="292100" y="27121"/>
                  </a:cubicBezTo>
                  <a:lnTo>
                    <a:pt x="596900" y="14421"/>
                  </a:lnTo>
                  <a:lnTo>
                    <a:pt x="806450" y="8071"/>
                  </a:lnTo>
                  <a:lnTo>
                    <a:pt x="1060450" y="33471"/>
                  </a:lnTo>
                  <a:lnTo>
                    <a:pt x="1371600" y="154121"/>
                  </a:lnTo>
                  <a:lnTo>
                    <a:pt x="1441450" y="204921"/>
                  </a:lnTo>
                  <a:lnTo>
                    <a:pt x="1412081" y="274771"/>
                  </a:lnTo>
                  <a:lnTo>
                    <a:pt x="1346200" y="363671"/>
                  </a:lnTo>
                  <a:lnTo>
                    <a:pt x="1289050" y="481939"/>
                  </a:lnTo>
                  <a:cubicBezTo>
                    <a:pt x="1276350" y="489877"/>
                    <a:pt x="1289050" y="497814"/>
                    <a:pt x="1250950" y="505752"/>
                  </a:cubicBezTo>
                  <a:cubicBezTo>
                    <a:pt x="1182158" y="475325"/>
                    <a:pt x="1170517" y="432198"/>
                    <a:pt x="1130300" y="395421"/>
                  </a:cubicBezTo>
                  <a:lnTo>
                    <a:pt x="1016000" y="342240"/>
                  </a:lnTo>
                  <a:lnTo>
                    <a:pt x="781050" y="326365"/>
                  </a:lnTo>
                  <a:lnTo>
                    <a:pt x="469900" y="350971"/>
                  </a:lnTo>
                  <a:lnTo>
                    <a:pt x="228600" y="382721"/>
                  </a:lnTo>
                  <a:lnTo>
                    <a:pt x="152400" y="395421"/>
                  </a:lnTo>
                  <a:lnTo>
                    <a:pt x="19050" y="401771"/>
                  </a:lnTo>
                  <a:lnTo>
                    <a:pt x="0" y="306521"/>
                  </a:lnTo>
                  <a:cubicBezTo>
                    <a:pt x="25400" y="209154"/>
                    <a:pt x="15875" y="111788"/>
                    <a:pt x="76200" y="14421"/>
                  </a:cubicBezTo>
                  <a:close/>
                </a:path>
              </a:pathLst>
            </a:custGeom>
            <a:noFill/>
            <a:ln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4" name="フリーフォーム 73"/>
            <p:cNvSpPr/>
            <p:nvPr/>
          </p:nvSpPr>
          <p:spPr>
            <a:xfrm>
              <a:off x="1803084" y="644143"/>
              <a:ext cx="1140367" cy="793749"/>
            </a:xfrm>
            <a:custGeom>
              <a:avLst/>
              <a:gdLst>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98450 w 1238250"/>
                <a:gd name="connsiteY27" fmla="*/ 50800 h 723900"/>
                <a:gd name="connsiteX28" fmla="*/ 349250 w 1238250"/>
                <a:gd name="connsiteY28" fmla="*/ 31750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98450 w 1238250"/>
                <a:gd name="connsiteY27" fmla="*/ 50800 h 723900"/>
                <a:gd name="connsiteX28" fmla="*/ 339725 w 1238250"/>
                <a:gd name="connsiteY28" fmla="*/ 26987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98450 w 1238250"/>
                <a:gd name="connsiteY27" fmla="*/ 50800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7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58825 w 1238250"/>
                <a:gd name="connsiteY10" fmla="*/ 719931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58825 w 1238250"/>
                <a:gd name="connsiteY10" fmla="*/ 719931 h 723900"/>
                <a:gd name="connsiteX11" fmla="*/ 641350 w 1238250"/>
                <a:gd name="connsiteY11" fmla="*/ 685006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58825 w 1238250"/>
                <a:gd name="connsiteY10" fmla="*/ 719931 h 723900"/>
                <a:gd name="connsiteX11" fmla="*/ 641350 w 1238250"/>
                <a:gd name="connsiteY11" fmla="*/ 685006 h 723900"/>
                <a:gd name="connsiteX12" fmla="*/ 531019 w 1238250"/>
                <a:gd name="connsiteY12" fmla="*/ 629444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58825 w 1238250"/>
                <a:gd name="connsiteY10" fmla="*/ 719931 h 723900"/>
                <a:gd name="connsiteX11" fmla="*/ 641350 w 1238250"/>
                <a:gd name="connsiteY11" fmla="*/ 685006 h 723900"/>
                <a:gd name="connsiteX12" fmla="*/ 531019 w 1238250"/>
                <a:gd name="connsiteY12" fmla="*/ 629444 h 723900"/>
                <a:gd name="connsiteX13" fmla="*/ 533400 w 1238250"/>
                <a:gd name="connsiteY13" fmla="*/ 723900 h 723900"/>
                <a:gd name="connsiteX14" fmla="*/ 419100 w 1238250"/>
                <a:gd name="connsiteY14" fmla="*/ 626268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19931"/>
                <a:gd name="connsiteX1" fmla="*/ 520700 w 1238250"/>
                <a:gd name="connsiteY1" fmla="*/ 76200 h 719931"/>
                <a:gd name="connsiteX2" fmla="*/ 635000 w 1238250"/>
                <a:gd name="connsiteY2" fmla="*/ 133350 h 719931"/>
                <a:gd name="connsiteX3" fmla="*/ 850900 w 1238250"/>
                <a:gd name="connsiteY3" fmla="*/ 215900 h 719931"/>
                <a:gd name="connsiteX4" fmla="*/ 1016000 w 1238250"/>
                <a:gd name="connsiteY4" fmla="*/ 311150 h 719931"/>
                <a:gd name="connsiteX5" fmla="*/ 1181100 w 1238250"/>
                <a:gd name="connsiteY5" fmla="*/ 419100 h 719931"/>
                <a:gd name="connsiteX6" fmla="*/ 1238250 w 1238250"/>
                <a:gd name="connsiteY6" fmla="*/ 533400 h 719931"/>
                <a:gd name="connsiteX7" fmla="*/ 1149350 w 1238250"/>
                <a:gd name="connsiteY7" fmla="*/ 590550 h 719931"/>
                <a:gd name="connsiteX8" fmla="*/ 889000 w 1238250"/>
                <a:gd name="connsiteY8" fmla="*/ 590550 h 719931"/>
                <a:gd name="connsiteX9" fmla="*/ 825500 w 1238250"/>
                <a:gd name="connsiteY9" fmla="*/ 628650 h 719931"/>
                <a:gd name="connsiteX10" fmla="*/ 758825 w 1238250"/>
                <a:gd name="connsiteY10" fmla="*/ 719931 h 719931"/>
                <a:gd name="connsiteX11" fmla="*/ 641350 w 1238250"/>
                <a:gd name="connsiteY11" fmla="*/ 685006 h 719931"/>
                <a:gd name="connsiteX12" fmla="*/ 531019 w 1238250"/>
                <a:gd name="connsiteY12" fmla="*/ 629444 h 719931"/>
                <a:gd name="connsiteX13" fmla="*/ 419100 w 1238250"/>
                <a:gd name="connsiteY13" fmla="*/ 626268 h 719931"/>
                <a:gd name="connsiteX14" fmla="*/ 406400 w 1238250"/>
                <a:gd name="connsiteY14" fmla="*/ 660400 h 719931"/>
                <a:gd name="connsiteX15" fmla="*/ 336550 w 1238250"/>
                <a:gd name="connsiteY15" fmla="*/ 679450 h 719931"/>
                <a:gd name="connsiteX16" fmla="*/ 234950 w 1238250"/>
                <a:gd name="connsiteY16" fmla="*/ 698500 h 719931"/>
                <a:gd name="connsiteX17" fmla="*/ 107950 w 1238250"/>
                <a:gd name="connsiteY17" fmla="*/ 666750 h 719931"/>
                <a:gd name="connsiteX18" fmla="*/ 69850 w 1238250"/>
                <a:gd name="connsiteY18" fmla="*/ 641350 h 719931"/>
                <a:gd name="connsiteX19" fmla="*/ 44450 w 1238250"/>
                <a:gd name="connsiteY19" fmla="*/ 609600 h 719931"/>
                <a:gd name="connsiteX20" fmla="*/ 0 w 1238250"/>
                <a:gd name="connsiteY20" fmla="*/ 476250 h 719931"/>
                <a:gd name="connsiteX21" fmla="*/ 19050 w 1238250"/>
                <a:gd name="connsiteY21" fmla="*/ 374650 h 719931"/>
                <a:gd name="connsiteX22" fmla="*/ 69850 w 1238250"/>
                <a:gd name="connsiteY22" fmla="*/ 374650 h 719931"/>
                <a:gd name="connsiteX23" fmla="*/ 127000 w 1238250"/>
                <a:gd name="connsiteY23" fmla="*/ 247650 h 719931"/>
                <a:gd name="connsiteX24" fmla="*/ 171450 w 1238250"/>
                <a:gd name="connsiteY24" fmla="*/ 171450 h 719931"/>
                <a:gd name="connsiteX25" fmla="*/ 241300 w 1238250"/>
                <a:gd name="connsiteY25" fmla="*/ 95250 h 719931"/>
                <a:gd name="connsiteX26" fmla="*/ 286544 w 1238250"/>
                <a:gd name="connsiteY26" fmla="*/ 793 h 719931"/>
                <a:gd name="connsiteX0" fmla="*/ 285750 w 1238250"/>
                <a:gd name="connsiteY0" fmla="*/ 0 h 719931"/>
                <a:gd name="connsiteX1" fmla="*/ 520700 w 1238250"/>
                <a:gd name="connsiteY1" fmla="*/ 76200 h 719931"/>
                <a:gd name="connsiteX2" fmla="*/ 635000 w 1238250"/>
                <a:gd name="connsiteY2" fmla="*/ 133350 h 719931"/>
                <a:gd name="connsiteX3" fmla="*/ 850900 w 1238250"/>
                <a:gd name="connsiteY3" fmla="*/ 215900 h 719931"/>
                <a:gd name="connsiteX4" fmla="*/ 1016000 w 1238250"/>
                <a:gd name="connsiteY4" fmla="*/ 311150 h 719931"/>
                <a:gd name="connsiteX5" fmla="*/ 1181100 w 1238250"/>
                <a:gd name="connsiteY5" fmla="*/ 419100 h 719931"/>
                <a:gd name="connsiteX6" fmla="*/ 1238250 w 1238250"/>
                <a:gd name="connsiteY6" fmla="*/ 533400 h 719931"/>
                <a:gd name="connsiteX7" fmla="*/ 1149350 w 1238250"/>
                <a:gd name="connsiteY7" fmla="*/ 590550 h 719931"/>
                <a:gd name="connsiteX8" fmla="*/ 889000 w 1238250"/>
                <a:gd name="connsiteY8" fmla="*/ 590550 h 719931"/>
                <a:gd name="connsiteX9" fmla="*/ 825500 w 1238250"/>
                <a:gd name="connsiteY9" fmla="*/ 628650 h 719931"/>
                <a:gd name="connsiteX10" fmla="*/ 758825 w 1238250"/>
                <a:gd name="connsiteY10" fmla="*/ 719931 h 719931"/>
                <a:gd name="connsiteX11" fmla="*/ 641350 w 1238250"/>
                <a:gd name="connsiteY11" fmla="*/ 685006 h 719931"/>
                <a:gd name="connsiteX12" fmla="*/ 531019 w 1238250"/>
                <a:gd name="connsiteY12" fmla="*/ 629444 h 719931"/>
                <a:gd name="connsiteX13" fmla="*/ 419100 w 1238250"/>
                <a:gd name="connsiteY13" fmla="*/ 626268 h 719931"/>
                <a:gd name="connsiteX14" fmla="*/ 406400 w 1238250"/>
                <a:gd name="connsiteY14" fmla="*/ 660400 h 719931"/>
                <a:gd name="connsiteX15" fmla="*/ 307975 w 1238250"/>
                <a:gd name="connsiteY15" fmla="*/ 658019 h 719931"/>
                <a:gd name="connsiteX16" fmla="*/ 234950 w 1238250"/>
                <a:gd name="connsiteY16" fmla="*/ 698500 h 719931"/>
                <a:gd name="connsiteX17" fmla="*/ 107950 w 1238250"/>
                <a:gd name="connsiteY17" fmla="*/ 666750 h 719931"/>
                <a:gd name="connsiteX18" fmla="*/ 69850 w 1238250"/>
                <a:gd name="connsiteY18" fmla="*/ 641350 h 719931"/>
                <a:gd name="connsiteX19" fmla="*/ 44450 w 1238250"/>
                <a:gd name="connsiteY19" fmla="*/ 609600 h 719931"/>
                <a:gd name="connsiteX20" fmla="*/ 0 w 1238250"/>
                <a:gd name="connsiteY20" fmla="*/ 476250 h 719931"/>
                <a:gd name="connsiteX21" fmla="*/ 19050 w 1238250"/>
                <a:gd name="connsiteY21" fmla="*/ 374650 h 719931"/>
                <a:gd name="connsiteX22" fmla="*/ 69850 w 1238250"/>
                <a:gd name="connsiteY22" fmla="*/ 374650 h 719931"/>
                <a:gd name="connsiteX23" fmla="*/ 127000 w 1238250"/>
                <a:gd name="connsiteY23" fmla="*/ 247650 h 719931"/>
                <a:gd name="connsiteX24" fmla="*/ 171450 w 1238250"/>
                <a:gd name="connsiteY24" fmla="*/ 171450 h 719931"/>
                <a:gd name="connsiteX25" fmla="*/ 241300 w 1238250"/>
                <a:gd name="connsiteY25" fmla="*/ 95250 h 719931"/>
                <a:gd name="connsiteX26" fmla="*/ 286544 w 1238250"/>
                <a:gd name="connsiteY26" fmla="*/ 793 h 719931"/>
                <a:gd name="connsiteX0" fmla="*/ 285750 w 1238250"/>
                <a:gd name="connsiteY0" fmla="*/ 0 h 719931"/>
                <a:gd name="connsiteX1" fmla="*/ 520700 w 1238250"/>
                <a:gd name="connsiteY1" fmla="*/ 76200 h 719931"/>
                <a:gd name="connsiteX2" fmla="*/ 635000 w 1238250"/>
                <a:gd name="connsiteY2" fmla="*/ 133350 h 719931"/>
                <a:gd name="connsiteX3" fmla="*/ 850900 w 1238250"/>
                <a:gd name="connsiteY3" fmla="*/ 215900 h 719931"/>
                <a:gd name="connsiteX4" fmla="*/ 1016000 w 1238250"/>
                <a:gd name="connsiteY4" fmla="*/ 311150 h 719931"/>
                <a:gd name="connsiteX5" fmla="*/ 1181100 w 1238250"/>
                <a:gd name="connsiteY5" fmla="*/ 419100 h 719931"/>
                <a:gd name="connsiteX6" fmla="*/ 1238250 w 1238250"/>
                <a:gd name="connsiteY6" fmla="*/ 533400 h 719931"/>
                <a:gd name="connsiteX7" fmla="*/ 1149350 w 1238250"/>
                <a:gd name="connsiteY7" fmla="*/ 590550 h 719931"/>
                <a:gd name="connsiteX8" fmla="*/ 889000 w 1238250"/>
                <a:gd name="connsiteY8" fmla="*/ 590550 h 719931"/>
                <a:gd name="connsiteX9" fmla="*/ 825500 w 1238250"/>
                <a:gd name="connsiteY9" fmla="*/ 628650 h 719931"/>
                <a:gd name="connsiteX10" fmla="*/ 758825 w 1238250"/>
                <a:gd name="connsiteY10" fmla="*/ 719931 h 719931"/>
                <a:gd name="connsiteX11" fmla="*/ 641350 w 1238250"/>
                <a:gd name="connsiteY11" fmla="*/ 685006 h 719931"/>
                <a:gd name="connsiteX12" fmla="*/ 531019 w 1238250"/>
                <a:gd name="connsiteY12" fmla="*/ 629444 h 719931"/>
                <a:gd name="connsiteX13" fmla="*/ 419100 w 1238250"/>
                <a:gd name="connsiteY13" fmla="*/ 626268 h 719931"/>
                <a:gd name="connsiteX14" fmla="*/ 406400 w 1238250"/>
                <a:gd name="connsiteY14" fmla="*/ 660400 h 719931"/>
                <a:gd name="connsiteX15" fmla="*/ 307975 w 1238250"/>
                <a:gd name="connsiteY15" fmla="*/ 658019 h 719931"/>
                <a:gd name="connsiteX16" fmla="*/ 211138 w 1238250"/>
                <a:gd name="connsiteY16" fmla="*/ 679450 h 719931"/>
                <a:gd name="connsiteX17" fmla="*/ 107950 w 1238250"/>
                <a:gd name="connsiteY17" fmla="*/ 666750 h 719931"/>
                <a:gd name="connsiteX18" fmla="*/ 69850 w 1238250"/>
                <a:gd name="connsiteY18" fmla="*/ 641350 h 719931"/>
                <a:gd name="connsiteX19" fmla="*/ 44450 w 1238250"/>
                <a:gd name="connsiteY19" fmla="*/ 609600 h 719931"/>
                <a:gd name="connsiteX20" fmla="*/ 0 w 1238250"/>
                <a:gd name="connsiteY20" fmla="*/ 476250 h 719931"/>
                <a:gd name="connsiteX21" fmla="*/ 19050 w 1238250"/>
                <a:gd name="connsiteY21" fmla="*/ 374650 h 719931"/>
                <a:gd name="connsiteX22" fmla="*/ 69850 w 1238250"/>
                <a:gd name="connsiteY22" fmla="*/ 374650 h 719931"/>
                <a:gd name="connsiteX23" fmla="*/ 127000 w 1238250"/>
                <a:gd name="connsiteY23" fmla="*/ 247650 h 719931"/>
                <a:gd name="connsiteX24" fmla="*/ 171450 w 1238250"/>
                <a:gd name="connsiteY24" fmla="*/ 171450 h 719931"/>
                <a:gd name="connsiteX25" fmla="*/ 241300 w 1238250"/>
                <a:gd name="connsiteY25" fmla="*/ 95250 h 719931"/>
                <a:gd name="connsiteX26" fmla="*/ 286544 w 1238250"/>
                <a:gd name="connsiteY26" fmla="*/ 793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2540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52400 w 1219200"/>
                <a:gd name="connsiteY24" fmla="*/ 171450 h 719931"/>
                <a:gd name="connsiteX25" fmla="*/ 222250 w 1219200"/>
                <a:gd name="connsiteY25" fmla="*/ 95250 h 719931"/>
                <a:gd name="connsiteX26" fmla="*/ 267494 w 1219200"/>
                <a:gd name="connsiteY26" fmla="*/ 793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52400 w 1219200"/>
                <a:gd name="connsiteY24" fmla="*/ 171450 h 719931"/>
                <a:gd name="connsiteX25" fmla="*/ 222250 w 1219200"/>
                <a:gd name="connsiteY25" fmla="*/ 95250 h 719931"/>
                <a:gd name="connsiteX26" fmla="*/ 267494 w 1219200"/>
                <a:gd name="connsiteY26" fmla="*/ 793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52400 w 1219200"/>
                <a:gd name="connsiteY24" fmla="*/ 171450 h 719931"/>
                <a:gd name="connsiteX25" fmla="*/ 222250 w 1219200"/>
                <a:gd name="connsiteY25" fmla="*/ 95250 h 719931"/>
                <a:gd name="connsiteX26" fmla="*/ 317500 w 1219200"/>
                <a:gd name="connsiteY26" fmla="*/ 26986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52400 w 1219200"/>
                <a:gd name="connsiteY24" fmla="*/ 171450 h 719931"/>
                <a:gd name="connsiteX25" fmla="*/ 243681 w 1219200"/>
                <a:gd name="connsiteY25" fmla="*/ 123825 h 719931"/>
                <a:gd name="connsiteX26" fmla="*/ 317500 w 1219200"/>
                <a:gd name="connsiteY26" fmla="*/ 26986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78594 w 1219200"/>
                <a:gd name="connsiteY24" fmla="*/ 202406 h 719931"/>
                <a:gd name="connsiteX25" fmla="*/ 243681 w 1219200"/>
                <a:gd name="connsiteY25" fmla="*/ 123825 h 719931"/>
                <a:gd name="connsiteX26" fmla="*/ 317500 w 1219200"/>
                <a:gd name="connsiteY26" fmla="*/ 26986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24619 w 1219200"/>
                <a:gd name="connsiteY23" fmla="*/ 273843 h 719931"/>
                <a:gd name="connsiteX24" fmla="*/ 178594 w 1219200"/>
                <a:gd name="connsiteY24" fmla="*/ 202406 h 719931"/>
                <a:gd name="connsiteX25" fmla="*/ 243681 w 1219200"/>
                <a:gd name="connsiteY25" fmla="*/ 123825 h 719931"/>
                <a:gd name="connsiteX26" fmla="*/ 317500 w 1219200"/>
                <a:gd name="connsiteY26" fmla="*/ 26986 h 719931"/>
                <a:gd name="connsiteX0" fmla="*/ 215900 w 1168400"/>
                <a:gd name="connsiteY0" fmla="*/ 0 h 719931"/>
                <a:gd name="connsiteX1" fmla="*/ 450850 w 1168400"/>
                <a:gd name="connsiteY1" fmla="*/ 76200 h 719931"/>
                <a:gd name="connsiteX2" fmla="*/ 565150 w 1168400"/>
                <a:gd name="connsiteY2" fmla="*/ 133350 h 719931"/>
                <a:gd name="connsiteX3" fmla="*/ 781050 w 1168400"/>
                <a:gd name="connsiteY3" fmla="*/ 215900 h 719931"/>
                <a:gd name="connsiteX4" fmla="*/ 946150 w 1168400"/>
                <a:gd name="connsiteY4" fmla="*/ 311150 h 719931"/>
                <a:gd name="connsiteX5" fmla="*/ 1111250 w 1168400"/>
                <a:gd name="connsiteY5" fmla="*/ 419100 h 719931"/>
                <a:gd name="connsiteX6" fmla="*/ 1168400 w 1168400"/>
                <a:gd name="connsiteY6" fmla="*/ 533400 h 719931"/>
                <a:gd name="connsiteX7" fmla="*/ 1079500 w 1168400"/>
                <a:gd name="connsiteY7" fmla="*/ 590550 h 719931"/>
                <a:gd name="connsiteX8" fmla="*/ 819150 w 1168400"/>
                <a:gd name="connsiteY8" fmla="*/ 590550 h 719931"/>
                <a:gd name="connsiteX9" fmla="*/ 755650 w 1168400"/>
                <a:gd name="connsiteY9" fmla="*/ 628650 h 719931"/>
                <a:gd name="connsiteX10" fmla="*/ 688975 w 1168400"/>
                <a:gd name="connsiteY10" fmla="*/ 719931 h 719931"/>
                <a:gd name="connsiteX11" fmla="*/ 571500 w 1168400"/>
                <a:gd name="connsiteY11" fmla="*/ 685006 h 719931"/>
                <a:gd name="connsiteX12" fmla="*/ 461169 w 1168400"/>
                <a:gd name="connsiteY12" fmla="*/ 629444 h 719931"/>
                <a:gd name="connsiteX13" fmla="*/ 349250 w 1168400"/>
                <a:gd name="connsiteY13" fmla="*/ 626268 h 719931"/>
                <a:gd name="connsiteX14" fmla="*/ 336550 w 1168400"/>
                <a:gd name="connsiteY14" fmla="*/ 660400 h 719931"/>
                <a:gd name="connsiteX15" fmla="*/ 238125 w 1168400"/>
                <a:gd name="connsiteY15" fmla="*/ 658019 h 719931"/>
                <a:gd name="connsiteX16" fmla="*/ 141288 w 1168400"/>
                <a:gd name="connsiteY16" fmla="*/ 679450 h 719931"/>
                <a:gd name="connsiteX17" fmla="*/ 38100 w 1168400"/>
                <a:gd name="connsiteY17" fmla="*/ 666750 h 719931"/>
                <a:gd name="connsiteX18" fmla="*/ 0 w 1168400"/>
                <a:gd name="connsiteY18" fmla="*/ 641350 h 719931"/>
                <a:gd name="connsiteX19" fmla="*/ 31750 w 1168400"/>
                <a:gd name="connsiteY19" fmla="*/ 609600 h 719931"/>
                <a:gd name="connsiteX20" fmla="*/ 11113 w 1168400"/>
                <a:gd name="connsiteY20" fmla="*/ 488157 h 719931"/>
                <a:gd name="connsiteX21" fmla="*/ 0 w 1168400"/>
                <a:gd name="connsiteY21" fmla="*/ 374650 h 719931"/>
                <a:gd name="connsiteX22" fmla="*/ 73819 w 1168400"/>
                <a:gd name="connsiteY22" fmla="*/ 273843 h 719931"/>
                <a:gd name="connsiteX23" fmla="*/ 127794 w 1168400"/>
                <a:gd name="connsiteY23" fmla="*/ 202406 h 719931"/>
                <a:gd name="connsiteX24" fmla="*/ 192881 w 1168400"/>
                <a:gd name="connsiteY24" fmla="*/ 123825 h 719931"/>
                <a:gd name="connsiteX25" fmla="*/ 266700 w 1168400"/>
                <a:gd name="connsiteY25" fmla="*/ 26986 h 719931"/>
                <a:gd name="connsiteX0" fmla="*/ 215900 w 1168400"/>
                <a:gd name="connsiteY0" fmla="*/ 0 h 719931"/>
                <a:gd name="connsiteX1" fmla="*/ 450850 w 1168400"/>
                <a:gd name="connsiteY1" fmla="*/ 76200 h 719931"/>
                <a:gd name="connsiteX2" fmla="*/ 565150 w 1168400"/>
                <a:gd name="connsiteY2" fmla="*/ 133350 h 719931"/>
                <a:gd name="connsiteX3" fmla="*/ 781050 w 1168400"/>
                <a:gd name="connsiteY3" fmla="*/ 215900 h 719931"/>
                <a:gd name="connsiteX4" fmla="*/ 946150 w 1168400"/>
                <a:gd name="connsiteY4" fmla="*/ 311150 h 719931"/>
                <a:gd name="connsiteX5" fmla="*/ 1111250 w 1168400"/>
                <a:gd name="connsiteY5" fmla="*/ 419100 h 719931"/>
                <a:gd name="connsiteX6" fmla="*/ 1168400 w 1168400"/>
                <a:gd name="connsiteY6" fmla="*/ 533400 h 719931"/>
                <a:gd name="connsiteX7" fmla="*/ 1079500 w 1168400"/>
                <a:gd name="connsiteY7" fmla="*/ 590550 h 719931"/>
                <a:gd name="connsiteX8" fmla="*/ 819150 w 1168400"/>
                <a:gd name="connsiteY8" fmla="*/ 590550 h 719931"/>
                <a:gd name="connsiteX9" fmla="*/ 755650 w 1168400"/>
                <a:gd name="connsiteY9" fmla="*/ 628650 h 719931"/>
                <a:gd name="connsiteX10" fmla="*/ 688975 w 1168400"/>
                <a:gd name="connsiteY10" fmla="*/ 719931 h 719931"/>
                <a:gd name="connsiteX11" fmla="*/ 571500 w 1168400"/>
                <a:gd name="connsiteY11" fmla="*/ 685006 h 719931"/>
                <a:gd name="connsiteX12" fmla="*/ 461169 w 1168400"/>
                <a:gd name="connsiteY12" fmla="*/ 629444 h 719931"/>
                <a:gd name="connsiteX13" fmla="*/ 349250 w 1168400"/>
                <a:gd name="connsiteY13" fmla="*/ 626268 h 719931"/>
                <a:gd name="connsiteX14" fmla="*/ 336550 w 1168400"/>
                <a:gd name="connsiteY14" fmla="*/ 660400 h 719931"/>
                <a:gd name="connsiteX15" fmla="*/ 238125 w 1168400"/>
                <a:gd name="connsiteY15" fmla="*/ 658019 h 719931"/>
                <a:gd name="connsiteX16" fmla="*/ 141288 w 1168400"/>
                <a:gd name="connsiteY16" fmla="*/ 679450 h 719931"/>
                <a:gd name="connsiteX17" fmla="*/ 38100 w 1168400"/>
                <a:gd name="connsiteY17" fmla="*/ 666750 h 719931"/>
                <a:gd name="connsiteX18" fmla="*/ 0 w 1168400"/>
                <a:gd name="connsiteY18" fmla="*/ 641350 h 719931"/>
                <a:gd name="connsiteX19" fmla="*/ 31750 w 1168400"/>
                <a:gd name="connsiteY19" fmla="*/ 609600 h 719931"/>
                <a:gd name="connsiteX20" fmla="*/ 11113 w 1168400"/>
                <a:gd name="connsiteY20" fmla="*/ 488157 h 719931"/>
                <a:gd name="connsiteX21" fmla="*/ 30956 w 1168400"/>
                <a:gd name="connsiteY21" fmla="*/ 377032 h 719931"/>
                <a:gd name="connsiteX22" fmla="*/ 73819 w 1168400"/>
                <a:gd name="connsiteY22" fmla="*/ 273843 h 719931"/>
                <a:gd name="connsiteX23" fmla="*/ 127794 w 1168400"/>
                <a:gd name="connsiteY23" fmla="*/ 202406 h 719931"/>
                <a:gd name="connsiteX24" fmla="*/ 192881 w 1168400"/>
                <a:gd name="connsiteY24" fmla="*/ 123825 h 719931"/>
                <a:gd name="connsiteX25" fmla="*/ 266700 w 1168400"/>
                <a:gd name="connsiteY25" fmla="*/ 26986 h 719931"/>
                <a:gd name="connsiteX0" fmla="*/ 215900 w 1144588"/>
                <a:gd name="connsiteY0" fmla="*/ 0 h 719931"/>
                <a:gd name="connsiteX1" fmla="*/ 450850 w 1144588"/>
                <a:gd name="connsiteY1" fmla="*/ 76200 h 719931"/>
                <a:gd name="connsiteX2" fmla="*/ 565150 w 1144588"/>
                <a:gd name="connsiteY2" fmla="*/ 133350 h 719931"/>
                <a:gd name="connsiteX3" fmla="*/ 781050 w 1144588"/>
                <a:gd name="connsiteY3" fmla="*/ 215900 h 719931"/>
                <a:gd name="connsiteX4" fmla="*/ 946150 w 1144588"/>
                <a:gd name="connsiteY4" fmla="*/ 311150 h 719931"/>
                <a:gd name="connsiteX5" fmla="*/ 1111250 w 1144588"/>
                <a:gd name="connsiteY5" fmla="*/ 419100 h 719931"/>
                <a:gd name="connsiteX6" fmla="*/ 1144588 w 1144588"/>
                <a:gd name="connsiteY6" fmla="*/ 519112 h 719931"/>
                <a:gd name="connsiteX7" fmla="*/ 1079500 w 1144588"/>
                <a:gd name="connsiteY7" fmla="*/ 590550 h 719931"/>
                <a:gd name="connsiteX8" fmla="*/ 819150 w 1144588"/>
                <a:gd name="connsiteY8" fmla="*/ 590550 h 719931"/>
                <a:gd name="connsiteX9" fmla="*/ 755650 w 1144588"/>
                <a:gd name="connsiteY9" fmla="*/ 628650 h 719931"/>
                <a:gd name="connsiteX10" fmla="*/ 688975 w 1144588"/>
                <a:gd name="connsiteY10" fmla="*/ 719931 h 719931"/>
                <a:gd name="connsiteX11" fmla="*/ 571500 w 1144588"/>
                <a:gd name="connsiteY11" fmla="*/ 685006 h 719931"/>
                <a:gd name="connsiteX12" fmla="*/ 461169 w 1144588"/>
                <a:gd name="connsiteY12" fmla="*/ 629444 h 719931"/>
                <a:gd name="connsiteX13" fmla="*/ 349250 w 1144588"/>
                <a:gd name="connsiteY13" fmla="*/ 626268 h 719931"/>
                <a:gd name="connsiteX14" fmla="*/ 336550 w 1144588"/>
                <a:gd name="connsiteY14" fmla="*/ 660400 h 719931"/>
                <a:gd name="connsiteX15" fmla="*/ 238125 w 1144588"/>
                <a:gd name="connsiteY15" fmla="*/ 658019 h 719931"/>
                <a:gd name="connsiteX16" fmla="*/ 141288 w 1144588"/>
                <a:gd name="connsiteY16" fmla="*/ 679450 h 719931"/>
                <a:gd name="connsiteX17" fmla="*/ 38100 w 1144588"/>
                <a:gd name="connsiteY17" fmla="*/ 666750 h 719931"/>
                <a:gd name="connsiteX18" fmla="*/ 0 w 1144588"/>
                <a:gd name="connsiteY18" fmla="*/ 641350 h 719931"/>
                <a:gd name="connsiteX19" fmla="*/ 31750 w 1144588"/>
                <a:gd name="connsiteY19" fmla="*/ 609600 h 719931"/>
                <a:gd name="connsiteX20" fmla="*/ 11113 w 1144588"/>
                <a:gd name="connsiteY20" fmla="*/ 488157 h 719931"/>
                <a:gd name="connsiteX21" fmla="*/ 30956 w 1144588"/>
                <a:gd name="connsiteY21" fmla="*/ 377032 h 719931"/>
                <a:gd name="connsiteX22" fmla="*/ 73819 w 1144588"/>
                <a:gd name="connsiteY22" fmla="*/ 273843 h 719931"/>
                <a:gd name="connsiteX23" fmla="*/ 127794 w 1144588"/>
                <a:gd name="connsiteY23" fmla="*/ 202406 h 719931"/>
                <a:gd name="connsiteX24" fmla="*/ 192881 w 1144588"/>
                <a:gd name="connsiteY24" fmla="*/ 123825 h 719931"/>
                <a:gd name="connsiteX25" fmla="*/ 266700 w 1144588"/>
                <a:gd name="connsiteY25" fmla="*/ 26986 h 719931"/>
                <a:gd name="connsiteX0" fmla="*/ 215900 w 1144588"/>
                <a:gd name="connsiteY0" fmla="*/ 0 h 719931"/>
                <a:gd name="connsiteX1" fmla="*/ 450850 w 1144588"/>
                <a:gd name="connsiteY1" fmla="*/ 76200 h 719931"/>
                <a:gd name="connsiteX2" fmla="*/ 565150 w 1144588"/>
                <a:gd name="connsiteY2" fmla="*/ 133350 h 719931"/>
                <a:gd name="connsiteX3" fmla="*/ 781050 w 1144588"/>
                <a:gd name="connsiteY3" fmla="*/ 215900 h 719931"/>
                <a:gd name="connsiteX4" fmla="*/ 946150 w 1144588"/>
                <a:gd name="connsiteY4" fmla="*/ 311150 h 719931"/>
                <a:gd name="connsiteX5" fmla="*/ 1099344 w 1144588"/>
                <a:gd name="connsiteY5" fmla="*/ 411956 h 719931"/>
                <a:gd name="connsiteX6" fmla="*/ 1144588 w 1144588"/>
                <a:gd name="connsiteY6" fmla="*/ 519112 h 719931"/>
                <a:gd name="connsiteX7" fmla="*/ 1079500 w 1144588"/>
                <a:gd name="connsiteY7" fmla="*/ 590550 h 719931"/>
                <a:gd name="connsiteX8" fmla="*/ 819150 w 1144588"/>
                <a:gd name="connsiteY8" fmla="*/ 590550 h 719931"/>
                <a:gd name="connsiteX9" fmla="*/ 755650 w 1144588"/>
                <a:gd name="connsiteY9" fmla="*/ 628650 h 719931"/>
                <a:gd name="connsiteX10" fmla="*/ 688975 w 1144588"/>
                <a:gd name="connsiteY10" fmla="*/ 719931 h 719931"/>
                <a:gd name="connsiteX11" fmla="*/ 571500 w 1144588"/>
                <a:gd name="connsiteY11" fmla="*/ 685006 h 719931"/>
                <a:gd name="connsiteX12" fmla="*/ 461169 w 1144588"/>
                <a:gd name="connsiteY12" fmla="*/ 629444 h 719931"/>
                <a:gd name="connsiteX13" fmla="*/ 349250 w 1144588"/>
                <a:gd name="connsiteY13" fmla="*/ 626268 h 719931"/>
                <a:gd name="connsiteX14" fmla="*/ 336550 w 1144588"/>
                <a:gd name="connsiteY14" fmla="*/ 660400 h 719931"/>
                <a:gd name="connsiteX15" fmla="*/ 238125 w 1144588"/>
                <a:gd name="connsiteY15" fmla="*/ 658019 h 719931"/>
                <a:gd name="connsiteX16" fmla="*/ 141288 w 1144588"/>
                <a:gd name="connsiteY16" fmla="*/ 679450 h 719931"/>
                <a:gd name="connsiteX17" fmla="*/ 38100 w 1144588"/>
                <a:gd name="connsiteY17" fmla="*/ 666750 h 719931"/>
                <a:gd name="connsiteX18" fmla="*/ 0 w 1144588"/>
                <a:gd name="connsiteY18" fmla="*/ 641350 h 719931"/>
                <a:gd name="connsiteX19" fmla="*/ 31750 w 1144588"/>
                <a:gd name="connsiteY19" fmla="*/ 609600 h 719931"/>
                <a:gd name="connsiteX20" fmla="*/ 11113 w 1144588"/>
                <a:gd name="connsiteY20" fmla="*/ 488157 h 719931"/>
                <a:gd name="connsiteX21" fmla="*/ 30956 w 1144588"/>
                <a:gd name="connsiteY21" fmla="*/ 377032 h 719931"/>
                <a:gd name="connsiteX22" fmla="*/ 73819 w 1144588"/>
                <a:gd name="connsiteY22" fmla="*/ 273843 h 719931"/>
                <a:gd name="connsiteX23" fmla="*/ 127794 w 1144588"/>
                <a:gd name="connsiteY23" fmla="*/ 202406 h 719931"/>
                <a:gd name="connsiteX24" fmla="*/ 192881 w 1144588"/>
                <a:gd name="connsiteY24" fmla="*/ 123825 h 719931"/>
                <a:gd name="connsiteX25" fmla="*/ 266700 w 1144588"/>
                <a:gd name="connsiteY25" fmla="*/ 26986 h 719931"/>
                <a:gd name="connsiteX0" fmla="*/ 215900 w 1127919"/>
                <a:gd name="connsiteY0" fmla="*/ 0 h 719931"/>
                <a:gd name="connsiteX1" fmla="*/ 450850 w 1127919"/>
                <a:gd name="connsiteY1" fmla="*/ 76200 h 719931"/>
                <a:gd name="connsiteX2" fmla="*/ 565150 w 1127919"/>
                <a:gd name="connsiteY2" fmla="*/ 133350 h 719931"/>
                <a:gd name="connsiteX3" fmla="*/ 781050 w 1127919"/>
                <a:gd name="connsiteY3" fmla="*/ 215900 h 719931"/>
                <a:gd name="connsiteX4" fmla="*/ 946150 w 1127919"/>
                <a:gd name="connsiteY4" fmla="*/ 311150 h 719931"/>
                <a:gd name="connsiteX5" fmla="*/ 1099344 w 1127919"/>
                <a:gd name="connsiteY5" fmla="*/ 411956 h 719931"/>
                <a:gd name="connsiteX6" fmla="*/ 1127919 w 1127919"/>
                <a:gd name="connsiteY6" fmla="*/ 516731 h 719931"/>
                <a:gd name="connsiteX7" fmla="*/ 1079500 w 1127919"/>
                <a:gd name="connsiteY7" fmla="*/ 590550 h 719931"/>
                <a:gd name="connsiteX8" fmla="*/ 819150 w 1127919"/>
                <a:gd name="connsiteY8" fmla="*/ 590550 h 719931"/>
                <a:gd name="connsiteX9" fmla="*/ 755650 w 1127919"/>
                <a:gd name="connsiteY9" fmla="*/ 628650 h 719931"/>
                <a:gd name="connsiteX10" fmla="*/ 688975 w 1127919"/>
                <a:gd name="connsiteY10" fmla="*/ 719931 h 719931"/>
                <a:gd name="connsiteX11" fmla="*/ 571500 w 1127919"/>
                <a:gd name="connsiteY11" fmla="*/ 685006 h 719931"/>
                <a:gd name="connsiteX12" fmla="*/ 461169 w 1127919"/>
                <a:gd name="connsiteY12" fmla="*/ 629444 h 719931"/>
                <a:gd name="connsiteX13" fmla="*/ 349250 w 1127919"/>
                <a:gd name="connsiteY13" fmla="*/ 626268 h 719931"/>
                <a:gd name="connsiteX14" fmla="*/ 336550 w 1127919"/>
                <a:gd name="connsiteY14" fmla="*/ 660400 h 719931"/>
                <a:gd name="connsiteX15" fmla="*/ 238125 w 1127919"/>
                <a:gd name="connsiteY15" fmla="*/ 658019 h 719931"/>
                <a:gd name="connsiteX16" fmla="*/ 141288 w 1127919"/>
                <a:gd name="connsiteY16" fmla="*/ 679450 h 719931"/>
                <a:gd name="connsiteX17" fmla="*/ 38100 w 1127919"/>
                <a:gd name="connsiteY17" fmla="*/ 666750 h 719931"/>
                <a:gd name="connsiteX18" fmla="*/ 0 w 1127919"/>
                <a:gd name="connsiteY18" fmla="*/ 641350 h 719931"/>
                <a:gd name="connsiteX19" fmla="*/ 31750 w 1127919"/>
                <a:gd name="connsiteY19" fmla="*/ 609600 h 719931"/>
                <a:gd name="connsiteX20" fmla="*/ 11113 w 1127919"/>
                <a:gd name="connsiteY20" fmla="*/ 488157 h 719931"/>
                <a:gd name="connsiteX21" fmla="*/ 30956 w 1127919"/>
                <a:gd name="connsiteY21" fmla="*/ 377032 h 719931"/>
                <a:gd name="connsiteX22" fmla="*/ 73819 w 1127919"/>
                <a:gd name="connsiteY22" fmla="*/ 273843 h 719931"/>
                <a:gd name="connsiteX23" fmla="*/ 127794 w 1127919"/>
                <a:gd name="connsiteY23" fmla="*/ 202406 h 719931"/>
                <a:gd name="connsiteX24" fmla="*/ 192881 w 1127919"/>
                <a:gd name="connsiteY24" fmla="*/ 123825 h 719931"/>
                <a:gd name="connsiteX25" fmla="*/ 266700 w 1127919"/>
                <a:gd name="connsiteY25" fmla="*/ 26986 h 719931"/>
                <a:gd name="connsiteX0" fmla="*/ 215900 w 1127919"/>
                <a:gd name="connsiteY0" fmla="*/ 0 h 719931"/>
                <a:gd name="connsiteX1" fmla="*/ 450850 w 1127919"/>
                <a:gd name="connsiteY1" fmla="*/ 76200 h 719931"/>
                <a:gd name="connsiteX2" fmla="*/ 565150 w 1127919"/>
                <a:gd name="connsiteY2" fmla="*/ 133350 h 719931"/>
                <a:gd name="connsiteX3" fmla="*/ 781050 w 1127919"/>
                <a:gd name="connsiteY3" fmla="*/ 215900 h 719931"/>
                <a:gd name="connsiteX4" fmla="*/ 946150 w 1127919"/>
                <a:gd name="connsiteY4" fmla="*/ 311150 h 719931"/>
                <a:gd name="connsiteX5" fmla="*/ 1099344 w 1127919"/>
                <a:gd name="connsiteY5" fmla="*/ 411956 h 719931"/>
                <a:gd name="connsiteX6" fmla="*/ 1127919 w 1127919"/>
                <a:gd name="connsiteY6" fmla="*/ 516731 h 719931"/>
                <a:gd name="connsiteX7" fmla="*/ 1079500 w 1127919"/>
                <a:gd name="connsiteY7" fmla="*/ 590550 h 719931"/>
                <a:gd name="connsiteX8" fmla="*/ 819150 w 1127919"/>
                <a:gd name="connsiteY8" fmla="*/ 590550 h 719931"/>
                <a:gd name="connsiteX9" fmla="*/ 755650 w 1127919"/>
                <a:gd name="connsiteY9" fmla="*/ 628650 h 719931"/>
                <a:gd name="connsiteX10" fmla="*/ 688975 w 1127919"/>
                <a:gd name="connsiteY10" fmla="*/ 719931 h 719931"/>
                <a:gd name="connsiteX11" fmla="*/ 571500 w 1127919"/>
                <a:gd name="connsiteY11" fmla="*/ 685006 h 719931"/>
                <a:gd name="connsiteX12" fmla="*/ 461169 w 1127919"/>
                <a:gd name="connsiteY12" fmla="*/ 629444 h 719931"/>
                <a:gd name="connsiteX13" fmla="*/ 349250 w 1127919"/>
                <a:gd name="connsiteY13" fmla="*/ 626268 h 719931"/>
                <a:gd name="connsiteX14" fmla="*/ 336550 w 1127919"/>
                <a:gd name="connsiteY14" fmla="*/ 660400 h 719931"/>
                <a:gd name="connsiteX15" fmla="*/ 238125 w 1127919"/>
                <a:gd name="connsiteY15" fmla="*/ 658019 h 719931"/>
                <a:gd name="connsiteX16" fmla="*/ 141288 w 1127919"/>
                <a:gd name="connsiteY16" fmla="*/ 679450 h 719931"/>
                <a:gd name="connsiteX17" fmla="*/ 38100 w 1127919"/>
                <a:gd name="connsiteY17" fmla="*/ 666750 h 719931"/>
                <a:gd name="connsiteX18" fmla="*/ 0 w 1127919"/>
                <a:gd name="connsiteY18" fmla="*/ 641350 h 719931"/>
                <a:gd name="connsiteX19" fmla="*/ 31750 w 1127919"/>
                <a:gd name="connsiteY19" fmla="*/ 609600 h 719931"/>
                <a:gd name="connsiteX20" fmla="*/ 11113 w 1127919"/>
                <a:gd name="connsiteY20" fmla="*/ 488157 h 719931"/>
                <a:gd name="connsiteX21" fmla="*/ 30956 w 1127919"/>
                <a:gd name="connsiteY21" fmla="*/ 377032 h 719931"/>
                <a:gd name="connsiteX22" fmla="*/ 73819 w 1127919"/>
                <a:gd name="connsiteY22" fmla="*/ 273843 h 719931"/>
                <a:gd name="connsiteX23" fmla="*/ 127794 w 1127919"/>
                <a:gd name="connsiteY23" fmla="*/ 202406 h 719931"/>
                <a:gd name="connsiteX24" fmla="*/ 192881 w 1127919"/>
                <a:gd name="connsiteY24" fmla="*/ 123825 h 719931"/>
                <a:gd name="connsiteX25" fmla="*/ 292893 w 1127919"/>
                <a:gd name="connsiteY25" fmla="*/ 60323 h 719931"/>
                <a:gd name="connsiteX0" fmla="*/ 215900 w 1127919"/>
                <a:gd name="connsiteY0" fmla="*/ 0 h 719931"/>
                <a:gd name="connsiteX1" fmla="*/ 453232 w 1127919"/>
                <a:gd name="connsiteY1" fmla="*/ 90487 h 719931"/>
                <a:gd name="connsiteX2" fmla="*/ 565150 w 1127919"/>
                <a:gd name="connsiteY2" fmla="*/ 133350 h 719931"/>
                <a:gd name="connsiteX3" fmla="*/ 781050 w 1127919"/>
                <a:gd name="connsiteY3" fmla="*/ 215900 h 719931"/>
                <a:gd name="connsiteX4" fmla="*/ 946150 w 1127919"/>
                <a:gd name="connsiteY4" fmla="*/ 311150 h 719931"/>
                <a:gd name="connsiteX5" fmla="*/ 1099344 w 1127919"/>
                <a:gd name="connsiteY5" fmla="*/ 411956 h 719931"/>
                <a:gd name="connsiteX6" fmla="*/ 1127919 w 1127919"/>
                <a:gd name="connsiteY6" fmla="*/ 516731 h 719931"/>
                <a:gd name="connsiteX7" fmla="*/ 1079500 w 1127919"/>
                <a:gd name="connsiteY7" fmla="*/ 590550 h 719931"/>
                <a:gd name="connsiteX8" fmla="*/ 819150 w 1127919"/>
                <a:gd name="connsiteY8" fmla="*/ 590550 h 719931"/>
                <a:gd name="connsiteX9" fmla="*/ 755650 w 1127919"/>
                <a:gd name="connsiteY9" fmla="*/ 628650 h 719931"/>
                <a:gd name="connsiteX10" fmla="*/ 688975 w 1127919"/>
                <a:gd name="connsiteY10" fmla="*/ 719931 h 719931"/>
                <a:gd name="connsiteX11" fmla="*/ 571500 w 1127919"/>
                <a:gd name="connsiteY11" fmla="*/ 685006 h 719931"/>
                <a:gd name="connsiteX12" fmla="*/ 461169 w 1127919"/>
                <a:gd name="connsiteY12" fmla="*/ 629444 h 719931"/>
                <a:gd name="connsiteX13" fmla="*/ 349250 w 1127919"/>
                <a:gd name="connsiteY13" fmla="*/ 626268 h 719931"/>
                <a:gd name="connsiteX14" fmla="*/ 336550 w 1127919"/>
                <a:gd name="connsiteY14" fmla="*/ 660400 h 719931"/>
                <a:gd name="connsiteX15" fmla="*/ 238125 w 1127919"/>
                <a:gd name="connsiteY15" fmla="*/ 658019 h 719931"/>
                <a:gd name="connsiteX16" fmla="*/ 141288 w 1127919"/>
                <a:gd name="connsiteY16" fmla="*/ 679450 h 719931"/>
                <a:gd name="connsiteX17" fmla="*/ 38100 w 1127919"/>
                <a:gd name="connsiteY17" fmla="*/ 666750 h 719931"/>
                <a:gd name="connsiteX18" fmla="*/ 0 w 1127919"/>
                <a:gd name="connsiteY18" fmla="*/ 641350 h 719931"/>
                <a:gd name="connsiteX19" fmla="*/ 31750 w 1127919"/>
                <a:gd name="connsiteY19" fmla="*/ 609600 h 719931"/>
                <a:gd name="connsiteX20" fmla="*/ 11113 w 1127919"/>
                <a:gd name="connsiteY20" fmla="*/ 488157 h 719931"/>
                <a:gd name="connsiteX21" fmla="*/ 30956 w 1127919"/>
                <a:gd name="connsiteY21" fmla="*/ 377032 h 719931"/>
                <a:gd name="connsiteX22" fmla="*/ 73819 w 1127919"/>
                <a:gd name="connsiteY22" fmla="*/ 273843 h 719931"/>
                <a:gd name="connsiteX23" fmla="*/ 127794 w 1127919"/>
                <a:gd name="connsiteY23" fmla="*/ 202406 h 719931"/>
                <a:gd name="connsiteX24" fmla="*/ 192881 w 1127919"/>
                <a:gd name="connsiteY24" fmla="*/ 123825 h 719931"/>
                <a:gd name="connsiteX25" fmla="*/ 292893 w 1127919"/>
                <a:gd name="connsiteY25" fmla="*/ 60323 h 719931"/>
                <a:gd name="connsiteX0" fmla="*/ 337344 w 1127919"/>
                <a:gd name="connsiteY0" fmla="*/ 0 h 660399"/>
                <a:gd name="connsiteX1" fmla="*/ 453232 w 1127919"/>
                <a:gd name="connsiteY1" fmla="*/ 30955 h 660399"/>
                <a:gd name="connsiteX2" fmla="*/ 565150 w 1127919"/>
                <a:gd name="connsiteY2" fmla="*/ 73818 h 660399"/>
                <a:gd name="connsiteX3" fmla="*/ 781050 w 1127919"/>
                <a:gd name="connsiteY3" fmla="*/ 156368 h 660399"/>
                <a:gd name="connsiteX4" fmla="*/ 946150 w 1127919"/>
                <a:gd name="connsiteY4" fmla="*/ 251618 h 660399"/>
                <a:gd name="connsiteX5" fmla="*/ 1099344 w 1127919"/>
                <a:gd name="connsiteY5" fmla="*/ 352424 h 660399"/>
                <a:gd name="connsiteX6" fmla="*/ 1127919 w 1127919"/>
                <a:gd name="connsiteY6" fmla="*/ 457199 h 660399"/>
                <a:gd name="connsiteX7" fmla="*/ 1079500 w 1127919"/>
                <a:gd name="connsiteY7" fmla="*/ 531018 h 660399"/>
                <a:gd name="connsiteX8" fmla="*/ 819150 w 1127919"/>
                <a:gd name="connsiteY8" fmla="*/ 531018 h 660399"/>
                <a:gd name="connsiteX9" fmla="*/ 755650 w 1127919"/>
                <a:gd name="connsiteY9" fmla="*/ 569118 h 660399"/>
                <a:gd name="connsiteX10" fmla="*/ 688975 w 1127919"/>
                <a:gd name="connsiteY10" fmla="*/ 660399 h 660399"/>
                <a:gd name="connsiteX11" fmla="*/ 571500 w 1127919"/>
                <a:gd name="connsiteY11" fmla="*/ 625474 h 660399"/>
                <a:gd name="connsiteX12" fmla="*/ 461169 w 1127919"/>
                <a:gd name="connsiteY12" fmla="*/ 569912 h 660399"/>
                <a:gd name="connsiteX13" fmla="*/ 349250 w 1127919"/>
                <a:gd name="connsiteY13" fmla="*/ 566736 h 660399"/>
                <a:gd name="connsiteX14" fmla="*/ 336550 w 1127919"/>
                <a:gd name="connsiteY14" fmla="*/ 600868 h 660399"/>
                <a:gd name="connsiteX15" fmla="*/ 238125 w 1127919"/>
                <a:gd name="connsiteY15" fmla="*/ 598487 h 660399"/>
                <a:gd name="connsiteX16" fmla="*/ 141288 w 1127919"/>
                <a:gd name="connsiteY16" fmla="*/ 619918 h 660399"/>
                <a:gd name="connsiteX17" fmla="*/ 38100 w 1127919"/>
                <a:gd name="connsiteY17" fmla="*/ 607218 h 660399"/>
                <a:gd name="connsiteX18" fmla="*/ 0 w 1127919"/>
                <a:gd name="connsiteY18" fmla="*/ 581818 h 660399"/>
                <a:gd name="connsiteX19" fmla="*/ 31750 w 1127919"/>
                <a:gd name="connsiteY19" fmla="*/ 550068 h 660399"/>
                <a:gd name="connsiteX20" fmla="*/ 11113 w 1127919"/>
                <a:gd name="connsiteY20" fmla="*/ 428625 h 660399"/>
                <a:gd name="connsiteX21" fmla="*/ 30956 w 1127919"/>
                <a:gd name="connsiteY21" fmla="*/ 317500 h 660399"/>
                <a:gd name="connsiteX22" fmla="*/ 73819 w 1127919"/>
                <a:gd name="connsiteY22" fmla="*/ 214311 h 660399"/>
                <a:gd name="connsiteX23" fmla="*/ 127794 w 1127919"/>
                <a:gd name="connsiteY23" fmla="*/ 142874 h 660399"/>
                <a:gd name="connsiteX24" fmla="*/ 192881 w 1127919"/>
                <a:gd name="connsiteY24" fmla="*/ 64293 h 660399"/>
                <a:gd name="connsiteX25" fmla="*/ 292893 w 1127919"/>
                <a:gd name="connsiteY25" fmla="*/ 791 h 660399"/>
                <a:gd name="connsiteX0" fmla="*/ 337344 w 1127919"/>
                <a:gd name="connsiteY0" fmla="*/ 0 h 660399"/>
                <a:gd name="connsiteX1" fmla="*/ 453232 w 1127919"/>
                <a:gd name="connsiteY1" fmla="*/ 30955 h 660399"/>
                <a:gd name="connsiteX2" fmla="*/ 565150 w 1127919"/>
                <a:gd name="connsiteY2" fmla="*/ 73818 h 660399"/>
                <a:gd name="connsiteX3" fmla="*/ 762000 w 1127919"/>
                <a:gd name="connsiteY3" fmla="*/ 192087 h 660399"/>
                <a:gd name="connsiteX4" fmla="*/ 946150 w 1127919"/>
                <a:gd name="connsiteY4" fmla="*/ 251618 h 660399"/>
                <a:gd name="connsiteX5" fmla="*/ 1099344 w 1127919"/>
                <a:gd name="connsiteY5" fmla="*/ 352424 h 660399"/>
                <a:gd name="connsiteX6" fmla="*/ 1127919 w 1127919"/>
                <a:gd name="connsiteY6" fmla="*/ 457199 h 660399"/>
                <a:gd name="connsiteX7" fmla="*/ 1079500 w 1127919"/>
                <a:gd name="connsiteY7" fmla="*/ 531018 h 660399"/>
                <a:gd name="connsiteX8" fmla="*/ 819150 w 1127919"/>
                <a:gd name="connsiteY8" fmla="*/ 531018 h 660399"/>
                <a:gd name="connsiteX9" fmla="*/ 755650 w 1127919"/>
                <a:gd name="connsiteY9" fmla="*/ 569118 h 660399"/>
                <a:gd name="connsiteX10" fmla="*/ 688975 w 1127919"/>
                <a:gd name="connsiteY10" fmla="*/ 660399 h 660399"/>
                <a:gd name="connsiteX11" fmla="*/ 571500 w 1127919"/>
                <a:gd name="connsiteY11" fmla="*/ 625474 h 660399"/>
                <a:gd name="connsiteX12" fmla="*/ 461169 w 1127919"/>
                <a:gd name="connsiteY12" fmla="*/ 569912 h 660399"/>
                <a:gd name="connsiteX13" fmla="*/ 349250 w 1127919"/>
                <a:gd name="connsiteY13" fmla="*/ 566736 h 660399"/>
                <a:gd name="connsiteX14" fmla="*/ 336550 w 1127919"/>
                <a:gd name="connsiteY14" fmla="*/ 600868 h 660399"/>
                <a:gd name="connsiteX15" fmla="*/ 238125 w 1127919"/>
                <a:gd name="connsiteY15" fmla="*/ 598487 h 660399"/>
                <a:gd name="connsiteX16" fmla="*/ 141288 w 1127919"/>
                <a:gd name="connsiteY16" fmla="*/ 619918 h 660399"/>
                <a:gd name="connsiteX17" fmla="*/ 38100 w 1127919"/>
                <a:gd name="connsiteY17" fmla="*/ 607218 h 660399"/>
                <a:gd name="connsiteX18" fmla="*/ 0 w 1127919"/>
                <a:gd name="connsiteY18" fmla="*/ 581818 h 660399"/>
                <a:gd name="connsiteX19" fmla="*/ 31750 w 1127919"/>
                <a:gd name="connsiteY19" fmla="*/ 550068 h 660399"/>
                <a:gd name="connsiteX20" fmla="*/ 11113 w 1127919"/>
                <a:gd name="connsiteY20" fmla="*/ 428625 h 660399"/>
                <a:gd name="connsiteX21" fmla="*/ 30956 w 1127919"/>
                <a:gd name="connsiteY21" fmla="*/ 317500 h 660399"/>
                <a:gd name="connsiteX22" fmla="*/ 73819 w 1127919"/>
                <a:gd name="connsiteY22" fmla="*/ 214311 h 660399"/>
                <a:gd name="connsiteX23" fmla="*/ 127794 w 1127919"/>
                <a:gd name="connsiteY23" fmla="*/ 142874 h 660399"/>
                <a:gd name="connsiteX24" fmla="*/ 192881 w 1127919"/>
                <a:gd name="connsiteY24" fmla="*/ 64293 h 660399"/>
                <a:gd name="connsiteX25" fmla="*/ 292893 w 1127919"/>
                <a:gd name="connsiteY25" fmla="*/ 791 h 660399"/>
                <a:gd name="connsiteX0" fmla="*/ 337344 w 1127919"/>
                <a:gd name="connsiteY0" fmla="*/ 0 h 660399"/>
                <a:gd name="connsiteX1" fmla="*/ 453232 w 1127919"/>
                <a:gd name="connsiteY1" fmla="*/ 30955 h 660399"/>
                <a:gd name="connsiteX2" fmla="*/ 565150 w 1127919"/>
                <a:gd name="connsiteY2" fmla="*/ 73818 h 660399"/>
                <a:gd name="connsiteX3" fmla="*/ 762000 w 1127919"/>
                <a:gd name="connsiteY3" fmla="*/ 192087 h 660399"/>
                <a:gd name="connsiteX4" fmla="*/ 934244 w 1127919"/>
                <a:gd name="connsiteY4" fmla="*/ 306387 h 660399"/>
                <a:gd name="connsiteX5" fmla="*/ 1099344 w 1127919"/>
                <a:gd name="connsiteY5" fmla="*/ 352424 h 660399"/>
                <a:gd name="connsiteX6" fmla="*/ 1127919 w 1127919"/>
                <a:gd name="connsiteY6" fmla="*/ 457199 h 660399"/>
                <a:gd name="connsiteX7" fmla="*/ 1079500 w 1127919"/>
                <a:gd name="connsiteY7" fmla="*/ 531018 h 660399"/>
                <a:gd name="connsiteX8" fmla="*/ 819150 w 1127919"/>
                <a:gd name="connsiteY8" fmla="*/ 531018 h 660399"/>
                <a:gd name="connsiteX9" fmla="*/ 755650 w 1127919"/>
                <a:gd name="connsiteY9" fmla="*/ 569118 h 660399"/>
                <a:gd name="connsiteX10" fmla="*/ 688975 w 1127919"/>
                <a:gd name="connsiteY10" fmla="*/ 660399 h 660399"/>
                <a:gd name="connsiteX11" fmla="*/ 571500 w 1127919"/>
                <a:gd name="connsiteY11" fmla="*/ 625474 h 660399"/>
                <a:gd name="connsiteX12" fmla="*/ 461169 w 1127919"/>
                <a:gd name="connsiteY12" fmla="*/ 569912 h 660399"/>
                <a:gd name="connsiteX13" fmla="*/ 349250 w 1127919"/>
                <a:gd name="connsiteY13" fmla="*/ 566736 h 660399"/>
                <a:gd name="connsiteX14" fmla="*/ 336550 w 1127919"/>
                <a:gd name="connsiteY14" fmla="*/ 600868 h 660399"/>
                <a:gd name="connsiteX15" fmla="*/ 238125 w 1127919"/>
                <a:gd name="connsiteY15" fmla="*/ 598487 h 660399"/>
                <a:gd name="connsiteX16" fmla="*/ 141288 w 1127919"/>
                <a:gd name="connsiteY16" fmla="*/ 619918 h 660399"/>
                <a:gd name="connsiteX17" fmla="*/ 38100 w 1127919"/>
                <a:gd name="connsiteY17" fmla="*/ 607218 h 660399"/>
                <a:gd name="connsiteX18" fmla="*/ 0 w 1127919"/>
                <a:gd name="connsiteY18" fmla="*/ 581818 h 660399"/>
                <a:gd name="connsiteX19" fmla="*/ 31750 w 1127919"/>
                <a:gd name="connsiteY19" fmla="*/ 550068 h 660399"/>
                <a:gd name="connsiteX20" fmla="*/ 11113 w 1127919"/>
                <a:gd name="connsiteY20" fmla="*/ 428625 h 660399"/>
                <a:gd name="connsiteX21" fmla="*/ 30956 w 1127919"/>
                <a:gd name="connsiteY21" fmla="*/ 317500 h 660399"/>
                <a:gd name="connsiteX22" fmla="*/ 73819 w 1127919"/>
                <a:gd name="connsiteY22" fmla="*/ 214311 h 660399"/>
                <a:gd name="connsiteX23" fmla="*/ 127794 w 1127919"/>
                <a:gd name="connsiteY23" fmla="*/ 142874 h 660399"/>
                <a:gd name="connsiteX24" fmla="*/ 192881 w 1127919"/>
                <a:gd name="connsiteY24" fmla="*/ 64293 h 660399"/>
                <a:gd name="connsiteX25" fmla="*/ 292893 w 1127919"/>
                <a:gd name="connsiteY25" fmla="*/ 791 h 660399"/>
                <a:gd name="connsiteX0" fmla="*/ 337344 w 1144588"/>
                <a:gd name="connsiteY0" fmla="*/ 0 h 660399"/>
                <a:gd name="connsiteX1" fmla="*/ 453232 w 1144588"/>
                <a:gd name="connsiteY1" fmla="*/ 30955 h 660399"/>
                <a:gd name="connsiteX2" fmla="*/ 565150 w 1144588"/>
                <a:gd name="connsiteY2" fmla="*/ 73818 h 660399"/>
                <a:gd name="connsiteX3" fmla="*/ 762000 w 1144588"/>
                <a:gd name="connsiteY3" fmla="*/ 192087 h 660399"/>
                <a:gd name="connsiteX4" fmla="*/ 934244 w 1144588"/>
                <a:gd name="connsiteY4" fmla="*/ 306387 h 660399"/>
                <a:gd name="connsiteX5" fmla="*/ 1144588 w 1144588"/>
                <a:gd name="connsiteY5" fmla="*/ 380999 h 660399"/>
                <a:gd name="connsiteX6" fmla="*/ 1127919 w 1144588"/>
                <a:gd name="connsiteY6" fmla="*/ 457199 h 660399"/>
                <a:gd name="connsiteX7" fmla="*/ 1079500 w 1144588"/>
                <a:gd name="connsiteY7" fmla="*/ 531018 h 660399"/>
                <a:gd name="connsiteX8" fmla="*/ 819150 w 1144588"/>
                <a:gd name="connsiteY8" fmla="*/ 531018 h 660399"/>
                <a:gd name="connsiteX9" fmla="*/ 755650 w 1144588"/>
                <a:gd name="connsiteY9" fmla="*/ 569118 h 660399"/>
                <a:gd name="connsiteX10" fmla="*/ 688975 w 1144588"/>
                <a:gd name="connsiteY10" fmla="*/ 660399 h 660399"/>
                <a:gd name="connsiteX11" fmla="*/ 571500 w 1144588"/>
                <a:gd name="connsiteY11" fmla="*/ 625474 h 660399"/>
                <a:gd name="connsiteX12" fmla="*/ 461169 w 1144588"/>
                <a:gd name="connsiteY12" fmla="*/ 569912 h 660399"/>
                <a:gd name="connsiteX13" fmla="*/ 349250 w 1144588"/>
                <a:gd name="connsiteY13" fmla="*/ 566736 h 660399"/>
                <a:gd name="connsiteX14" fmla="*/ 336550 w 1144588"/>
                <a:gd name="connsiteY14" fmla="*/ 600868 h 660399"/>
                <a:gd name="connsiteX15" fmla="*/ 238125 w 1144588"/>
                <a:gd name="connsiteY15" fmla="*/ 598487 h 660399"/>
                <a:gd name="connsiteX16" fmla="*/ 141288 w 1144588"/>
                <a:gd name="connsiteY16" fmla="*/ 619918 h 660399"/>
                <a:gd name="connsiteX17" fmla="*/ 38100 w 1144588"/>
                <a:gd name="connsiteY17" fmla="*/ 607218 h 660399"/>
                <a:gd name="connsiteX18" fmla="*/ 0 w 1144588"/>
                <a:gd name="connsiteY18" fmla="*/ 581818 h 660399"/>
                <a:gd name="connsiteX19" fmla="*/ 31750 w 1144588"/>
                <a:gd name="connsiteY19" fmla="*/ 550068 h 660399"/>
                <a:gd name="connsiteX20" fmla="*/ 11113 w 1144588"/>
                <a:gd name="connsiteY20" fmla="*/ 428625 h 660399"/>
                <a:gd name="connsiteX21" fmla="*/ 30956 w 1144588"/>
                <a:gd name="connsiteY21" fmla="*/ 317500 h 660399"/>
                <a:gd name="connsiteX22" fmla="*/ 73819 w 1144588"/>
                <a:gd name="connsiteY22" fmla="*/ 214311 h 660399"/>
                <a:gd name="connsiteX23" fmla="*/ 127794 w 1144588"/>
                <a:gd name="connsiteY23" fmla="*/ 142874 h 660399"/>
                <a:gd name="connsiteX24" fmla="*/ 192881 w 1144588"/>
                <a:gd name="connsiteY24" fmla="*/ 64293 h 660399"/>
                <a:gd name="connsiteX25" fmla="*/ 292893 w 1144588"/>
                <a:gd name="connsiteY25" fmla="*/ 791 h 660399"/>
                <a:gd name="connsiteX0" fmla="*/ 337344 w 1144588"/>
                <a:gd name="connsiteY0" fmla="*/ 0 h 660399"/>
                <a:gd name="connsiteX1" fmla="*/ 453232 w 1144588"/>
                <a:gd name="connsiteY1" fmla="*/ 30955 h 660399"/>
                <a:gd name="connsiteX2" fmla="*/ 565150 w 1144588"/>
                <a:gd name="connsiteY2" fmla="*/ 73818 h 660399"/>
                <a:gd name="connsiteX3" fmla="*/ 762000 w 1144588"/>
                <a:gd name="connsiteY3" fmla="*/ 192087 h 660399"/>
                <a:gd name="connsiteX4" fmla="*/ 934244 w 1144588"/>
                <a:gd name="connsiteY4" fmla="*/ 306387 h 660399"/>
                <a:gd name="connsiteX5" fmla="*/ 1144588 w 1144588"/>
                <a:gd name="connsiteY5" fmla="*/ 380999 h 660399"/>
                <a:gd name="connsiteX6" fmla="*/ 1127919 w 1144588"/>
                <a:gd name="connsiteY6" fmla="*/ 457199 h 660399"/>
                <a:gd name="connsiteX7" fmla="*/ 1079500 w 1144588"/>
                <a:gd name="connsiteY7" fmla="*/ 531018 h 660399"/>
                <a:gd name="connsiteX8" fmla="*/ 819150 w 1144588"/>
                <a:gd name="connsiteY8" fmla="*/ 531018 h 660399"/>
                <a:gd name="connsiteX9" fmla="*/ 755650 w 1144588"/>
                <a:gd name="connsiteY9" fmla="*/ 569118 h 660399"/>
                <a:gd name="connsiteX10" fmla="*/ 688975 w 1144588"/>
                <a:gd name="connsiteY10" fmla="*/ 660399 h 660399"/>
                <a:gd name="connsiteX11" fmla="*/ 571500 w 1144588"/>
                <a:gd name="connsiteY11" fmla="*/ 625474 h 660399"/>
                <a:gd name="connsiteX12" fmla="*/ 461169 w 1144588"/>
                <a:gd name="connsiteY12" fmla="*/ 569912 h 660399"/>
                <a:gd name="connsiteX13" fmla="*/ 349250 w 1144588"/>
                <a:gd name="connsiteY13" fmla="*/ 566736 h 660399"/>
                <a:gd name="connsiteX14" fmla="*/ 336550 w 1144588"/>
                <a:gd name="connsiteY14" fmla="*/ 600868 h 660399"/>
                <a:gd name="connsiteX15" fmla="*/ 223838 w 1144588"/>
                <a:gd name="connsiteY15" fmla="*/ 619918 h 660399"/>
                <a:gd name="connsiteX16" fmla="*/ 141288 w 1144588"/>
                <a:gd name="connsiteY16" fmla="*/ 619918 h 660399"/>
                <a:gd name="connsiteX17" fmla="*/ 38100 w 1144588"/>
                <a:gd name="connsiteY17" fmla="*/ 607218 h 660399"/>
                <a:gd name="connsiteX18" fmla="*/ 0 w 1144588"/>
                <a:gd name="connsiteY18" fmla="*/ 581818 h 660399"/>
                <a:gd name="connsiteX19" fmla="*/ 31750 w 1144588"/>
                <a:gd name="connsiteY19" fmla="*/ 550068 h 660399"/>
                <a:gd name="connsiteX20" fmla="*/ 11113 w 1144588"/>
                <a:gd name="connsiteY20" fmla="*/ 428625 h 660399"/>
                <a:gd name="connsiteX21" fmla="*/ 30956 w 1144588"/>
                <a:gd name="connsiteY21" fmla="*/ 317500 h 660399"/>
                <a:gd name="connsiteX22" fmla="*/ 73819 w 1144588"/>
                <a:gd name="connsiteY22" fmla="*/ 214311 h 660399"/>
                <a:gd name="connsiteX23" fmla="*/ 127794 w 1144588"/>
                <a:gd name="connsiteY23" fmla="*/ 142874 h 660399"/>
                <a:gd name="connsiteX24" fmla="*/ 192881 w 1144588"/>
                <a:gd name="connsiteY24" fmla="*/ 64293 h 660399"/>
                <a:gd name="connsiteX25" fmla="*/ 292893 w 1144588"/>
                <a:gd name="connsiteY25" fmla="*/ 791 h 660399"/>
                <a:gd name="connsiteX0" fmla="*/ 337344 w 1144588"/>
                <a:gd name="connsiteY0" fmla="*/ 0 h 669924"/>
                <a:gd name="connsiteX1" fmla="*/ 453232 w 1144588"/>
                <a:gd name="connsiteY1" fmla="*/ 30955 h 669924"/>
                <a:gd name="connsiteX2" fmla="*/ 565150 w 1144588"/>
                <a:gd name="connsiteY2" fmla="*/ 73818 h 669924"/>
                <a:gd name="connsiteX3" fmla="*/ 762000 w 1144588"/>
                <a:gd name="connsiteY3" fmla="*/ 192087 h 669924"/>
                <a:gd name="connsiteX4" fmla="*/ 934244 w 1144588"/>
                <a:gd name="connsiteY4" fmla="*/ 306387 h 669924"/>
                <a:gd name="connsiteX5" fmla="*/ 1144588 w 1144588"/>
                <a:gd name="connsiteY5" fmla="*/ 380999 h 669924"/>
                <a:gd name="connsiteX6" fmla="*/ 1127919 w 1144588"/>
                <a:gd name="connsiteY6" fmla="*/ 457199 h 669924"/>
                <a:gd name="connsiteX7" fmla="*/ 1079500 w 1144588"/>
                <a:gd name="connsiteY7" fmla="*/ 531018 h 669924"/>
                <a:gd name="connsiteX8" fmla="*/ 819150 w 1144588"/>
                <a:gd name="connsiteY8" fmla="*/ 531018 h 669924"/>
                <a:gd name="connsiteX9" fmla="*/ 755650 w 1144588"/>
                <a:gd name="connsiteY9" fmla="*/ 569118 h 669924"/>
                <a:gd name="connsiteX10" fmla="*/ 688975 w 1144588"/>
                <a:gd name="connsiteY10" fmla="*/ 660399 h 669924"/>
                <a:gd name="connsiteX11" fmla="*/ 571500 w 1144588"/>
                <a:gd name="connsiteY11" fmla="*/ 625474 h 669924"/>
                <a:gd name="connsiteX12" fmla="*/ 461169 w 1144588"/>
                <a:gd name="connsiteY12" fmla="*/ 569912 h 669924"/>
                <a:gd name="connsiteX13" fmla="*/ 349250 w 1144588"/>
                <a:gd name="connsiteY13" fmla="*/ 566736 h 669924"/>
                <a:gd name="connsiteX14" fmla="*/ 336550 w 1144588"/>
                <a:gd name="connsiteY14" fmla="*/ 600868 h 669924"/>
                <a:gd name="connsiteX15" fmla="*/ 223838 w 1144588"/>
                <a:gd name="connsiteY15" fmla="*/ 619918 h 669924"/>
                <a:gd name="connsiteX16" fmla="*/ 153194 w 1144588"/>
                <a:gd name="connsiteY16" fmla="*/ 669924 h 669924"/>
                <a:gd name="connsiteX17" fmla="*/ 38100 w 1144588"/>
                <a:gd name="connsiteY17" fmla="*/ 607218 h 669924"/>
                <a:gd name="connsiteX18" fmla="*/ 0 w 1144588"/>
                <a:gd name="connsiteY18" fmla="*/ 581818 h 669924"/>
                <a:gd name="connsiteX19" fmla="*/ 31750 w 1144588"/>
                <a:gd name="connsiteY19" fmla="*/ 550068 h 669924"/>
                <a:gd name="connsiteX20" fmla="*/ 11113 w 1144588"/>
                <a:gd name="connsiteY20" fmla="*/ 428625 h 669924"/>
                <a:gd name="connsiteX21" fmla="*/ 30956 w 1144588"/>
                <a:gd name="connsiteY21" fmla="*/ 317500 h 669924"/>
                <a:gd name="connsiteX22" fmla="*/ 73819 w 1144588"/>
                <a:gd name="connsiteY22" fmla="*/ 214311 h 669924"/>
                <a:gd name="connsiteX23" fmla="*/ 127794 w 1144588"/>
                <a:gd name="connsiteY23" fmla="*/ 142874 h 669924"/>
                <a:gd name="connsiteX24" fmla="*/ 192881 w 1144588"/>
                <a:gd name="connsiteY24" fmla="*/ 64293 h 669924"/>
                <a:gd name="connsiteX25" fmla="*/ 292893 w 1144588"/>
                <a:gd name="connsiteY25" fmla="*/ 791 h 669924"/>
                <a:gd name="connsiteX0" fmla="*/ 337344 w 1144588"/>
                <a:gd name="connsiteY0" fmla="*/ 0 h 753268"/>
                <a:gd name="connsiteX1" fmla="*/ 453232 w 1144588"/>
                <a:gd name="connsiteY1" fmla="*/ 30955 h 753268"/>
                <a:gd name="connsiteX2" fmla="*/ 565150 w 1144588"/>
                <a:gd name="connsiteY2" fmla="*/ 73818 h 753268"/>
                <a:gd name="connsiteX3" fmla="*/ 762000 w 1144588"/>
                <a:gd name="connsiteY3" fmla="*/ 192087 h 753268"/>
                <a:gd name="connsiteX4" fmla="*/ 934244 w 1144588"/>
                <a:gd name="connsiteY4" fmla="*/ 306387 h 753268"/>
                <a:gd name="connsiteX5" fmla="*/ 1144588 w 1144588"/>
                <a:gd name="connsiteY5" fmla="*/ 380999 h 753268"/>
                <a:gd name="connsiteX6" fmla="*/ 1127919 w 1144588"/>
                <a:gd name="connsiteY6" fmla="*/ 457199 h 753268"/>
                <a:gd name="connsiteX7" fmla="*/ 1079500 w 1144588"/>
                <a:gd name="connsiteY7" fmla="*/ 531018 h 753268"/>
                <a:gd name="connsiteX8" fmla="*/ 819150 w 1144588"/>
                <a:gd name="connsiteY8" fmla="*/ 531018 h 753268"/>
                <a:gd name="connsiteX9" fmla="*/ 755650 w 1144588"/>
                <a:gd name="connsiteY9" fmla="*/ 569118 h 753268"/>
                <a:gd name="connsiteX10" fmla="*/ 688975 w 1144588"/>
                <a:gd name="connsiteY10" fmla="*/ 660399 h 753268"/>
                <a:gd name="connsiteX11" fmla="*/ 571500 w 1144588"/>
                <a:gd name="connsiteY11" fmla="*/ 625474 h 753268"/>
                <a:gd name="connsiteX12" fmla="*/ 461169 w 1144588"/>
                <a:gd name="connsiteY12" fmla="*/ 569912 h 753268"/>
                <a:gd name="connsiteX13" fmla="*/ 349250 w 1144588"/>
                <a:gd name="connsiteY13" fmla="*/ 566736 h 753268"/>
                <a:gd name="connsiteX14" fmla="*/ 336550 w 1144588"/>
                <a:gd name="connsiteY14" fmla="*/ 600868 h 753268"/>
                <a:gd name="connsiteX15" fmla="*/ 183356 w 1144588"/>
                <a:gd name="connsiteY15" fmla="*/ 753268 h 753268"/>
                <a:gd name="connsiteX16" fmla="*/ 153194 w 1144588"/>
                <a:gd name="connsiteY16" fmla="*/ 669924 h 753268"/>
                <a:gd name="connsiteX17" fmla="*/ 38100 w 1144588"/>
                <a:gd name="connsiteY17" fmla="*/ 607218 h 753268"/>
                <a:gd name="connsiteX18" fmla="*/ 0 w 1144588"/>
                <a:gd name="connsiteY18" fmla="*/ 581818 h 753268"/>
                <a:gd name="connsiteX19" fmla="*/ 31750 w 1144588"/>
                <a:gd name="connsiteY19" fmla="*/ 550068 h 753268"/>
                <a:gd name="connsiteX20" fmla="*/ 11113 w 1144588"/>
                <a:gd name="connsiteY20" fmla="*/ 428625 h 753268"/>
                <a:gd name="connsiteX21" fmla="*/ 30956 w 1144588"/>
                <a:gd name="connsiteY21" fmla="*/ 317500 h 753268"/>
                <a:gd name="connsiteX22" fmla="*/ 73819 w 1144588"/>
                <a:gd name="connsiteY22" fmla="*/ 214311 h 753268"/>
                <a:gd name="connsiteX23" fmla="*/ 127794 w 1144588"/>
                <a:gd name="connsiteY23" fmla="*/ 142874 h 753268"/>
                <a:gd name="connsiteX24" fmla="*/ 192881 w 1144588"/>
                <a:gd name="connsiteY24" fmla="*/ 64293 h 753268"/>
                <a:gd name="connsiteX25" fmla="*/ 292893 w 1144588"/>
                <a:gd name="connsiteY25" fmla="*/ 791 h 753268"/>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71500 w 1144588"/>
                <a:gd name="connsiteY11" fmla="*/ 625474 h 793749"/>
                <a:gd name="connsiteX12" fmla="*/ 461169 w 1144588"/>
                <a:gd name="connsiteY12" fmla="*/ 569912 h 793749"/>
                <a:gd name="connsiteX13" fmla="*/ 349250 w 1144588"/>
                <a:gd name="connsiteY13" fmla="*/ 566736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71500 w 1144588"/>
                <a:gd name="connsiteY11" fmla="*/ 625474 h 793749"/>
                <a:gd name="connsiteX12" fmla="*/ 461169 w 1144588"/>
                <a:gd name="connsiteY12" fmla="*/ 569912 h 793749"/>
                <a:gd name="connsiteX13" fmla="*/ 349250 w 1144588"/>
                <a:gd name="connsiteY13" fmla="*/ 566736 h 793749"/>
                <a:gd name="connsiteX14" fmla="*/ 404719 w 1144588"/>
                <a:gd name="connsiteY14" fmla="*/ 664513 h 793749"/>
                <a:gd name="connsiteX15" fmla="*/ 317500 w 1144588"/>
                <a:gd name="connsiteY15" fmla="*/ 793749 h 793749"/>
                <a:gd name="connsiteX16" fmla="*/ 183356 w 1144588"/>
                <a:gd name="connsiteY16" fmla="*/ 753268 h 793749"/>
                <a:gd name="connsiteX17" fmla="*/ 153194 w 1144588"/>
                <a:gd name="connsiteY17" fmla="*/ 669924 h 793749"/>
                <a:gd name="connsiteX18" fmla="*/ 38100 w 1144588"/>
                <a:gd name="connsiteY18" fmla="*/ 607218 h 793749"/>
                <a:gd name="connsiteX19" fmla="*/ 0 w 1144588"/>
                <a:gd name="connsiteY19" fmla="*/ 581818 h 793749"/>
                <a:gd name="connsiteX20" fmla="*/ 31750 w 1144588"/>
                <a:gd name="connsiteY20" fmla="*/ 550068 h 793749"/>
                <a:gd name="connsiteX21" fmla="*/ 11113 w 1144588"/>
                <a:gd name="connsiteY21" fmla="*/ 428625 h 793749"/>
                <a:gd name="connsiteX22" fmla="*/ 30956 w 1144588"/>
                <a:gd name="connsiteY22" fmla="*/ 317500 h 793749"/>
                <a:gd name="connsiteX23" fmla="*/ 73819 w 1144588"/>
                <a:gd name="connsiteY23" fmla="*/ 214311 h 793749"/>
                <a:gd name="connsiteX24" fmla="*/ 127794 w 1144588"/>
                <a:gd name="connsiteY24" fmla="*/ 142874 h 793749"/>
                <a:gd name="connsiteX25" fmla="*/ 192881 w 1144588"/>
                <a:gd name="connsiteY25" fmla="*/ 64293 h 793749"/>
                <a:gd name="connsiteX26" fmla="*/ 292893 w 1144588"/>
                <a:gd name="connsiteY26"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71500 w 1144588"/>
                <a:gd name="connsiteY11" fmla="*/ 625474 h 793749"/>
                <a:gd name="connsiteX12" fmla="*/ 461169 w 1144588"/>
                <a:gd name="connsiteY12" fmla="*/ 569912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71500 w 1144588"/>
                <a:gd name="connsiteY11" fmla="*/ 625474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29382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26231 w 1133475"/>
                <a:gd name="connsiteY0" fmla="*/ 0 h 793749"/>
                <a:gd name="connsiteX1" fmla="*/ 442119 w 1133475"/>
                <a:gd name="connsiteY1" fmla="*/ 30955 h 793749"/>
                <a:gd name="connsiteX2" fmla="*/ 554037 w 1133475"/>
                <a:gd name="connsiteY2" fmla="*/ 73818 h 793749"/>
                <a:gd name="connsiteX3" fmla="*/ 750887 w 1133475"/>
                <a:gd name="connsiteY3" fmla="*/ 192087 h 793749"/>
                <a:gd name="connsiteX4" fmla="*/ 923131 w 1133475"/>
                <a:gd name="connsiteY4" fmla="*/ 306387 h 793749"/>
                <a:gd name="connsiteX5" fmla="*/ 1133475 w 1133475"/>
                <a:gd name="connsiteY5" fmla="*/ 380999 h 793749"/>
                <a:gd name="connsiteX6" fmla="*/ 1116806 w 1133475"/>
                <a:gd name="connsiteY6" fmla="*/ 457199 h 793749"/>
                <a:gd name="connsiteX7" fmla="*/ 1068387 w 1133475"/>
                <a:gd name="connsiteY7" fmla="*/ 531018 h 793749"/>
                <a:gd name="connsiteX8" fmla="*/ 808037 w 1133475"/>
                <a:gd name="connsiteY8" fmla="*/ 531018 h 793749"/>
                <a:gd name="connsiteX9" fmla="*/ 744537 w 1133475"/>
                <a:gd name="connsiteY9" fmla="*/ 569118 h 793749"/>
                <a:gd name="connsiteX10" fmla="*/ 668337 w 1133475"/>
                <a:gd name="connsiteY10" fmla="*/ 674687 h 793749"/>
                <a:gd name="connsiteX11" fmla="*/ 550862 w 1133475"/>
                <a:gd name="connsiteY11" fmla="*/ 642143 h 793749"/>
                <a:gd name="connsiteX12" fmla="*/ 440531 w 1133475"/>
                <a:gd name="connsiteY12" fmla="*/ 634206 h 793749"/>
                <a:gd name="connsiteX13" fmla="*/ 393606 w 1133475"/>
                <a:gd name="connsiteY13" fmla="*/ 664513 h 793749"/>
                <a:gd name="connsiteX14" fmla="*/ 306387 w 1133475"/>
                <a:gd name="connsiteY14" fmla="*/ 793749 h 793749"/>
                <a:gd name="connsiteX15" fmla="*/ 172243 w 1133475"/>
                <a:gd name="connsiteY15" fmla="*/ 753268 h 793749"/>
                <a:gd name="connsiteX16" fmla="*/ 118269 w 1133475"/>
                <a:gd name="connsiteY16" fmla="*/ 669924 h 793749"/>
                <a:gd name="connsiteX17" fmla="*/ 26987 w 1133475"/>
                <a:gd name="connsiteY17" fmla="*/ 607218 h 793749"/>
                <a:gd name="connsiteX18" fmla="*/ 20637 w 1133475"/>
                <a:gd name="connsiteY18" fmla="*/ 550068 h 793749"/>
                <a:gd name="connsiteX19" fmla="*/ 0 w 1133475"/>
                <a:gd name="connsiteY19" fmla="*/ 428625 h 793749"/>
                <a:gd name="connsiteX20" fmla="*/ 19843 w 1133475"/>
                <a:gd name="connsiteY20" fmla="*/ 317500 h 793749"/>
                <a:gd name="connsiteX21" fmla="*/ 62706 w 1133475"/>
                <a:gd name="connsiteY21" fmla="*/ 214311 h 793749"/>
                <a:gd name="connsiteX22" fmla="*/ 116681 w 1133475"/>
                <a:gd name="connsiteY22" fmla="*/ 142874 h 793749"/>
                <a:gd name="connsiteX23" fmla="*/ 181768 w 1133475"/>
                <a:gd name="connsiteY23" fmla="*/ 64293 h 793749"/>
                <a:gd name="connsiteX24" fmla="*/ 281780 w 1133475"/>
                <a:gd name="connsiteY24" fmla="*/ 791 h 793749"/>
                <a:gd name="connsiteX0" fmla="*/ 326231 w 1133475"/>
                <a:gd name="connsiteY0" fmla="*/ 0 h 793749"/>
                <a:gd name="connsiteX1" fmla="*/ 442119 w 1133475"/>
                <a:gd name="connsiteY1" fmla="*/ 30955 h 793749"/>
                <a:gd name="connsiteX2" fmla="*/ 554037 w 1133475"/>
                <a:gd name="connsiteY2" fmla="*/ 73818 h 793749"/>
                <a:gd name="connsiteX3" fmla="*/ 750887 w 1133475"/>
                <a:gd name="connsiteY3" fmla="*/ 192087 h 793749"/>
                <a:gd name="connsiteX4" fmla="*/ 923131 w 1133475"/>
                <a:gd name="connsiteY4" fmla="*/ 306387 h 793749"/>
                <a:gd name="connsiteX5" fmla="*/ 1133475 w 1133475"/>
                <a:gd name="connsiteY5" fmla="*/ 380999 h 793749"/>
                <a:gd name="connsiteX6" fmla="*/ 1116806 w 1133475"/>
                <a:gd name="connsiteY6" fmla="*/ 457199 h 793749"/>
                <a:gd name="connsiteX7" fmla="*/ 1068387 w 1133475"/>
                <a:gd name="connsiteY7" fmla="*/ 531018 h 793749"/>
                <a:gd name="connsiteX8" fmla="*/ 808037 w 1133475"/>
                <a:gd name="connsiteY8" fmla="*/ 531018 h 793749"/>
                <a:gd name="connsiteX9" fmla="*/ 744537 w 1133475"/>
                <a:gd name="connsiteY9" fmla="*/ 569118 h 793749"/>
                <a:gd name="connsiteX10" fmla="*/ 668337 w 1133475"/>
                <a:gd name="connsiteY10" fmla="*/ 674687 h 793749"/>
                <a:gd name="connsiteX11" fmla="*/ 550862 w 1133475"/>
                <a:gd name="connsiteY11" fmla="*/ 642143 h 793749"/>
                <a:gd name="connsiteX12" fmla="*/ 440531 w 1133475"/>
                <a:gd name="connsiteY12" fmla="*/ 634206 h 793749"/>
                <a:gd name="connsiteX13" fmla="*/ 393606 w 1133475"/>
                <a:gd name="connsiteY13" fmla="*/ 664513 h 793749"/>
                <a:gd name="connsiteX14" fmla="*/ 306387 w 1133475"/>
                <a:gd name="connsiteY14" fmla="*/ 793749 h 793749"/>
                <a:gd name="connsiteX15" fmla="*/ 172243 w 1133475"/>
                <a:gd name="connsiteY15" fmla="*/ 753268 h 793749"/>
                <a:gd name="connsiteX16" fmla="*/ 118269 w 1133475"/>
                <a:gd name="connsiteY16" fmla="*/ 669924 h 793749"/>
                <a:gd name="connsiteX17" fmla="*/ 26987 w 1133475"/>
                <a:gd name="connsiteY17" fmla="*/ 607218 h 793749"/>
                <a:gd name="connsiteX18" fmla="*/ 20637 w 1133475"/>
                <a:gd name="connsiteY18" fmla="*/ 550068 h 793749"/>
                <a:gd name="connsiteX19" fmla="*/ 0 w 1133475"/>
                <a:gd name="connsiteY19" fmla="*/ 428625 h 793749"/>
                <a:gd name="connsiteX20" fmla="*/ 19843 w 1133475"/>
                <a:gd name="connsiteY20" fmla="*/ 317500 h 793749"/>
                <a:gd name="connsiteX21" fmla="*/ 62706 w 1133475"/>
                <a:gd name="connsiteY21" fmla="*/ 214311 h 793749"/>
                <a:gd name="connsiteX22" fmla="*/ 116681 w 1133475"/>
                <a:gd name="connsiteY22" fmla="*/ 142874 h 793749"/>
                <a:gd name="connsiteX23" fmla="*/ 181768 w 1133475"/>
                <a:gd name="connsiteY23" fmla="*/ 64293 h 793749"/>
                <a:gd name="connsiteX24" fmla="*/ 281780 w 1133475"/>
                <a:gd name="connsiteY24" fmla="*/ 791 h 793749"/>
                <a:gd name="connsiteX0" fmla="*/ 326231 w 1140367"/>
                <a:gd name="connsiteY0" fmla="*/ 0 h 793749"/>
                <a:gd name="connsiteX1" fmla="*/ 442119 w 1140367"/>
                <a:gd name="connsiteY1" fmla="*/ 30955 h 793749"/>
                <a:gd name="connsiteX2" fmla="*/ 554037 w 1140367"/>
                <a:gd name="connsiteY2" fmla="*/ 73818 h 793749"/>
                <a:gd name="connsiteX3" fmla="*/ 750887 w 1140367"/>
                <a:gd name="connsiteY3" fmla="*/ 192087 h 793749"/>
                <a:gd name="connsiteX4" fmla="*/ 923131 w 1140367"/>
                <a:gd name="connsiteY4" fmla="*/ 306387 h 793749"/>
                <a:gd name="connsiteX5" fmla="*/ 1133475 w 1140367"/>
                <a:gd name="connsiteY5" fmla="*/ 380999 h 793749"/>
                <a:gd name="connsiteX6" fmla="*/ 1116806 w 1140367"/>
                <a:gd name="connsiteY6" fmla="*/ 457199 h 793749"/>
                <a:gd name="connsiteX7" fmla="*/ 1068387 w 1140367"/>
                <a:gd name="connsiteY7" fmla="*/ 531018 h 793749"/>
                <a:gd name="connsiteX8" fmla="*/ 808037 w 1140367"/>
                <a:gd name="connsiteY8" fmla="*/ 531018 h 793749"/>
                <a:gd name="connsiteX9" fmla="*/ 744537 w 1140367"/>
                <a:gd name="connsiteY9" fmla="*/ 569118 h 793749"/>
                <a:gd name="connsiteX10" fmla="*/ 668337 w 1140367"/>
                <a:gd name="connsiteY10" fmla="*/ 674687 h 793749"/>
                <a:gd name="connsiteX11" fmla="*/ 550862 w 1140367"/>
                <a:gd name="connsiteY11" fmla="*/ 642143 h 793749"/>
                <a:gd name="connsiteX12" fmla="*/ 440531 w 1140367"/>
                <a:gd name="connsiteY12" fmla="*/ 634206 h 793749"/>
                <a:gd name="connsiteX13" fmla="*/ 393606 w 1140367"/>
                <a:gd name="connsiteY13" fmla="*/ 664513 h 793749"/>
                <a:gd name="connsiteX14" fmla="*/ 306387 w 1140367"/>
                <a:gd name="connsiteY14" fmla="*/ 793749 h 793749"/>
                <a:gd name="connsiteX15" fmla="*/ 172243 w 1140367"/>
                <a:gd name="connsiteY15" fmla="*/ 753268 h 793749"/>
                <a:gd name="connsiteX16" fmla="*/ 118269 w 1140367"/>
                <a:gd name="connsiteY16" fmla="*/ 669924 h 793749"/>
                <a:gd name="connsiteX17" fmla="*/ 26987 w 1140367"/>
                <a:gd name="connsiteY17" fmla="*/ 607218 h 793749"/>
                <a:gd name="connsiteX18" fmla="*/ 20637 w 1140367"/>
                <a:gd name="connsiteY18" fmla="*/ 550068 h 793749"/>
                <a:gd name="connsiteX19" fmla="*/ 0 w 1140367"/>
                <a:gd name="connsiteY19" fmla="*/ 428625 h 793749"/>
                <a:gd name="connsiteX20" fmla="*/ 19843 w 1140367"/>
                <a:gd name="connsiteY20" fmla="*/ 317500 h 793749"/>
                <a:gd name="connsiteX21" fmla="*/ 62706 w 1140367"/>
                <a:gd name="connsiteY21" fmla="*/ 214311 h 793749"/>
                <a:gd name="connsiteX22" fmla="*/ 116681 w 1140367"/>
                <a:gd name="connsiteY22" fmla="*/ 142874 h 793749"/>
                <a:gd name="connsiteX23" fmla="*/ 181768 w 1140367"/>
                <a:gd name="connsiteY23" fmla="*/ 64293 h 793749"/>
                <a:gd name="connsiteX24" fmla="*/ 281780 w 1140367"/>
                <a:gd name="connsiteY24" fmla="*/ 791 h 79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0367" h="793749">
                  <a:moveTo>
                    <a:pt x="326231" y="0"/>
                  </a:moveTo>
                  <a:lnTo>
                    <a:pt x="442119" y="30955"/>
                  </a:lnTo>
                  <a:lnTo>
                    <a:pt x="554037" y="73818"/>
                  </a:lnTo>
                  <a:lnTo>
                    <a:pt x="750887" y="192087"/>
                  </a:lnTo>
                  <a:lnTo>
                    <a:pt x="923131" y="306387"/>
                  </a:lnTo>
                  <a:cubicBezTo>
                    <a:pt x="993246" y="331258"/>
                    <a:pt x="1072885" y="313265"/>
                    <a:pt x="1133475" y="380999"/>
                  </a:cubicBezTo>
                  <a:cubicBezTo>
                    <a:pt x="1154113" y="439737"/>
                    <a:pt x="1122362" y="431799"/>
                    <a:pt x="1116806" y="457199"/>
                  </a:cubicBezTo>
                  <a:lnTo>
                    <a:pt x="1068387" y="531018"/>
                  </a:lnTo>
                  <a:lnTo>
                    <a:pt x="808037" y="531018"/>
                  </a:lnTo>
                  <a:lnTo>
                    <a:pt x="744537" y="569118"/>
                  </a:lnTo>
                  <a:cubicBezTo>
                    <a:pt x="719137" y="604308"/>
                    <a:pt x="719930" y="641878"/>
                    <a:pt x="668337" y="674687"/>
                  </a:cubicBezTo>
                  <a:cubicBezTo>
                    <a:pt x="612510" y="682889"/>
                    <a:pt x="590020" y="652991"/>
                    <a:pt x="550862" y="642143"/>
                  </a:cubicBezTo>
                  <a:lnTo>
                    <a:pt x="440531" y="634206"/>
                  </a:lnTo>
                  <a:cubicBezTo>
                    <a:pt x="412734" y="640712"/>
                    <a:pt x="417551" y="627207"/>
                    <a:pt x="393606" y="664513"/>
                  </a:cubicBezTo>
                  <a:cubicBezTo>
                    <a:pt x="364533" y="707592"/>
                    <a:pt x="361653" y="753051"/>
                    <a:pt x="306387" y="793749"/>
                  </a:cubicBezTo>
                  <a:cubicBezTo>
                    <a:pt x="240241" y="782636"/>
                    <a:pt x="216958" y="766762"/>
                    <a:pt x="172243" y="753268"/>
                  </a:cubicBezTo>
                  <a:lnTo>
                    <a:pt x="118269" y="669924"/>
                  </a:lnTo>
                  <a:lnTo>
                    <a:pt x="26987" y="607218"/>
                  </a:lnTo>
                  <a:lnTo>
                    <a:pt x="20637" y="550068"/>
                  </a:lnTo>
                  <a:lnTo>
                    <a:pt x="0" y="428625"/>
                  </a:lnTo>
                  <a:lnTo>
                    <a:pt x="19843" y="317500"/>
                  </a:lnTo>
                  <a:lnTo>
                    <a:pt x="62706" y="214311"/>
                  </a:lnTo>
                  <a:lnTo>
                    <a:pt x="116681" y="142874"/>
                  </a:lnTo>
                  <a:lnTo>
                    <a:pt x="181768" y="64293"/>
                  </a:lnTo>
                  <a:lnTo>
                    <a:pt x="281780" y="791"/>
                  </a:lnTo>
                </a:path>
              </a:pathLst>
            </a:custGeom>
            <a:noFill/>
            <a:ln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5" name="フリーフォーム 74"/>
            <p:cNvSpPr/>
            <p:nvPr/>
          </p:nvSpPr>
          <p:spPr>
            <a:xfrm>
              <a:off x="1631540" y="1341993"/>
              <a:ext cx="1133322" cy="754857"/>
            </a:xfrm>
            <a:custGeom>
              <a:avLst/>
              <a:gdLst>
                <a:gd name="connsiteX0" fmla="*/ 114300 w 1111250"/>
                <a:gd name="connsiteY0" fmla="*/ 0 h 857250"/>
                <a:gd name="connsiteX1" fmla="*/ 44450 w 1111250"/>
                <a:gd name="connsiteY1" fmla="*/ 165100 h 857250"/>
                <a:gd name="connsiteX2" fmla="*/ 12700 w 1111250"/>
                <a:gd name="connsiteY2" fmla="*/ 330200 h 857250"/>
                <a:gd name="connsiteX3" fmla="*/ 0 w 1111250"/>
                <a:gd name="connsiteY3" fmla="*/ 628650 h 857250"/>
                <a:gd name="connsiteX4" fmla="*/ 19050 w 1111250"/>
                <a:gd name="connsiteY4" fmla="*/ 742950 h 857250"/>
                <a:gd name="connsiteX5" fmla="*/ 57150 w 1111250"/>
                <a:gd name="connsiteY5" fmla="*/ 781050 h 857250"/>
                <a:gd name="connsiteX6" fmla="*/ 133350 w 1111250"/>
                <a:gd name="connsiteY6" fmla="*/ 781050 h 857250"/>
                <a:gd name="connsiteX7" fmla="*/ 209550 w 1111250"/>
                <a:gd name="connsiteY7" fmla="*/ 717550 h 857250"/>
                <a:gd name="connsiteX8" fmla="*/ 285750 w 1111250"/>
                <a:gd name="connsiteY8" fmla="*/ 679450 h 857250"/>
                <a:gd name="connsiteX9" fmla="*/ 381000 w 1111250"/>
                <a:gd name="connsiteY9" fmla="*/ 730250 h 857250"/>
                <a:gd name="connsiteX10" fmla="*/ 463550 w 1111250"/>
                <a:gd name="connsiteY10" fmla="*/ 800100 h 857250"/>
                <a:gd name="connsiteX11" fmla="*/ 520700 w 1111250"/>
                <a:gd name="connsiteY11" fmla="*/ 850900 h 857250"/>
                <a:gd name="connsiteX12" fmla="*/ 660400 w 1111250"/>
                <a:gd name="connsiteY12" fmla="*/ 857250 h 857250"/>
                <a:gd name="connsiteX13" fmla="*/ 844550 w 1111250"/>
                <a:gd name="connsiteY13" fmla="*/ 819150 h 857250"/>
                <a:gd name="connsiteX14" fmla="*/ 1041400 w 1111250"/>
                <a:gd name="connsiteY14" fmla="*/ 692150 h 857250"/>
                <a:gd name="connsiteX15" fmla="*/ 1104900 w 1111250"/>
                <a:gd name="connsiteY15" fmla="*/ 546100 h 857250"/>
                <a:gd name="connsiteX16" fmla="*/ 1111250 w 1111250"/>
                <a:gd name="connsiteY16" fmla="*/ 400050 h 857250"/>
                <a:gd name="connsiteX17" fmla="*/ 971550 w 1111250"/>
                <a:gd name="connsiteY17" fmla="*/ 323850 h 857250"/>
                <a:gd name="connsiteX18" fmla="*/ 876300 w 1111250"/>
                <a:gd name="connsiteY18" fmla="*/ 311150 h 857250"/>
                <a:gd name="connsiteX19" fmla="*/ 768350 w 1111250"/>
                <a:gd name="connsiteY19" fmla="*/ 323850 h 857250"/>
                <a:gd name="connsiteX20" fmla="*/ 692150 w 1111250"/>
                <a:gd name="connsiteY20" fmla="*/ 304800 h 857250"/>
                <a:gd name="connsiteX21" fmla="*/ 666750 w 1111250"/>
                <a:gd name="connsiteY21" fmla="*/ 241300 h 857250"/>
                <a:gd name="connsiteX22" fmla="*/ 666750 w 1111250"/>
                <a:gd name="connsiteY22" fmla="*/ 152400 h 857250"/>
                <a:gd name="connsiteX23" fmla="*/ 635000 w 1111250"/>
                <a:gd name="connsiteY23" fmla="*/ 88900 h 857250"/>
                <a:gd name="connsiteX24" fmla="*/ 539750 w 1111250"/>
                <a:gd name="connsiteY24" fmla="*/ 63500 h 857250"/>
                <a:gd name="connsiteX25" fmla="*/ 476250 w 1111250"/>
                <a:gd name="connsiteY25" fmla="*/ 44450 h 857250"/>
                <a:gd name="connsiteX26" fmla="*/ 387350 w 1111250"/>
                <a:gd name="connsiteY26" fmla="*/ 57150 h 857250"/>
                <a:gd name="connsiteX27" fmla="*/ 279400 w 1111250"/>
                <a:gd name="connsiteY27" fmla="*/ 76200 h 857250"/>
                <a:gd name="connsiteX28" fmla="*/ 114300 w 1111250"/>
                <a:gd name="connsiteY28" fmla="*/ 0 h 857250"/>
                <a:gd name="connsiteX0" fmla="*/ 114300 w 1111250"/>
                <a:gd name="connsiteY0" fmla="*/ 0 h 857250"/>
                <a:gd name="connsiteX1" fmla="*/ 44450 w 1111250"/>
                <a:gd name="connsiteY1" fmla="*/ 165100 h 857250"/>
                <a:gd name="connsiteX2" fmla="*/ 12700 w 1111250"/>
                <a:gd name="connsiteY2" fmla="*/ 330200 h 857250"/>
                <a:gd name="connsiteX3" fmla="*/ 0 w 1111250"/>
                <a:gd name="connsiteY3" fmla="*/ 628650 h 857250"/>
                <a:gd name="connsiteX4" fmla="*/ 19050 w 1111250"/>
                <a:gd name="connsiteY4" fmla="*/ 742950 h 857250"/>
                <a:gd name="connsiteX5" fmla="*/ 57150 w 1111250"/>
                <a:gd name="connsiteY5" fmla="*/ 781050 h 857250"/>
                <a:gd name="connsiteX6" fmla="*/ 133350 w 1111250"/>
                <a:gd name="connsiteY6" fmla="*/ 781050 h 857250"/>
                <a:gd name="connsiteX7" fmla="*/ 209550 w 1111250"/>
                <a:gd name="connsiteY7" fmla="*/ 717550 h 857250"/>
                <a:gd name="connsiteX8" fmla="*/ 285750 w 1111250"/>
                <a:gd name="connsiteY8" fmla="*/ 679450 h 857250"/>
                <a:gd name="connsiteX9" fmla="*/ 381000 w 1111250"/>
                <a:gd name="connsiteY9" fmla="*/ 730250 h 857250"/>
                <a:gd name="connsiteX10" fmla="*/ 463550 w 1111250"/>
                <a:gd name="connsiteY10" fmla="*/ 800100 h 857250"/>
                <a:gd name="connsiteX11" fmla="*/ 520700 w 1111250"/>
                <a:gd name="connsiteY11" fmla="*/ 850900 h 857250"/>
                <a:gd name="connsiteX12" fmla="*/ 660400 w 1111250"/>
                <a:gd name="connsiteY12" fmla="*/ 857250 h 857250"/>
                <a:gd name="connsiteX13" fmla="*/ 844550 w 1111250"/>
                <a:gd name="connsiteY13" fmla="*/ 819150 h 857250"/>
                <a:gd name="connsiteX14" fmla="*/ 1041400 w 1111250"/>
                <a:gd name="connsiteY14" fmla="*/ 692150 h 857250"/>
                <a:gd name="connsiteX15" fmla="*/ 1104900 w 1111250"/>
                <a:gd name="connsiteY15" fmla="*/ 546100 h 857250"/>
                <a:gd name="connsiteX16" fmla="*/ 1111250 w 1111250"/>
                <a:gd name="connsiteY16" fmla="*/ 400050 h 857250"/>
                <a:gd name="connsiteX17" fmla="*/ 971550 w 1111250"/>
                <a:gd name="connsiteY17" fmla="*/ 323850 h 857250"/>
                <a:gd name="connsiteX18" fmla="*/ 876300 w 1111250"/>
                <a:gd name="connsiteY18" fmla="*/ 311150 h 857250"/>
                <a:gd name="connsiteX19" fmla="*/ 811212 w 1111250"/>
                <a:gd name="connsiteY19" fmla="*/ 369093 h 857250"/>
                <a:gd name="connsiteX20" fmla="*/ 692150 w 1111250"/>
                <a:gd name="connsiteY20" fmla="*/ 304800 h 857250"/>
                <a:gd name="connsiteX21" fmla="*/ 666750 w 1111250"/>
                <a:gd name="connsiteY21" fmla="*/ 241300 h 857250"/>
                <a:gd name="connsiteX22" fmla="*/ 666750 w 1111250"/>
                <a:gd name="connsiteY22" fmla="*/ 152400 h 857250"/>
                <a:gd name="connsiteX23" fmla="*/ 635000 w 1111250"/>
                <a:gd name="connsiteY23" fmla="*/ 88900 h 857250"/>
                <a:gd name="connsiteX24" fmla="*/ 539750 w 1111250"/>
                <a:gd name="connsiteY24" fmla="*/ 63500 h 857250"/>
                <a:gd name="connsiteX25" fmla="*/ 476250 w 1111250"/>
                <a:gd name="connsiteY25" fmla="*/ 44450 h 857250"/>
                <a:gd name="connsiteX26" fmla="*/ 387350 w 1111250"/>
                <a:gd name="connsiteY26" fmla="*/ 57150 h 857250"/>
                <a:gd name="connsiteX27" fmla="*/ 279400 w 1111250"/>
                <a:gd name="connsiteY27" fmla="*/ 76200 h 857250"/>
                <a:gd name="connsiteX28" fmla="*/ 114300 w 1111250"/>
                <a:gd name="connsiteY28" fmla="*/ 0 h 857250"/>
                <a:gd name="connsiteX0" fmla="*/ 114300 w 1111250"/>
                <a:gd name="connsiteY0" fmla="*/ 0 h 857250"/>
                <a:gd name="connsiteX1" fmla="*/ 44450 w 1111250"/>
                <a:gd name="connsiteY1" fmla="*/ 165100 h 857250"/>
                <a:gd name="connsiteX2" fmla="*/ 12700 w 1111250"/>
                <a:gd name="connsiteY2" fmla="*/ 330200 h 857250"/>
                <a:gd name="connsiteX3" fmla="*/ 0 w 1111250"/>
                <a:gd name="connsiteY3" fmla="*/ 628650 h 857250"/>
                <a:gd name="connsiteX4" fmla="*/ 19050 w 1111250"/>
                <a:gd name="connsiteY4" fmla="*/ 742950 h 857250"/>
                <a:gd name="connsiteX5" fmla="*/ 57150 w 1111250"/>
                <a:gd name="connsiteY5" fmla="*/ 781050 h 857250"/>
                <a:gd name="connsiteX6" fmla="*/ 133350 w 1111250"/>
                <a:gd name="connsiteY6" fmla="*/ 781050 h 857250"/>
                <a:gd name="connsiteX7" fmla="*/ 209550 w 1111250"/>
                <a:gd name="connsiteY7" fmla="*/ 717550 h 857250"/>
                <a:gd name="connsiteX8" fmla="*/ 285750 w 1111250"/>
                <a:gd name="connsiteY8" fmla="*/ 679450 h 857250"/>
                <a:gd name="connsiteX9" fmla="*/ 381000 w 1111250"/>
                <a:gd name="connsiteY9" fmla="*/ 730250 h 857250"/>
                <a:gd name="connsiteX10" fmla="*/ 463550 w 1111250"/>
                <a:gd name="connsiteY10" fmla="*/ 800100 h 857250"/>
                <a:gd name="connsiteX11" fmla="*/ 520700 w 1111250"/>
                <a:gd name="connsiteY11" fmla="*/ 850900 h 857250"/>
                <a:gd name="connsiteX12" fmla="*/ 660400 w 1111250"/>
                <a:gd name="connsiteY12" fmla="*/ 857250 h 857250"/>
                <a:gd name="connsiteX13" fmla="*/ 844550 w 1111250"/>
                <a:gd name="connsiteY13" fmla="*/ 819150 h 857250"/>
                <a:gd name="connsiteX14" fmla="*/ 1031875 w 1111250"/>
                <a:gd name="connsiteY14" fmla="*/ 742156 h 857250"/>
                <a:gd name="connsiteX15" fmla="*/ 1104900 w 1111250"/>
                <a:gd name="connsiteY15" fmla="*/ 546100 h 857250"/>
                <a:gd name="connsiteX16" fmla="*/ 1111250 w 1111250"/>
                <a:gd name="connsiteY16" fmla="*/ 400050 h 857250"/>
                <a:gd name="connsiteX17" fmla="*/ 971550 w 1111250"/>
                <a:gd name="connsiteY17" fmla="*/ 323850 h 857250"/>
                <a:gd name="connsiteX18" fmla="*/ 876300 w 1111250"/>
                <a:gd name="connsiteY18" fmla="*/ 311150 h 857250"/>
                <a:gd name="connsiteX19" fmla="*/ 811212 w 1111250"/>
                <a:gd name="connsiteY19" fmla="*/ 369093 h 857250"/>
                <a:gd name="connsiteX20" fmla="*/ 692150 w 1111250"/>
                <a:gd name="connsiteY20" fmla="*/ 304800 h 857250"/>
                <a:gd name="connsiteX21" fmla="*/ 666750 w 1111250"/>
                <a:gd name="connsiteY21" fmla="*/ 241300 h 857250"/>
                <a:gd name="connsiteX22" fmla="*/ 666750 w 1111250"/>
                <a:gd name="connsiteY22" fmla="*/ 152400 h 857250"/>
                <a:gd name="connsiteX23" fmla="*/ 635000 w 1111250"/>
                <a:gd name="connsiteY23" fmla="*/ 88900 h 857250"/>
                <a:gd name="connsiteX24" fmla="*/ 539750 w 1111250"/>
                <a:gd name="connsiteY24" fmla="*/ 63500 h 857250"/>
                <a:gd name="connsiteX25" fmla="*/ 476250 w 1111250"/>
                <a:gd name="connsiteY25" fmla="*/ 44450 h 857250"/>
                <a:gd name="connsiteX26" fmla="*/ 387350 w 1111250"/>
                <a:gd name="connsiteY26" fmla="*/ 57150 h 857250"/>
                <a:gd name="connsiteX27" fmla="*/ 279400 w 1111250"/>
                <a:gd name="connsiteY27" fmla="*/ 76200 h 857250"/>
                <a:gd name="connsiteX28" fmla="*/ 114300 w 1111250"/>
                <a:gd name="connsiteY28" fmla="*/ 0 h 857250"/>
                <a:gd name="connsiteX0" fmla="*/ 114300 w 1111250"/>
                <a:gd name="connsiteY0" fmla="*/ 0 h 857250"/>
                <a:gd name="connsiteX1" fmla="*/ 44450 w 1111250"/>
                <a:gd name="connsiteY1" fmla="*/ 165100 h 857250"/>
                <a:gd name="connsiteX2" fmla="*/ 12700 w 1111250"/>
                <a:gd name="connsiteY2" fmla="*/ 330200 h 857250"/>
                <a:gd name="connsiteX3" fmla="*/ 0 w 1111250"/>
                <a:gd name="connsiteY3" fmla="*/ 628650 h 857250"/>
                <a:gd name="connsiteX4" fmla="*/ 19050 w 1111250"/>
                <a:gd name="connsiteY4" fmla="*/ 742950 h 857250"/>
                <a:gd name="connsiteX5" fmla="*/ 57150 w 1111250"/>
                <a:gd name="connsiteY5" fmla="*/ 781050 h 857250"/>
                <a:gd name="connsiteX6" fmla="*/ 133350 w 1111250"/>
                <a:gd name="connsiteY6" fmla="*/ 781050 h 857250"/>
                <a:gd name="connsiteX7" fmla="*/ 209550 w 1111250"/>
                <a:gd name="connsiteY7" fmla="*/ 717550 h 857250"/>
                <a:gd name="connsiteX8" fmla="*/ 285750 w 1111250"/>
                <a:gd name="connsiteY8" fmla="*/ 679450 h 857250"/>
                <a:gd name="connsiteX9" fmla="*/ 381000 w 1111250"/>
                <a:gd name="connsiteY9" fmla="*/ 730250 h 857250"/>
                <a:gd name="connsiteX10" fmla="*/ 463550 w 1111250"/>
                <a:gd name="connsiteY10" fmla="*/ 800100 h 857250"/>
                <a:gd name="connsiteX11" fmla="*/ 520700 w 1111250"/>
                <a:gd name="connsiteY11" fmla="*/ 850900 h 857250"/>
                <a:gd name="connsiteX12" fmla="*/ 660400 w 1111250"/>
                <a:gd name="connsiteY12" fmla="*/ 857250 h 857250"/>
                <a:gd name="connsiteX13" fmla="*/ 815975 w 1111250"/>
                <a:gd name="connsiteY13" fmla="*/ 807244 h 857250"/>
                <a:gd name="connsiteX14" fmla="*/ 1031875 w 1111250"/>
                <a:gd name="connsiteY14" fmla="*/ 742156 h 857250"/>
                <a:gd name="connsiteX15" fmla="*/ 1104900 w 1111250"/>
                <a:gd name="connsiteY15" fmla="*/ 546100 h 857250"/>
                <a:gd name="connsiteX16" fmla="*/ 1111250 w 1111250"/>
                <a:gd name="connsiteY16" fmla="*/ 400050 h 857250"/>
                <a:gd name="connsiteX17" fmla="*/ 971550 w 1111250"/>
                <a:gd name="connsiteY17" fmla="*/ 323850 h 857250"/>
                <a:gd name="connsiteX18" fmla="*/ 876300 w 1111250"/>
                <a:gd name="connsiteY18" fmla="*/ 311150 h 857250"/>
                <a:gd name="connsiteX19" fmla="*/ 811212 w 1111250"/>
                <a:gd name="connsiteY19" fmla="*/ 369093 h 857250"/>
                <a:gd name="connsiteX20" fmla="*/ 692150 w 1111250"/>
                <a:gd name="connsiteY20" fmla="*/ 304800 h 857250"/>
                <a:gd name="connsiteX21" fmla="*/ 666750 w 1111250"/>
                <a:gd name="connsiteY21" fmla="*/ 241300 h 857250"/>
                <a:gd name="connsiteX22" fmla="*/ 666750 w 1111250"/>
                <a:gd name="connsiteY22" fmla="*/ 152400 h 857250"/>
                <a:gd name="connsiteX23" fmla="*/ 635000 w 1111250"/>
                <a:gd name="connsiteY23" fmla="*/ 88900 h 857250"/>
                <a:gd name="connsiteX24" fmla="*/ 539750 w 1111250"/>
                <a:gd name="connsiteY24" fmla="*/ 63500 h 857250"/>
                <a:gd name="connsiteX25" fmla="*/ 476250 w 1111250"/>
                <a:gd name="connsiteY25" fmla="*/ 44450 h 857250"/>
                <a:gd name="connsiteX26" fmla="*/ 387350 w 1111250"/>
                <a:gd name="connsiteY26" fmla="*/ 57150 h 857250"/>
                <a:gd name="connsiteX27" fmla="*/ 279400 w 1111250"/>
                <a:gd name="connsiteY27" fmla="*/ 76200 h 857250"/>
                <a:gd name="connsiteX28" fmla="*/ 114300 w 1111250"/>
                <a:gd name="connsiteY28" fmla="*/ 0 h 857250"/>
                <a:gd name="connsiteX0" fmla="*/ 114300 w 1111250"/>
                <a:gd name="connsiteY0" fmla="*/ 0 h 850900"/>
                <a:gd name="connsiteX1" fmla="*/ 44450 w 1111250"/>
                <a:gd name="connsiteY1" fmla="*/ 165100 h 850900"/>
                <a:gd name="connsiteX2" fmla="*/ 12700 w 1111250"/>
                <a:gd name="connsiteY2" fmla="*/ 330200 h 850900"/>
                <a:gd name="connsiteX3" fmla="*/ 0 w 1111250"/>
                <a:gd name="connsiteY3" fmla="*/ 628650 h 850900"/>
                <a:gd name="connsiteX4" fmla="*/ 19050 w 1111250"/>
                <a:gd name="connsiteY4" fmla="*/ 742950 h 850900"/>
                <a:gd name="connsiteX5" fmla="*/ 57150 w 1111250"/>
                <a:gd name="connsiteY5" fmla="*/ 781050 h 850900"/>
                <a:gd name="connsiteX6" fmla="*/ 133350 w 1111250"/>
                <a:gd name="connsiteY6" fmla="*/ 781050 h 850900"/>
                <a:gd name="connsiteX7" fmla="*/ 209550 w 1111250"/>
                <a:gd name="connsiteY7" fmla="*/ 717550 h 850900"/>
                <a:gd name="connsiteX8" fmla="*/ 285750 w 1111250"/>
                <a:gd name="connsiteY8" fmla="*/ 679450 h 850900"/>
                <a:gd name="connsiteX9" fmla="*/ 381000 w 1111250"/>
                <a:gd name="connsiteY9" fmla="*/ 730250 h 850900"/>
                <a:gd name="connsiteX10" fmla="*/ 463550 w 1111250"/>
                <a:gd name="connsiteY10" fmla="*/ 800100 h 850900"/>
                <a:gd name="connsiteX11" fmla="*/ 520700 w 1111250"/>
                <a:gd name="connsiteY11" fmla="*/ 850900 h 850900"/>
                <a:gd name="connsiteX12" fmla="*/ 619918 w 1111250"/>
                <a:gd name="connsiteY12" fmla="*/ 833437 h 850900"/>
                <a:gd name="connsiteX13" fmla="*/ 815975 w 1111250"/>
                <a:gd name="connsiteY13" fmla="*/ 807244 h 850900"/>
                <a:gd name="connsiteX14" fmla="*/ 1031875 w 1111250"/>
                <a:gd name="connsiteY14" fmla="*/ 742156 h 850900"/>
                <a:gd name="connsiteX15" fmla="*/ 1104900 w 1111250"/>
                <a:gd name="connsiteY15" fmla="*/ 546100 h 850900"/>
                <a:gd name="connsiteX16" fmla="*/ 1111250 w 1111250"/>
                <a:gd name="connsiteY16" fmla="*/ 400050 h 850900"/>
                <a:gd name="connsiteX17" fmla="*/ 971550 w 1111250"/>
                <a:gd name="connsiteY17" fmla="*/ 323850 h 850900"/>
                <a:gd name="connsiteX18" fmla="*/ 876300 w 1111250"/>
                <a:gd name="connsiteY18" fmla="*/ 311150 h 850900"/>
                <a:gd name="connsiteX19" fmla="*/ 811212 w 1111250"/>
                <a:gd name="connsiteY19" fmla="*/ 369093 h 850900"/>
                <a:gd name="connsiteX20" fmla="*/ 692150 w 1111250"/>
                <a:gd name="connsiteY20" fmla="*/ 304800 h 850900"/>
                <a:gd name="connsiteX21" fmla="*/ 666750 w 1111250"/>
                <a:gd name="connsiteY21" fmla="*/ 241300 h 850900"/>
                <a:gd name="connsiteX22" fmla="*/ 666750 w 1111250"/>
                <a:gd name="connsiteY22" fmla="*/ 152400 h 850900"/>
                <a:gd name="connsiteX23" fmla="*/ 635000 w 1111250"/>
                <a:gd name="connsiteY23" fmla="*/ 88900 h 850900"/>
                <a:gd name="connsiteX24" fmla="*/ 539750 w 1111250"/>
                <a:gd name="connsiteY24" fmla="*/ 63500 h 850900"/>
                <a:gd name="connsiteX25" fmla="*/ 476250 w 1111250"/>
                <a:gd name="connsiteY25" fmla="*/ 44450 h 850900"/>
                <a:gd name="connsiteX26" fmla="*/ 387350 w 1111250"/>
                <a:gd name="connsiteY26" fmla="*/ 57150 h 850900"/>
                <a:gd name="connsiteX27" fmla="*/ 279400 w 1111250"/>
                <a:gd name="connsiteY27" fmla="*/ 76200 h 850900"/>
                <a:gd name="connsiteX28" fmla="*/ 114300 w 1111250"/>
                <a:gd name="connsiteY28" fmla="*/ 0 h 850900"/>
                <a:gd name="connsiteX0" fmla="*/ 114300 w 1111250"/>
                <a:gd name="connsiteY0" fmla="*/ 0 h 850900"/>
                <a:gd name="connsiteX1" fmla="*/ 44450 w 1111250"/>
                <a:gd name="connsiteY1" fmla="*/ 165100 h 850900"/>
                <a:gd name="connsiteX2" fmla="*/ 12700 w 1111250"/>
                <a:gd name="connsiteY2" fmla="*/ 330200 h 850900"/>
                <a:gd name="connsiteX3" fmla="*/ 0 w 1111250"/>
                <a:gd name="connsiteY3" fmla="*/ 628650 h 850900"/>
                <a:gd name="connsiteX4" fmla="*/ 19050 w 1111250"/>
                <a:gd name="connsiteY4" fmla="*/ 742950 h 850900"/>
                <a:gd name="connsiteX5" fmla="*/ 57150 w 1111250"/>
                <a:gd name="connsiteY5" fmla="*/ 781050 h 850900"/>
                <a:gd name="connsiteX6" fmla="*/ 133350 w 1111250"/>
                <a:gd name="connsiteY6" fmla="*/ 781050 h 850900"/>
                <a:gd name="connsiteX7" fmla="*/ 209550 w 1111250"/>
                <a:gd name="connsiteY7" fmla="*/ 717550 h 850900"/>
                <a:gd name="connsiteX8" fmla="*/ 285750 w 1111250"/>
                <a:gd name="connsiteY8" fmla="*/ 679450 h 850900"/>
                <a:gd name="connsiteX9" fmla="*/ 381000 w 1111250"/>
                <a:gd name="connsiteY9" fmla="*/ 730250 h 850900"/>
                <a:gd name="connsiteX10" fmla="*/ 463550 w 1111250"/>
                <a:gd name="connsiteY10" fmla="*/ 800100 h 850900"/>
                <a:gd name="connsiteX11" fmla="*/ 520700 w 1111250"/>
                <a:gd name="connsiteY11" fmla="*/ 850900 h 850900"/>
                <a:gd name="connsiteX12" fmla="*/ 619918 w 1111250"/>
                <a:gd name="connsiteY12" fmla="*/ 833437 h 850900"/>
                <a:gd name="connsiteX13" fmla="*/ 815975 w 1111250"/>
                <a:gd name="connsiteY13" fmla="*/ 807244 h 850900"/>
                <a:gd name="connsiteX14" fmla="*/ 1031875 w 1111250"/>
                <a:gd name="connsiteY14" fmla="*/ 742156 h 850900"/>
                <a:gd name="connsiteX15" fmla="*/ 1088232 w 1111250"/>
                <a:gd name="connsiteY15" fmla="*/ 546100 h 850900"/>
                <a:gd name="connsiteX16" fmla="*/ 1111250 w 1111250"/>
                <a:gd name="connsiteY16" fmla="*/ 400050 h 850900"/>
                <a:gd name="connsiteX17" fmla="*/ 971550 w 1111250"/>
                <a:gd name="connsiteY17" fmla="*/ 323850 h 850900"/>
                <a:gd name="connsiteX18" fmla="*/ 876300 w 1111250"/>
                <a:gd name="connsiteY18" fmla="*/ 311150 h 850900"/>
                <a:gd name="connsiteX19" fmla="*/ 811212 w 1111250"/>
                <a:gd name="connsiteY19" fmla="*/ 369093 h 850900"/>
                <a:gd name="connsiteX20" fmla="*/ 692150 w 1111250"/>
                <a:gd name="connsiteY20" fmla="*/ 304800 h 850900"/>
                <a:gd name="connsiteX21" fmla="*/ 666750 w 1111250"/>
                <a:gd name="connsiteY21" fmla="*/ 241300 h 850900"/>
                <a:gd name="connsiteX22" fmla="*/ 666750 w 1111250"/>
                <a:gd name="connsiteY22" fmla="*/ 152400 h 850900"/>
                <a:gd name="connsiteX23" fmla="*/ 635000 w 1111250"/>
                <a:gd name="connsiteY23" fmla="*/ 88900 h 850900"/>
                <a:gd name="connsiteX24" fmla="*/ 539750 w 1111250"/>
                <a:gd name="connsiteY24" fmla="*/ 63500 h 850900"/>
                <a:gd name="connsiteX25" fmla="*/ 476250 w 1111250"/>
                <a:gd name="connsiteY25" fmla="*/ 44450 h 850900"/>
                <a:gd name="connsiteX26" fmla="*/ 387350 w 1111250"/>
                <a:gd name="connsiteY26" fmla="*/ 57150 h 850900"/>
                <a:gd name="connsiteX27" fmla="*/ 279400 w 1111250"/>
                <a:gd name="connsiteY27" fmla="*/ 76200 h 850900"/>
                <a:gd name="connsiteX28" fmla="*/ 114300 w 1111250"/>
                <a:gd name="connsiteY28" fmla="*/ 0 h 850900"/>
                <a:gd name="connsiteX0" fmla="*/ 90488 w 1111250"/>
                <a:gd name="connsiteY0" fmla="*/ 57944 h 806450"/>
                <a:gd name="connsiteX1" fmla="*/ 44450 w 1111250"/>
                <a:gd name="connsiteY1" fmla="*/ 120650 h 806450"/>
                <a:gd name="connsiteX2" fmla="*/ 12700 w 1111250"/>
                <a:gd name="connsiteY2" fmla="*/ 285750 h 806450"/>
                <a:gd name="connsiteX3" fmla="*/ 0 w 1111250"/>
                <a:gd name="connsiteY3" fmla="*/ 584200 h 806450"/>
                <a:gd name="connsiteX4" fmla="*/ 19050 w 1111250"/>
                <a:gd name="connsiteY4" fmla="*/ 698500 h 806450"/>
                <a:gd name="connsiteX5" fmla="*/ 57150 w 1111250"/>
                <a:gd name="connsiteY5" fmla="*/ 736600 h 806450"/>
                <a:gd name="connsiteX6" fmla="*/ 133350 w 1111250"/>
                <a:gd name="connsiteY6" fmla="*/ 736600 h 806450"/>
                <a:gd name="connsiteX7" fmla="*/ 209550 w 1111250"/>
                <a:gd name="connsiteY7" fmla="*/ 673100 h 806450"/>
                <a:gd name="connsiteX8" fmla="*/ 285750 w 1111250"/>
                <a:gd name="connsiteY8" fmla="*/ 635000 h 806450"/>
                <a:gd name="connsiteX9" fmla="*/ 381000 w 1111250"/>
                <a:gd name="connsiteY9" fmla="*/ 685800 h 806450"/>
                <a:gd name="connsiteX10" fmla="*/ 463550 w 1111250"/>
                <a:gd name="connsiteY10" fmla="*/ 755650 h 806450"/>
                <a:gd name="connsiteX11" fmla="*/ 520700 w 1111250"/>
                <a:gd name="connsiteY11" fmla="*/ 806450 h 806450"/>
                <a:gd name="connsiteX12" fmla="*/ 619918 w 1111250"/>
                <a:gd name="connsiteY12" fmla="*/ 788987 h 806450"/>
                <a:gd name="connsiteX13" fmla="*/ 815975 w 1111250"/>
                <a:gd name="connsiteY13" fmla="*/ 762794 h 806450"/>
                <a:gd name="connsiteX14" fmla="*/ 1031875 w 1111250"/>
                <a:gd name="connsiteY14" fmla="*/ 697706 h 806450"/>
                <a:gd name="connsiteX15" fmla="*/ 1088232 w 1111250"/>
                <a:gd name="connsiteY15" fmla="*/ 501650 h 806450"/>
                <a:gd name="connsiteX16" fmla="*/ 1111250 w 1111250"/>
                <a:gd name="connsiteY16" fmla="*/ 355600 h 806450"/>
                <a:gd name="connsiteX17" fmla="*/ 971550 w 1111250"/>
                <a:gd name="connsiteY17" fmla="*/ 279400 h 806450"/>
                <a:gd name="connsiteX18" fmla="*/ 876300 w 1111250"/>
                <a:gd name="connsiteY18" fmla="*/ 266700 h 806450"/>
                <a:gd name="connsiteX19" fmla="*/ 811212 w 1111250"/>
                <a:gd name="connsiteY19" fmla="*/ 324643 h 806450"/>
                <a:gd name="connsiteX20" fmla="*/ 692150 w 1111250"/>
                <a:gd name="connsiteY20" fmla="*/ 260350 h 806450"/>
                <a:gd name="connsiteX21" fmla="*/ 666750 w 1111250"/>
                <a:gd name="connsiteY21" fmla="*/ 196850 h 806450"/>
                <a:gd name="connsiteX22" fmla="*/ 666750 w 1111250"/>
                <a:gd name="connsiteY22" fmla="*/ 107950 h 806450"/>
                <a:gd name="connsiteX23" fmla="*/ 635000 w 1111250"/>
                <a:gd name="connsiteY23" fmla="*/ 44450 h 806450"/>
                <a:gd name="connsiteX24" fmla="*/ 539750 w 1111250"/>
                <a:gd name="connsiteY24" fmla="*/ 19050 h 806450"/>
                <a:gd name="connsiteX25" fmla="*/ 476250 w 1111250"/>
                <a:gd name="connsiteY25" fmla="*/ 0 h 806450"/>
                <a:gd name="connsiteX26" fmla="*/ 387350 w 1111250"/>
                <a:gd name="connsiteY26" fmla="*/ 12700 h 806450"/>
                <a:gd name="connsiteX27" fmla="*/ 279400 w 1111250"/>
                <a:gd name="connsiteY27" fmla="*/ 31750 h 806450"/>
                <a:gd name="connsiteX28" fmla="*/ 90488 w 1111250"/>
                <a:gd name="connsiteY28" fmla="*/ 57944 h 806450"/>
                <a:gd name="connsiteX0" fmla="*/ 90488 w 1111250"/>
                <a:gd name="connsiteY0" fmla="*/ 57944 h 806450"/>
                <a:gd name="connsiteX1" fmla="*/ 44450 w 1111250"/>
                <a:gd name="connsiteY1" fmla="*/ 120650 h 806450"/>
                <a:gd name="connsiteX2" fmla="*/ 12700 w 1111250"/>
                <a:gd name="connsiteY2" fmla="*/ 285750 h 806450"/>
                <a:gd name="connsiteX3" fmla="*/ 0 w 1111250"/>
                <a:gd name="connsiteY3" fmla="*/ 584200 h 806450"/>
                <a:gd name="connsiteX4" fmla="*/ 19050 w 1111250"/>
                <a:gd name="connsiteY4" fmla="*/ 698500 h 806450"/>
                <a:gd name="connsiteX5" fmla="*/ 57150 w 1111250"/>
                <a:gd name="connsiteY5" fmla="*/ 736600 h 806450"/>
                <a:gd name="connsiteX6" fmla="*/ 133350 w 1111250"/>
                <a:gd name="connsiteY6" fmla="*/ 736600 h 806450"/>
                <a:gd name="connsiteX7" fmla="*/ 209550 w 1111250"/>
                <a:gd name="connsiteY7" fmla="*/ 673100 h 806450"/>
                <a:gd name="connsiteX8" fmla="*/ 285750 w 1111250"/>
                <a:gd name="connsiteY8" fmla="*/ 635000 h 806450"/>
                <a:gd name="connsiteX9" fmla="*/ 381000 w 1111250"/>
                <a:gd name="connsiteY9" fmla="*/ 685800 h 806450"/>
                <a:gd name="connsiteX10" fmla="*/ 463550 w 1111250"/>
                <a:gd name="connsiteY10" fmla="*/ 755650 h 806450"/>
                <a:gd name="connsiteX11" fmla="*/ 520700 w 1111250"/>
                <a:gd name="connsiteY11" fmla="*/ 806450 h 806450"/>
                <a:gd name="connsiteX12" fmla="*/ 619918 w 1111250"/>
                <a:gd name="connsiteY12" fmla="*/ 788987 h 806450"/>
                <a:gd name="connsiteX13" fmla="*/ 815975 w 1111250"/>
                <a:gd name="connsiteY13" fmla="*/ 762794 h 806450"/>
                <a:gd name="connsiteX14" fmla="*/ 1031875 w 1111250"/>
                <a:gd name="connsiteY14" fmla="*/ 697706 h 806450"/>
                <a:gd name="connsiteX15" fmla="*/ 1088232 w 1111250"/>
                <a:gd name="connsiteY15" fmla="*/ 501650 h 806450"/>
                <a:gd name="connsiteX16" fmla="*/ 1111250 w 1111250"/>
                <a:gd name="connsiteY16" fmla="*/ 355600 h 806450"/>
                <a:gd name="connsiteX17" fmla="*/ 971550 w 1111250"/>
                <a:gd name="connsiteY17" fmla="*/ 279400 h 806450"/>
                <a:gd name="connsiteX18" fmla="*/ 876300 w 1111250"/>
                <a:gd name="connsiteY18" fmla="*/ 266700 h 806450"/>
                <a:gd name="connsiteX19" fmla="*/ 811212 w 1111250"/>
                <a:gd name="connsiteY19" fmla="*/ 324643 h 806450"/>
                <a:gd name="connsiteX20" fmla="*/ 692150 w 1111250"/>
                <a:gd name="connsiteY20" fmla="*/ 260350 h 806450"/>
                <a:gd name="connsiteX21" fmla="*/ 666750 w 1111250"/>
                <a:gd name="connsiteY21" fmla="*/ 196850 h 806450"/>
                <a:gd name="connsiteX22" fmla="*/ 666750 w 1111250"/>
                <a:gd name="connsiteY22" fmla="*/ 107950 h 806450"/>
                <a:gd name="connsiteX23" fmla="*/ 635000 w 1111250"/>
                <a:gd name="connsiteY23" fmla="*/ 44450 h 806450"/>
                <a:gd name="connsiteX24" fmla="*/ 539750 w 1111250"/>
                <a:gd name="connsiteY24" fmla="*/ 19050 h 806450"/>
                <a:gd name="connsiteX25" fmla="*/ 476250 w 1111250"/>
                <a:gd name="connsiteY25" fmla="*/ 0 h 806450"/>
                <a:gd name="connsiteX26" fmla="*/ 387350 w 1111250"/>
                <a:gd name="connsiteY26" fmla="*/ 12700 h 806450"/>
                <a:gd name="connsiteX27" fmla="*/ 253206 w 1111250"/>
                <a:gd name="connsiteY27" fmla="*/ 96043 h 806450"/>
                <a:gd name="connsiteX28" fmla="*/ 90488 w 1111250"/>
                <a:gd name="connsiteY28" fmla="*/ 57944 h 806450"/>
                <a:gd name="connsiteX0" fmla="*/ 90488 w 1111250"/>
                <a:gd name="connsiteY0" fmla="*/ 57944 h 806450"/>
                <a:gd name="connsiteX1" fmla="*/ 44450 w 1111250"/>
                <a:gd name="connsiteY1" fmla="*/ 120650 h 806450"/>
                <a:gd name="connsiteX2" fmla="*/ 12700 w 1111250"/>
                <a:gd name="connsiteY2" fmla="*/ 285750 h 806450"/>
                <a:gd name="connsiteX3" fmla="*/ 0 w 1111250"/>
                <a:gd name="connsiteY3" fmla="*/ 584200 h 806450"/>
                <a:gd name="connsiteX4" fmla="*/ 19050 w 1111250"/>
                <a:gd name="connsiteY4" fmla="*/ 698500 h 806450"/>
                <a:gd name="connsiteX5" fmla="*/ 57150 w 1111250"/>
                <a:gd name="connsiteY5" fmla="*/ 736600 h 806450"/>
                <a:gd name="connsiteX6" fmla="*/ 133350 w 1111250"/>
                <a:gd name="connsiteY6" fmla="*/ 736600 h 806450"/>
                <a:gd name="connsiteX7" fmla="*/ 209550 w 1111250"/>
                <a:gd name="connsiteY7" fmla="*/ 673100 h 806450"/>
                <a:gd name="connsiteX8" fmla="*/ 285750 w 1111250"/>
                <a:gd name="connsiteY8" fmla="*/ 635000 h 806450"/>
                <a:gd name="connsiteX9" fmla="*/ 381000 w 1111250"/>
                <a:gd name="connsiteY9" fmla="*/ 685800 h 806450"/>
                <a:gd name="connsiteX10" fmla="*/ 463550 w 1111250"/>
                <a:gd name="connsiteY10" fmla="*/ 755650 h 806450"/>
                <a:gd name="connsiteX11" fmla="*/ 520700 w 1111250"/>
                <a:gd name="connsiteY11" fmla="*/ 806450 h 806450"/>
                <a:gd name="connsiteX12" fmla="*/ 619918 w 1111250"/>
                <a:gd name="connsiteY12" fmla="*/ 788987 h 806450"/>
                <a:gd name="connsiteX13" fmla="*/ 815975 w 1111250"/>
                <a:gd name="connsiteY13" fmla="*/ 762794 h 806450"/>
                <a:gd name="connsiteX14" fmla="*/ 1031875 w 1111250"/>
                <a:gd name="connsiteY14" fmla="*/ 697706 h 806450"/>
                <a:gd name="connsiteX15" fmla="*/ 1088232 w 1111250"/>
                <a:gd name="connsiteY15" fmla="*/ 501650 h 806450"/>
                <a:gd name="connsiteX16" fmla="*/ 1111250 w 1111250"/>
                <a:gd name="connsiteY16" fmla="*/ 355600 h 806450"/>
                <a:gd name="connsiteX17" fmla="*/ 971550 w 1111250"/>
                <a:gd name="connsiteY17" fmla="*/ 279400 h 806450"/>
                <a:gd name="connsiteX18" fmla="*/ 876300 w 1111250"/>
                <a:gd name="connsiteY18" fmla="*/ 266700 h 806450"/>
                <a:gd name="connsiteX19" fmla="*/ 811212 w 1111250"/>
                <a:gd name="connsiteY19" fmla="*/ 324643 h 806450"/>
                <a:gd name="connsiteX20" fmla="*/ 692150 w 1111250"/>
                <a:gd name="connsiteY20" fmla="*/ 260350 h 806450"/>
                <a:gd name="connsiteX21" fmla="*/ 666750 w 1111250"/>
                <a:gd name="connsiteY21" fmla="*/ 196850 h 806450"/>
                <a:gd name="connsiteX22" fmla="*/ 666750 w 1111250"/>
                <a:gd name="connsiteY22" fmla="*/ 107950 h 806450"/>
                <a:gd name="connsiteX23" fmla="*/ 635000 w 1111250"/>
                <a:gd name="connsiteY23" fmla="*/ 44450 h 806450"/>
                <a:gd name="connsiteX24" fmla="*/ 539750 w 1111250"/>
                <a:gd name="connsiteY24" fmla="*/ 19050 h 806450"/>
                <a:gd name="connsiteX25" fmla="*/ 476250 w 1111250"/>
                <a:gd name="connsiteY25" fmla="*/ 0 h 806450"/>
                <a:gd name="connsiteX26" fmla="*/ 399257 w 1111250"/>
                <a:gd name="connsiteY26" fmla="*/ 48419 h 806450"/>
                <a:gd name="connsiteX27" fmla="*/ 253206 w 1111250"/>
                <a:gd name="connsiteY27" fmla="*/ 96043 h 806450"/>
                <a:gd name="connsiteX28" fmla="*/ 90488 w 1111250"/>
                <a:gd name="connsiteY28" fmla="*/ 57944 h 806450"/>
                <a:gd name="connsiteX0" fmla="*/ 90488 w 1111250"/>
                <a:gd name="connsiteY0" fmla="*/ 38894 h 787400"/>
                <a:gd name="connsiteX1" fmla="*/ 44450 w 1111250"/>
                <a:gd name="connsiteY1" fmla="*/ 101600 h 787400"/>
                <a:gd name="connsiteX2" fmla="*/ 12700 w 1111250"/>
                <a:gd name="connsiteY2" fmla="*/ 266700 h 787400"/>
                <a:gd name="connsiteX3" fmla="*/ 0 w 1111250"/>
                <a:gd name="connsiteY3" fmla="*/ 565150 h 787400"/>
                <a:gd name="connsiteX4" fmla="*/ 19050 w 1111250"/>
                <a:gd name="connsiteY4" fmla="*/ 679450 h 787400"/>
                <a:gd name="connsiteX5" fmla="*/ 57150 w 1111250"/>
                <a:gd name="connsiteY5" fmla="*/ 717550 h 787400"/>
                <a:gd name="connsiteX6" fmla="*/ 133350 w 1111250"/>
                <a:gd name="connsiteY6" fmla="*/ 717550 h 787400"/>
                <a:gd name="connsiteX7" fmla="*/ 209550 w 1111250"/>
                <a:gd name="connsiteY7" fmla="*/ 654050 h 787400"/>
                <a:gd name="connsiteX8" fmla="*/ 285750 w 1111250"/>
                <a:gd name="connsiteY8" fmla="*/ 615950 h 787400"/>
                <a:gd name="connsiteX9" fmla="*/ 381000 w 1111250"/>
                <a:gd name="connsiteY9" fmla="*/ 666750 h 787400"/>
                <a:gd name="connsiteX10" fmla="*/ 463550 w 1111250"/>
                <a:gd name="connsiteY10" fmla="*/ 736600 h 787400"/>
                <a:gd name="connsiteX11" fmla="*/ 520700 w 1111250"/>
                <a:gd name="connsiteY11" fmla="*/ 787400 h 787400"/>
                <a:gd name="connsiteX12" fmla="*/ 619918 w 1111250"/>
                <a:gd name="connsiteY12" fmla="*/ 769937 h 787400"/>
                <a:gd name="connsiteX13" fmla="*/ 815975 w 1111250"/>
                <a:gd name="connsiteY13" fmla="*/ 743744 h 787400"/>
                <a:gd name="connsiteX14" fmla="*/ 1031875 w 1111250"/>
                <a:gd name="connsiteY14" fmla="*/ 678656 h 787400"/>
                <a:gd name="connsiteX15" fmla="*/ 1088232 w 1111250"/>
                <a:gd name="connsiteY15" fmla="*/ 482600 h 787400"/>
                <a:gd name="connsiteX16" fmla="*/ 1111250 w 1111250"/>
                <a:gd name="connsiteY16" fmla="*/ 336550 h 787400"/>
                <a:gd name="connsiteX17" fmla="*/ 971550 w 1111250"/>
                <a:gd name="connsiteY17" fmla="*/ 260350 h 787400"/>
                <a:gd name="connsiteX18" fmla="*/ 876300 w 1111250"/>
                <a:gd name="connsiteY18" fmla="*/ 247650 h 787400"/>
                <a:gd name="connsiteX19" fmla="*/ 811212 w 1111250"/>
                <a:gd name="connsiteY19" fmla="*/ 305593 h 787400"/>
                <a:gd name="connsiteX20" fmla="*/ 692150 w 1111250"/>
                <a:gd name="connsiteY20" fmla="*/ 241300 h 787400"/>
                <a:gd name="connsiteX21" fmla="*/ 666750 w 1111250"/>
                <a:gd name="connsiteY21" fmla="*/ 177800 h 787400"/>
                <a:gd name="connsiteX22" fmla="*/ 666750 w 1111250"/>
                <a:gd name="connsiteY22" fmla="*/ 88900 h 787400"/>
                <a:gd name="connsiteX23" fmla="*/ 635000 w 1111250"/>
                <a:gd name="connsiteY23" fmla="*/ 25400 h 787400"/>
                <a:gd name="connsiteX24" fmla="*/ 539750 w 1111250"/>
                <a:gd name="connsiteY24" fmla="*/ 0 h 787400"/>
                <a:gd name="connsiteX25" fmla="*/ 504825 w 1111250"/>
                <a:gd name="connsiteY25" fmla="*/ 21431 h 787400"/>
                <a:gd name="connsiteX26" fmla="*/ 399257 w 1111250"/>
                <a:gd name="connsiteY26" fmla="*/ 29369 h 787400"/>
                <a:gd name="connsiteX27" fmla="*/ 253206 w 1111250"/>
                <a:gd name="connsiteY27" fmla="*/ 76993 h 787400"/>
                <a:gd name="connsiteX28" fmla="*/ 90488 w 1111250"/>
                <a:gd name="connsiteY28" fmla="*/ 38894 h 787400"/>
                <a:gd name="connsiteX0" fmla="*/ 90488 w 1111250"/>
                <a:gd name="connsiteY0" fmla="*/ 17463 h 765969"/>
                <a:gd name="connsiteX1" fmla="*/ 44450 w 1111250"/>
                <a:gd name="connsiteY1" fmla="*/ 80169 h 765969"/>
                <a:gd name="connsiteX2" fmla="*/ 12700 w 1111250"/>
                <a:gd name="connsiteY2" fmla="*/ 245269 h 765969"/>
                <a:gd name="connsiteX3" fmla="*/ 0 w 1111250"/>
                <a:gd name="connsiteY3" fmla="*/ 543719 h 765969"/>
                <a:gd name="connsiteX4" fmla="*/ 19050 w 1111250"/>
                <a:gd name="connsiteY4" fmla="*/ 658019 h 765969"/>
                <a:gd name="connsiteX5" fmla="*/ 57150 w 1111250"/>
                <a:gd name="connsiteY5" fmla="*/ 696119 h 765969"/>
                <a:gd name="connsiteX6" fmla="*/ 133350 w 1111250"/>
                <a:gd name="connsiteY6" fmla="*/ 696119 h 765969"/>
                <a:gd name="connsiteX7" fmla="*/ 209550 w 1111250"/>
                <a:gd name="connsiteY7" fmla="*/ 632619 h 765969"/>
                <a:gd name="connsiteX8" fmla="*/ 285750 w 1111250"/>
                <a:gd name="connsiteY8" fmla="*/ 594519 h 765969"/>
                <a:gd name="connsiteX9" fmla="*/ 381000 w 1111250"/>
                <a:gd name="connsiteY9" fmla="*/ 645319 h 765969"/>
                <a:gd name="connsiteX10" fmla="*/ 463550 w 1111250"/>
                <a:gd name="connsiteY10" fmla="*/ 715169 h 765969"/>
                <a:gd name="connsiteX11" fmla="*/ 520700 w 1111250"/>
                <a:gd name="connsiteY11" fmla="*/ 765969 h 765969"/>
                <a:gd name="connsiteX12" fmla="*/ 619918 w 1111250"/>
                <a:gd name="connsiteY12" fmla="*/ 748506 h 765969"/>
                <a:gd name="connsiteX13" fmla="*/ 815975 w 1111250"/>
                <a:gd name="connsiteY13" fmla="*/ 722313 h 765969"/>
                <a:gd name="connsiteX14" fmla="*/ 1031875 w 1111250"/>
                <a:gd name="connsiteY14" fmla="*/ 657225 h 765969"/>
                <a:gd name="connsiteX15" fmla="*/ 1088232 w 1111250"/>
                <a:gd name="connsiteY15" fmla="*/ 461169 h 765969"/>
                <a:gd name="connsiteX16" fmla="*/ 1111250 w 1111250"/>
                <a:gd name="connsiteY16" fmla="*/ 315119 h 765969"/>
                <a:gd name="connsiteX17" fmla="*/ 971550 w 1111250"/>
                <a:gd name="connsiteY17" fmla="*/ 238919 h 765969"/>
                <a:gd name="connsiteX18" fmla="*/ 876300 w 1111250"/>
                <a:gd name="connsiteY18" fmla="*/ 226219 h 765969"/>
                <a:gd name="connsiteX19" fmla="*/ 811212 w 1111250"/>
                <a:gd name="connsiteY19" fmla="*/ 284162 h 765969"/>
                <a:gd name="connsiteX20" fmla="*/ 692150 w 1111250"/>
                <a:gd name="connsiteY20" fmla="*/ 219869 h 765969"/>
                <a:gd name="connsiteX21" fmla="*/ 666750 w 1111250"/>
                <a:gd name="connsiteY21" fmla="*/ 156369 h 765969"/>
                <a:gd name="connsiteX22" fmla="*/ 666750 w 1111250"/>
                <a:gd name="connsiteY22" fmla="*/ 67469 h 765969"/>
                <a:gd name="connsiteX23" fmla="*/ 635000 w 1111250"/>
                <a:gd name="connsiteY23" fmla="*/ 3969 h 765969"/>
                <a:gd name="connsiteX24" fmla="*/ 568325 w 1111250"/>
                <a:gd name="connsiteY24" fmla="*/ 7144 h 765969"/>
                <a:gd name="connsiteX25" fmla="*/ 504825 w 1111250"/>
                <a:gd name="connsiteY25" fmla="*/ 0 h 765969"/>
                <a:gd name="connsiteX26" fmla="*/ 399257 w 1111250"/>
                <a:gd name="connsiteY26" fmla="*/ 7938 h 765969"/>
                <a:gd name="connsiteX27" fmla="*/ 253206 w 1111250"/>
                <a:gd name="connsiteY27" fmla="*/ 55562 h 765969"/>
                <a:gd name="connsiteX28" fmla="*/ 90488 w 1111250"/>
                <a:gd name="connsiteY28" fmla="*/ 17463 h 765969"/>
                <a:gd name="connsiteX0" fmla="*/ 90488 w 1111250"/>
                <a:gd name="connsiteY0" fmla="*/ 17463 h 765969"/>
                <a:gd name="connsiteX1" fmla="*/ 44450 w 1111250"/>
                <a:gd name="connsiteY1" fmla="*/ 80169 h 765969"/>
                <a:gd name="connsiteX2" fmla="*/ 12700 w 1111250"/>
                <a:gd name="connsiteY2" fmla="*/ 245269 h 765969"/>
                <a:gd name="connsiteX3" fmla="*/ 0 w 1111250"/>
                <a:gd name="connsiteY3" fmla="*/ 543719 h 765969"/>
                <a:gd name="connsiteX4" fmla="*/ 19050 w 1111250"/>
                <a:gd name="connsiteY4" fmla="*/ 658019 h 765969"/>
                <a:gd name="connsiteX5" fmla="*/ 57150 w 1111250"/>
                <a:gd name="connsiteY5" fmla="*/ 696119 h 765969"/>
                <a:gd name="connsiteX6" fmla="*/ 133350 w 1111250"/>
                <a:gd name="connsiteY6" fmla="*/ 696119 h 765969"/>
                <a:gd name="connsiteX7" fmla="*/ 209550 w 1111250"/>
                <a:gd name="connsiteY7" fmla="*/ 632619 h 765969"/>
                <a:gd name="connsiteX8" fmla="*/ 285750 w 1111250"/>
                <a:gd name="connsiteY8" fmla="*/ 594519 h 765969"/>
                <a:gd name="connsiteX9" fmla="*/ 381000 w 1111250"/>
                <a:gd name="connsiteY9" fmla="*/ 645319 h 765969"/>
                <a:gd name="connsiteX10" fmla="*/ 463550 w 1111250"/>
                <a:gd name="connsiteY10" fmla="*/ 715169 h 765969"/>
                <a:gd name="connsiteX11" fmla="*/ 520700 w 1111250"/>
                <a:gd name="connsiteY11" fmla="*/ 765969 h 765969"/>
                <a:gd name="connsiteX12" fmla="*/ 619918 w 1111250"/>
                <a:gd name="connsiteY12" fmla="*/ 748506 h 765969"/>
                <a:gd name="connsiteX13" fmla="*/ 815975 w 1111250"/>
                <a:gd name="connsiteY13" fmla="*/ 722313 h 765969"/>
                <a:gd name="connsiteX14" fmla="*/ 1031875 w 1111250"/>
                <a:gd name="connsiteY14" fmla="*/ 657225 h 765969"/>
                <a:gd name="connsiteX15" fmla="*/ 1088232 w 1111250"/>
                <a:gd name="connsiteY15" fmla="*/ 461169 h 765969"/>
                <a:gd name="connsiteX16" fmla="*/ 1111250 w 1111250"/>
                <a:gd name="connsiteY16" fmla="*/ 315119 h 765969"/>
                <a:gd name="connsiteX17" fmla="*/ 971550 w 1111250"/>
                <a:gd name="connsiteY17" fmla="*/ 238919 h 765969"/>
                <a:gd name="connsiteX18" fmla="*/ 876300 w 1111250"/>
                <a:gd name="connsiteY18" fmla="*/ 226219 h 765969"/>
                <a:gd name="connsiteX19" fmla="*/ 811212 w 1111250"/>
                <a:gd name="connsiteY19" fmla="*/ 284162 h 765969"/>
                <a:gd name="connsiteX20" fmla="*/ 692150 w 1111250"/>
                <a:gd name="connsiteY20" fmla="*/ 219869 h 765969"/>
                <a:gd name="connsiteX21" fmla="*/ 666750 w 1111250"/>
                <a:gd name="connsiteY21" fmla="*/ 156369 h 765969"/>
                <a:gd name="connsiteX22" fmla="*/ 666750 w 1111250"/>
                <a:gd name="connsiteY22" fmla="*/ 67469 h 765969"/>
                <a:gd name="connsiteX23" fmla="*/ 689769 w 1111250"/>
                <a:gd name="connsiteY23" fmla="*/ 30162 h 765969"/>
                <a:gd name="connsiteX24" fmla="*/ 568325 w 1111250"/>
                <a:gd name="connsiteY24" fmla="*/ 7144 h 765969"/>
                <a:gd name="connsiteX25" fmla="*/ 504825 w 1111250"/>
                <a:gd name="connsiteY25" fmla="*/ 0 h 765969"/>
                <a:gd name="connsiteX26" fmla="*/ 399257 w 1111250"/>
                <a:gd name="connsiteY26" fmla="*/ 7938 h 765969"/>
                <a:gd name="connsiteX27" fmla="*/ 253206 w 1111250"/>
                <a:gd name="connsiteY27" fmla="*/ 55562 h 765969"/>
                <a:gd name="connsiteX28" fmla="*/ 90488 w 1111250"/>
                <a:gd name="connsiteY28" fmla="*/ 17463 h 765969"/>
                <a:gd name="connsiteX0" fmla="*/ 90488 w 1111250"/>
                <a:gd name="connsiteY0" fmla="*/ 17463 h 765969"/>
                <a:gd name="connsiteX1" fmla="*/ 44450 w 1111250"/>
                <a:gd name="connsiteY1" fmla="*/ 80169 h 765969"/>
                <a:gd name="connsiteX2" fmla="*/ 12700 w 1111250"/>
                <a:gd name="connsiteY2" fmla="*/ 245269 h 765969"/>
                <a:gd name="connsiteX3" fmla="*/ 0 w 1111250"/>
                <a:gd name="connsiteY3" fmla="*/ 543719 h 765969"/>
                <a:gd name="connsiteX4" fmla="*/ 19050 w 1111250"/>
                <a:gd name="connsiteY4" fmla="*/ 658019 h 765969"/>
                <a:gd name="connsiteX5" fmla="*/ 57150 w 1111250"/>
                <a:gd name="connsiteY5" fmla="*/ 696119 h 765969"/>
                <a:gd name="connsiteX6" fmla="*/ 133350 w 1111250"/>
                <a:gd name="connsiteY6" fmla="*/ 696119 h 765969"/>
                <a:gd name="connsiteX7" fmla="*/ 209550 w 1111250"/>
                <a:gd name="connsiteY7" fmla="*/ 632619 h 765969"/>
                <a:gd name="connsiteX8" fmla="*/ 285750 w 1111250"/>
                <a:gd name="connsiteY8" fmla="*/ 594519 h 765969"/>
                <a:gd name="connsiteX9" fmla="*/ 381000 w 1111250"/>
                <a:gd name="connsiteY9" fmla="*/ 645319 h 765969"/>
                <a:gd name="connsiteX10" fmla="*/ 463550 w 1111250"/>
                <a:gd name="connsiteY10" fmla="*/ 715169 h 765969"/>
                <a:gd name="connsiteX11" fmla="*/ 520700 w 1111250"/>
                <a:gd name="connsiteY11" fmla="*/ 765969 h 765969"/>
                <a:gd name="connsiteX12" fmla="*/ 619918 w 1111250"/>
                <a:gd name="connsiteY12" fmla="*/ 748506 h 765969"/>
                <a:gd name="connsiteX13" fmla="*/ 815975 w 1111250"/>
                <a:gd name="connsiteY13" fmla="*/ 722313 h 765969"/>
                <a:gd name="connsiteX14" fmla="*/ 1031875 w 1111250"/>
                <a:gd name="connsiteY14" fmla="*/ 657225 h 765969"/>
                <a:gd name="connsiteX15" fmla="*/ 1088232 w 1111250"/>
                <a:gd name="connsiteY15" fmla="*/ 461169 h 765969"/>
                <a:gd name="connsiteX16" fmla="*/ 1111250 w 1111250"/>
                <a:gd name="connsiteY16" fmla="*/ 315119 h 765969"/>
                <a:gd name="connsiteX17" fmla="*/ 971550 w 1111250"/>
                <a:gd name="connsiteY17" fmla="*/ 238919 h 765969"/>
                <a:gd name="connsiteX18" fmla="*/ 876300 w 1111250"/>
                <a:gd name="connsiteY18" fmla="*/ 226219 h 765969"/>
                <a:gd name="connsiteX19" fmla="*/ 811212 w 1111250"/>
                <a:gd name="connsiteY19" fmla="*/ 284162 h 765969"/>
                <a:gd name="connsiteX20" fmla="*/ 692150 w 1111250"/>
                <a:gd name="connsiteY20" fmla="*/ 219869 h 765969"/>
                <a:gd name="connsiteX21" fmla="*/ 666750 w 1111250"/>
                <a:gd name="connsiteY21" fmla="*/ 156369 h 765969"/>
                <a:gd name="connsiteX22" fmla="*/ 726281 w 1111250"/>
                <a:gd name="connsiteY22" fmla="*/ 112713 h 765969"/>
                <a:gd name="connsiteX23" fmla="*/ 689769 w 1111250"/>
                <a:gd name="connsiteY23" fmla="*/ 30162 h 765969"/>
                <a:gd name="connsiteX24" fmla="*/ 568325 w 1111250"/>
                <a:gd name="connsiteY24" fmla="*/ 7144 h 765969"/>
                <a:gd name="connsiteX25" fmla="*/ 504825 w 1111250"/>
                <a:gd name="connsiteY25" fmla="*/ 0 h 765969"/>
                <a:gd name="connsiteX26" fmla="*/ 399257 w 1111250"/>
                <a:gd name="connsiteY26" fmla="*/ 7938 h 765969"/>
                <a:gd name="connsiteX27" fmla="*/ 253206 w 1111250"/>
                <a:gd name="connsiteY27" fmla="*/ 55562 h 765969"/>
                <a:gd name="connsiteX28" fmla="*/ 90488 w 1111250"/>
                <a:gd name="connsiteY28" fmla="*/ 17463 h 765969"/>
                <a:gd name="connsiteX0" fmla="*/ 90488 w 1111250"/>
                <a:gd name="connsiteY0" fmla="*/ 17463 h 765969"/>
                <a:gd name="connsiteX1" fmla="*/ 44450 w 1111250"/>
                <a:gd name="connsiteY1" fmla="*/ 80169 h 765969"/>
                <a:gd name="connsiteX2" fmla="*/ 12700 w 1111250"/>
                <a:gd name="connsiteY2" fmla="*/ 245269 h 765969"/>
                <a:gd name="connsiteX3" fmla="*/ 0 w 1111250"/>
                <a:gd name="connsiteY3" fmla="*/ 543719 h 765969"/>
                <a:gd name="connsiteX4" fmla="*/ 19050 w 1111250"/>
                <a:gd name="connsiteY4" fmla="*/ 658019 h 765969"/>
                <a:gd name="connsiteX5" fmla="*/ 57150 w 1111250"/>
                <a:gd name="connsiteY5" fmla="*/ 696119 h 765969"/>
                <a:gd name="connsiteX6" fmla="*/ 133350 w 1111250"/>
                <a:gd name="connsiteY6" fmla="*/ 696119 h 765969"/>
                <a:gd name="connsiteX7" fmla="*/ 209550 w 1111250"/>
                <a:gd name="connsiteY7" fmla="*/ 632619 h 765969"/>
                <a:gd name="connsiteX8" fmla="*/ 285750 w 1111250"/>
                <a:gd name="connsiteY8" fmla="*/ 594519 h 765969"/>
                <a:gd name="connsiteX9" fmla="*/ 381000 w 1111250"/>
                <a:gd name="connsiteY9" fmla="*/ 645319 h 765969"/>
                <a:gd name="connsiteX10" fmla="*/ 463550 w 1111250"/>
                <a:gd name="connsiteY10" fmla="*/ 715169 h 765969"/>
                <a:gd name="connsiteX11" fmla="*/ 520700 w 1111250"/>
                <a:gd name="connsiteY11" fmla="*/ 765969 h 765969"/>
                <a:gd name="connsiteX12" fmla="*/ 619918 w 1111250"/>
                <a:gd name="connsiteY12" fmla="*/ 748506 h 765969"/>
                <a:gd name="connsiteX13" fmla="*/ 815975 w 1111250"/>
                <a:gd name="connsiteY13" fmla="*/ 722313 h 765969"/>
                <a:gd name="connsiteX14" fmla="*/ 1031875 w 1111250"/>
                <a:gd name="connsiteY14" fmla="*/ 657225 h 765969"/>
                <a:gd name="connsiteX15" fmla="*/ 1088232 w 1111250"/>
                <a:gd name="connsiteY15" fmla="*/ 461169 h 765969"/>
                <a:gd name="connsiteX16" fmla="*/ 1111250 w 1111250"/>
                <a:gd name="connsiteY16" fmla="*/ 315119 h 765969"/>
                <a:gd name="connsiteX17" fmla="*/ 971550 w 1111250"/>
                <a:gd name="connsiteY17" fmla="*/ 238919 h 765969"/>
                <a:gd name="connsiteX18" fmla="*/ 876300 w 1111250"/>
                <a:gd name="connsiteY18" fmla="*/ 226219 h 765969"/>
                <a:gd name="connsiteX19" fmla="*/ 811212 w 1111250"/>
                <a:gd name="connsiteY19" fmla="*/ 284162 h 765969"/>
                <a:gd name="connsiteX20" fmla="*/ 692150 w 1111250"/>
                <a:gd name="connsiteY20" fmla="*/ 219869 h 765969"/>
                <a:gd name="connsiteX21" fmla="*/ 678656 w 1111250"/>
                <a:gd name="connsiteY21" fmla="*/ 165894 h 765969"/>
                <a:gd name="connsiteX22" fmla="*/ 726281 w 1111250"/>
                <a:gd name="connsiteY22" fmla="*/ 112713 h 765969"/>
                <a:gd name="connsiteX23" fmla="*/ 689769 w 1111250"/>
                <a:gd name="connsiteY23" fmla="*/ 30162 h 765969"/>
                <a:gd name="connsiteX24" fmla="*/ 568325 w 1111250"/>
                <a:gd name="connsiteY24" fmla="*/ 7144 h 765969"/>
                <a:gd name="connsiteX25" fmla="*/ 504825 w 1111250"/>
                <a:gd name="connsiteY25" fmla="*/ 0 h 765969"/>
                <a:gd name="connsiteX26" fmla="*/ 399257 w 1111250"/>
                <a:gd name="connsiteY26" fmla="*/ 7938 h 765969"/>
                <a:gd name="connsiteX27" fmla="*/ 253206 w 1111250"/>
                <a:gd name="connsiteY27" fmla="*/ 55562 h 765969"/>
                <a:gd name="connsiteX28" fmla="*/ 90488 w 1111250"/>
                <a:gd name="connsiteY28" fmla="*/ 17463 h 765969"/>
                <a:gd name="connsiteX0" fmla="*/ 77788 w 1098550"/>
                <a:gd name="connsiteY0" fmla="*/ 17463 h 765969"/>
                <a:gd name="connsiteX1" fmla="*/ 31750 w 1098550"/>
                <a:gd name="connsiteY1" fmla="*/ 80169 h 765969"/>
                <a:gd name="connsiteX2" fmla="*/ 0 w 1098550"/>
                <a:gd name="connsiteY2" fmla="*/ 245269 h 765969"/>
                <a:gd name="connsiteX3" fmla="*/ 6350 w 1098550"/>
                <a:gd name="connsiteY3" fmla="*/ 543719 h 765969"/>
                <a:gd name="connsiteX4" fmla="*/ 6350 w 1098550"/>
                <a:gd name="connsiteY4" fmla="*/ 658019 h 765969"/>
                <a:gd name="connsiteX5" fmla="*/ 44450 w 1098550"/>
                <a:gd name="connsiteY5" fmla="*/ 696119 h 765969"/>
                <a:gd name="connsiteX6" fmla="*/ 120650 w 1098550"/>
                <a:gd name="connsiteY6" fmla="*/ 696119 h 765969"/>
                <a:gd name="connsiteX7" fmla="*/ 196850 w 1098550"/>
                <a:gd name="connsiteY7" fmla="*/ 632619 h 765969"/>
                <a:gd name="connsiteX8" fmla="*/ 273050 w 1098550"/>
                <a:gd name="connsiteY8" fmla="*/ 594519 h 765969"/>
                <a:gd name="connsiteX9" fmla="*/ 368300 w 1098550"/>
                <a:gd name="connsiteY9" fmla="*/ 645319 h 765969"/>
                <a:gd name="connsiteX10" fmla="*/ 450850 w 1098550"/>
                <a:gd name="connsiteY10" fmla="*/ 715169 h 765969"/>
                <a:gd name="connsiteX11" fmla="*/ 508000 w 1098550"/>
                <a:gd name="connsiteY11" fmla="*/ 765969 h 765969"/>
                <a:gd name="connsiteX12" fmla="*/ 607218 w 1098550"/>
                <a:gd name="connsiteY12" fmla="*/ 748506 h 765969"/>
                <a:gd name="connsiteX13" fmla="*/ 803275 w 1098550"/>
                <a:gd name="connsiteY13" fmla="*/ 722313 h 765969"/>
                <a:gd name="connsiteX14" fmla="*/ 1019175 w 1098550"/>
                <a:gd name="connsiteY14" fmla="*/ 657225 h 765969"/>
                <a:gd name="connsiteX15" fmla="*/ 1075532 w 1098550"/>
                <a:gd name="connsiteY15" fmla="*/ 461169 h 765969"/>
                <a:gd name="connsiteX16" fmla="*/ 1098550 w 1098550"/>
                <a:gd name="connsiteY16" fmla="*/ 315119 h 765969"/>
                <a:gd name="connsiteX17" fmla="*/ 958850 w 1098550"/>
                <a:gd name="connsiteY17" fmla="*/ 238919 h 765969"/>
                <a:gd name="connsiteX18" fmla="*/ 863600 w 1098550"/>
                <a:gd name="connsiteY18" fmla="*/ 226219 h 765969"/>
                <a:gd name="connsiteX19" fmla="*/ 798512 w 1098550"/>
                <a:gd name="connsiteY19" fmla="*/ 284162 h 765969"/>
                <a:gd name="connsiteX20" fmla="*/ 679450 w 1098550"/>
                <a:gd name="connsiteY20" fmla="*/ 219869 h 765969"/>
                <a:gd name="connsiteX21" fmla="*/ 665956 w 1098550"/>
                <a:gd name="connsiteY21" fmla="*/ 165894 h 765969"/>
                <a:gd name="connsiteX22" fmla="*/ 713581 w 1098550"/>
                <a:gd name="connsiteY22" fmla="*/ 112713 h 765969"/>
                <a:gd name="connsiteX23" fmla="*/ 677069 w 1098550"/>
                <a:gd name="connsiteY23" fmla="*/ 30162 h 765969"/>
                <a:gd name="connsiteX24" fmla="*/ 555625 w 1098550"/>
                <a:gd name="connsiteY24" fmla="*/ 7144 h 765969"/>
                <a:gd name="connsiteX25" fmla="*/ 492125 w 1098550"/>
                <a:gd name="connsiteY25" fmla="*/ 0 h 765969"/>
                <a:gd name="connsiteX26" fmla="*/ 386557 w 1098550"/>
                <a:gd name="connsiteY26" fmla="*/ 7938 h 765969"/>
                <a:gd name="connsiteX27" fmla="*/ 240506 w 1098550"/>
                <a:gd name="connsiteY27" fmla="*/ 55562 h 765969"/>
                <a:gd name="connsiteX28" fmla="*/ 77788 w 1098550"/>
                <a:gd name="connsiteY28" fmla="*/ 17463 h 765969"/>
                <a:gd name="connsiteX0" fmla="*/ 77788 w 1098550"/>
                <a:gd name="connsiteY0" fmla="*/ 17463 h 765969"/>
                <a:gd name="connsiteX1" fmla="*/ 31750 w 1098550"/>
                <a:gd name="connsiteY1" fmla="*/ 80169 h 765969"/>
                <a:gd name="connsiteX2" fmla="*/ 0 w 1098550"/>
                <a:gd name="connsiteY2" fmla="*/ 245269 h 765969"/>
                <a:gd name="connsiteX3" fmla="*/ 6350 w 1098550"/>
                <a:gd name="connsiteY3" fmla="*/ 543719 h 765969"/>
                <a:gd name="connsiteX4" fmla="*/ 25400 w 1098550"/>
                <a:gd name="connsiteY4" fmla="*/ 650875 h 765969"/>
                <a:gd name="connsiteX5" fmla="*/ 44450 w 1098550"/>
                <a:gd name="connsiteY5" fmla="*/ 696119 h 765969"/>
                <a:gd name="connsiteX6" fmla="*/ 120650 w 1098550"/>
                <a:gd name="connsiteY6" fmla="*/ 696119 h 765969"/>
                <a:gd name="connsiteX7" fmla="*/ 196850 w 1098550"/>
                <a:gd name="connsiteY7" fmla="*/ 632619 h 765969"/>
                <a:gd name="connsiteX8" fmla="*/ 273050 w 1098550"/>
                <a:gd name="connsiteY8" fmla="*/ 594519 h 765969"/>
                <a:gd name="connsiteX9" fmla="*/ 368300 w 1098550"/>
                <a:gd name="connsiteY9" fmla="*/ 645319 h 765969"/>
                <a:gd name="connsiteX10" fmla="*/ 450850 w 1098550"/>
                <a:gd name="connsiteY10" fmla="*/ 715169 h 765969"/>
                <a:gd name="connsiteX11" fmla="*/ 508000 w 1098550"/>
                <a:gd name="connsiteY11" fmla="*/ 765969 h 765969"/>
                <a:gd name="connsiteX12" fmla="*/ 607218 w 1098550"/>
                <a:gd name="connsiteY12" fmla="*/ 748506 h 765969"/>
                <a:gd name="connsiteX13" fmla="*/ 803275 w 1098550"/>
                <a:gd name="connsiteY13" fmla="*/ 722313 h 765969"/>
                <a:gd name="connsiteX14" fmla="*/ 1019175 w 1098550"/>
                <a:gd name="connsiteY14" fmla="*/ 657225 h 765969"/>
                <a:gd name="connsiteX15" fmla="*/ 1075532 w 1098550"/>
                <a:gd name="connsiteY15" fmla="*/ 461169 h 765969"/>
                <a:gd name="connsiteX16" fmla="*/ 1098550 w 1098550"/>
                <a:gd name="connsiteY16" fmla="*/ 315119 h 765969"/>
                <a:gd name="connsiteX17" fmla="*/ 958850 w 1098550"/>
                <a:gd name="connsiteY17" fmla="*/ 238919 h 765969"/>
                <a:gd name="connsiteX18" fmla="*/ 863600 w 1098550"/>
                <a:gd name="connsiteY18" fmla="*/ 226219 h 765969"/>
                <a:gd name="connsiteX19" fmla="*/ 798512 w 1098550"/>
                <a:gd name="connsiteY19" fmla="*/ 284162 h 765969"/>
                <a:gd name="connsiteX20" fmla="*/ 679450 w 1098550"/>
                <a:gd name="connsiteY20" fmla="*/ 219869 h 765969"/>
                <a:gd name="connsiteX21" fmla="*/ 665956 w 1098550"/>
                <a:gd name="connsiteY21" fmla="*/ 165894 h 765969"/>
                <a:gd name="connsiteX22" fmla="*/ 713581 w 1098550"/>
                <a:gd name="connsiteY22" fmla="*/ 112713 h 765969"/>
                <a:gd name="connsiteX23" fmla="*/ 677069 w 1098550"/>
                <a:gd name="connsiteY23" fmla="*/ 30162 h 765969"/>
                <a:gd name="connsiteX24" fmla="*/ 555625 w 1098550"/>
                <a:gd name="connsiteY24" fmla="*/ 7144 h 765969"/>
                <a:gd name="connsiteX25" fmla="*/ 492125 w 1098550"/>
                <a:gd name="connsiteY25" fmla="*/ 0 h 765969"/>
                <a:gd name="connsiteX26" fmla="*/ 386557 w 1098550"/>
                <a:gd name="connsiteY26" fmla="*/ 7938 h 765969"/>
                <a:gd name="connsiteX27" fmla="*/ 240506 w 1098550"/>
                <a:gd name="connsiteY27" fmla="*/ 55562 h 765969"/>
                <a:gd name="connsiteX28" fmla="*/ 77788 w 1098550"/>
                <a:gd name="connsiteY28" fmla="*/ 17463 h 765969"/>
                <a:gd name="connsiteX0" fmla="*/ 77788 w 1098550"/>
                <a:gd name="connsiteY0" fmla="*/ 17463 h 765969"/>
                <a:gd name="connsiteX1" fmla="*/ 31750 w 1098550"/>
                <a:gd name="connsiteY1" fmla="*/ 80169 h 765969"/>
                <a:gd name="connsiteX2" fmla="*/ 0 w 1098550"/>
                <a:gd name="connsiteY2" fmla="*/ 245269 h 765969"/>
                <a:gd name="connsiteX3" fmla="*/ 6350 w 1098550"/>
                <a:gd name="connsiteY3" fmla="*/ 543719 h 765969"/>
                <a:gd name="connsiteX4" fmla="*/ 25400 w 1098550"/>
                <a:gd name="connsiteY4" fmla="*/ 650875 h 765969"/>
                <a:gd name="connsiteX5" fmla="*/ 51594 w 1098550"/>
                <a:gd name="connsiteY5" fmla="*/ 684213 h 765969"/>
                <a:gd name="connsiteX6" fmla="*/ 120650 w 1098550"/>
                <a:gd name="connsiteY6" fmla="*/ 696119 h 765969"/>
                <a:gd name="connsiteX7" fmla="*/ 196850 w 1098550"/>
                <a:gd name="connsiteY7" fmla="*/ 632619 h 765969"/>
                <a:gd name="connsiteX8" fmla="*/ 273050 w 1098550"/>
                <a:gd name="connsiteY8" fmla="*/ 594519 h 765969"/>
                <a:gd name="connsiteX9" fmla="*/ 368300 w 1098550"/>
                <a:gd name="connsiteY9" fmla="*/ 645319 h 765969"/>
                <a:gd name="connsiteX10" fmla="*/ 450850 w 1098550"/>
                <a:gd name="connsiteY10" fmla="*/ 715169 h 765969"/>
                <a:gd name="connsiteX11" fmla="*/ 508000 w 1098550"/>
                <a:gd name="connsiteY11" fmla="*/ 765969 h 765969"/>
                <a:gd name="connsiteX12" fmla="*/ 607218 w 1098550"/>
                <a:gd name="connsiteY12" fmla="*/ 748506 h 765969"/>
                <a:gd name="connsiteX13" fmla="*/ 803275 w 1098550"/>
                <a:gd name="connsiteY13" fmla="*/ 722313 h 765969"/>
                <a:gd name="connsiteX14" fmla="*/ 1019175 w 1098550"/>
                <a:gd name="connsiteY14" fmla="*/ 657225 h 765969"/>
                <a:gd name="connsiteX15" fmla="*/ 1075532 w 1098550"/>
                <a:gd name="connsiteY15" fmla="*/ 461169 h 765969"/>
                <a:gd name="connsiteX16" fmla="*/ 1098550 w 1098550"/>
                <a:gd name="connsiteY16" fmla="*/ 315119 h 765969"/>
                <a:gd name="connsiteX17" fmla="*/ 958850 w 1098550"/>
                <a:gd name="connsiteY17" fmla="*/ 238919 h 765969"/>
                <a:gd name="connsiteX18" fmla="*/ 863600 w 1098550"/>
                <a:gd name="connsiteY18" fmla="*/ 226219 h 765969"/>
                <a:gd name="connsiteX19" fmla="*/ 798512 w 1098550"/>
                <a:gd name="connsiteY19" fmla="*/ 284162 h 765969"/>
                <a:gd name="connsiteX20" fmla="*/ 679450 w 1098550"/>
                <a:gd name="connsiteY20" fmla="*/ 219869 h 765969"/>
                <a:gd name="connsiteX21" fmla="*/ 665956 w 1098550"/>
                <a:gd name="connsiteY21" fmla="*/ 165894 h 765969"/>
                <a:gd name="connsiteX22" fmla="*/ 713581 w 1098550"/>
                <a:gd name="connsiteY22" fmla="*/ 112713 h 765969"/>
                <a:gd name="connsiteX23" fmla="*/ 677069 w 1098550"/>
                <a:gd name="connsiteY23" fmla="*/ 30162 h 765969"/>
                <a:gd name="connsiteX24" fmla="*/ 555625 w 1098550"/>
                <a:gd name="connsiteY24" fmla="*/ 7144 h 765969"/>
                <a:gd name="connsiteX25" fmla="*/ 492125 w 1098550"/>
                <a:gd name="connsiteY25" fmla="*/ 0 h 765969"/>
                <a:gd name="connsiteX26" fmla="*/ 386557 w 1098550"/>
                <a:gd name="connsiteY26" fmla="*/ 7938 h 765969"/>
                <a:gd name="connsiteX27" fmla="*/ 240506 w 1098550"/>
                <a:gd name="connsiteY27" fmla="*/ 55562 h 765969"/>
                <a:gd name="connsiteX28" fmla="*/ 77788 w 1098550"/>
                <a:gd name="connsiteY28" fmla="*/ 17463 h 765969"/>
                <a:gd name="connsiteX0" fmla="*/ 99219 w 1119981"/>
                <a:gd name="connsiteY0" fmla="*/ 17463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407988 w 1119981"/>
                <a:gd name="connsiteY26" fmla="*/ 7938 h 765969"/>
                <a:gd name="connsiteX27" fmla="*/ 261937 w 1119981"/>
                <a:gd name="connsiteY27" fmla="*/ 55562 h 765969"/>
                <a:gd name="connsiteX28" fmla="*/ 99219 w 1119981"/>
                <a:gd name="connsiteY28" fmla="*/ 17463 h 765969"/>
                <a:gd name="connsiteX0" fmla="*/ 99219 w 1119981"/>
                <a:gd name="connsiteY0" fmla="*/ 17463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393700 w 1119981"/>
                <a:gd name="connsiteY26" fmla="*/ 100806 h 765969"/>
                <a:gd name="connsiteX27" fmla="*/ 261937 w 1119981"/>
                <a:gd name="connsiteY27" fmla="*/ 55562 h 765969"/>
                <a:gd name="connsiteX28" fmla="*/ 99219 w 1119981"/>
                <a:gd name="connsiteY28" fmla="*/ 17463 h 765969"/>
                <a:gd name="connsiteX0" fmla="*/ 73025 w 1119981"/>
                <a:gd name="connsiteY0" fmla="*/ 38894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393700 w 1119981"/>
                <a:gd name="connsiteY26" fmla="*/ 100806 h 765969"/>
                <a:gd name="connsiteX27" fmla="*/ 261937 w 1119981"/>
                <a:gd name="connsiteY27" fmla="*/ 55562 h 765969"/>
                <a:gd name="connsiteX28" fmla="*/ 73025 w 1119981"/>
                <a:gd name="connsiteY28" fmla="*/ 38894 h 765969"/>
                <a:gd name="connsiteX0" fmla="*/ 73025 w 1119981"/>
                <a:gd name="connsiteY0" fmla="*/ 38894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393700 w 1119981"/>
                <a:gd name="connsiteY26" fmla="*/ 100806 h 765969"/>
                <a:gd name="connsiteX27" fmla="*/ 226218 w 1119981"/>
                <a:gd name="connsiteY27" fmla="*/ 69849 h 765969"/>
                <a:gd name="connsiteX28" fmla="*/ 73025 w 1119981"/>
                <a:gd name="connsiteY28" fmla="*/ 38894 h 765969"/>
                <a:gd name="connsiteX0" fmla="*/ 73025 w 1119981"/>
                <a:gd name="connsiteY0" fmla="*/ 38894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369887 w 1119981"/>
                <a:gd name="connsiteY26" fmla="*/ 110331 h 765969"/>
                <a:gd name="connsiteX27" fmla="*/ 226218 w 1119981"/>
                <a:gd name="connsiteY27" fmla="*/ 69849 h 765969"/>
                <a:gd name="connsiteX28" fmla="*/ 73025 w 1119981"/>
                <a:gd name="connsiteY28" fmla="*/ 38894 h 765969"/>
                <a:gd name="connsiteX0" fmla="*/ 73025 w 1119981"/>
                <a:gd name="connsiteY0" fmla="*/ 31750 h 758825"/>
                <a:gd name="connsiteX1" fmla="*/ 53181 w 1119981"/>
                <a:gd name="connsiteY1" fmla="*/ 73025 h 758825"/>
                <a:gd name="connsiteX2" fmla="*/ 0 w 1119981"/>
                <a:gd name="connsiteY2" fmla="*/ 278606 h 758825"/>
                <a:gd name="connsiteX3" fmla="*/ 27781 w 1119981"/>
                <a:gd name="connsiteY3" fmla="*/ 536575 h 758825"/>
                <a:gd name="connsiteX4" fmla="*/ 46831 w 1119981"/>
                <a:gd name="connsiteY4" fmla="*/ 643731 h 758825"/>
                <a:gd name="connsiteX5" fmla="*/ 73025 w 1119981"/>
                <a:gd name="connsiteY5" fmla="*/ 677069 h 758825"/>
                <a:gd name="connsiteX6" fmla="*/ 142081 w 1119981"/>
                <a:gd name="connsiteY6" fmla="*/ 688975 h 758825"/>
                <a:gd name="connsiteX7" fmla="*/ 218281 w 1119981"/>
                <a:gd name="connsiteY7" fmla="*/ 625475 h 758825"/>
                <a:gd name="connsiteX8" fmla="*/ 294481 w 1119981"/>
                <a:gd name="connsiteY8" fmla="*/ 587375 h 758825"/>
                <a:gd name="connsiteX9" fmla="*/ 389731 w 1119981"/>
                <a:gd name="connsiteY9" fmla="*/ 638175 h 758825"/>
                <a:gd name="connsiteX10" fmla="*/ 472281 w 1119981"/>
                <a:gd name="connsiteY10" fmla="*/ 708025 h 758825"/>
                <a:gd name="connsiteX11" fmla="*/ 529431 w 1119981"/>
                <a:gd name="connsiteY11" fmla="*/ 758825 h 758825"/>
                <a:gd name="connsiteX12" fmla="*/ 628649 w 1119981"/>
                <a:gd name="connsiteY12" fmla="*/ 741362 h 758825"/>
                <a:gd name="connsiteX13" fmla="*/ 824706 w 1119981"/>
                <a:gd name="connsiteY13" fmla="*/ 715169 h 758825"/>
                <a:gd name="connsiteX14" fmla="*/ 1040606 w 1119981"/>
                <a:gd name="connsiteY14" fmla="*/ 650081 h 758825"/>
                <a:gd name="connsiteX15" fmla="*/ 1096963 w 1119981"/>
                <a:gd name="connsiteY15" fmla="*/ 454025 h 758825"/>
                <a:gd name="connsiteX16" fmla="*/ 1119981 w 1119981"/>
                <a:gd name="connsiteY16" fmla="*/ 307975 h 758825"/>
                <a:gd name="connsiteX17" fmla="*/ 980281 w 1119981"/>
                <a:gd name="connsiteY17" fmla="*/ 231775 h 758825"/>
                <a:gd name="connsiteX18" fmla="*/ 885031 w 1119981"/>
                <a:gd name="connsiteY18" fmla="*/ 219075 h 758825"/>
                <a:gd name="connsiteX19" fmla="*/ 819943 w 1119981"/>
                <a:gd name="connsiteY19" fmla="*/ 277018 h 758825"/>
                <a:gd name="connsiteX20" fmla="*/ 700881 w 1119981"/>
                <a:gd name="connsiteY20" fmla="*/ 212725 h 758825"/>
                <a:gd name="connsiteX21" fmla="*/ 687387 w 1119981"/>
                <a:gd name="connsiteY21" fmla="*/ 158750 h 758825"/>
                <a:gd name="connsiteX22" fmla="*/ 735012 w 1119981"/>
                <a:gd name="connsiteY22" fmla="*/ 105569 h 758825"/>
                <a:gd name="connsiteX23" fmla="*/ 698500 w 1119981"/>
                <a:gd name="connsiteY23" fmla="*/ 23018 h 758825"/>
                <a:gd name="connsiteX24" fmla="*/ 577056 w 1119981"/>
                <a:gd name="connsiteY24" fmla="*/ 0 h 758825"/>
                <a:gd name="connsiteX25" fmla="*/ 446881 w 1119981"/>
                <a:gd name="connsiteY25" fmla="*/ 154781 h 758825"/>
                <a:gd name="connsiteX26" fmla="*/ 369887 w 1119981"/>
                <a:gd name="connsiteY26" fmla="*/ 103187 h 758825"/>
                <a:gd name="connsiteX27" fmla="*/ 226218 w 1119981"/>
                <a:gd name="connsiteY27" fmla="*/ 62705 h 758825"/>
                <a:gd name="connsiteX28" fmla="*/ 73025 w 1119981"/>
                <a:gd name="connsiteY28" fmla="*/ 31750 h 758825"/>
                <a:gd name="connsiteX0" fmla="*/ 73025 w 1119981"/>
                <a:gd name="connsiteY0" fmla="*/ 8732 h 735807"/>
                <a:gd name="connsiteX1" fmla="*/ 53181 w 1119981"/>
                <a:gd name="connsiteY1" fmla="*/ 50007 h 735807"/>
                <a:gd name="connsiteX2" fmla="*/ 0 w 1119981"/>
                <a:gd name="connsiteY2" fmla="*/ 255588 h 735807"/>
                <a:gd name="connsiteX3" fmla="*/ 27781 w 1119981"/>
                <a:gd name="connsiteY3" fmla="*/ 513557 h 735807"/>
                <a:gd name="connsiteX4" fmla="*/ 46831 w 1119981"/>
                <a:gd name="connsiteY4" fmla="*/ 620713 h 735807"/>
                <a:gd name="connsiteX5" fmla="*/ 73025 w 1119981"/>
                <a:gd name="connsiteY5" fmla="*/ 654051 h 735807"/>
                <a:gd name="connsiteX6" fmla="*/ 142081 w 1119981"/>
                <a:gd name="connsiteY6" fmla="*/ 665957 h 735807"/>
                <a:gd name="connsiteX7" fmla="*/ 218281 w 1119981"/>
                <a:gd name="connsiteY7" fmla="*/ 602457 h 735807"/>
                <a:gd name="connsiteX8" fmla="*/ 294481 w 1119981"/>
                <a:gd name="connsiteY8" fmla="*/ 564357 h 735807"/>
                <a:gd name="connsiteX9" fmla="*/ 389731 w 1119981"/>
                <a:gd name="connsiteY9" fmla="*/ 615157 h 735807"/>
                <a:gd name="connsiteX10" fmla="*/ 472281 w 1119981"/>
                <a:gd name="connsiteY10" fmla="*/ 685007 h 735807"/>
                <a:gd name="connsiteX11" fmla="*/ 529431 w 1119981"/>
                <a:gd name="connsiteY11" fmla="*/ 735807 h 735807"/>
                <a:gd name="connsiteX12" fmla="*/ 628649 w 1119981"/>
                <a:gd name="connsiteY12" fmla="*/ 718344 h 735807"/>
                <a:gd name="connsiteX13" fmla="*/ 824706 w 1119981"/>
                <a:gd name="connsiteY13" fmla="*/ 692151 h 735807"/>
                <a:gd name="connsiteX14" fmla="*/ 1040606 w 1119981"/>
                <a:gd name="connsiteY14" fmla="*/ 627063 h 735807"/>
                <a:gd name="connsiteX15" fmla="*/ 1096963 w 1119981"/>
                <a:gd name="connsiteY15" fmla="*/ 431007 h 735807"/>
                <a:gd name="connsiteX16" fmla="*/ 1119981 w 1119981"/>
                <a:gd name="connsiteY16" fmla="*/ 284957 h 735807"/>
                <a:gd name="connsiteX17" fmla="*/ 980281 w 1119981"/>
                <a:gd name="connsiteY17" fmla="*/ 208757 h 735807"/>
                <a:gd name="connsiteX18" fmla="*/ 885031 w 1119981"/>
                <a:gd name="connsiteY18" fmla="*/ 196057 h 735807"/>
                <a:gd name="connsiteX19" fmla="*/ 819943 w 1119981"/>
                <a:gd name="connsiteY19" fmla="*/ 254000 h 735807"/>
                <a:gd name="connsiteX20" fmla="*/ 700881 w 1119981"/>
                <a:gd name="connsiteY20" fmla="*/ 189707 h 735807"/>
                <a:gd name="connsiteX21" fmla="*/ 687387 w 1119981"/>
                <a:gd name="connsiteY21" fmla="*/ 135732 h 735807"/>
                <a:gd name="connsiteX22" fmla="*/ 735012 w 1119981"/>
                <a:gd name="connsiteY22" fmla="*/ 82551 h 735807"/>
                <a:gd name="connsiteX23" fmla="*/ 698500 w 1119981"/>
                <a:gd name="connsiteY23" fmla="*/ 0 h 735807"/>
                <a:gd name="connsiteX24" fmla="*/ 605631 w 1119981"/>
                <a:gd name="connsiteY24" fmla="*/ 112714 h 735807"/>
                <a:gd name="connsiteX25" fmla="*/ 446881 w 1119981"/>
                <a:gd name="connsiteY25" fmla="*/ 131763 h 735807"/>
                <a:gd name="connsiteX26" fmla="*/ 369887 w 1119981"/>
                <a:gd name="connsiteY26" fmla="*/ 80169 h 735807"/>
                <a:gd name="connsiteX27" fmla="*/ 226218 w 1119981"/>
                <a:gd name="connsiteY27" fmla="*/ 39687 h 735807"/>
                <a:gd name="connsiteX28" fmla="*/ 73025 w 1119981"/>
                <a:gd name="connsiteY28" fmla="*/ 8732 h 735807"/>
                <a:gd name="connsiteX0" fmla="*/ 73025 w 1119981"/>
                <a:gd name="connsiteY0" fmla="*/ 8732 h 735807"/>
                <a:gd name="connsiteX1" fmla="*/ 53181 w 1119981"/>
                <a:gd name="connsiteY1" fmla="*/ 50007 h 735807"/>
                <a:gd name="connsiteX2" fmla="*/ 0 w 1119981"/>
                <a:gd name="connsiteY2" fmla="*/ 255588 h 735807"/>
                <a:gd name="connsiteX3" fmla="*/ 27781 w 1119981"/>
                <a:gd name="connsiteY3" fmla="*/ 513557 h 735807"/>
                <a:gd name="connsiteX4" fmla="*/ 46831 w 1119981"/>
                <a:gd name="connsiteY4" fmla="*/ 620713 h 735807"/>
                <a:gd name="connsiteX5" fmla="*/ 73025 w 1119981"/>
                <a:gd name="connsiteY5" fmla="*/ 654051 h 735807"/>
                <a:gd name="connsiteX6" fmla="*/ 142081 w 1119981"/>
                <a:gd name="connsiteY6" fmla="*/ 665957 h 735807"/>
                <a:gd name="connsiteX7" fmla="*/ 218281 w 1119981"/>
                <a:gd name="connsiteY7" fmla="*/ 602457 h 735807"/>
                <a:gd name="connsiteX8" fmla="*/ 294481 w 1119981"/>
                <a:gd name="connsiteY8" fmla="*/ 564357 h 735807"/>
                <a:gd name="connsiteX9" fmla="*/ 389731 w 1119981"/>
                <a:gd name="connsiteY9" fmla="*/ 615157 h 735807"/>
                <a:gd name="connsiteX10" fmla="*/ 472281 w 1119981"/>
                <a:gd name="connsiteY10" fmla="*/ 685007 h 735807"/>
                <a:gd name="connsiteX11" fmla="*/ 529431 w 1119981"/>
                <a:gd name="connsiteY11" fmla="*/ 735807 h 735807"/>
                <a:gd name="connsiteX12" fmla="*/ 628649 w 1119981"/>
                <a:gd name="connsiteY12" fmla="*/ 718344 h 735807"/>
                <a:gd name="connsiteX13" fmla="*/ 824706 w 1119981"/>
                <a:gd name="connsiteY13" fmla="*/ 692151 h 735807"/>
                <a:gd name="connsiteX14" fmla="*/ 1040606 w 1119981"/>
                <a:gd name="connsiteY14" fmla="*/ 627063 h 735807"/>
                <a:gd name="connsiteX15" fmla="*/ 1096963 w 1119981"/>
                <a:gd name="connsiteY15" fmla="*/ 431007 h 735807"/>
                <a:gd name="connsiteX16" fmla="*/ 1119981 w 1119981"/>
                <a:gd name="connsiteY16" fmla="*/ 284957 h 735807"/>
                <a:gd name="connsiteX17" fmla="*/ 980281 w 1119981"/>
                <a:gd name="connsiteY17" fmla="*/ 208757 h 735807"/>
                <a:gd name="connsiteX18" fmla="*/ 885031 w 1119981"/>
                <a:gd name="connsiteY18" fmla="*/ 196057 h 735807"/>
                <a:gd name="connsiteX19" fmla="*/ 819943 w 1119981"/>
                <a:gd name="connsiteY19" fmla="*/ 254000 h 735807"/>
                <a:gd name="connsiteX20" fmla="*/ 700881 w 1119981"/>
                <a:gd name="connsiteY20" fmla="*/ 189707 h 735807"/>
                <a:gd name="connsiteX21" fmla="*/ 687387 w 1119981"/>
                <a:gd name="connsiteY21" fmla="*/ 135732 h 735807"/>
                <a:gd name="connsiteX22" fmla="*/ 735012 w 1119981"/>
                <a:gd name="connsiteY22" fmla="*/ 82551 h 735807"/>
                <a:gd name="connsiteX23" fmla="*/ 698500 w 1119981"/>
                <a:gd name="connsiteY23" fmla="*/ 0 h 735807"/>
                <a:gd name="connsiteX24" fmla="*/ 543719 w 1119981"/>
                <a:gd name="connsiteY24" fmla="*/ 134146 h 735807"/>
                <a:gd name="connsiteX25" fmla="*/ 446881 w 1119981"/>
                <a:gd name="connsiteY25" fmla="*/ 131763 h 735807"/>
                <a:gd name="connsiteX26" fmla="*/ 369887 w 1119981"/>
                <a:gd name="connsiteY26" fmla="*/ 80169 h 735807"/>
                <a:gd name="connsiteX27" fmla="*/ 226218 w 1119981"/>
                <a:gd name="connsiteY27" fmla="*/ 39687 h 735807"/>
                <a:gd name="connsiteX28" fmla="*/ 73025 w 1119981"/>
                <a:gd name="connsiteY28" fmla="*/ 8732 h 735807"/>
                <a:gd name="connsiteX0" fmla="*/ 73025 w 1119981"/>
                <a:gd name="connsiteY0" fmla="*/ 27782 h 754857"/>
                <a:gd name="connsiteX1" fmla="*/ 53181 w 1119981"/>
                <a:gd name="connsiteY1" fmla="*/ 69057 h 754857"/>
                <a:gd name="connsiteX2" fmla="*/ 0 w 1119981"/>
                <a:gd name="connsiteY2" fmla="*/ 274638 h 754857"/>
                <a:gd name="connsiteX3" fmla="*/ 27781 w 1119981"/>
                <a:gd name="connsiteY3" fmla="*/ 532607 h 754857"/>
                <a:gd name="connsiteX4" fmla="*/ 46831 w 1119981"/>
                <a:gd name="connsiteY4" fmla="*/ 639763 h 754857"/>
                <a:gd name="connsiteX5" fmla="*/ 73025 w 1119981"/>
                <a:gd name="connsiteY5" fmla="*/ 673101 h 754857"/>
                <a:gd name="connsiteX6" fmla="*/ 142081 w 1119981"/>
                <a:gd name="connsiteY6" fmla="*/ 685007 h 754857"/>
                <a:gd name="connsiteX7" fmla="*/ 218281 w 1119981"/>
                <a:gd name="connsiteY7" fmla="*/ 621507 h 754857"/>
                <a:gd name="connsiteX8" fmla="*/ 294481 w 1119981"/>
                <a:gd name="connsiteY8" fmla="*/ 583407 h 754857"/>
                <a:gd name="connsiteX9" fmla="*/ 389731 w 1119981"/>
                <a:gd name="connsiteY9" fmla="*/ 634207 h 754857"/>
                <a:gd name="connsiteX10" fmla="*/ 472281 w 1119981"/>
                <a:gd name="connsiteY10" fmla="*/ 704057 h 754857"/>
                <a:gd name="connsiteX11" fmla="*/ 529431 w 1119981"/>
                <a:gd name="connsiteY11" fmla="*/ 754857 h 754857"/>
                <a:gd name="connsiteX12" fmla="*/ 628649 w 1119981"/>
                <a:gd name="connsiteY12" fmla="*/ 737394 h 754857"/>
                <a:gd name="connsiteX13" fmla="*/ 824706 w 1119981"/>
                <a:gd name="connsiteY13" fmla="*/ 711201 h 754857"/>
                <a:gd name="connsiteX14" fmla="*/ 1040606 w 1119981"/>
                <a:gd name="connsiteY14" fmla="*/ 646113 h 754857"/>
                <a:gd name="connsiteX15" fmla="*/ 1096963 w 1119981"/>
                <a:gd name="connsiteY15" fmla="*/ 450057 h 754857"/>
                <a:gd name="connsiteX16" fmla="*/ 1119981 w 1119981"/>
                <a:gd name="connsiteY16" fmla="*/ 304007 h 754857"/>
                <a:gd name="connsiteX17" fmla="*/ 980281 w 1119981"/>
                <a:gd name="connsiteY17" fmla="*/ 227807 h 754857"/>
                <a:gd name="connsiteX18" fmla="*/ 885031 w 1119981"/>
                <a:gd name="connsiteY18" fmla="*/ 215107 h 754857"/>
                <a:gd name="connsiteX19" fmla="*/ 819943 w 1119981"/>
                <a:gd name="connsiteY19" fmla="*/ 273050 h 754857"/>
                <a:gd name="connsiteX20" fmla="*/ 700881 w 1119981"/>
                <a:gd name="connsiteY20" fmla="*/ 208757 h 754857"/>
                <a:gd name="connsiteX21" fmla="*/ 687387 w 1119981"/>
                <a:gd name="connsiteY21" fmla="*/ 154782 h 754857"/>
                <a:gd name="connsiteX22" fmla="*/ 735012 w 1119981"/>
                <a:gd name="connsiteY22" fmla="*/ 101601 h 754857"/>
                <a:gd name="connsiteX23" fmla="*/ 622300 w 1119981"/>
                <a:gd name="connsiteY23" fmla="*/ 0 h 754857"/>
                <a:gd name="connsiteX24" fmla="*/ 543719 w 1119981"/>
                <a:gd name="connsiteY24" fmla="*/ 153196 h 754857"/>
                <a:gd name="connsiteX25" fmla="*/ 446881 w 1119981"/>
                <a:gd name="connsiteY25" fmla="*/ 150813 h 754857"/>
                <a:gd name="connsiteX26" fmla="*/ 369887 w 1119981"/>
                <a:gd name="connsiteY26" fmla="*/ 99219 h 754857"/>
                <a:gd name="connsiteX27" fmla="*/ 226218 w 1119981"/>
                <a:gd name="connsiteY27" fmla="*/ 58737 h 754857"/>
                <a:gd name="connsiteX28" fmla="*/ 73025 w 1119981"/>
                <a:gd name="connsiteY28" fmla="*/ 27782 h 754857"/>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35012 w 1119981"/>
                <a:gd name="connsiteY22" fmla="*/ 103983 h 757239"/>
                <a:gd name="connsiteX23" fmla="*/ 600869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35012 w 1119981"/>
                <a:gd name="connsiteY22" fmla="*/ 103983 h 757239"/>
                <a:gd name="connsiteX23" fmla="*/ 600869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35012 w 1119981"/>
                <a:gd name="connsiteY22" fmla="*/ 103983 h 757239"/>
                <a:gd name="connsiteX23" fmla="*/ 600869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0869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8012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8012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8012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8012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0 w 1119981"/>
                <a:gd name="connsiteY1" fmla="*/ 277020 h 757239"/>
                <a:gd name="connsiteX2" fmla="*/ 27781 w 1119981"/>
                <a:gd name="connsiteY2" fmla="*/ 534989 h 757239"/>
                <a:gd name="connsiteX3" fmla="*/ 46831 w 1119981"/>
                <a:gd name="connsiteY3" fmla="*/ 642145 h 757239"/>
                <a:gd name="connsiteX4" fmla="*/ 73025 w 1119981"/>
                <a:gd name="connsiteY4" fmla="*/ 675483 h 757239"/>
                <a:gd name="connsiteX5" fmla="*/ 142081 w 1119981"/>
                <a:gd name="connsiteY5" fmla="*/ 687389 h 757239"/>
                <a:gd name="connsiteX6" fmla="*/ 218281 w 1119981"/>
                <a:gd name="connsiteY6" fmla="*/ 623889 h 757239"/>
                <a:gd name="connsiteX7" fmla="*/ 294481 w 1119981"/>
                <a:gd name="connsiteY7" fmla="*/ 585789 h 757239"/>
                <a:gd name="connsiteX8" fmla="*/ 389731 w 1119981"/>
                <a:gd name="connsiteY8" fmla="*/ 636589 h 757239"/>
                <a:gd name="connsiteX9" fmla="*/ 472281 w 1119981"/>
                <a:gd name="connsiteY9" fmla="*/ 706439 h 757239"/>
                <a:gd name="connsiteX10" fmla="*/ 529431 w 1119981"/>
                <a:gd name="connsiteY10" fmla="*/ 757239 h 757239"/>
                <a:gd name="connsiteX11" fmla="*/ 628649 w 1119981"/>
                <a:gd name="connsiteY11" fmla="*/ 739776 h 757239"/>
                <a:gd name="connsiteX12" fmla="*/ 824706 w 1119981"/>
                <a:gd name="connsiteY12" fmla="*/ 713583 h 757239"/>
                <a:gd name="connsiteX13" fmla="*/ 1040606 w 1119981"/>
                <a:gd name="connsiteY13" fmla="*/ 648495 h 757239"/>
                <a:gd name="connsiteX14" fmla="*/ 1096963 w 1119981"/>
                <a:gd name="connsiteY14" fmla="*/ 452439 h 757239"/>
                <a:gd name="connsiteX15" fmla="*/ 1119981 w 1119981"/>
                <a:gd name="connsiteY15" fmla="*/ 306389 h 757239"/>
                <a:gd name="connsiteX16" fmla="*/ 980281 w 1119981"/>
                <a:gd name="connsiteY16" fmla="*/ 230189 h 757239"/>
                <a:gd name="connsiteX17" fmla="*/ 885031 w 1119981"/>
                <a:gd name="connsiteY17" fmla="*/ 217489 h 757239"/>
                <a:gd name="connsiteX18" fmla="*/ 819943 w 1119981"/>
                <a:gd name="connsiteY18" fmla="*/ 275432 h 757239"/>
                <a:gd name="connsiteX19" fmla="*/ 700881 w 1119981"/>
                <a:gd name="connsiteY19" fmla="*/ 211139 h 757239"/>
                <a:gd name="connsiteX20" fmla="*/ 687387 w 1119981"/>
                <a:gd name="connsiteY20" fmla="*/ 157164 h 757239"/>
                <a:gd name="connsiteX21" fmla="*/ 746918 w 1119981"/>
                <a:gd name="connsiteY21" fmla="*/ 94458 h 757239"/>
                <a:gd name="connsiteX22" fmla="*/ 608012 w 1119981"/>
                <a:gd name="connsiteY22" fmla="*/ 0 h 757239"/>
                <a:gd name="connsiteX23" fmla="*/ 543719 w 1119981"/>
                <a:gd name="connsiteY23" fmla="*/ 155578 h 757239"/>
                <a:gd name="connsiteX24" fmla="*/ 446881 w 1119981"/>
                <a:gd name="connsiteY24" fmla="*/ 153195 h 757239"/>
                <a:gd name="connsiteX25" fmla="*/ 369887 w 1119981"/>
                <a:gd name="connsiteY25" fmla="*/ 101601 h 757239"/>
                <a:gd name="connsiteX26" fmla="*/ 226218 w 1119981"/>
                <a:gd name="connsiteY26" fmla="*/ 61119 h 757239"/>
                <a:gd name="connsiteX27" fmla="*/ 73025 w 1119981"/>
                <a:gd name="connsiteY27" fmla="*/ 30164 h 757239"/>
                <a:gd name="connsiteX0" fmla="*/ 73025 w 1119981"/>
                <a:gd name="connsiteY0" fmla="*/ 30164 h 757239"/>
                <a:gd name="connsiteX1" fmla="*/ 0 w 1119981"/>
                <a:gd name="connsiteY1" fmla="*/ 277020 h 757239"/>
                <a:gd name="connsiteX2" fmla="*/ 27781 w 1119981"/>
                <a:gd name="connsiteY2" fmla="*/ 534989 h 757239"/>
                <a:gd name="connsiteX3" fmla="*/ 46831 w 1119981"/>
                <a:gd name="connsiteY3" fmla="*/ 642145 h 757239"/>
                <a:gd name="connsiteX4" fmla="*/ 73025 w 1119981"/>
                <a:gd name="connsiteY4" fmla="*/ 675483 h 757239"/>
                <a:gd name="connsiteX5" fmla="*/ 142081 w 1119981"/>
                <a:gd name="connsiteY5" fmla="*/ 687389 h 757239"/>
                <a:gd name="connsiteX6" fmla="*/ 218281 w 1119981"/>
                <a:gd name="connsiteY6" fmla="*/ 623889 h 757239"/>
                <a:gd name="connsiteX7" fmla="*/ 294481 w 1119981"/>
                <a:gd name="connsiteY7" fmla="*/ 585789 h 757239"/>
                <a:gd name="connsiteX8" fmla="*/ 389731 w 1119981"/>
                <a:gd name="connsiteY8" fmla="*/ 636589 h 757239"/>
                <a:gd name="connsiteX9" fmla="*/ 472281 w 1119981"/>
                <a:gd name="connsiteY9" fmla="*/ 706439 h 757239"/>
                <a:gd name="connsiteX10" fmla="*/ 529431 w 1119981"/>
                <a:gd name="connsiteY10" fmla="*/ 757239 h 757239"/>
                <a:gd name="connsiteX11" fmla="*/ 628649 w 1119981"/>
                <a:gd name="connsiteY11" fmla="*/ 739776 h 757239"/>
                <a:gd name="connsiteX12" fmla="*/ 824706 w 1119981"/>
                <a:gd name="connsiteY12" fmla="*/ 713583 h 757239"/>
                <a:gd name="connsiteX13" fmla="*/ 1040606 w 1119981"/>
                <a:gd name="connsiteY13" fmla="*/ 648495 h 757239"/>
                <a:gd name="connsiteX14" fmla="*/ 1096963 w 1119981"/>
                <a:gd name="connsiteY14" fmla="*/ 452439 h 757239"/>
                <a:gd name="connsiteX15" fmla="*/ 1119981 w 1119981"/>
                <a:gd name="connsiteY15" fmla="*/ 306389 h 757239"/>
                <a:gd name="connsiteX16" fmla="*/ 980281 w 1119981"/>
                <a:gd name="connsiteY16" fmla="*/ 230189 h 757239"/>
                <a:gd name="connsiteX17" fmla="*/ 885031 w 1119981"/>
                <a:gd name="connsiteY17" fmla="*/ 217489 h 757239"/>
                <a:gd name="connsiteX18" fmla="*/ 819943 w 1119981"/>
                <a:gd name="connsiteY18" fmla="*/ 275432 h 757239"/>
                <a:gd name="connsiteX19" fmla="*/ 700881 w 1119981"/>
                <a:gd name="connsiteY19" fmla="*/ 211139 h 757239"/>
                <a:gd name="connsiteX20" fmla="*/ 687387 w 1119981"/>
                <a:gd name="connsiteY20" fmla="*/ 157164 h 757239"/>
                <a:gd name="connsiteX21" fmla="*/ 746918 w 1119981"/>
                <a:gd name="connsiteY21" fmla="*/ 94458 h 757239"/>
                <a:gd name="connsiteX22" fmla="*/ 608012 w 1119981"/>
                <a:gd name="connsiteY22" fmla="*/ 0 h 757239"/>
                <a:gd name="connsiteX23" fmla="*/ 543719 w 1119981"/>
                <a:gd name="connsiteY23" fmla="*/ 155578 h 757239"/>
                <a:gd name="connsiteX24" fmla="*/ 446881 w 1119981"/>
                <a:gd name="connsiteY24" fmla="*/ 153195 h 757239"/>
                <a:gd name="connsiteX25" fmla="*/ 369887 w 1119981"/>
                <a:gd name="connsiteY25" fmla="*/ 101601 h 757239"/>
                <a:gd name="connsiteX26" fmla="*/ 226218 w 1119981"/>
                <a:gd name="connsiteY26" fmla="*/ 61119 h 757239"/>
                <a:gd name="connsiteX27" fmla="*/ 73025 w 1119981"/>
                <a:gd name="connsiteY27" fmla="*/ 30164 h 757239"/>
                <a:gd name="connsiteX0" fmla="*/ 73025 w 1119981"/>
                <a:gd name="connsiteY0" fmla="*/ 30164 h 757239"/>
                <a:gd name="connsiteX1" fmla="*/ 0 w 1119981"/>
                <a:gd name="connsiteY1" fmla="*/ 277020 h 757239"/>
                <a:gd name="connsiteX2" fmla="*/ 27781 w 1119981"/>
                <a:gd name="connsiteY2" fmla="*/ 534989 h 757239"/>
                <a:gd name="connsiteX3" fmla="*/ 46831 w 1119981"/>
                <a:gd name="connsiteY3" fmla="*/ 642145 h 757239"/>
                <a:gd name="connsiteX4" fmla="*/ 73025 w 1119981"/>
                <a:gd name="connsiteY4" fmla="*/ 675483 h 757239"/>
                <a:gd name="connsiteX5" fmla="*/ 142081 w 1119981"/>
                <a:gd name="connsiteY5" fmla="*/ 687389 h 757239"/>
                <a:gd name="connsiteX6" fmla="*/ 218281 w 1119981"/>
                <a:gd name="connsiteY6" fmla="*/ 623889 h 757239"/>
                <a:gd name="connsiteX7" fmla="*/ 294481 w 1119981"/>
                <a:gd name="connsiteY7" fmla="*/ 585789 h 757239"/>
                <a:gd name="connsiteX8" fmla="*/ 389731 w 1119981"/>
                <a:gd name="connsiteY8" fmla="*/ 636589 h 757239"/>
                <a:gd name="connsiteX9" fmla="*/ 472281 w 1119981"/>
                <a:gd name="connsiteY9" fmla="*/ 706439 h 757239"/>
                <a:gd name="connsiteX10" fmla="*/ 529431 w 1119981"/>
                <a:gd name="connsiteY10" fmla="*/ 757239 h 757239"/>
                <a:gd name="connsiteX11" fmla="*/ 628649 w 1119981"/>
                <a:gd name="connsiteY11" fmla="*/ 739776 h 757239"/>
                <a:gd name="connsiteX12" fmla="*/ 824706 w 1119981"/>
                <a:gd name="connsiteY12" fmla="*/ 713583 h 757239"/>
                <a:gd name="connsiteX13" fmla="*/ 1040606 w 1119981"/>
                <a:gd name="connsiteY13" fmla="*/ 648495 h 757239"/>
                <a:gd name="connsiteX14" fmla="*/ 1096963 w 1119981"/>
                <a:gd name="connsiteY14" fmla="*/ 452439 h 757239"/>
                <a:gd name="connsiteX15" fmla="*/ 1119981 w 1119981"/>
                <a:gd name="connsiteY15" fmla="*/ 306389 h 757239"/>
                <a:gd name="connsiteX16" fmla="*/ 980281 w 1119981"/>
                <a:gd name="connsiteY16" fmla="*/ 230189 h 757239"/>
                <a:gd name="connsiteX17" fmla="*/ 885031 w 1119981"/>
                <a:gd name="connsiteY17" fmla="*/ 217489 h 757239"/>
                <a:gd name="connsiteX18" fmla="*/ 819943 w 1119981"/>
                <a:gd name="connsiteY18" fmla="*/ 275432 h 757239"/>
                <a:gd name="connsiteX19" fmla="*/ 700881 w 1119981"/>
                <a:gd name="connsiteY19" fmla="*/ 211139 h 757239"/>
                <a:gd name="connsiteX20" fmla="*/ 687387 w 1119981"/>
                <a:gd name="connsiteY20" fmla="*/ 157164 h 757239"/>
                <a:gd name="connsiteX21" fmla="*/ 746918 w 1119981"/>
                <a:gd name="connsiteY21" fmla="*/ 94458 h 757239"/>
                <a:gd name="connsiteX22" fmla="*/ 608012 w 1119981"/>
                <a:gd name="connsiteY22" fmla="*/ 0 h 757239"/>
                <a:gd name="connsiteX23" fmla="*/ 543719 w 1119981"/>
                <a:gd name="connsiteY23" fmla="*/ 155578 h 757239"/>
                <a:gd name="connsiteX24" fmla="*/ 446881 w 1119981"/>
                <a:gd name="connsiteY24" fmla="*/ 153195 h 757239"/>
                <a:gd name="connsiteX25" fmla="*/ 369887 w 1119981"/>
                <a:gd name="connsiteY25" fmla="*/ 101601 h 757239"/>
                <a:gd name="connsiteX26" fmla="*/ 226218 w 1119981"/>
                <a:gd name="connsiteY26" fmla="*/ 61119 h 757239"/>
                <a:gd name="connsiteX27" fmla="*/ 73025 w 1119981"/>
                <a:gd name="connsiteY27" fmla="*/ 30164 h 757239"/>
                <a:gd name="connsiteX0" fmla="*/ 73025 w 1133322"/>
                <a:gd name="connsiteY0" fmla="*/ 30164 h 757239"/>
                <a:gd name="connsiteX1" fmla="*/ 0 w 1133322"/>
                <a:gd name="connsiteY1" fmla="*/ 277020 h 757239"/>
                <a:gd name="connsiteX2" fmla="*/ 27781 w 1133322"/>
                <a:gd name="connsiteY2" fmla="*/ 534989 h 757239"/>
                <a:gd name="connsiteX3" fmla="*/ 46831 w 1133322"/>
                <a:gd name="connsiteY3" fmla="*/ 642145 h 757239"/>
                <a:gd name="connsiteX4" fmla="*/ 73025 w 1133322"/>
                <a:gd name="connsiteY4" fmla="*/ 675483 h 757239"/>
                <a:gd name="connsiteX5" fmla="*/ 142081 w 1133322"/>
                <a:gd name="connsiteY5" fmla="*/ 687389 h 757239"/>
                <a:gd name="connsiteX6" fmla="*/ 218281 w 1133322"/>
                <a:gd name="connsiteY6" fmla="*/ 623889 h 757239"/>
                <a:gd name="connsiteX7" fmla="*/ 294481 w 1133322"/>
                <a:gd name="connsiteY7" fmla="*/ 585789 h 757239"/>
                <a:gd name="connsiteX8" fmla="*/ 389731 w 1133322"/>
                <a:gd name="connsiteY8" fmla="*/ 636589 h 757239"/>
                <a:gd name="connsiteX9" fmla="*/ 472281 w 1133322"/>
                <a:gd name="connsiteY9" fmla="*/ 706439 h 757239"/>
                <a:gd name="connsiteX10" fmla="*/ 529431 w 1133322"/>
                <a:gd name="connsiteY10" fmla="*/ 757239 h 757239"/>
                <a:gd name="connsiteX11" fmla="*/ 628649 w 1133322"/>
                <a:gd name="connsiteY11" fmla="*/ 739776 h 757239"/>
                <a:gd name="connsiteX12" fmla="*/ 824706 w 1133322"/>
                <a:gd name="connsiteY12" fmla="*/ 713583 h 757239"/>
                <a:gd name="connsiteX13" fmla="*/ 1040606 w 1133322"/>
                <a:gd name="connsiteY13" fmla="*/ 648495 h 757239"/>
                <a:gd name="connsiteX14" fmla="*/ 1096963 w 1133322"/>
                <a:gd name="connsiteY14" fmla="*/ 452439 h 757239"/>
                <a:gd name="connsiteX15" fmla="*/ 1119981 w 1133322"/>
                <a:gd name="connsiteY15" fmla="*/ 306389 h 757239"/>
                <a:gd name="connsiteX16" fmla="*/ 980281 w 1133322"/>
                <a:gd name="connsiteY16" fmla="*/ 230189 h 757239"/>
                <a:gd name="connsiteX17" fmla="*/ 885031 w 1133322"/>
                <a:gd name="connsiteY17" fmla="*/ 217489 h 757239"/>
                <a:gd name="connsiteX18" fmla="*/ 819943 w 1133322"/>
                <a:gd name="connsiteY18" fmla="*/ 275432 h 757239"/>
                <a:gd name="connsiteX19" fmla="*/ 700881 w 1133322"/>
                <a:gd name="connsiteY19" fmla="*/ 211139 h 757239"/>
                <a:gd name="connsiteX20" fmla="*/ 687387 w 1133322"/>
                <a:gd name="connsiteY20" fmla="*/ 157164 h 757239"/>
                <a:gd name="connsiteX21" fmla="*/ 746918 w 1133322"/>
                <a:gd name="connsiteY21" fmla="*/ 94458 h 757239"/>
                <a:gd name="connsiteX22" fmla="*/ 608012 w 1133322"/>
                <a:gd name="connsiteY22" fmla="*/ 0 h 757239"/>
                <a:gd name="connsiteX23" fmla="*/ 543719 w 1133322"/>
                <a:gd name="connsiteY23" fmla="*/ 155578 h 757239"/>
                <a:gd name="connsiteX24" fmla="*/ 446881 w 1133322"/>
                <a:gd name="connsiteY24" fmla="*/ 153195 h 757239"/>
                <a:gd name="connsiteX25" fmla="*/ 369887 w 1133322"/>
                <a:gd name="connsiteY25" fmla="*/ 101601 h 757239"/>
                <a:gd name="connsiteX26" fmla="*/ 226218 w 1133322"/>
                <a:gd name="connsiteY26" fmla="*/ 61119 h 757239"/>
                <a:gd name="connsiteX27" fmla="*/ 73025 w 1133322"/>
                <a:gd name="connsiteY27" fmla="*/ 30164 h 757239"/>
                <a:gd name="connsiteX0" fmla="*/ 73025 w 1133322"/>
                <a:gd name="connsiteY0" fmla="*/ 30164 h 757239"/>
                <a:gd name="connsiteX1" fmla="*/ 0 w 1133322"/>
                <a:gd name="connsiteY1" fmla="*/ 277020 h 757239"/>
                <a:gd name="connsiteX2" fmla="*/ 27781 w 1133322"/>
                <a:gd name="connsiteY2" fmla="*/ 534989 h 757239"/>
                <a:gd name="connsiteX3" fmla="*/ 46831 w 1133322"/>
                <a:gd name="connsiteY3" fmla="*/ 642145 h 757239"/>
                <a:gd name="connsiteX4" fmla="*/ 73025 w 1133322"/>
                <a:gd name="connsiteY4" fmla="*/ 675483 h 757239"/>
                <a:gd name="connsiteX5" fmla="*/ 142081 w 1133322"/>
                <a:gd name="connsiteY5" fmla="*/ 687389 h 757239"/>
                <a:gd name="connsiteX6" fmla="*/ 218281 w 1133322"/>
                <a:gd name="connsiteY6" fmla="*/ 623889 h 757239"/>
                <a:gd name="connsiteX7" fmla="*/ 294481 w 1133322"/>
                <a:gd name="connsiteY7" fmla="*/ 585789 h 757239"/>
                <a:gd name="connsiteX8" fmla="*/ 389731 w 1133322"/>
                <a:gd name="connsiteY8" fmla="*/ 636589 h 757239"/>
                <a:gd name="connsiteX9" fmla="*/ 472281 w 1133322"/>
                <a:gd name="connsiteY9" fmla="*/ 706439 h 757239"/>
                <a:gd name="connsiteX10" fmla="*/ 529431 w 1133322"/>
                <a:gd name="connsiteY10" fmla="*/ 757239 h 757239"/>
                <a:gd name="connsiteX11" fmla="*/ 628649 w 1133322"/>
                <a:gd name="connsiteY11" fmla="*/ 739776 h 757239"/>
                <a:gd name="connsiteX12" fmla="*/ 824706 w 1133322"/>
                <a:gd name="connsiteY12" fmla="*/ 713583 h 757239"/>
                <a:gd name="connsiteX13" fmla="*/ 1040606 w 1133322"/>
                <a:gd name="connsiteY13" fmla="*/ 648495 h 757239"/>
                <a:gd name="connsiteX14" fmla="*/ 1096963 w 1133322"/>
                <a:gd name="connsiteY14" fmla="*/ 452439 h 757239"/>
                <a:gd name="connsiteX15" fmla="*/ 1119981 w 1133322"/>
                <a:gd name="connsiteY15" fmla="*/ 306389 h 757239"/>
                <a:gd name="connsiteX16" fmla="*/ 980281 w 1133322"/>
                <a:gd name="connsiteY16" fmla="*/ 230189 h 757239"/>
                <a:gd name="connsiteX17" fmla="*/ 885031 w 1133322"/>
                <a:gd name="connsiteY17" fmla="*/ 217489 h 757239"/>
                <a:gd name="connsiteX18" fmla="*/ 819943 w 1133322"/>
                <a:gd name="connsiteY18" fmla="*/ 275432 h 757239"/>
                <a:gd name="connsiteX19" fmla="*/ 700881 w 1133322"/>
                <a:gd name="connsiteY19" fmla="*/ 211139 h 757239"/>
                <a:gd name="connsiteX20" fmla="*/ 687387 w 1133322"/>
                <a:gd name="connsiteY20" fmla="*/ 157164 h 757239"/>
                <a:gd name="connsiteX21" fmla="*/ 746918 w 1133322"/>
                <a:gd name="connsiteY21" fmla="*/ 94458 h 757239"/>
                <a:gd name="connsiteX22" fmla="*/ 608012 w 1133322"/>
                <a:gd name="connsiteY22" fmla="*/ 0 h 757239"/>
                <a:gd name="connsiteX23" fmla="*/ 574676 w 1133322"/>
                <a:gd name="connsiteY23" fmla="*/ 186534 h 757239"/>
                <a:gd name="connsiteX24" fmla="*/ 446881 w 1133322"/>
                <a:gd name="connsiteY24" fmla="*/ 153195 h 757239"/>
                <a:gd name="connsiteX25" fmla="*/ 369887 w 1133322"/>
                <a:gd name="connsiteY25" fmla="*/ 101601 h 757239"/>
                <a:gd name="connsiteX26" fmla="*/ 226218 w 1133322"/>
                <a:gd name="connsiteY26" fmla="*/ 61119 h 757239"/>
                <a:gd name="connsiteX27" fmla="*/ 73025 w 1133322"/>
                <a:gd name="connsiteY27" fmla="*/ 30164 h 757239"/>
                <a:gd name="connsiteX0" fmla="*/ 73025 w 1133322"/>
                <a:gd name="connsiteY0" fmla="*/ 8490 h 735565"/>
                <a:gd name="connsiteX1" fmla="*/ 0 w 1133322"/>
                <a:gd name="connsiteY1" fmla="*/ 255346 h 735565"/>
                <a:gd name="connsiteX2" fmla="*/ 27781 w 1133322"/>
                <a:gd name="connsiteY2" fmla="*/ 513315 h 735565"/>
                <a:gd name="connsiteX3" fmla="*/ 46831 w 1133322"/>
                <a:gd name="connsiteY3" fmla="*/ 620471 h 735565"/>
                <a:gd name="connsiteX4" fmla="*/ 73025 w 1133322"/>
                <a:gd name="connsiteY4" fmla="*/ 653809 h 735565"/>
                <a:gd name="connsiteX5" fmla="*/ 142081 w 1133322"/>
                <a:gd name="connsiteY5" fmla="*/ 665715 h 735565"/>
                <a:gd name="connsiteX6" fmla="*/ 218281 w 1133322"/>
                <a:gd name="connsiteY6" fmla="*/ 602215 h 735565"/>
                <a:gd name="connsiteX7" fmla="*/ 294481 w 1133322"/>
                <a:gd name="connsiteY7" fmla="*/ 564115 h 735565"/>
                <a:gd name="connsiteX8" fmla="*/ 389731 w 1133322"/>
                <a:gd name="connsiteY8" fmla="*/ 614915 h 735565"/>
                <a:gd name="connsiteX9" fmla="*/ 472281 w 1133322"/>
                <a:gd name="connsiteY9" fmla="*/ 684765 h 735565"/>
                <a:gd name="connsiteX10" fmla="*/ 529431 w 1133322"/>
                <a:gd name="connsiteY10" fmla="*/ 735565 h 735565"/>
                <a:gd name="connsiteX11" fmla="*/ 628649 w 1133322"/>
                <a:gd name="connsiteY11" fmla="*/ 718102 h 735565"/>
                <a:gd name="connsiteX12" fmla="*/ 824706 w 1133322"/>
                <a:gd name="connsiteY12" fmla="*/ 691909 h 735565"/>
                <a:gd name="connsiteX13" fmla="*/ 1040606 w 1133322"/>
                <a:gd name="connsiteY13" fmla="*/ 626821 h 735565"/>
                <a:gd name="connsiteX14" fmla="*/ 1096963 w 1133322"/>
                <a:gd name="connsiteY14" fmla="*/ 430765 h 735565"/>
                <a:gd name="connsiteX15" fmla="*/ 1119981 w 1133322"/>
                <a:gd name="connsiteY15" fmla="*/ 284715 h 735565"/>
                <a:gd name="connsiteX16" fmla="*/ 980281 w 1133322"/>
                <a:gd name="connsiteY16" fmla="*/ 208515 h 735565"/>
                <a:gd name="connsiteX17" fmla="*/ 885031 w 1133322"/>
                <a:gd name="connsiteY17" fmla="*/ 195815 h 735565"/>
                <a:gd name="connsiteX18" fmla="*/ 819943 w 1133322"/>
                <a:gd name="connsiteY18" fmla="*/ 253758 h 735565"/>
                <a:gd name="connsiteX19" fmla="*/ 700881 w 1133322"/>
                <a:gd name="connsiteY19" fmla="*/ 189465 h 735565"/>
                <a:gd name="connsiteX20" fmla="*/ 687387 w 1133322"/>
                <a:gd name="connsiteY20" fmla="*/ 135490 h 735565"/>
                <a:gd name="connsiteX21" fmla="*/ 746918 w 1133322"/>
                <a:gd name="connsiteY21" fmla="*/ 72784 h 735565"/>
                <a:gd name="connsiteX22" fmla="*/ 631825 w 1133322"/>
                <a:gd name="connsiteY22" fmla="*/ 14045 h 735565"/>
                <a:gd name="connsiteX23" fmla="*/ 574676 w 1133322"/>
                <a:gd name="connsiteY23" fmla="*/ 164860 h 735565"/>
                <a:gd name="connsiteX24" fmla="*/ 446881 w 1133322"/>
                <a:gd name="connsiteY24" fmla="*/ 131521 h 735565"/>
                <a:gd name="connsiteX25" fmla="*/ 369887 w 1133322"/>
                <a:gd name="connsiteY25" fmla="*/ 79927 h 735565"/>
                <a:gd name="connsiteX26" fmla="*/ 226218 w 1133322"/>
                <a:gd name="connsiteY26" fmla="*/ 39445 h 735565"/>
                <a:gd name="connsiteX27" fmla="*/ 73025 w 1133322"/>
                <a:gd name="connsiteY27" fmla="*/ 8490 h 735565"/>
                <a:gd name="connsiteX0" fmla="*/ 73025 w 1133322"/>
                <a:gd name="connsiteY0" fmla="*/ 27782 h 754857"/>
                <a:gd name="connsiteX1" fmla="*/ 0 w 1133322"/>
                <a:gd name="connsiteY1" fmla="*/ 274638 h 754857"/>
                <a:gd name="connsiteX2" fmla="*/ 27781 w 1133322"/>
                <a:gd name="connsiteY2" fmla="*/ 532607 h 754857"/>
                <a:gd name="connsiteX3" fmla="*/ 46831 w 1133322"/>
                <a:gd name="connsiteY3" fmla="*/ 639763 h 754857"/>
                <a:gd name="connsiteX4" fmla="*/ 73025 w 1133322"/>
                <a:gd name="connsiteY4" fmla="*/ 673101 h 754857"/>
                <a:gd name="connsiteX5" fmla="*/ 142081 w 1133322"/>
                <a:gd name="connsiteY5" fmla="*/ 685007 h 754857"/>
                <a:gd name="connsiteX6" fmla="*/ 218281 w 1133322"/>
                <a:gd name="connsiteY6" fmla="*/ 621507 h 754857"/>
                <a:gd name="connsiteX7" fmla="*/ 294481 w 1133322"/>
                <a:gd name="connsiteY7" fmla="*/ 583407 h 754857"/>
                <a:gd name="connsiteX8" fmla="*/ 389731 w 1133322"/>
                <a:gd name="connsiteY8" fmla="*/ 634207 h 754857"/>
                <a:gd name="connsiteX9" fmla="*/ 472281 w 1133322"/>
                <a:gd name="connsiteY9" fmla="*/ 704057 h 754857"/>
                <a:gd name="connsiteX10" fmla="*/ 529431 w 1133322"/>
                <a:gd name="connsiteY10" fmla="*/ 754857 h 754857"/>
                <a:gd name="connsiteX11" fmla="*/ 628649 w 1133322"/>
                <a:gd name="connsiteY11" fmla="*/ 737394 h 754857"/>
                <a:gd name="connsiteX12" fmla="*/ 824706 w 1133322"/>
                <a:gd name="connsiteY12" fmla="*/ 711201 h 754857"/>
                <a:gd name="connsiteX13" fmla="*/ 1040606 w 1133322"/>
                <a:gd name="connsiteY13" fmla="*/ 646113 h 754857"/>
                <a:gd name="connsiteX14" fmla="*/ 1096963 w 1133322"/>
                <a:gd name="connsiteY14" fmla="*/ 450057 h 754857"/>
                <a:gd name="connsiteX15" fmla="*/ 1119981 w 1133322"/>
                <a:gd name="connsiteY15" fmla="*/ 304007 h 754857"/>
                <a:gd name="connsiteX16" fmla="*/ 980281 w 1133322"/>
                <a:gd name="connsiteY16" fmla="*/ 227807 h 754857"/>
                <a:gd name="connsiteX17" fmla="*/ 885031 w 1133322"/>
                <a:gd name="connsiteY17" fmla="*/ 215107 h 754857"/>
                <a:gd name="connsiteX18" fmla="*/ 819943 w 1133322"/>
                <a:gd name="connsiteY18" fmla="*/ 273050 h 754857"/>
                <a:gd name="connsiteX19" fmla="*/ 700881 w 1133322"/>
                <a:gd name="connsiteY19" fmla="*/ 208757 h 754857"/>
                <a:gd name="connsiteX20" fmla="*/ 687387 w 1133322"/>
                <a:gd name="connsiteY20" fmla="*/ 154782 h 754857"/>
                <a:gd name="connsiteX21" fmla="*/ 746918 w 1133322"/>
                <a:gd name="connsiteY21" fmla="*/ 92076 h 754857"/>
                <a:gd name="connsiteX22" fmla="*/ 636588 w 1133322"/>
                <a:gd name="connsiteY22" fmla="*/ 0 h 754857"/>
                <a:gd name="connsiteX23" fmla="*/ 574676 w 1133322"/>
                <a:gd name="connsiteY23" fmla="*/ 184152 h 754857"/>
                <a:gd name="connsiteX24" fmla="*/ 446881 w 1133322"/>
                <a:gd name="connsiteY24" fmla="*/ 150813 h 754857"/>
                <a:gd name="connsiteX25" fmla="*/ 369887 w 1133322"/>
                <a:gd name="connsiteY25" fmla="*/ 99219 h 754857"/>
                <a:gd name="connsiteX26" fmla="*/ 226218 w 1133322"/>
                <a:gd name="connsiteY26" fmla="*/ 58737 h 754857"/>
                <a:gd name="connsiteX27" fmla="*/ 73025 w 1133322"/>
                <a:gd name="connsiteY27" fmla="*/ 27782 h 754857"/>
                <a:gd name="connsiteX0" fmla="*/ 73025 w 1133322"/>
                <a:gd name="connsiteY0" fmla="*/ 27782 h 754857"/>
                <a:gd name="connsiteX1" fmla="*/ 0 w 1133322"/>
                <a:gd name="connsiteY1" fmla="*/ 274638 h 754857"/>
                <a:gd name="connsiteX2" fmla="*/ 27781 w 1133322"/>
                <a:gd name="connsiteY2" fmla="*/ 532607 h 754857"/>
                <a:gd name="connsiteX3" fmla="*/ 46831 w 1133322"/>
                <a:gd name="connsiteY3" fmla="*/ 639763 h 754857"/>
                <a:gd name="connsiteX4" fmla="*/ 73025 w 1133322"/>
                <a:gd name="connsiteY4" fmla="*/ 673101 h 754857"/>
                <a:gd name="connsiteX5" fmla="*/ 142081 w 1133322"/>
                <a:gd name="connsiteY5" fmla="*/ 685007 h 754857"/>
                <a:gd name="connsiteX6" fmla="*/ 218281 w 1133322"/>
                <a:gd name="connsiteY6" fmla="*/ 621507 h 754857"/>
                <a:gd name="connsiteX7" fmla="*/ 294481 w 1133322"/>
                <a:gd name="connsiteY7" fmla="*/ 583407 h 754857"/>
                <a:gd name="connsiteX8" fmla="*/ 389731 w 1133322"/>
                <a:gd name="connsiteY8" fmla="*/ 634207 h 754857"/>
                <a:gd name="connsiteX9" fmla="*/ 472281 w 1133322"/>
                <a:gd name="connsiteY9" fmla="*/ 704057 h 754857"/>
                <a:gd name="connsiteX10" fmla="*/ 529431 w 1133322"/>
                <a:gd name="connsiteY10" fmla="*/ 754857 h 754857"/>
                <a:gd name="connsiteX11" fmla="*/ 628649 w 1133322"/>
                <a:gd name="connsiteY11" fmla="*/ 737394 h 754857"/>
                <a:gd name="connsiteX12" fmla="*/ 824706 w 1133322"/>
                <a:gd name="connsiteY12" fmla="*/ 711201 h 754857"/>
                <a:gd name="connsiteX13" fmla="*/ 1040606 w 1133322"/>
                <a:gd name="connsiteY13" fmla="*/ 646113 h 754857"/>
                <a:gd name="connsiteX14" fmla="*/ 1096963 w 1133322"/>
                <a:gd name="connsiteY14" fmla="*/ 450057 h 754857"/>
                <a:gd name="connsiteX15" fmla="*/ 1119981 w 1133322"/>
                <a:gd name="connsiteY15" fmla="*/ 304007 h 754857"/>
                <a:gd name="connsiteX16" fmla="*/ 980281 w 1133322"/>
                <a:gd name="connsiteY16" fmla="*/ 227807 h 754857"/>
                <a:gd name="connsiteX17" fmla="*/ 885031 w 1133322"/>
                <a:gd name="connsiteY17" fmla="*/ 215107 h 754857"/>
                <a:gd name="connsiteX18" fmla="*/ 819943 w 1133322"/>
                <a:gd name="connsiteY18" fmla="*/ 273050 h 754857"/>
                <a:gd name="connsiteX19" fmla="*/ 700881 w 1133322"/>
                <a:gd name="connsiteY19" fmla="*/ 208757 h 754857"/>
                <a:gd name="connsiteX20" fmla="*/ 687387 w 1133322"/>
                <a:gd name="connsiteY20" fmla="*/ 154782 h 754857"/>
                <a:gd name="connsiteX21" fmla="*/ 746918 w 1133322"/>
                <a:gd name="connsiteY21" fmla="*/ 92076 h 754857"/>
                <a:gd name="connsiteX22" fmla="*/ 636588 w 1133322"/>
                <a:gd name="connsiteY22" fmla="*/ 0 h 754857"/>
                <a:gd name="connsiteX23" fmla="*/ 574676 w 1133322"/>
                <a:gd name="connsiteY23" fmla="*/ 184152 h 754857"/>
                <a:gd name="connsiteX24" fmla="*/ 446881 w 1133322"/>
                <a:gd name="connsiteY24" fmla="*/ 150813 h 754857"/>
                <a:gd name="connsiteX25" fmla="*/ 369887 w 1133322"/>
                <a:gd name="connsiteY25" fmla="*/ 99219 h 754857"/>
                <a:gd name="connsiteX26" fmla="*/ 226218 w 1133322"/>
                <a:gd name="connsiteY26" fmla="*/ 58737 h 754857"/>
                <a:gd name="connsiteX27" fmla="*/ 73025 w 1133322"/>
                <a:gd name="connsiteY27" fmla="*/ 27782 h 754857"/>
                <a:gd name="connsiteX0" fmla="*/ 73025 w 1133322"/>
                <a:gd name="connsiteY0" fmla="*/ 27782 h 754857"/>
                <a:gd name="connsiteX1" fmla="*/ 0 w 1133322"/>
                <a:gd name="connsiteY1" fmla="*/ 274638 h 754857"/>
                <a:gd name="connsiteX2" fmla="*/ 27781 w 1133322"/>
                <a:gd name="connsiteY2" fmla="*/ 532607 h 754857"/>
                <a:gd name="connsiteX3" fmla="*/ 46831 w 1133322"/>
                <a:gd name="connsiteY3" fmla="*/ 639763 h 754857"/>
                <a:gd name="connsiteX4" fmla="*/ 73025 w 1133322"/>
                <a:gd name="connsiteY4" fmla="*/ 673101 h 754857"/>
                <a:gd name="connsiteX5" fmla="*/ 142081 w 1133322"/>
                <a:gd name="connsiteY5" fmla="*/ 685007 h 754857"/>
                <a:gd name="connsiteX6" fmla="*/ 218281 w 1133322"/>
                <a:gd name="connsiteY6" fmla="*/ 621507 h 754857"/>
                <a:gd name="connsiteX7" fmla="*/ 294481 w 1133322"/>
                <a:gd name="connsiteY7" fmla="*/ 583407 h 754857"/>
                <a:gd name="connsiteX8" fmla="*/ 389731 w 1133322"/>
                <a:gd name="connsiteY8" fmla="*/ 634207 h 754857"/>
                <a:gd name="connsiteX9" fmla="*/ 472281 w 1133322"/>
                <a:gd name="connsiteY9" fmla="*/ 704057 h 754857"/>
                <a:gd name="connsiteX10" fmla="*/ 529431 w 1133322"/>
                <a:gd name="connsiteY10" fmla="*/ 754857 h 754857"/>
                <a:gd name="connsiteX11" fmla="*/ 628649 w 1133322"/>
                <a:gd name="connsiteY11" fmla="*/ 737394 h 754857"/>
                <a:gd name="connsiteX12" fmla="*/ 824706 w 1133322"/>
                <a:gd name="connsiteY12" fmla="*/ 711201 h 754857"/>
                <a:gd name="connsiteX13" fmla="*/ 1040606 w 1133322"/>
                <a:gd name="connsiteY13" fmla="*/ 646113 h 754857"/>
                <a:gd name="connsiteX14" fmla="*/ 1096963 w 1133322"/>
                <a:gd name="connsiteY14" fmla="*/ 450057 h 754857"/>
                <a:gd name="connsiteX15" fmla="*/ 1119981 w 1133322"/>
                <a:gd name="connsiteY15" fmla="*/ 304007 h 754857"/>
                <a:gd name="connsiteX16" fmla="*/ 980281 w 1133322"/>
                <a:gd name="connsiteY16" fmla="*/ 227807 h 754857"/>
                <a:gd name="connsiteX17" fmla="*/ 885031 w 1133322"/>
                <a:gd name="connsiteY17" fmla="*/ 215107 h 754857"/>
                <a:gd name="connsiteX18" fmla="*/ 819943 w 1133322"/>
                <a:gd name="connsiteY18" fmla="*/ 273050 h 754857"/>
                <a:gd name="connsiteX19" fmla="*/ 700881 w 1133322"/>
                <a:gd name="connsiteY19" fmla="*/ 208757 h 754857"/>
                <a:gd name="connsiteX20" fmla="*/ 687387 w 1133322"/>
                <a:gd name="connsiteY20" fmla="*/ 154782 h 754857"/>
                <a:gd name="connsiteX21" fmla="*/ 746918 w 1133322"/>
                <a:gd name="connsiteY21" fmla="*/ 92076 h 754857"/>
                <a:gd name="connsiteX22" fmla="*/ 636588 w 1133322"/>
                <a:gd name="connsiteY22" fmla="*/ 0 h 754857"/>
                <a:gd name="connsiteX23" fmla="*/ 574676 w 1133322"/>
                <a:gd name="connsiteY23" fmla="*/ 184152 h 754857"/>
                <a:gd name="connsiteX24" fmla="*/ 446881 w 1133322"/>
                <a:gd name="connsiteY24" fmla="*/ 150813 h 754857"/>
                <a:gd name="connsiteX25" fmla="*/ 369887 w 1133322"/>
                <a:gd name="connsiteY25" fmla="*/ 99219 h 754857"/>
                <a:gd name="connsiteX26" fmla="*/ 226218 w 1133322"/>
                <a:gd name="connsiteY26" fmla="*/ 58737 h 754857"/>
                <a:gd name="connsiteX27" fmla="*/ 73025 w 1133322"/>
                <a:gd name="connsiteY27" fmla="*/ 27782 h 7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33322" h="754857">
                  <a:moveTo>
                    <a:pt x="73025" y="27782"/>
                  </a:moveTo>
                  <a:cubicBezTo>
                    <a:pt x="17727" y="105305"/>
                    <a:pt x="24342" y="192353"/>
                    <a:pt x="0" y="274638"/>
                  </a:cubicBezTo>
                  <a:lnTo>
                    <a:pt x="27781" y="532607"/>
                  </a:lnTo>
                  <a:lnTo>
                    <a:pt x="46831" y="639763"/>
                  </a:lnTo>
                  <a:lnTo>
                    <a:pt x="73025" y="673101"/>
                  </a:lnTo>
                  <a:lnTo>
                    <a:pt x="142081" y="685007"/>
                  </a:lnTo>
                  <a:lnTo>
                    <a:pt x="218281" y="621507"/>
                  </a:lnTo>
                  <a:lnTo>
                    <a:pt x="294481" y="583407"/>
                  </a:lnTo>
                  <a:lnTo>
                    <a:pt x="389731" y="634207"/>
                  </a:lnTo>
                  <a:lnTo>
                    <a:pt x="472281" y="704057"/>
                  </a:lnTo>
                  <a:lnTo>
                    <a:pt x="529431" y="754857"/>
                  </a:lnTo>
                  <a:lnTo>
                    <a:pt x="628649" y="737394"/>
                  </a:lnTo>
                  <a:lnTo>
                    <a:pt x="824706" y="711201"/>
                  </a:lnTo>
                  <a:lnTo>
                    <a:pt x="1040606" y="646113"/>
                  </a:lnTo>
                  <a:lnTo>
                    <a:pt x="1096963" y="450057"/>
                  </a:lnTo>
                  <a:cubicBezTo>
                    <a:pt x="1104636" y="401374"/>
                    <a:pt x="1157552" y="390790"/>
                    <a:pt x="1119981" y="304007"/>
                  </a:cubicBezTo>
                  <a:cubicBezTo>
                    <a:pt x="1085320" y="252414"/>
                    <a:pt x="1026848" y="253207"/>
                    <a:pt x="980281" y="227807"/>
                  </a:cubicBezTo>
                  <a:lnTo>
                    <a:pt x="885031" y="215107"/>
                  </a:lnTo>
                  <a:lnTo>
                    <a:pt x="819943" y="273050"/>
                  </a:lnTo>
                  <a:lnTo>
                    <a:pt x="700881" y="208757"/>
                  </a:lnTo>
                  <a:lnTo>
                    <a:pt x="687387" y="154782"/>
                  </a:lnTo>
                  <a:cubicBezTo>
                    <a:pt x="707231" y="133880"/>
                    <a:pt x="741362" y="132028"/>
                    <a:pt x="746918" y="92076"/>
                  </a:cubicBezTo>
                  <a:cubicBezTo>
                    <a:pt x="730779" y="9790"/>
                    <a:pt x="721783" y="15611"/>
                    <a:pt x="636588" y="0"/>
                  </a:cubicBezTo>
                  <a:cubicBezTo>
                    <a:pt x="586582" y="49477"/>
                    <a:pt x="627064" y="132293"/>
                    <a:pt x="574676" y="184152"/>
                  </a:cubicBezTo>
                  <a:cubicBezTo>
                    <a:pt x="511440" y="200027"/>
                    <a:pt x="479160" y="151607"/>
                    <a:pt x="446881" y="150813"/>
                  </a:cubicBezTo>
                  <a:lnTo>
                    <a:pt x="369887" y="99219"/>
                  </a:lnTo>
                  <a:lnTo>
                    <a:pt x="226218" y="58737"/>
                  </a:lnTo>
                  <a:cubicBezTo>
                    <a:pt x="175154" y="48419"/>
                    <a:pt x="135995" y="0"/>
                    <a:pt x="73025" y="27782"/>
                  </a:cubicBezTo>
                  <a:close/>
                </a:path>
              </a:pathLst>
            </a:custGeom>
            <a:noFill/>
            <a:ln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6" name="フリーフォーム 75"/>
            <p:cNvSpPr/>
            <p:nvPr/>
          </p:nvSpPr>
          <p:spPr>
            <a:xfrm>
              <a:off x="1416545" y="514642"/>
              <a:ext cx="666017" cy="747183"/>
            </a:xfrm>
            <a:custGeom>
              <a:avLst/>
              <a:gdLst>
                <a:gd name="connsiteX0" fmla="*/ 111125 w 711200"/>
                <a:gd name="connsiteY0" fmla="*/ 190500 h 762000"/>
                <a:gd name="connsiteX1" fmla="*/ 180975 w 711200"/>
                <a:gd name="connsiteY1" fmla="*/ 190500 h 762000"/>
                <a:gd name="connsiteX2" fmla="*/ 244475 w 711200"/>
                <a:gd name="connsiteY2" fmla="*/ 234950 h 762000"/>
                <a:gd name="connsiteX3" fmla="*/ 301625 w 711200"/>
                <a:gd name="connsiteY3" fmla="*/ 368300 h 762000"/>
                <a:gd name="connsiteX4" fmla="*/ 339725 w 711200"/>
                <a:gd name="connsiteY4" fmla="*/ 412750 h 762000"/>
                <a:gd name="connsiteX5" fmla="*/ 374650 w 711200"/>
                <a:gd name="connsiteY5" fmla="*/ 323850 h 762000"/>
                <a:gd name="connsiteX6" fmla="*/ 422275 w 711200"/>
                <a:gd name="connsiteY6" fmla="*/ 196850 h 762000"/>
                <a:gd name="connsiteX7" fmla="*/ 511175 w 711200"/>
                <a:gd name="connsiteY7" fmla="*/ 73025 h 762000"/>
                <a:gd name="connsiteX8" fmla="*/ 590550 w 711200"/>
                <a:gd name="connsiteY8" fmla="*/ 6350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111125 w 711200"/>
                <a:gd name="connsiteY31" fmla="*/ 190500 h 762000"/>
                <a:gd name="connsiteX0" fmla="*/ 92075 w 711200"/>
                <a:gd name="connsiteY0" fmla="*/ 174625 h 762000"/>
                <a:gd name="connsiteX1" fmla="*/ 180975 w 711200"/>
                <a:gd name="connsiteY1" fmla="*/ 190500 h 762000"/>
                <a:gd name="connsiteX2" fmla="*/ 244475 w 711200"/>
                <a:gd name="connsiteY2" fmla="*/ 234950 h 762000"/>
                <a:gd name="connsiteX3" fmla="*/ 301625 w 711200"/>
                <a:gd name="connsiteY3" fmla="*/ 368300 h 762000"/>
                <a:gd name="connsiteX4" fmla="*/ 339725 w 711200"/>
                <a:gd name="connsiteY4" fmla="*/ 412750 h 762000"/>
                <a:gd name="connsiteX5" fmla="*/ 374650 w 711200"/>
                <a:gd name="connsiteY5" fmla="*/ 323850 h 762000"/>
                <a:gd name="connsiteX6" fmla="*/ 422275 w 711200"/>
                <a:gd name="connsiteY6" fmla="*/ 196850 h 762000"/>
                <a:gd name="connsiteX7" fmla="*/ 511175 w 711200"/>
                <a:gd name="connsiteY7" fmla="*/ 73025 h 762000"/>
                <a:gd name="connsiteX8" fmla="*/ 590550 w 711200"/>
                <a:gd name="connsiteY8" fmla="*/ 6350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44475 w 711200"/>
                <a:gd name="connsiteY2" fmla="*/ 234950 h 762000"/>
                <a:gd name="connsiteX3" fmla="*/ 301625 w 711200"/>
                <a:gd name="connsiteY3" fmla="*/ 368300 h 762000"/>
                <a:gd name="connsiteX4" fmla="*/ 339725 w 711200"/>
                <a:gd name="connsiteY4" fmla="*/ 412750 h 762000"/>
                <a:gd name="connsiteX5" fmla="*/ 374650 w 711200"/>
                <a:gd name="connsiteY5" fmla="*/ 323850 h 762000"/>
                <a:gd name="connsiteX6" fmla="*/ 422275 w 711200"/>
                <a:gd name="connsiteY6" fmla="*/ 196850 h 762000"/>
                <a:gd name="connsiteX7" fmla="*/ 511175 w 711200"/>
                <a:gd name="connsiteY7" fmla="*/ 73025 h 762000"/>
                <a:gd name="connsiteX8" fmla="*/ 590550 w 711200"/>
                <a:gd name="connsiteY8" fmla="*/ 6350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22275 w 711200"/>
                <a:gd name="connsiteY6" fmla="*/ 196850 h 762000"/>
                <a:gd name="connsiteX7" fmla="*/ 511175 w 711200"/>
                <a:gd name="connsiteY7" fmla="*/ 73025 h 762000"/>
                <a:gd name="connsiteX8" fmla="*/ 590550 w 711200"/>
                <a:gd name="connsiteY8" fmla="*/ 6350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11175 w 711200"/>
                <a:gd name="connsiteY7" fmla="*/ 73025 h 762000"/>
                <a:gd name="connsiteX8" fmla="*/ 590550 w 711200"/>
                <a:gd name="connsiteY8" fmla="*/ 6350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0550 w 711200"/>
                <a:gd name="connsiteY8" fmla="*/ 6350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30225 w 711200"/>
                <a:gd name="connsiteY14" fmla="*/ 2698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596900 w 711200"/>
                <a:gd name="connsiteY13" fmla="*/ 196850 h 762000"/>
                <a:gd name="connsiteX14" fmla="*/ 530225 w 711200"/>
                <a:gd name="connsiteY14" fmla="*/ 2698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6837 w 711200"/>
                <a:gd name="connsiteY0" fmla="*/ 215106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596900 w 711200"/>
                <a:gd name="connsiteY13" fmla="*/ 196850 h 762000"/>
                <a:gd name="connsiteX14" fmla="*/ 530225 w 711200"/>
                <a:gd name="connsiteY14" fmla="*/ 2698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6837 w 711200"/>
                <a:gd name="connsiteY31" fmla="*/ 215106 h 762000"/>
                <a:gd name="connsiteX0" fmla="*/ 96837 w 711200"/>
                <a:gd name="connsiteY0" fmla="*/ 215106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596900 w 711200"/>
                <a:gd name="connsiteY13" fmla="*/ 196850 h 762000"/>
                <a:gd name="connsiteX14" fmla="*/ 530225 w 711200"/>
                <a:gd name="connsiteY14" fmla="*/ 2698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96837 w 711200"/>
                <a:gd name="connsiteY30" fmla="*/ 215106 h 762000"/>
                <a:gd name="connsiteX0" fmla="*/ 96837 w 711200"/>
                <a:gd name="connsiteY0" fmla="*/ 215106 h 762000"/>
                <a:gd name="connsiteX1" fmla="*/ 165100 w 711200"/>
                <a:gd name="connsiteY1" fmla="*/ 2540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596900 w 711200"/>
                <a:gd name="connsiteY13" fmla="*/ 196850 h 762000"/>
                <a:gd name="connsiteX14" fmla="*/ 530225 w 711200"/>
                <a:gd name="connsiteY14" fmla="*/ 2698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96837 w 711200"/>
                <a:gd name="connsiteY30" fmla="*/ 215106 h 762000"/>
                <a:gd name="connsiteX0" fmla="*/ 96837 w 711200"/>
                <a:gd name="connsiteY0" fmla="*/ 215106 h 762000"/>
                <a:gd name="connsiteX1" fmla="*/ 165100 w 711200"/>
                <a:gd name="connsiteY1" fmla="*/ 2540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596900 w 711200"/>
                <a:gd name="connsiteY13" fmla="*/ 196850 h 762000"/>
                <a:gd name="connsiteX14" fmla="*/ 530225 w 711200"/>
                <a:gd name="connsiteY14" fmla="*/ 2698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96837 w 711200"/>
                <a:gd name="connsiteY30" fmla="*/ 215106 h 762000"/>
                <a:gd name="connsiteX0" fmla="*/ 98312 w 712675"/>
                <a:gd name="connsiteY0" fmla="*/ 215106 h 762000"/>
                <a:gd name="connsiteX1" fmla="*/ 166575 w 712675"/>
                <a:gd name="connsiteY1" fmla="*/ 254000 h 762000"/>
                <a:gd name="connsiteX2" fmla="*/ 236425 w 712675"/>
                <a:gd name="connsiteY2" fmla="*/ 2825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55475 w 712675"/>
                <a:gd name="connsiteY24" fmla="*/ 466725 h 762000"/>
                <a:gd name="connsiteX25" fmla="*/ 188800 w 712675"/>
                <a:gd name="connsiteY25" fmla="*/ 403225 h 762000"/>
                <a:gd name="connsiteX26" fmla="*/ 122125 w 712675"/>
                <a:gd name="connsiteY26" fmla="*/ 339725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55475 w 712675"/>
                <a:gd name="connsiteY24" fmla="*/ 466725 h 762000"/>
                <a:gd name="connsiteX25" fmla="*/ 188800 w 712675"/>
                <a:gd name="connsiteY25" fmla="*/ 403225 h 762000"/>
                <a:gd name="connsiteX26" fmla="*/ 122125 w 712675"/>
                <a:gd name="connsiteY26" fmla="*/ 339725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55475 w 712675"/>
                <a:gd name="connsiteY24" fmla="*/ 466725 h 762000"/>
                <a:gd name="connsiteX25" fmla="*/ 214994 w 712675"/>
                <a:gd name="connsiteY25" fmla="*/ 398463 h 762000"/>
                <a:gd name="connsiteX26" fmla="*/ 122125 w 712675"/>
                <a:gd name="connsiteY26" fmla="*/ 339725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55475 w 712675"/>
                <a:gd name="connsiteY24" fmla="*/ 466725 h 762000"/>
                <a:gd name="connsiteX25" fmla="*/ 214994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55475 w 712675"/>
                <a:gd name="connsiteY24" fmla="*/ 466725 h 762000"/>
                <a:gd name="connsiteX25" fmla="*/ 214994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55475 w 712675"/>
                <a:gd name="connsiteY24" fmla="*/ 466725 h 762000"/>
                <a:gd name="connsiteX25" fmla="*/ 231663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95957 w 712675"/>
                <a:gd name="connsiteY24" fmla="*/ 461963 h 762000"/>
                <a:gd name="connsiteX25" fmla="*/ 231663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25325 w 712675"/>
                <a:gd name="connsiteY23" fmla="*/ 527844 h 762000"/>
                <a:gd name="connsiteX24" fmla="*/ 295957 w 712675"/>
                <a:gd name="connsiteY24" fmla="*/ 461963 h 762000"/>
                <a:gd name="connsiteX25" fmla="*/ 231663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318975 w 712675"/>
                <a:gd name="connsiteY22" fmla="*/ 624681 h 762000"/>
                <a:gd name="connsiteX23" fmla="*/ 325325 w 712675"/>
                <a:gd name="connsiteY23" fmla="*/ 527844 h 762000"/>
                <a:gd name="connsiteX24" fmla="*/ 295957 w 712675"/>
                <a:gd name="connsiteY24" fmla="*/ 461963 h 762000"/>
                <a:gd name="connsiteX25" fmla="*/ 231663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318975 w 712675"/>
                <a:gd name="connsiteY22" fmla="*/ 624681 h 762000"/>
                <a:gd name="connsiteX23" fmla="*/ 325325 w 712675"/>
                <a:gd name="connsiteY23" fmla="*/ 527844 h 762000"/>
                <a:gd name="connsiteX24" fmla="*/ 295957 w 712675"/>
                <a:gd name="connsiteY24" fmla="*/ 461963 h 762000"/>
                <a:gd name="connsiteX25" fmla="*/ 231663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388031 w 712675"/>
                <a:gd name="connsiteY17" fmla="*/ 610393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399937 w 712675"/>
                <a:gd name="connsiteY16" fmla="*/ 490537 h 762000"/>
                <a:gd name="connsiteX17" fmla="*/ 388031 w 712675"/>
                <a:gd name="connsiteY17" fmla="*/ 610393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42800 w 712675"/>
                <a:gd name="connsiteY15" fmla="*/ 375443 h 762000"/>
                <a:gd name="connsiteX16" fmla="*/ 399937 w 712675"/>
                <a:gd name="connsiteY16" fmla="*/ 490537 h 762000"/>
                <a:gd name="connsiteX17" fmla="*/ 388031 w 712675"/>
                <a:gd name="connsiteY17" fmla="*/ 610393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10269 w 712675"/>
                <a:gd name="connsiteY14" fmla="*/ 267494 h 762000"/>
                <a:gd name="connsiteX15" fmla="*/ 442800 w 712675"/>
                <a:gd name="connsiteY15" fmla="*/ 375443 h 762000"/>
                <a:gd name="connsiteX16" fmla="*/ 399937 w 712675"/>
                <a:gd name="connsiteY16" fmla="*/ 490537 h 762000"/>
                <a:gd name="connsiteX17" fmla="*/ 388031 w 712675"/>
                <a:gd name="connsiteY17" fmla="*/ 610393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62656 w 712675"/>
                <a:gd name="connsiteY13" fmla="*/ 184944 h 762000"/>
                <a:gd name="connsiteX14" fmla="*/ 510269 w 712675"/>
                <a:gd name="connsiteY14" fmla="*/ 267494 h 762000"/>
                <a:gd name="connsiteX15" fmla="*/ 442800 w 712675"/>
                <a:gd name="connsiteY15" fmla="*/ 375443 h 762000"/>
                <a:gd name="connsiteX16" fmla="*/ 399937 w 712675"/>
                <a:gd name="connsiteY16" fmla="*/ 490537 h 762000"/>
                <a:gd name="connsiteX17" fmla="*/ 388031 w 712675"/>
                <a:gd name="connsiteY17" fmla="*/ 610393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38062 w 712675"/>
                <a:gd name="connsiteY12" fmla="*/ 96838 h 762000"/>
                <a:gd name="connsiteX13" fmla="*/ 562656 w 712675"/>
                <a:gd name="connsiteY13" fmla="*/ 184944 h 762000"/>
                <a:gd name="connsiteX14" fmla="*/ 510269 w 712675"/>
                <a:gd name="connsiteY14" fmla="*/ 267494 h 762000"/>
                <a:gd name="connsiteX15" fmla="*/ 442800 w 712675"/>
                <a:gd name="connsiteY15" fmla="*/ 375443 h 762000"/>
                <a:gd name="connsiteX16" fmla="*/ 399937 w 712675"/>
                <a:gd name="connsiteY16" fmla="*/ 490537 h 762000"/>
                <a:gd name="connsiteX17" fmla="*/ 388031 w 712675"/>
                <a:gd name="connsiteY17" fmla="*/ 610393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638062 w 712675"/>
                <a:gd name="connsiteY11" fmla="*/ 96838 h 762000"/>
                <a:gd name="connsiteX12" fmla="*/ 562656 w 712675"/>
                <a:gd name="connsiteY12" fmla="*/ 184944 h 762000"/>
                <a:gd name="connsiteX13" fmla="*/ 510269 w 712675"/>
                <a:gd name="connsiteY13" fmla="*/ 267494 h 762000"/>
                <a:gd name="connsiteX14" fmla="*/ 442800 w 712675"/>
                <a:gd name="connsiteY14" fmla="*/ 375443 h 762000"/>
                <a:gd name="connsiteX15" fmla="*/ 399937 w 712675"/>
                <a:gd name="connsiteY15" fmla="*/ 490537 h 762000"/>
                <a:gd name="connsiteX16" fmla="*/ 388031 w 712675"/>
                <a:gd name="connsiteY16" fmla="*/ 610393 h 762000"/>
                <a:gd name="connsiteX17" fmla="*/ 368188 w 712675"/>
                <a:gd name="connsiteY17" fmla="*/ 719137 h 762000"/>
                <a:gd name="connsiteX18" fmla="*/ 328500 w 712675"/>
                <a:gd name="connsiteY18" fmla="*/ 762000 h 762000"/>
                <a:gd name="connsiteX19" fmla="*/ 308657 w 712675"/>
                <a:gd name="connsiteY19" fmla="*/ 696912 h 762000"/>
                <a:gd name="connsiteX20" fmla="*/ 318975 w 712675"/>
                <a:gd name="connsiteY20" fmla="*/ 624681 h 762000"/>
                <a:gd name="connsiteX21" fmla="*/ 325325 w 712675"/>
                <a:gd name="connsiteY21" fmla="*/ 527844 h 762000"/>
                <a:gd name="connsiteX22" fmla="*/ 295957 w 712675"/>
                <a:gd name="connsiteY22" fmla="*/ 461963 h 762000"/>
                <a:gd name="connsiteX23" fmla="*/ 231663 w 712675"/>
                <a:gd name="connsiteY23" fmla="*/ 398463 h 762000"/>
                <a:gd name="connsiteX24" fmla="*/ 145937 w 712675"/>
                <a:gd name="connsiteY24" fmla="*/ 330200 h 762000"/>
                <a:gd name="connsiteX25" fmla="*/ 71325 w 712675"/>
                <a:gd name="connsiteY25" fmla="*/ 285750 h 762000"/>
                <a:gd name="connsiteX26" fmla="*/ 7825 w 712675"/>
                <a:gd name="connsiteY26" fmla="*/ 257175 h 762000"/>
                <a:gd name="connsiteX27" fmla="*/ 1475 w 712675"/>
                <a:gd name="connsiteY27" fmla="*/ 206375 h 762000"/>
                <a:gd name="connsiteX28" fmla="*/ 98312 w 712675"/>
                <a:gd name="connsiteY28" fmla="*/ 215106 h 762000"/>
                <a:gd name="connsiteX0" fmla="*/ 98312 w 672194"/>
                <a:gd name="connsiteY0" fmla="*/ 215106 h 762000"/>
                <a:gd name="connsiteX1" fmla="*/ 166575 w 672194"/>
                <a:gd name="connsiteY1" fmla="*/ 254000 h 762000"/>
                <a:gd name="connsiteX2" fmla="*/ 236425 w 672194"/>
                <a:gd name="connsiteY2" fmla="*/ 320675 h 762000"/>
                <a:gd name="connsiteX3" fmla="*/ 303100 w 672194"/>
                <a:gd name="connsiteY3" fmla="*/ 368300 h 762000"/>
                <a:gd name="connsiteX4" fmla="*/ 341200 w 672194"/>
                <a:gd name="connsiteY4" fmla="*/ 412750 h 762000"/>
                <a:gd name="connsiteX5" fmla="*/ 376125 w 672194"/>
                <a:gd name="connsiteY5" fmla="*/ 323850 h 762000"/>
                <a:gd name="connsiteX6" fmla="*/ 436450 w 672194"/>
                <a:gd name="connsiteY6" fmla="*/ 206375 h 762000"/>
                <a:gd name="connsiteX7" fmla="*/ 538050 w 672194"/>
                <a:gd name="connsiteY7" fmla="*/ 88900 h 762000"/>
                <a:gd name="connsiteX8" fmla="*/ 598375 w 672194"/>
                <a:gd name="connsiteY8" fmla="*/ 15875 h 762000"/>
                <a:gd name="connsiteX9" fmla="*/ 661875 w 672194"/>
                <a:gd name="connsiteY9" fmla="*/ 0 h 762000"/>
                <a:gd name="connsiteX10" fmla="*/ 672194 w 672194"/>
                <a:gd name="connsiteY10" fmla="*/ 32544 h 762000"/>
                <a:gd name="connsiteX11" fmla="*/ 638062 w 672194"/>
                <a:gd name="connsiteY11" fmla="*/ 96838 h 762000"/>
                <a:gd name="connsiteX12" fmla="*/ 562656 w 672194"/>
                <a:gd name="connsiteY12" fmla="*/ 184944 h 762000"/>
                <a:gd name="connsiteX13" fmla="*/ 510269 w 672194"/>
                <a:gd name="connsiteY13" fmla="*/ 267494 h 762000"/>
                <a:gd name="connsiteX14" fmla="*/ 442800 w 672194"/>
                <a:gd name="connsiteY14" fmla="*/ 375443 h 762000"/>
                <a:gd name="connsiteX15" fmla="*/ 399937 w 672194"/>
                <a:gd name="connsiteY15" fmla="*/ 490537 h 762000"/>
                <a:gd name="connsiteX16" fmla="*/ 388031 w 672194"/>
                <a:gd name="connsiteY16" fmla="*/ 610393 h 762000"/>
                <a:gd name="connsiteX17" fmla="*/ 368188 w 672194"/>
                <a:gd name="connsiteY17" fmla="*/ 719137 h 762000"/>
                <a:gd name="connsiteX18" fmla="*/ 328500 w 672194"/>
                <a:gd name="connsiteY18" fmla="*/ 762000 h 762000"/>
                <a:gd name="connsiteX19" fmla="*/ 308657 w 672194"/>
                <a:gd name="connsiteY19" fmla="*/ 696912 h 762000"/>
                <a:gd name="connsiteX20" fmla="*/ 318975 w 672194"/>
                <a:gd name="connsiteY20" fmla="*/ 624681 h 762000"/>
                <a:gd name="connsiteX21" fmla="*/ 325325 w 672194"/>
                <a:gd name="connsiteY21" fmla="*/ 527844 h 762000"/>
                <a:gd name="connsiteX22" fmla="*/ 295957 w 672194"/>
                <a:gd name="connsiteY22" fmla="*/ 461963 h 762000"/>
                <a:gd name="connsiteX23" fmla="*/ 231663 w 672194"/>
                <a:gd name="connsiteY23" fmla="*/ 398463 h 762000"/>
                <a:gd name="connsiteX24" fmla="*/ 145937 w 672194"/>
                <a:gd name="connsiteY24" fmla="*/ 330200 h 762000"/>
                <a:gd name="connsiteX25" fmla="*/ 71325 w 672194"/>
                <a:gd name="connsiteY25" fmla="*/ 285750 h 762000"/>
                <a:gd name="connsiteX26" fmla="*/ 7825 w 672194"/>
                <a:gd name="connsiteY26" fmla="*/ 257175 h 762000"/>
                <a:gd name="connsiteX27" fmla="*/ 1475 w 672194"/>
                <a:gd name="connsiteY27" fmla="*/ 206375 h 762000"/>
                <a:gd name="connsiteX28" fmla="*/ 98312 w 672194"/>
                <a:gd name="connsiteY28" fmla="*/ 215106 h 762000"/>
                <a:gd name="connsiteX0" fmla="*/ 98312 w 672194"/>
                <a:gd name="connsiteY0" fmla="*/ 199231 h 746125"/>
                <a:gd name="connsiteX1" fmla="*/ 166575 w 672194"/>
                <a:gd name="connsiteY1" fmla="*/ 238125 h 746125"/>
                <a:gd name="connsiteX2" fmla="*/ 236425 w 672194"/>
                <a:gd name="connsiteY2" fmla="*/ 304800 h 746125"/>
                <a:gd name="connsiteX3" fmla="*/ 303100 w 672194"/>
                <a:gd name="connsiteY3" fmla="*/ 352425 h 746125"/>
                <a:gd name="connsiteX4" fmla="*/ 341200 w 672194"/>
                <a:gd name="connsiteY4" fmla="*/ 396875 h 746125"/>
                <a:gd name="connsiteX5" fmla="*/ 376125 w 672194"/>
                <a:gd name="connsiteY5" fmla="*/ 307975 h 746125"/>
                <a:gd name="connsiteX6" fmla="*/ 436450 w 672194"/>
                <a:gd name="connsiteY6" fmla="*/ 190500 h 746125"/>
                <a:gd name="connsiteX7" fmla="*/ 538050 w 672194"/>
                <a:gd name="connsiteY7" fmla="*/ 73025 h 746125"/>
                <a:gd name="connsiteX8" fmla="*/ 598375 w 672194"/>
                <a:gd name="connsiteY8" fmla="*/ 0 h 746125"/>
                <a:gd name="connsiteX9" fmla="*/ 672194 w 672194"/>
                <a:gd name="connsiteY9" fmla="*/ 16669 h 746125"/>
                <a:gd name="connsiteX10" fmla="*/ 638062 w 672194"/>
                <a:gd name="connsiteY10" fmla="*/ 80963 h 746125"/>
                <a:gd name="connsiteX11" fmla="*/ 562656 w 672194"/>
                <a:gd name="connsiteY11" fmla="*/ 169069 h 746125"/>
                <a:gd name="connsiteX12" fmla="*/ 510269 w 672194"/>
                <a:gd name="connsiteY12" fmla="*/ 251619 h 746125"/>
                <a:gd name="connsiteX13" fmla="*/ 442800 w 672194"/>
                <a:gd name="connsiteY13" fmla="*/ 359568 h 746125"/>
                <a:gd name="connsiteX14" fmla="*/ 399937 w 672194"/>
                <a:gd name="connsiteY14" fmla="*/ 474662 h 746125"/>
                <a:gd name="connsiteX15" fmla="*/ 388031 w 672194"/>
                <a:gd name="connsiteY15" fmla="*/ 594518 h 746125"/>
                <a:gd name="connsiteX16" fmla="*/ 368188 w 672194"/>
                <a:gd name="connsiteY16" fmla="*/ 703262 h 746125"/>
                <a:gd name="connsiteX17" fmla="*/ 328500 w 672194"/>
                <a:gd name="connsiteY17" fmla="*/ 746125 h 746125"/>
                <a:gd name="connsiteX18" fmla="*/ 308657 w 672194"/>
                <a:gd name="connsiteY18" fmla="*/ 681037 h 746125"/>
                <a:gd name="connsiteX19" fmla="*/ 318975 w 672194"/>
                <a:gd name="connsiteY19" fmla="*/ 608806 h 746125"/>
                <a:gd name="connsiteX20" fmla="*/ 325325 w 672194"/>
                <a:gd name="connsiteY20" fmla="*/ 511969 h 746125"/>
                <a:gd name="connsiteX21" fmla="*/ 295957 w 672194"/>
                <a:gd name="connsiteY21" fmla="*/ 446088 h 746125"/>
                <a:gd name="connsiteX22" fmla="*/ 231663 w 672194"/>
                <a:gd name="connsiteY22" fmla="*/ 382588 h 746125"/>
                <a:gd name="connsiteX23" fmla="*/ 145937 w 672194"/>
                <a:gd name="connsiteY23" fmla="*/ 314325 h 746125"/>
                <a:gd name="connsiteX24" fmla="*/ 71325 w 672194"/>
                <a:gd name="connsiteY24" fmla="*/ 269875 h 746125"/>
                <a:gd name="connsiteX25" fmla="*/ 7825 w 672194"/>
                <a:gd name="connsiteY25" fmla="*/ 241300 h 746125"/>
                <a:gd name="connsiteX26" fmla="*/ 1475 w 672194"/>
                <a:gd name="connsiteY26" fmla="*/ 190500 h 746125"/>
                <a:gd name="connsiteX27" fmla="*/ 98312 w 672194"/>
                <a:gd name="connsiteY27" fmla="*/ 199231 h 746125"/>
                <a:gd name="connsiteX0" fmla="*/ 98312 w 672194"/>
                <a:gd name="connsiteY0" fmla="*/ 189706 h 736600"/>
                <a:gd name="connsiteX1" fmla="*/ 166575 w 672194"/>
                <a:gd name="connsiteY1" fmla="*/ 228600 h 736600"/>
                <a:gd name="connsiteX2" fmla="*/ 236425 w 672194"/>
                <a:gd name="connsiteY2" fmla="*/ 295275 h 736600"/>
                <a:gd name="connsiteX3" fmla="*/ 303100 w 672194"/>
                <a:gd name="connsiteY3" fmla="*/ 342900 h 736600"/>
                <a:gd name="connsiteX4" fmla="*/ 341200 w 672194"/>
                <a:gd name="connsiteY4" fmla="*/ 387350 h 736600"/>
                <a:gd name="connsiteX5" fmla="*/ 376125 w 672194"/>
                <a:gd name="connsiteY5" fmla="*/ 298450 h 736600"/>
                <a:gd name="connsiteX6" fmla="*/ 436450 w 672194"/>
                <a:gd name="connsiteY6" fmla="*/ 180975 h 736600"/>
                <a:gd name="connsiteX7" fmla="*/ 538050 w 672194"/>
                <a:gd name="connsiteY7" fmla="*/ 63500 h 736600"/>
                <a:gd name="connsiteX8" fmla="*/ 603138 w 672194"/>
                <a:gd name="connsiteY8" fmla="*/ 0 h 736600"/>
                <a:gd name="connsiteX9" fmla="*/ 672194 w 672194"/>
                <a:gd name="connsiteY9" fmla="*/ 7144 h 736600"/>
                <a:gd name="connsiteX10" fmla="*/ 638062 w 672194"/>
                <a:gd name="connsiteY10" fmla="*/ 71438 h 736600"/>
                <a:gd name="connsiteX11" fmla="*/ 562656 w 672194"/>
                <a:gd name="connsiteY11" fmla="*/ 159544 h 736600"/>
                <a:gd name="connsiteX12" fmla="*/ 510269 w 672194"/>
                <a:gd name="connsiteY12" fmla="*/ 242094 h 736600"/>
                <a:gd name="connsiteX13" fmla="*/ 442800 w 672194"/>
                <a:gd name="connsiteY13" fmla="*/ 350043 h 736600"/>
                <a:gd name="connsiteX14" fmla="*/ 399937 w 672194"/>
                <a:gd name="connsiteY14" fmla="*/ 465137 h 736600"/>
                <a:gd name="connsiteX15" fmla="*/ 388031 w 672194"/>
                <a:gd name="connsiteY15" fmla="*/ 584993 h 736600"/>
                <a:gd name="connsiteX16" fmla="*/ 368188 w 672194"/>
                <a:gd name="connsiteY16" fmla="*/ 693737 h 736600"/>
                <a:gd name="connsiteX17" fmla="*/ 328500 w 672194"/>
                <a:gd name="connsiteY17" fmla="*/ 736600 h 736600"/>
                <a:gd name="connsiteX18" fmla="*/ 308657 w 672194"/>
                <a:gd name="connsiteY18" fmla="*/ 671512 h 736600"/>
                <a:gd name="connsiteX19" fmla="*/ 318975 w 672194"/>
                <a:gd name="connsiteY19" fmla="*/ 599281 h 736600"/>
                <a:gd name="connsiteX20" fmla="*/ 325325 w 672194"/>
                <a:gd name="connsiteY20" fmla="*/ 502444 h 736600"/>
                <a:gd name="connsiteX21" fmla="*/ 295957 w 672194"/>
                <a:gd name="connsiteY21" fmla="*/ 436563 h 736600"/>
                <a:gd name="connsiteX22" fmla="*/ 231663 w 672194"/>
                <a:gd name="connsiteY22" fmla="*/ 373063 h 736600"/>
                <a:gd name="connsiteX23" fmla="*/ 145937 w 672194"/>
                <a:gd name="connsiteY23" fmla="*/ 304800 h 736600"/>
                <a:gd name="connsiteX24" fmla="*/ 71325 w 672194"/>
                <a:gd name="connsiteY24" fmla="*/ 260350 h 736600"/>
                <a:gd name="connsiteX25" fmla="*/ 7825 w 672194"/>
                <a:gd name="connsiteY25" fmla="*/ 231775 h 736600"/>
                <a:gd name="connsiteX26" fmla="*/ 1475 w 672194"/>
                <a:gd name="connsiteY26" fmla="*/ 180975 h 736600"/>
                <a:gd name="connsiteX27" fmla="*/ 98312 w 672194"/>
                <a:gd name="connsiteY27" fmla="*/ 189706 h 736600"/>
                <a:gd name="connsiteX0" fmla="*/ 98312 w 672194"/>
                <a:gd name="connsiteY0" fmla="*/ 189706 h 736600"/>
                <a:gd name="connsiteX1" fmla="*/ 166575 w 672194"/>
                <a:gd name="connsiteY1" fmla="*/ 228600 h 736600"/>
                <a:gd name="connsiteX2" fmla="*/ 236425 w 672194"/>
                <a:gd name="connsiteY2" fmla="*/ 295275 h 736600"/>
                <a:gd name="connsiteX3" fmla="*/ 303100 w 672194"/>
                <a:gd name="connsiteY3" fmla="*/ 342900 h 736600"/>
                <a:gd name="connsiteX4" fmla="*/ 341200 w 672194"/>
                <a:gd name="connsiteY4" fmla="*/ 387350 h 736600"/>
                <a:gd name="connsiteX5" fmla="*/ 376125 w 672194"/>
                <a:gd name="connsiteY5" fmla="*/ 298450 h 736600"/>
                <a:gd name="connsiteX6" fmla="*/ 436450 w 672194"/>
                <a:gd name="connsiteY6" fmla="*/ 180975 h 736600"/>
                <a:gd name="connsiteX7" fmla="*/ 540431 w 672194"/>
                <a:gd name="connsiteY7" fmla="*/ 70643 h 736600"/>
                <a:gd name="connsiteX8" fmla="*/ 603138 w 672194"/>
                <a:gd name="connsiteY8" fmla="*/ 0 h 736600"/>
                <a:gd name="connsiteX9" fmla="*/ 672194 w 672194"/>
                <a:gd name="connsiteY9" fmla="*/ 7144 h 736600"/>
                <a:gd name="connsiteX10" fmla="*/ 638062 w 672194"/>
                <a:gd name="connsiteY10" fmla="*/ 71438 h 736600"/>
                <a:gd name="connsiteX11" fmla="*/ 562656 w 672194"/>
                <a:gd name="connsiteY11" fmla="*/ 159544 h 736600"/>
                <a:gd name="connsiteX12" fmla="*/ 510269 w 672194"/>
                <a:gd name="connsiteY12" fmla="*/ 242094 h 736600"/>
                <a:gd name="connsiteX13" fmla="*/ 442800 w 672194"/>
                <a:gd name="connsiteY13" fmla="*/ 350043 h 736600"/>
                <a:gd name="connsiteX14" fmla="*/ 399937 w 672194"/>
                <a:gd name="connsiteY14" fmla="*/ 465137 h 736600"/>
                <a:gd name="connsiteX15" fmla="*/ 388031 w 672194"/>
                <a:gd name="connsiteY15" fmla="*/ 584993 h 736600"/>
                <a:gd name="connsiteX16" fmla="*/ 368188 w 672194"/>
                <a:gd name="connsiteY16" fmla="*/ 693737 h 736600"/>
                <a:gd name="connsiteX17" fmla="*/ 328500 w 672194"/>
                <a:gd name="connsiteY17" fmla="*/ 736600 h 736600"/>
                <a:gd name="connsiteX18" fmla="*/ 308657 w 672194"/>
                <a:gd name="connsiteY18" fmla="*/ 671512 h 736600"/>
                <a:gd name="connsiteX19" fmla="*/ 318975 w 672194"/>
                <a:gd name="connsiteY19" fmla="*/ 599281 h 736600"/>
                <a:gd name="connsiteX20" fmla="*/ 325325 w 672194"/>
                <a:gd name="connsiteY20" fmla="*/ 502444 h 736600"/>
                <a:gd name="connsiteX21" fmla="*/ 295957 w 672194"/>
                <a:gd name="connsiteY21" fmla="*/ 436563 h 736600"/>
                <a:gd name="connsiteX22" fmla="*/ 231663 w 672194"/>
                <a:gd name="connsiteY22" fmla="*/ 373063 h 736600"/>
                <a:gd name="connsiteX23" fmla="*/ 145937 w 672194"/>
                <a:gd name="connsiteY23" fmla="*/ 304800 h 736600"/>
                <a:gd name="connsiteX24" fmla="*/ 71325 w 672194"/>
                <a:gd name="connsiteY24" fmla="*/ 260350 h 736600"/>
                <a:gd name="connsiteX25" fmla="*/ 7825 w 672194"/>
                <a:gd name="connsiteY25" fmla="*/ 231775 h 736600"/>
                <a:gd name="connsiteX26" fmla="*/ 1475 w 672194"/>
                <a:gd name="connsiteY26" fmla="*/ 180975 h 736600"/>
                <a:gd name="connsiteX27" fmla="*/ 98312 w 672194"/>
                <a:gd name="connsiteY27" fmla="*/ 189706 h 736600"/>
                <a:gd name="connsiteX0" fmla="*/ 98312 w 672194"/>
                <a:gd name="connsiteY0" fmla="*/ 189706 h 736600"/>
                <a:gd name="connsiteX1" fmla="*/ 166575 w 672194"/>
                <a:gd name="connsiteY1" fmla="*/ 228600 h 736600"/>
                <a:gd name="connsiteX2" fmla="*/ 236425 w 672194"/>
                <a:gd name="connsiteY2" fmla="*/ 295275 h 736600"/>
                <a:gd name="connsiteX3" fmla="*/ 303100 w 672194"/>
                <a:gd name="connsiteY3" fmla="*/ 342900 h 736600"/>
                <a:gd name="connsiteX4" fmla="*/ 341200 w 672194"/>
                <a:gd name="connsiteY4" fmla="*/ 387350 h 736600"/>
                <a:gd name="connsiteX5" fmla="*/ 376125 w 672194"/>
                <a:gd name="connsiteY5" fmla="*/ 298450 h 736600"/>
                <a:gd name="connsiteX6" fmla="*/ 450737 w 672194"/>
                <a:gd name="connsiteY6" fmla="*/ 188119 h 736600"/>
                <a:gd name="connsiteX7" fmla="*/ 540431 w 672194"/>
                <a:gd name="connsiteY7" fmla="*/ 70643 h 736600"/>
                <a:gd name="connsiteX8" fmla="*/ 603138 w 672194"/>
                <a:gd name="connsiteY8" fmla="*/ 0 h 736600"/>
                <a:gd name="connsiteX9" fmla="*/ 672194 w 672194"/>
                <a:gd name="connsiteY9" fmla="*/ 7144 h 736600"/>
                <a:gd name="connsiteX10" fmla="*/ 638062 w 672194"/>
                <a:gd name="connsiteY10" fmla="*/ 71438 h 736600"/>
                <a:gd name="connsiteX11" fmla="*/ 562656 w 672194"/>
                <a:gd name="connsiteY11" fmla="*/ 159544 h 736600"/>
                <a:gd name="connsiteX12" fmla="*/ 510269 w 672194"/>
                <a:gd name="connsiteY12" fmla="*/ 242094 h 736600"/>
                <a:gd name="connsiteX13" fmla="*/ 442800 w 672194"/>
                <a:gd name="connsiteY13" fmla="*/ 350043 h 736600"/>
                <a:gd name="connsiteX14" fmla="*/ 399937 w 672194"/>
                <a:gd name="connsiteY14" fmla="*/ 465137 h 736600"/>
                <a:gd name="connsiteX15" fmla="*/ 388031 w 672194"/>
                <a:gd name="connsiteY15" fmla="*/ 584993 h 736600"/>
                <a:gd name="connsiteX16" fmla="*/ 368188 w 672194"/>
                <a:gd name="connsiteY16" fmla="*/ 693737 h 736600"/>
                <a:gd name="connsiteX17" fmla="*/ 328500 w 672194"/>
                <a:gd name="connsiteY17" fmla="*/ 736600 h 736600"/>
                <a:gd name="connsiteX18" fmla="*/ 308657 w 672194"/>
                <a:gd name="connsiteY18" fmla="*/ 671512 h 736600"/>
                <a:gd name="connsiteX19" fmla="*/ 318975 w 672194"/>
                <a:gd name="connsiteY19" fmla="*/ 599281 h 736600"/>
                <a:gd name="connsiteX20" fmla="*/ 325325 w 672194"/>
                <a:gd name="connsiteY20" fmla="*/ 502444 h 736600"/>
                <a:gd name="connsiteX21" fmla="*/ 295957 w 672194"/>
                <a:gd name="connsiteY21" fmla="*/ 436563 h 736600"/>
                <a:gd name="connsiteX22" fmla="*/ 231663 w 672194"/>
                <a:gd name="connsiteY22" fmla="*/ 373063 h 736600"/>
                <a:gd name="connsiteX23" fmla="*/ 145937 w 672194"/>
                <a:gd name="connsiteY23" fmla="*/ 304800 h 736600"/>
                <a:gd name="connsiteX24" fmla="*/ 71325 w 672194"/>
                <a:gd name="connsiteY24" fmla="*/ 260350 h 736600"/>
                <a:gd name="connsiteX25" fmla="*/ 7825 w 672194"/>
                <a:gd name="connsiteY25" fmla="*/ 231775 h 736600"/>
                <a:gd name="connsiteX26" fmla="*/ 1475 w 672194"/>
                <a:gd name="connsiteY26" fmla="*/ 180975 h 736600"/>
                <a:gd name="connsiteX27" fmla="*/ 98312 w 672194"/>
                <a:gd name="connsiteY27" fmla="*/ 189706 h 736600"/>
                <a:gd name="connsiteX0" fmla="*/ 98312 w 672194"/>
                <a:gd name="connsiteY0" fmla="*/ 189706 h 736600"/>
                <a:gd name="connsiteX1" fmla="*/ 166575 w 672194"/>
                <a:gd name="connsiteY1" fmla="*/ 228600 h 736600"/>
                <a:gd name="connsiteX2" fmla="*/ 236425 w 672194"/>
                <a:gd name="connsiteY2" fmla="*/ 295275 h 736600"/>
                <a:gd name="connsiteX3" fmla="*/ 303100 w 672194"/>
                <a:gd name="connsiteY3" fmla="*/ 342900 h 736600"/>
                <a:gd name="connsiteX4" fmla="*/ 341200 w 672194"/>
                <a:gd name="connsiteY4" fmla="*/ 387350 h 736600"/>
                <a:gd name="connsiteX5" fmla="*/ 385650 w 672194"/>
                <a:gd name="connsiteY5" fmla="*/ 300832 h 736600"/>
                <a:gd name="connsiteX6" fmla="*/ 450737 w 672194"/>
                <a:gd name="connsiteY6" fmla="*/ 188119 h 736600"/>
                <a:gd name="connsiteX7" fmla="*/ 540431 w 672194"/>
                <a:gd name="connsiteY7" fmla="*/ 70643 h 736600"/>
                <a:gd name="connsiteX8" fmla="*/ 603138 w 672194"/>
                <a:gd name="connsiteY8" fmla="*/ 0 h 736600"/>
                <a:gd name="connsiteX9" fmla="*/ 672194 w 672194"/>
                <a:gd name="connsiteY9" fmla="*/ 7144 h 736600"/>
                <a:gd name="connsiteX10" fmla="*/ 638062 w 672194"/>
                <a:gd name="connsiteY10" fmla="*/ 71438 h 736600"/>
                <a:gd name="connsiteX11" fmla="*/ 562656 w 672194"/>
                <a:gd name="connsiteY11" fmla="*/ 159544 h 736600"/>
                <a:gd name="connsiteX12" fmla="*/ 510269 w 672194"/>
                <a:gd name="connsiteY12" fmla="*/ 242094 h 736600"/>
                <a:gd name="connsiteX13" fmla="*/ 442800 w 672194"/>
                <a:gd name="connsiteY13" fmla="*/ 350043 h 736600"/>
                <a:gd name="connsiteX14" fmla="*/ 399937 w 672194"/>
                <a:gd name="connsiteY14" fmla="*/ 465137 h 736600"/>
                <a:gd name="connsiteX15" fmla="*/ 388031 w 672194"/>
                <a:gd name="connsiteY15" fmla="*/ 584993 h 736600"/>
                <a:gd name="connsiteX16" fmla="*/ 368188 w 672194"/>
                <a:gd name="connsiteY16" fmla="*/ 693737 h 736600"/>
                <a:gd name="connsiteX17" fmla="*/ 328500 w 672194"/>
                <a:gd name="connsiteY17" fmla="*/ 736600 h 736600"/>
                <a:gd name="connsiteX18" fmla="*/ 308657 w 672194"/>
                <a:gd name="connsiteY18" fmla="*/ 671512 h 736600"/>
                <a:gd name="connsiteX19" fmla="*/ 318975 w 672194"/>
                <a:gd name="connsiteY19" fmla="*/ 599281 h 736600"/>
                <a:gd name="connsiteX20" fmla="*/ 325325 w 672194"/>
                <a:gd name="connsiteY20" fmla="*/ 502444 h 736600"/>
                <a:gd name="connsiteX21" fmla="*/ 295957 w 672194"/>
                <a:gd name="connsiteY21" fmla="*/ 436563 h 736600"/>
                <a:gd name="connsiteX22" fmla="*/ 231663 w 672194"/>
                <a:gd name="connsiteY22" fmla="*/ 373063 h 736600"/>
                <a:gd name="connsiteX23" fmla="*/ 145937 w 672194"/>
                <a:gd name="connsiteY23" fmla="*/ 304800 h 736600"/>
                <a:gd name="connsiteX24" fmla="*/ 71325 w 672194"/>
                <a:gd name="connsiteY24" fmla="*/ 260350 h 736600"/>
                <a:gd name="connsiteX25" fmla="*/ 7825 w 672194"/>
                <a:gd name="connsiteY25" fmla="*/ 231775 h 736600"/>
                <a:gd name="connsiteX26" fmla="*/ 1475 w 672194"/>
                <a:gd name="connsiteY26" fmla="*/ 180975 h 736600"/>
                <a:gd name="connsiteX27" fmla="*/ 98312 w 672194"/>
                <a:gd name="connsiteY27" fmla="*/ 189706 h 736600"/>
                <a:gd name="connsiteX0" fmla="*/ 98312 w 672194"/>
                <a:gd name="connsiteY0" fmla="*/ 189706 h 736600"/>
                <a:gd name="connsiteX1" fmla="*/ 166575 w 672194"/>
                <a:gd name="connsiteY1" fmla="*/ 228600 h 736600"/>
                <a:gd name="connsiteX2" fmla="*/ 236425 w 672194"/>
                <a:gd name="connsiteY2" fmla="*/ 295275 h 736600"/>
                <a:gd name="connsiteX3" fmla="*/ 303100 w 672194"/>
                <a:gd name="connsiteY3" fmla="*/ 342900 h 736600"/>
                <a:gd name="connsiteX4" fmla="*/ 348343 w 672194"/>
                <a:gd name="connsiteY4" fmla="*/ 413544 h 736600"/>
                <a:gd name="connsiteX5" fmla="*/ 385650 w 672194"/>
                <a:gd name="connsiteY5" fmla="*/ 300832 h 736600"/>
                <a:gd name="connsiteX6" fmla="*/ 450737 w 672194"/>
                <a:gd name="connsiteY6" fmla="*/ 188119 h 736600"/>
                <a:gd name="connsiteX7" fmla="*/ 540431 w 672194"/>
                <a:gd name="connsiteY7" fmla="*/ 70643 h 736600"/>
                <a:gd name="connsiteX8" fmla="*/ 603138 w 672194"/>
                <a:gd name="connsiteY8" fmla="*/ 0 h 736600"/>
                <a:gd name="connsiteX9" fmla="*/ 672194 w 672194"/>
                <a:gd name="connsiteY9" fmla="*/ 7144 h 736600"/>
                <a:gd name="connsiteX10" fmla="*/ 638062 w 672194"/>
                <a:gd name="connsiteY10" fmla="*/ 71438 h 736600"/>
                <a:gd name="connsiteX11" fmla="*/ 562656 w 672194"/>
                <a:gd name="connsiteY11" fmla="*/ 159544 h 736600"/>
                <a:gd name="connsiteX12" fmla="*/ 510269 w 672194"/>
                <a:gd name="connsiteY12" fmla="*/ 242094 h 736600"/>
                <a:gd name="connsiteX13" fmla="*/ 442800 w 672194"/>
                <a:gd name="connsiteY13" fmla="*/ 350043 h 736600"/>
                <a:gd name="connsiteX14" fmla="*/ 399937 w 672194"/>
                <a:gd name="connsiteY14" fmla="*/ 465137 h 736600"/>
                <a:gd name="connsiteX15" fmla="*/ 388031 w 672194"/>
                <a:gd name="connsiteY15" fmla="*/ 584993 h 736600"/>
                <a:gd name="connsiteX16" fmla="*/ 368188 w 672194"/>
                <a:gd name="connsiteY16" fmla="*/ 693737 h 736600"/>
                <a:gd name="connsiteX17" fmla="*/ 328500 w 672194"/>
                <a:gd name="connsiteY17" fmla="*/ 736600 h 736600"/>
                <a:gd name="connsiteX18" fmla="*/ 308657 w 672194"/>
                <a:gd name="connsiteY18" fmla="*/ 671512 h 736600"/>
                <a:gd name="connsiteX19" fmla="*/ 318975 w 672194"/>
                <a:gd name="connsiteY19" fmla="*/ 599281 h 736600"/>
                <a:gd name="connsiteX20" fmla="*/ 325325 w 672194"/>
                <a:gd name="connsiteY20" fmla="*/ 502444 h 736600"/>
                <a:gd name="connsiteX21" fmla="*/ 295957 w 672194"/>
                <a:gd name="connsiteY21" fmla="*/ 436563 h 736600"/>
                <a:gd name="connsiteX22" fmla="*/ 231663 w 672194"/>
                <a:gd name="connsiteY22" fmla="*/ 373063 h 736600"/>
                <a:gd name="connsiteX23" fmla="*/ 145937 w 672194"/>
                <a:gd name="connsiteY23" fmla="*/ 304800 h 736600"/>
                <a:gd name="connsiteX24" fmla="*/ 71325 w 672194"/>
                <a:gd name="connsiteY24" fmla="*/ 260350 h 736600"/>
                <a:gd name="connsiteX25" fmla="*/ 7825 w 672194"/>
                <a:gd name="connsiteY25" fmla="*/ 231775 h 736600"/>
                <a:gd name="connsiteX26" fmla="*/ 1475 w 672194"/>
                <a:gd name="connsiteY26" fmla="*/ 180975 h 736600"/>
                <a:gd name="connsiteX27" fmla="*/ 98312 w 672194"/>
                <a:gd name="connsiteY27" fmla="*/ 189706 h 736600"/>
                <a:gd name="connsiteX0" fmla="*/ 98312 w 657906"/>
                <a:gd name="connsiteY0" fmla="*/ 189706 h 736600"/>
                <a:gd name="connsiteX1" fmla="*/ 166575 w 657906"/>
                <a:gd name="connsiteY1" fmla="*/ 228600 h 736600"/>
                <a:gd name="connsiteX2" fmla="*/ 236425 w 657906"/>
                <a:gd name="connsiteY2" fmla="*/ 295275 h 736600"/>
                <a:gd name="connsiteX3" fmla="*/ 303100 w 657906"/>
                <a:gd name="connsiteY3" fmla="*/ 342900 h 736600"/>
                <a:gd name="connsiteX4" fmla="*/ 348343 w 657906"/>
                <a:gd name="connsiteY4" fmla="*/ 413544 h 736600"/>
                <a:gd name="connsiteX5" fmla="*/ 385650 w 657906"/>
                <a:gd name="connsiteY5" fmla="*/ 300832 h 736600"/>
                <a:gd name="connsiteX6" fmla="*/ 450737 w 657906"/>
                <a:gd name="connsiteY6" fmla="*/ 188119 h 736600"/>
                <a:gd name="connsiteX7" fmla="*/ 540431 w 657906"/>
                <a:gd name="connsiteY7" fmla="*/ 70643 h 736600"/>
                <a:gd name="connsiteX8" fmla="*/ 603138 w 657906"/>
                <a:gd name="connsiteY8" fmla="*/ 0 h 736600"/>
                <a:gd name="connsiteX9" fmla="*/ 657906 w 657906"/>
                <a:gd name="connsiteY9" fmla="*/ 0 h 736600"/>
                <a:gd name="connsiteX10" fmla="*/ 638062 w 657906"/>
                <a:gd name="connsiteY10" fmla="*/ 71438 h 736600"/>
                <a:gd name="connsiteX11" fmla="*/ 562656 w 657906"/>
                <a:gd name="connsiteY11" fmla="*/ 159544 h 736600"/>
                <a:gd name="connsiteX12" fmla="*/ 510269 w 657906"/>
                <a:gd name="connsiteY12" fmla="*/ 242094 h 736600"/>
                <a:gd name="connsiteX13" fmla="*/ 442800 w 657906"/>
                <a:gd name="connsiteY13" fmla="*/ 350043 h 736600"/>
                <a:gd name="connsiteX14" fmla="*/ 399937 w 657906"/>
                <a:gd name="connsiteY14" fmla="*/ 465137 h 736600"/>
                <a:gd name="connsiteX15" fmla="*/ 388031 w 657906"/>
                <a:gd name="connsiteY15" fmla="*/ 584993 h 736600"/>
                <a:gd name="connsiteX16" fmla="*/ 368188 w 657906"/>
                <a:gd name="connsiteY16" fmla="*/ 693737 h 736600"/>
                <a:gd name="connsiteX17" fmla="*/ 328500 w 657906"/>
                <a:gd name="connsiteY17" fmla="*/ 736600 h 736600"/>
                <a:gd name="connsiteX18" fmla="*/ 308657 w 657906"/>
                <a:gd name="connsiteY18" fmla="*/ 671512 h 736600"/>
                <a:gd name="connsiteX19" fmla="*/ 318975 w 657906"/>
                <a:gd name="connsiteY19" fmla="*/ 599281 h 736600"/>
                <a:gd name="connsiteX20" fmla="*/ 325325 w 657906"/>
                <a:gd name="connsiteY20" fmla="*/ 502444 h 736600"/>
                <a:gd name="connsiteX21" fmla="*/ 295957 w 657906"/>
                <a:gd name="connsiteY21" fmla="*/ 436563 h 736600"/>
                <a:gd name="connsiteX22" fmla="*/ 231663 w 657906"/>
                <a:gd name="connsiteY22" fmla="*/ 373063 h 736600"/>
                <a:gd name="connsiteX23" fmla="*/ 145937 w 657906"/>
                <a:gd name="connsiteY23" fmla="*/ 304800 h 736600"/>
                <a:gd name="connsiteX24" fmla="*/ 71325 w 657906"/>
                <a:gd name="connsiteY24" fmla="*/ 260350 h 736600"/>
                <a:gd name="connsiteX25" fmla="*/ 7825 w 657906"/>
                <a:gd name="connsiteY25" fmla="*/ 231775 h 736600"/>
                <a:gd name="connsiteX26" fmla="*/ 1475 w 657906"/>
                <a:gd name="connsiteY26" fmla="*/ 180975 h 736600"/>
                <a:gd name="connsiteX27" fmla="*/ 98312 w 657906"/>
                <a:gd name="connsiteY27" fmla="*/ 189706 h 736600"/>
                <a:gd name="connsiteX0" fmla="*/ 98312 w 657906"/>
                <a:gd name="connsiteY0" fmla="*/ 200289 h 747183"/>
                <a:gd name="connsiteX1" fmla="*/ 166575 w 657906"/>
                <a:gd name="connsiteY1" fmla="*/ 239183 h 747183"/>
                <a:gd name="connsiteX2" fmla="*/ 236425 w 657906"/>
                <a:gd name="connsiteY2" fmla="*/ 305858 h 747183"/>
                <a:gd name="connsiteX3" fmla="*/ 303100 w 657906"/>
                <a:gd name="connsiteY3" fmla="*/ 353483 h 747183"/>
                <a:gd name="connsiteX4" fmla="*/ 348343 w 657906"/>
                <a:gd name="connsiteY4" fmla="*/ 424127 h 747183"/>
                <a:gd name="connsiteX5" fmla="*/ 385650 w 657906"/>
                <a:gd name="connsiteY5" fmla="*/ 311415 h 747183"/>
                <a:gd name="connsiteX6" fmla="*/ 450737 w 657906"/>
                <a:gd name="connsiteY6" fmla="*/ 198702 h 747183"/>
                <a:gd name="connsiteX7" fmla="*/ 540431 w 657906"/>
                <a:gd name="connsiteY7" fmla="*/ 81226 h 747183"/>
                <a:gd name="connsiteX8" fmla="*/ 603138 w 657906"/>
                <a:gd name="connsiteY8" fmla="*/ 10583 h 747183"/>
                <a:gd name="connsiteX9" fmla="*/ 657906 w 657906"/>
                <a:gd name="connsiteY9" fmla="*/ 10583 h 747183"/>
                <a:gd name="connsiteX10" fmla="*/ 638062 w 657906"/>
                <a:gd name="connsiteY10" fmla="*/ 82021 h 747183"/>
                <a:gd name="connsiteX11" fmla="*/ 562656 w 657906"/>
                <a:gd name="connsiteY11" fmla="*/ 170127 h 747183"/>
                <a:gd name="connsiteX12" fmla="*/ 510269 w 657906"/>
                <a:gd name="connsiteY12" fmla="*/ 252677 h 747183"/>
                <a:gd name="connsiteX13" fmla="*/ 442800 w 657906"/>
                <a:gd name="connsiteY13" fmla="*/ 360626 h 747183"/>
                <a:gd name="connsiteX14" fmla="*/ 399937 w 657906"/>
                <a:gd name="connsiteY14" fmla="*/ 475720 h 747183"/>
                <a:gd name="connsiteX15" fmla="*/ 388031 w 657906"/>
                <a:gd name="connsiteY15" fmla="*/ 595576 h 747183"/>
                <a:gd name="connsiteX16" fmla="*/ 368188 w 657906"/>
                <a:gd name="connsiteY16" fmla="*/ 704320 h 747183"/>
                <a:gd name="connsiteX17" fmla="*/ 328500 w 657906"/>
                <a:gd name="connsiteY17" fmla="*/ 747183 h 747183"/>
                <a:gd name="connsiteX18" fmla="*/ 308657 w 657906"/>
                <a:gd name="connsiteY18" fmla="*/ 682095 h 747183"/>
                <a:gd name="connsiteX19" fmla="*/ 318975 w 657906"/>
                <a:gd name="connsiteY19" fmla="*/ 609864 h 747183"/>
                <a:gd name="connsiteX20" fmla="*/ 325325 w 657906"/>
                <a:gd name="connsiteY20" fmla="*/ 513027 h 747183"/>
                <a:gd name="connsiteX21" fmla="*/ 295957 w 657906"/>
                <a:gd name="connsiteY21" fmla="*/ 447146 h 747183"/>
                <a:gd name="connsiteX22" fmla="*/ 231663 w 657906"/>
                <a:gd name="connsiteY22" fmla="*/ 383646 h 747183"/>
                <a:gd name="connsiteX23" fmla="*/ 145937 w 657906"/>
                <a:gd name="connsiteY23" fmla="*/ 315383 h 747183"/>
                <a:gd name="connsiteX24" fmla="*/ 71325 w 657906"/>
                <a:gd name="connsiteY24" fmla="*/ 270933 h 747183"/>
                <a:gd name="connsiteX25" fmla="*/ 7825 w 657906"/>
                <a:gd name="connsiteY25" fmla="*/ 242358 h 747183"/>
                <a:gd name="connsiteX26" fmla="*/ 1475 w 657906"/>
                <a:gd name="connsiteY26" fmla="*/ 191558 h 747183"/>
                <a:gd name="connsiteX27" fmla="*/ 98312 w 657906"/>
                <a:gd name="connsiteY27" fmla="*/ 200289 h 747183"/>
                <a:gd name="connsiteX0" fmla="*/ 98312 w 666017"/>
                <a:gd name="connsiteY0" fmla="*/ 200289 h 747183"/>
                <a:gd name="connsiteX1" fmla="*/ 166575 w 666017"/>
                <a:gd name="connsiteY1" fmla="*/ 239183 h 747183"/>
                <a:gd name="connsiteX2" fmla="*/ 236425 w 666017"/>
                <a:gd name="connsiteY2" fmla="*/ 305858 h 747183"/>
                <a:gd name="connsiteX3" fmla="*/ 303100 w 666017"/>
                <a:gd name="connsiteY3" fmla="*/ 353483 h 747183"/>
                <a:gd name="connsiteX4" fmla="*/ 348343 w 666017"/>
                <a:gd name="connsiteY4" fmla="*/ 424127 h 747183"/>
                <a:gd name="connsiteX5" fmla="*/ 385650 w 666017"/>
                <a:gd name="connsiteY5" fmla="*/ 311415 h 747183"/>
                <a:gd name="connsiteX6" fmla="*/ 450737 w 666017"/>
                <a:gd name="connsiteY6" fmla="*/ 198702 h 747183"/>
                <a:gd name="connsiteX7" fmla="*/ 540431 w 666017"/>
                <a:gd name="connsiteY7" fmla="*/ 81226 h 747183"/>
                <a:gd name="connsiteX8" fmla="*/ 603138 w 666017"/>
                <a:gd name="connsiteY8" fmla="*/ 10583 h 747183"/>
                <a:gd name="connsiteX9" fmla="*/ 657906 w 666017"/>
                <a:gd name="connsiteY9" fmla="*/ 10583 h 747183"/>
                <a:gd name="connsiteX10" fmla="*/ 638062 w 666017"/>
                <a:gd name="connsiteY10" fmla="*/ 82021 h 747183"/>
                <a:gd name="connsiteX11" fmla="*/ 562656 w 666017"/>
                <a:gd name="connsiteY11" fmla="*/ 170127 h 747183"/>
                <a:gd name="connsiteX12" fmla="*/ 510269 w 666017"/>
                <a:gd name="connsiteY12" fmla="*/ 252677 h 747183"/>
                <a:gd name="connsiteX13" fmla="*/ 442800 w 666017"/>
                <a:gd name="connsiteY13" fmla="*/ 360626 h 747183"/>
                <a:gd name="connsiteX14" fmla="*/ 399937 w 666017"/>
                <a:gd name="connsiteY14" fmla="*/ 475720 h 747183"/>
                <a:gd name="connsiteX15" fmla="*/ 388031 w 666017"/>
                <a:gd name="connsiteY15" fmla="*/ 595576 h 747183"/>
                <a:gd name="connsiteX16" fmla="*/ 368188 w 666017"/>
                <a:gd name="connsiteY16" fmla="*/ 704320 h 747183"/>
                <a:gd name="connsiteX17" fmla="*/ 328500 w 666017"/>
                <a:gd name="connsiteY17" fmla="*/ 747183 h 747183"/>
                <a:gd name="connsiteX18" fmla="*/ 308657 w 666017"/>
                <a:gd name="connsiteY18" fmla="*/ 682095 h 747183"/>
                <a:gd name="connsiteX19" fmla="*/ 318975 w 666017"/>
                <a:gd name="connsiteY19" fmla="*/ 609864 h 747183"/>
                <a:gd name="connsiteX20" fmla="*/ 325325 w 666017"/>
                <a:gd name="connsiteY20" fmla="*/ 513027 h 747183"/>
                <a:gd name="connsiteX21" fmla="*/ 295957 w 666017"/>
                <a:gd name="connsiteY21" fmla="*/ 447146 h 747183"/>
                <a:gd name="connsiteX22" fmla="*/ 231663 w 666017"/>
                <a:gd name="connsiteY22" fmla="*/ 383646 h 747183"/>
                <a:gd name="connsiteX23" fmla="*/ 145937 w 666017"/>
                <a:gd name="connsiteY23" fmla="*/ 315383 h 747183"/>
                <a:gd name="connsiteX24" fmla="*/ 71325 w 666017"/>
                <a:gd name="connsiteY24" fmla="*/ 270933 h 747183"/>
                <a:gd name="connsiteX25" fmla="*/ 7825 w 666017"/>
                <a:gd name="connsiteY25" fmla="*/ 242358 h 747183"/>
                <a:gd name="connsiteX26" fmla="*/ 1475 w 666017"/>
                <a:gd name="connsiteY26" fmla="*/ 191558 h 747183"/>
                <a:gd name="connsiteX27" fmla="*/ 98312 w 666017"/>
                <a:gd name="connsiteY27" fmla="*/ 200289 h 74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017" h="747183">
                  <a:moveTo>
                    <a:pt x="98312" y="200289"/>
                  </a:moveTo>
                  <a:lnTo>
                    <a:pt x="166575" y="239183"/>
                  </a:lnTo>
                  <a:lnTo>
                    <a:pt x="236425" y="305858"/>
                  </a:lnTo>
                  <a:lnTo>
                    <a:pt x="303100" y="353483"/>
                  </a:lnTo>
                  <a:lnTo>
                    <a:pt x="348343" y="424127"/>
                  </a:lnTo>
                  <a:lnTo>
                    <a:pt x="385650" y="311415"/>
                  </a:lnTo>
                  <a:lnTo>
                    <a:pt x="450737" y="198702"/>
                  </a:lnTo>
                  <a:lnTo>
                    <a:pt x="540431" y="81226"/>
                  </a:lnTo>
                  <a:lnTo>
                    <a:pt x="603138" y="10583"/>
                  </a:lnTo>
                  <a:cubicBezTo>
                    <a:pt x="621394" y="10583"/>
                    <a:pt x="637268" y="-13229"/>
                    <a:pt x="657906" y="10583"/>
                  </a:cubicBezTo>
                  <a:cubicBezTo>
                    <a:pt x="682247" y="39158"/>
                    <a:pt x="644677" y="58208"/>
                    <a:pt x="638062" y="82021"/>
                  </a:cubicBezTo>
                  <a:lnTo>
                    <a:pt x="562656" y="170127"/>
                  </a:lnTo>
                  <a:lnTo>
                    <a:pt x="510269" y="252677"/>
                  </a:lnTo>
                  <a:lnTo>
                    <a:pt x="442800" y="360626"/>
                  </a:lnTo>
                  <a:lnTo>
                    <a:pt x="399937" y="475720"/>
                  </a:lnTo>
                  <a:lnTo>
                    <a:pt x="388031" y="595576"/>
                  </a:lnTo>
                  <a:lnTo>
                    <a:pt x="368188" y="704320"/>
                  </a:lnTo>
                  <a:cubicBezTo>
                    <a:pt x="350196" y="717020"/>
                    <a:pt x="375067" y="741627"/>
                    <a:pt x="328500" y="747183"/>
                  </a:cubicBezTo>
                  <a:cubicBezTo>
                    <a:pt x="290930" y="723106"/>
                    <a:pt x="315271" y="703791"/>
                    <a:pt x="308657" y="682095"/>
                  </a:cubicBezTo>
                  <a:lnTo>
                    <a:pt x="318975" y="609864"/>
                  </a:lnTo>
                  <a:lnTo>
                    <a:pt x="325325" y="513027"/>
                  </a:lnTo>
                  <a:lnTo>
                    <a:pt x="295957" y="447146"/>
                  </a:lnTo>
                  <a:lnTo>
                    <a:pt x="231663" y="383646"/>
                  </a:lnTo>
                  <a:cubicBezTo>
                    <a:pt x="208644" y="360892"/>
                    <a:pt x="183244" y="335756"/>
                    <a:pt x="145937" y="315383"/>
                  </a:cubicBezTo>
                  <a:lnTo>
                    <a:pt x="71325" y="270933"/>
                  </a:lnTo>
                  <a:lnTo>
                    <a:pt x="7825" y="242358"/>
                  </a:lnTo>
                  <a:cubicBezTo>
                    <a:pt x="5708" y="225425"/>
                    <a:pt x="-3552" y="213253"/>
                    <a:pt x="1475" y="191558"/>
                  </a:cubicBezTo>
                  <a:cubicBezTo>
                    <a:pt x="33754" y="170655"/>
                    <a:pt x="66033" y="197379"/>
                    <a:pt x="98312" y="200289"/>
                  </a:cubicBezTo>
                  <a:close/>
                </a:path>
              </a:pathLst>
            </a:custGeom>
            <a:solidFill>
              <a:schemeClr val="accent5">
                <a:lumMod val="40000"/>
                <a:lumOff val="60000"/>
                <a:alpha val="46000"/>
              </a:schemeClr>
            </a:solidFill>
            <a:ln w="254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7" name="Rectangle 2"/>
            <p:cNvSpPr txBox="1">
              <a:spLocks noChangeArrowheads="1"/>
            </p:cNvSpPr>
            <p:nvPr/>
          </p:nvSpPr>
          <p:spPr>
            <a:xfrm>
              <a:off x="1249485" y="34384"/>
              <a:ext cx="1710779" cy="307731"/>
            </a:xfrm>
            <a:prstGeom prst="rect">
              <a:avLst/>
            </a:prstGeom>
            <a:solidFill>
              <a:schemeClr val="bg1"/>
            </a:solidFill>
            <a:ln w="6350">
              <a:solidFill>
                <a:schemeClr val="tx1"/>
              </a:solidFill>
            </a:ln>
          </p:spPr>
          <p:txBody>
            <a:bodyPr lIns="36000" tIns="0" rIns="0" bIns="0" anchor="ctr" anchorCtr="0"/>
            <a:lstStyle/>
            <a:p>
              <a:pPr algn="just">
                <a:spcAft>
                  <a:spcPts val="0"/>
                </a:spcAft>
              </a:pPr>
              <a:r>
                <a:rPr lang="ja-JP" sz="800" kern="100" dirty="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道路拡幅や除却により</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800" kern="100" dirty="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燃え広がる範囲が分断された</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78" name="直線コネクタ 77"/>
            <p:cNvCxnSpPr/>
            <p:nvPr/>
          </p:nvCxnSpPr>
          <p:spPr>
            <a:xfrm flipH="1">
              <a:off x="1764889" y="351565"/>
              <a:ext cx="633172" cy="587204"/>
            </a:xfrm>
            <a:prstGeom prst="line">
              <a:avLst/>
            </a:prstGeom>
            <a:ln w="9525" cap="rnd">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79" name="楕円 15"/>
            <p:cNvSpPr/>
            <p:nvPr/>
          </p:nvSpPr>
          <p:spPr>
            <a:xfrm>
              <a:off x="1871451" y="1299837"/>
              <a:ext cx="370827" cy="216992"/>
            </a:xfrm>
            <a:custGeom>
              <a:avLst/>
              <a:gdLst>
                <a:gd name="connsiteX0" fmla="*/ 0 w 473658"/>
                <a:gd name="connsiteY0" fmla="*/ 53283 h 106566"/>
                <a:gd name="connsiteX1" fmla="*/ 236829 w 473658"/>
                <a:gd name="connsiteY1" fmla="*/ 0 h 106566"/>
                <a:gd name="connsiteX2" fmla="*/ 473658 w 473658"/>
                <a:gd name="connsiteY2" fmla="*/ 53283 h 106566"/>
                <a:gd name="connsiteX3" fmla="*/ 236829 w 473658"/>
                <a:gd name="connsiteY3" fmla="*/ 106566 h 106566"/>
                <a:gd name="connsiteX4" fmla="*/ 0 w 473658"/>
                <a:gd name="connsiteY4" fmla="*/ 53283 h 106566"/>
                <a:gd name="connsiteX0" fmla="*/ 0 w 473658"/>
                <a:gd name="connsiteY0" fmla="*/ 24987 h 78270"/>
                <a:gd name="connsiteX1" fmla="*/ 236829 w 473658"/>
                <a:gd name="connsiteY1" fmla="*/ 279 h 78270"/>
                <a:gd name="connsiteX2" fmla="*/ 473658 w 473658"/>
                <a:gd name="connsiteY2" fmla="*/ 24987 h 78270"/>
                <a:gd name="connsiteX3" fmla="*/ 236829 w 473658"/>
                <a:gd name="connsiteY3" fmla="*/ 78270 h 78270"/>
                <a:gd name="connsiteX4" fmla="*/ 0 w 473658"/>
                <a:gd name="connsiteY4" fmla="*/ 24987 h 78270"/>
                <a:gd name="connsiteX0" fmla="*/ 0 w 437939"/>
                <a:gd name="connsiteY0" fmla="*/ 5833 h 88213"/>
                <a:gd name="connsiteX1" fmla="*/ 201110 w 437939"/>
                <a:gd name="connsiteY1" fmla="*/ 9700 h 88213"/>
                <a:gd name="connsiteX2" fmla="*/ 437939 w 437939"/>
                <a:gd name="connsiteY2" fmla="*/ 34408 h 88213"/>
                <a:gd name="connsiteX3" fmla="*/ 201110 w 437939"/>
                <a:gd name="connsiteY3" fmla="*/ 87691 h 88213"/>
                <a:gd name="connsiteX4" fmla="*/ 0 w 437939"/>
                <a:gd name="connsiteY4" fmla="*/ 5833 h 88213"/>
                <a:gd name="connsiteX0" fmla="*/ 0 w 373646"/>
                <a:gd name="connsiteY0" fmla="*/ 95515 h 179179"/>
                <a:gd name="connsiteX1" fmla="*/ 201110 w 373646"/>
                <a:gd name="connsiteY1" fmla="*/ 99382 h 179179"/>
                <a:gd name="connsiteX2" fmla="*/ 373646 w 373646"/>
                <a:gd name="connsiteY2" fmla="*/ 5028 h 179179"/>
                <a:gd name="connsiteX3" fmla="*/ 201110 w 373646"/>
                <a:gd name="connsiteY3" fmla="*/ 177373 h 179179"/>
                <a:gd name="connsiteX4" fmla="*/ 0 w 373646"/>
                <a:gd name="connsiteY4" fmla="*/ 95515 h 179179"/>
                <a:gd name="connsiteX0" fmla="*/ 796 w 374442"/>
                <a:gd name="connsiteY0" fmla="*/ 95515 h 214465"/>
                <a:gd name="connsiteX1" fmla="*/ 201906 w 374442"/>
                <a:gd name="connsiteY1" fmla="*/ 99382 h 214465"/>
                <a:gd name="connsiteX2" fmla="*/ 374442 w 374442"/>
                <a:gd name="connsiteY2" fmla="*/ 5028 h 214465"/>
                <a:gd name="connsiteX3" fmla="*/ 280487 w 374442"/>
                <a:gd name="connsiteY3" fmla="*/ 213092 h 214465"/>
                <a:gd name="connsiteX4" fmla="*/ 796 w 374442"/>
                <a:gd name="connsiteY4" fmla="*/ 95515 h 214465"/>
                <a:gd name="connsiteX0" fmla="*/ 21 w 373667"/>
                <a:gd name="connsiteY0" fmla="*/ 94375 h 213259"/>
                <a:gd name="connsiteX1" fmla="*/ 265424 w 373667"/>
                <a:gd name="connsiteY1" fmla="*/ 136342 h 213259"/>
                <a:gd name="connsiteX2" fmla="*/ 373667 w 373667"/>
                <a:gd name="connsiteY2" fmla="*/ 3888 h 213259"/>
                <a:gd name="connsiteX3" fmla="*/ 279712 w 373667"/>
                <a:gd name="connsiteY3" fmla="*/ 211952 h 213259"/>
                <a:gd name="connsiteX4" fmla="*/ 21 w 373667"/>
                <a:gd name="connsiteY4" fmla="*/ 94375 h 213259"/>
                <a:gd name="connsiteX0" fmla="*/ 2658 w 376304"/>
                <a:gd name="connsiteY0" fmla="*/ 94375 h 213508"/>
                <a:gd name="connsiteX1" fmla="*/ 268061 w 376304"/>
                <a:gd name="connsiteY1" fmla="*/ 136342 h 213508"/>
                <a:gd name="connsiteX2" fmla="*/ 376304 w 376304"/>
                <a:gd name="connsiteY2" fmla="*/ 3888 h 213508"/>
                <a:gd name="connsiteX3" fmla="*/ 282349 w 376304"/>
                <a:gd name="connsiteY3" fmla="*/ 211952 h 213508"/>
                <a:gd name="connsiteX4" fmla="*/ 2658 w 376304"/>
                <a:gd name="connsiteY4" fmla="*/ 94375 h 213508"/>
                <a:gd name="connsiteX0" fmla="*/ 21 w 373667"/>
                <a:gd name="connsiteY0" fmla="*/ 94024 h 212882"/>
                <a:gd name="connsiteX1" fmla="*/ 265424 w 373667"/>
                <a:gd name="connsiteY1" fmla="*/ 152659 h 212882"/>
                <a:gd name="connsiteX2" fmla="*/ 373667 w 373667"/>
                <a:gd name="connsiteY2" fmla="*/ 3537 h 212882"/>
                <a:gd name="connsiteX3" fmla="*/ 279712 w 373667"/>
                <a:gd name="connsiteY3" fmla="*/ 211601 h 212882"/>
                <a:gd name="connsiteX4" fmla="*/ 21 w 373667"/>
                <a:gd name="connsiteY4" fmla="*/ 94024 h 212882"/>
                <a:gd name="connsiteX0" fmla="*/ 291 w 373937"/>
                <a:gd name="connsiteY0" fmla="*/ 94024 h 213461"/>
                <a:gd name="connsiteX1" fmla="*/ 265694 w 373937"/>
                <a:gd name="connsiteY1" fmla="*/ 152659 h 213461"/>
                <a:gd name="connsiteX2" fmla="*/ 373937 w 373937"/>
                <a:gd name="connsiteY2" fmla="*/ 3537 h 213461"/>
                <a:gd name="connsiteX3" fmla="*/ 279982 w 373937"/>
                <a:gd name="connsiteY3" fmla="*/ 211601 h 213461"/>
                <a:gd name="connsiteX4" fmla="*/ 291 w 373937"/>
                <a:gd name="connsiteY4" fmla="*/ 94024 h 213461"/>
                <a:gd name="connsiteX0" fmla="*/ 6706 w 380352"/>
                <a:gd name="connsiteY0" fmla="*/ 94024 h 213461"/>
                <a:gd name="connsiteX1" fmla="*/ 272109 w 380352"/>
                <a:gd name="connsiteY1" fmla="*/ 152659 h 213461"/>
                <a:gd name="connsiteX2" fmla="*/ 380352 w 380352"/>
                <a:gd name="connsiteY2" fmla="*/ 3537 h 213461"/>
                <a:gd name="connsiteX3" fmla="*/ 286397 w 380352"/>
                <a:gd name="connsiteY3" fmla="*/ 211601 h 213461"/>
                <a:gd name="connsiteX4" fmla="*/ 6706 w 380352"/>
                <a:gd name="connsiteY4" fmla="*/ 94024 h 213461"/>
                <a:gd name="connsiteX0" fmla="*/ 6706 w 380352"/>
                <a:gd name="connsiteY0" fmla="*/ 91020 h 210457"/>
                <a:gd name="connsiteX1" fmla="*/ 272109 w 380352"/>
                <a:gd name="connsiteY1" fmla="*/ 149655 h 210457"/>
                <a:gd name="connsiteX2" fmla="*/ 380352 w 380352"/>
                <a:gd name="connsiteY2" fmla="*/ 533 h 210457"/>
                <a:gd name="connsiteX3" fmla="*/ 286397 w 380352"/>
                <a:gd name="connsiteY3" fmla="*/ 208597 h 210457"/>
                <a:gd name="connsiteX4" fmla="*/ 6706 w 380352"/>
                <a:gd name="connsiteY4" fmla="*/ 91020 h 210457"/>
                <a:gd name="connsiteX0" fmla="*/ 6706 w 381718"/>
                <a:gd name="connsiteY0" fmla="*/ 91020 h 210457"/>
                <a:gd name="connsiteX1" fmla="*/ 272109 w 381718"/>
                <a:gd name="connsiteY1" fmla="*/ 149655 h 210457"/>
                <a:gd name="connsiteX2" fmla="*/ 380352 w 381718"/>
                <a:gd name="connsiteY2" fmla="*/ 533 h 210457"/>
                <a:gd name="connsiteX3" fmla="*/ 286397 w 381718"/>
                <a:gd name="connsiteY3" fmla="*/ 208597 h 210457"/>
                <a:gd name="connsiteX4" fmla="*/ 6706 w 381718"/>
                <a:gd name="connsiteY4" fmla="*/ 91020 h 210457"/>
                <a:gd name="connsiteX0" fmla="*/ 59 w 375071"/>
                <a:gd name="connsiteY0" fmla="*/ 91075 h 209956"/>
                <a:gd name="connsiteX1" fmla="*/ 255937 w 375071"/>
                <a:gd name="connsiteY1" fmla="*/ 135423 h 209956"/>
                <a:gd name="connsiteX2" fmla="*/ 373705 w 375071"/>
                <a:gd name="connsiteY2" fmla="*/ 588 h 209956"/>
                <a:gd name="connsiteX3" fmla="*/ 279750 w 375071"/>
                <a:gd name="connsiteY3" fmla="*/ 208652 h 209956"/>
                <a:gd name="connsiteX4" fmla="*/ 59 w 375071"/>
                <a:gd name="connsiteY4" fmla="*/ 91075 h 209956"/>
                <a:gd name="connsiteX0" fmla="*/ 63 w 375075"/>
                <a:gd name="connsiteY0" fmla="*/ 91168 h 210049"/>
                <a:gd name="connsiteX1" fmla="*/ 255941 w 375075"/>
                <a:gd name="connsiteY1" fmla="*/ 135516 h 210049"/>
                <a:gd name="connsiteX2" fmla="*/ 373709 w 375075"/>
                <a:gd name="connsiteY2" fmla="*/ 681 h 210049"/>
                <a:gd name="connsiteX3" fmla="*/ 279754 w 375075"/>
                <a:gd name="connsiteY3" fmla="*/ 208745 h 210049"/>
                <a:gd name="connsiteX4" fmla="*/ 63 w 375075"/>
                <a:gd name="connsiteY4" fmla="*/ 91168 h 210049"/>
                <a:gd name="connsiteX0" fmla="*/ 63 w 375362"/>
                <a:gd name="connsiteY0" fmla="*/ 91168 h 219617"/>
                <a:gd name="connsiteX1" fmla="*/ 255941 w 375362"/>
                <a:gd name="connsiteY1" fmla="*/ 135516 h 219617"/>
                <a:gd name="connsiteX2" fmla="*/ 373709 w 375362"/>
                <a:gd name="connsiteY2" fmla="*/ 681 h 219617"/>
                <a:gd name="connsiteX3" fmla="*/ 279754 w 375362"/>
                <a:gd name="connsiteY3" fmla="*/ 208745 h 219617"/>
                <a:gd name="connsiteX4" fmla="*/ 63 w 375362"/>
                <a:gd name="connsiteY4" fmla="*/ 91168 h 219617"/>
                <a:gd name="connsiteX0" fmla="*/ 63 w 375450"/>
                <a:gd name="connsiteY0" fmla="*/ 91168 h 210441"/>
                <a:gd name="connsiteX1" fmla="*/ 255941 w 375450"/>
                <a:gd name="connsiteY1" fmla="*/ 135516 h 210441"/>
                <a:gd name="connsiteX2" fmla="*/ 373709 w 375450"/>
                <a:gd name="connsiteY2" fmla="*/ 681 h 210441"/>
                <a:gd name="connsiteX3" fmla="*/ 279754 w 375450"/>
                <a:gd name="connsiteY3" fmla="*/ 208745 h 210441"/>
                <a:gd name="connsiteX4" fmla="*/ 63 w 375450"/>
                <a:gd name="connsiteY4" fmla="*/ 91168 h 210441"/>
                <a:gd name="connsiteX0" fmla="*/ 7436 w 382823"/>
                <a:gd name="connsiteY0" fmla="*/ 91096 h 210369"/>
                <a:gd name="connsiteX1" fmla="*/ 96226 w 382823"/>
                <a:gd name="connsiteY1" fmla="*/ 118454 h 210369"/>
                <a:gd name="connsiteX2" fmla="*/ 263314 w 382823"/>
                <a:gd name="connsiteY2" fmla="*/ 135444 h 210369"/>
                <a:gd name="connsiteX3" fmla="*/ 381082 w 382823"/>
                <a:gd name="connsiteY3" fmla="*/ 609 h 210369"/>
                <a:gd name="connsiteX4" fmla="*/ 287127 w 382823"/>
                <a:gd name="connsiteY4" fmla="*/ 208673 h 210369"/>
                <a:gd name="connsiteX5" fmla="*/ 7436 w 382823"/>
                <a:gd name="connsiteY5" fmla="*/ 91096 h 210369"/>
                <a:gd name="connsiteX0" fmla="*/ 9877 w 385264"/>
                <a:gd name="connsiteY0" fmla="*/ 91072 h 210454"/>
                <a:gd name="connsiteX1" fmla="*/ 81998 w 385264"/>
                <a:gd name="connsiteY1" fmla="*/ 85092 h 210454"/>
                <a:gd name="connsiteX2" fmla="*/ 265755 w 385264"/>
                <a:gd name="connsiteY2" fmla="*/ 135420 h 210454"/>
                <a:gd name="connsiteX3" fmla="*/ 383523 w 385264"/>
                <a:gd name="connsiteY3" fmla="*/ 585 h 210454"/>
                <a:gd name="connsiteX4" fmla="*/ 289568 w 385264"/>
                <a:gd name="connsiteY4" fmla="*/ 208649 h 210454"/>
                <a:gd name="connsiteX5" fmla="*/ 9877 w 385264"/>
                <a:gd name="connsiteY5" fmla="*/ 91072 h 210454"/>
                <a:gd name="connsiteX0" fmla="*/ 9877 w 385264"/>
                <a:gd name="connsiteY0" fmla="*/ 91072 h 212952"/>
                <a:gd name="connsiteX1" fmla="*/ 81998 w 385264"/>
                <a:gd name="connsiteY1" fmla="*/ 85092 h 212952"/>
                <a:gd name="connsiteX2" fmla="*/ 265755 w 385264"/>
                <a:gd name="connsiteY2" fmla="*/ 135420 h 212952"/>
                <a:gd name="connsiteX3" fmla="*/ 383523 w 385264"/>
                <a:gd name="connsiteY3" fmla="*/ 585 h 212952"/>
                <a:gd name="connsiteX4" fmla="*/ 289568 w 385264"/>
                <a:gd name="connsiteY4" fmla="*/ 208649 h 212952"/>
                <a:gd name="connsiteX5" fmla="*/ 89143 w 385264"/>
                <a:gd name="connsiteY5" fmla="*/ 137479 h 212952"/>
                <a:gd name="connsiteX6" fmla="*/ 9877 w 385264"/>
                <a:gd name="connsiteY6" fmla="*/ 91072 h 212952"/>
                <a:gd name="connsiteX0" fmla="*/ 5 w 374772"/>
                <a:gd name="connsiteY0" fmla="*/ 91072 h 214547"/>
                <a:gd name="connsiteX1" fmla="*/ 72126 w 374772"/>
                <a:gd name="connsiteY1" fmla="*/ 85092 h 214547"/>
                <a:gd name="connsiteX2" fmla="*/ 255883 w 374772"/>
                <a:gd name="connsiteY2" fmla="*/ 135420 h 214547"/>
                <a:gd name="connsiteX3" fmla="*/ 373651 w 374772"/>
                <a:gd name="connsiteY3" fmla="*/ 585 h 214547"/>
                <a:gd name="connsiteX4" fmla="*/ 279696 w 374772"/>
                <a:gd name="connsiteY4" fmla="*/ 208649 h 214547"/>
                <a:gd name="connsiteX5" fmla="*/ 69746 w 374772"/>
                <a:gd name="connsiteY5" fmla="*/ 151766 h 214547"/>
                <a:gd name="connsiteX6" fmla="*/ 5 w 374772"/>
                <a:gd name="connsiteY6" fmla="*/ 91072 h 214547"/>
                <a:gd name="connsiteX0" fmla="*/ 1138 w 375905"/>
                <a:gd name="connsiteY0" fmla="*/ 91072 h 214547"/>
                <a:gd name="connsiteX1" fmla="*/ 73259 w 375905"/>
                <a:gd name="connsiteY1" fmla="*/ 85092 h 214547"/>
                <a:gd name="connsiteX2" fmla="*/ 257016 w 375905"/>
                <a:gd name="connsiteY2" fmla="*/ 135420 h 214547"/>
                <a:gd name="connsiteX3" fmla="*/ 374784 w 375905"/>
                <a:gd name="connsiteY3" fmla="*/ 585 h 214547"/>
                <a:gd name="connsiteX4" fmla="*/ 280829 w 375905"/>
                <a:gd name="connsiteY4" fmla="*/ 208649 h 214547"/>
                <a:gd name="connsiteX5" fmla="*/ 70879 w 375905"/>
                <a:gd name="connsiteY5" fmla="*/ 151766 h 214547"/>
                <a:gd name="connsiteX6" fmla="*/ 1138 w 375905"/>
                <a:gd name="connsiteY6" fmla="*/ 91072 h 214547"/>
                <a:gd name="connsiteX0" fmla="*/ 527 w 375294"/>
                <a:gd name="connsiteY0" fmla="*/ 91077 h 214552"/>
                <a:gd name="connsiteX1" fmla="*/ 98841 w 375294"/>
                <a:gd name="connsiteY1" fmla="*/ 94622 h 214552"/>
                <a:gd name="connsiteX2" fmla="*/ 256405 w 375294"/>
                <a:gd name="connsiteY2" fmla="*/ 135425 h 214552"/>
                <a:gd name="connsiteX3" fmla="*/ 374173 w 375294"/>
                <a:gd name="connsiteY3" fmla="*/ 590 h 214552"/>
                <a:gd name="connsiteX4" fmla="*/ 280218 w 375294"/>
                <a:gd name="connsiteY4" fmla="*/ 208654 h 214552"/>
                <a:gd name="connsiteX5" fmla="*/ 70268 w 375294"/>
                <a:gd name="connsiteY5" fmla="*/ 151771 h 214552"/>
                <a:gd name="connsiteX6" fmla="*/ 527 w 375294"/>
                <a:gd name="connsiteY6" fmla="*/ 91077 h 214552"/>
                <a:gd name="connsiteX0" fmla="*/ 527 w 375294"/>
                <a:gd name="connsiteY0" fmla="*/ 91006 h 214481"/>
                <a:gd name="connsiteX1" fmla="*/ 98841 w 375294"/>
                <a:gd name="connsiteY1" fmla="*/ 94551 h 214481"/>
                <a:gd name="connsiteX2" fmla="*/ 254024 w 375294"/>
                <a:gd name="connsiteY2" fmla="*/ 154404 h 214481"/>
                <a:gd name="connsiteX3" fmla="*/ 374173 w 375294"/>
                <a:gd name="connsiteY3" fmla="*/ 519 h 214481"/>
                <a:gd name="connsiteX4" fmla="*/ 280218 w 375294"/>
                <a:gd name="connsiteY4" fmla="*/ 208583 h 214481"/>
                <a:gd name="connsiteX5" fmla="*/ 70268 w 375294"/>
                <a:gd name="connsiteY5" fmla="*/ 151700 h 214481"/>
                <a:gd name="connsiteX6" fmla="*/ 527 w 375294"/>
                <a:gd name="connsiteY6" fmla="*/ 91006 h 214481"/>
                <a:gd name="connsiteX0" fmla="*/ 527 w 368270"/>
                <a:gd name="connsiteY0" fmla="*/ 93381 h 216992"/>
                <a:gd name="connsiteX1" fmla="*/ 98841 w 368270"/>
                <a:gd name="connsiteY1" fmla="*/ 96926 h 216992"/>
                <a:gd name="connsiteX2" fmla="*/ 254024 w 368270"/>
                <a:gd name="connsiteY2" fmla="*/ 156779 h 216992"/>
                <a:gd name="connsiteX3" fmla="*/ 367030 w 368270"/>
                <a:gd name="connsiteY3" fmla="*/ 512 h 216992"/>
                <a:gd name="connsiteX4" fmla="*/ 280218 w 368270"/>
                <a:gd name="connsiteY4" fmla="*/ 210958 h 216992"/>
                <a:gd name="connsiteX5" fmla="*/ 70268 w 368270"/>
                <a:gd name="connsiteY5" fmla="*/ 154075 h 216992"/>
                <a:gd name="connsiteX6" fmla="*/ 527 w 368270"/>
                <a:gd name="connsiteY6" fmla="*/ 93381 h 216992"/>
                <a:gd name="connsiteX0" fmla="*/ 3084 w 370827"/>
                <a:gd name="connsiteY0" fmla="*/ 93381 h 216992"/>
                <a:gd name="connsiteX1" fmla="*/ 101398 w 370827"/>
                <a:gd name="connsiteY1" fmla="*/ 96926 h 216992"/>
                <a:gd name="connsiteX2" fmla="*/ 256581 w 370827"/>
                <a:gd name="connsiteY2" fmla="*/ 156779 h 216992"/>
                <a:gd name="connsiteX3" fmla="*/ 369587 w 370827"/>
                <a:gd name="connsiteY3" fmla="*/ 512 h 216992"/>
                <a:gd name="connsiteX4" fmla="*/ 282775 w 370827"/>
                <a:gd name="connsiteY4" fmla="*/ 210958 h 216992"/>
                <a:gd name="connsiteX5" fmla="*/ 72825 w 370827"/>
                <a:gd name="connsiteY5" fmla="*/ 154075 h 216992"/>
                <a:gd name="connsiteX6" fmla="*/ 3084 w 370827"/>
                <a:gd name="connsiteY6" fmla="*/ 93381 h 21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827" h="216992">
                  <a:moveTo>
                    <a:pt x="3084" y="93381"/>
                  </a:moveTo>
                  <a:cubicBezTo>
                    <a:pt x="17371" y="55281"/>
                    <a:pt x="58752" y="89535"/>
                    <a:pt x="101398" y="96926"/>
                  </a:cubicBezTo>
                  <a:cubicBezTo>
                    <a:pt x="144044" y="104317"/>
                    <a:pt x="211883" y="172848"/>
                    <a:pt x="256581" y="156779"/>
                  </a:cubicBezTo>
                  <a:cubicBezTo>
                    <a:pt x="301279" y="140710"/>
                    <a:pt x="279099" y="-9865"/>
                    <a:pt x="369587" y="512"/>
                  </a:cubicBezTo>
                  <a:cubicBezTo>
                    <a:pt x="379112" y="39464"/>
                    <a:pt x="332235" y="185364"/>
                    <a:pt x="282775" y="210958"/>
                  </a:cubicBezTo>
                  <a:cubicBezTo>
                    <a:pt x="233315" y="236552"/>
                    <a:pt x="119440" y="173671"/>
                    <a:pt x="72825" y="154075"/>
                  </a:cubicBezTo>
                  <a:cubicBezTo>
                    <a:pt x="26210" y="134479"/>
                    <a:pt x="-11203" y="131481"/>
                    <a:pt x="3084" y="93381"/>
                  </a:cubicBezTo>
                  <a:close/>
                </a:path>
              </a:pathLst>
            </a:custGeom>
            <a:solidFill>
              <a:schemeClr val="accent5">
                <a:lumMod val="40000"/>
                <a:lumOff val="60000"/>
                <a:alpha val="46000"/>
              </a:schemeClr>
            </a:solidFill>
            <a:ln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cxnSp>
          <p:nvCxnSpPr>
            <p:cNvPr id="80" name="直線コネクタ 79"/>
            <p:cNvCxnSpPr/>
            <p:nvPr/>
          </p:nvCxnSpPr>
          <p:spPr>
            <a:xfrm flipH="1">
              <a:off x="2128032" y="351565"/>
              <a:ext cx="270030" cy="1105051"/>
            </a:xfrm>
            <a:prstGeom prst="line">
              <a:avLst/>
            </a:prstGeom>
            <a:ln w="9525" cap="rnd">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81" name="正方形/長方形 80"/>
            <p:cNvSpPr/>
            <p:nvPr/>
          </p:nvSpPr>
          <p:spPr>
            <a:xfrm>
              <a:off x="27251" y="11193"/>
              <a:ext cx="1222234" cy="256874"/>
            </a:xfrm>
            <a:prstGeom prst="rect">
              <a:avLst/>
            </a:prstGeom>
            <a:noFill/>
            <a:ln>
              <a:noFill/>
            </a:ln>
          </p:spPr>
          <p:txBody>
            <a:bodyPr wrap="square" lIns="36000" tIns="36000" rIns="36000" bIns="36000" anchor="ctr" anchorCtr="0">
              <a:noAutofit/>
            </a:bodyPr>
            <a:lstStyle/>
            <a:p>
              <a:pPr algn="just">
                <a:lnSpc>
                  <a:spcPts val="1200"/>
                </a:lnSpc>
                <a:spcAft>
                  <a:spcPts val="0"/>
                </a:spcAft>
              </a:pPr>
              <a:r>
                <a:rPr lang="ja-JP" sz="800" kern="12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■事業実施後</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4" name="グループ化 83"/>
          <p:cNvGrpSpPr>
            <a:grpSpLocks noChangeAspect="1"/>
          </p:cNvGrpSpPr>
          <p:nvPr/>
        </p:nvGrpSpPr>
        <p:grpSpPr>
          <a:xfrm>
            <a:off x="3340096" y="4672325"/>
            <a:ext cx="2340005" cy="1930993"/>
            <a:chOff x="0" y="0"/>
            <a:chExt cx="3030220" cy="2500630"/>
          </a:xfrm>
        </p:grpSpPr>
        <p:grpSp>
          <p:nvGrpSpPr>
            <p:cNvPr id="95" name="グループ化 94"/>
            <p:cNvGrpSpPr/>
            <p:nvPr/>
          </p:nvGrpSpPr>
          <p:grpSpPr>
            <a:xfrm>
              <a:off x="0" y="0"/>
              <a:ext cx="3030220" cy="2500630"/>
              <a:chOff x="0" y="0"/>
              <a:chExt cx="3030737" cy="2501171"/>
            </a:xfrm>
          </p:grpSpPr>
          <p:sp>
            <p:nvSpPr>
              <p:cNvPr id="144" name="正方形/長方形 143"/>
              <p:cNvSpPr/>
              <p:nvPr/>
            </p:nvSpPr>
            <p:spPr>
              <a:xfrm>
                <a:off x="0" y="0"/>
                <a:ext cx="3030737" cy="2501171"/>
              </a:xfrm>
              <a:prstGeom prst="rect">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nvGrpSpPr>
              <p:cNvPr id="145" name="グループ化 144"/>
              <p:cNvGrpSpPr/>
              <p:nvPr/>
            </p:nvGrpSpPr>
            <p:grpSpPr>
              <a:xfrm>
                <a:off x="87308" y="271794"/>
                <a:ext cx="2848416" cy="2198423"/>
                <a:chOff x="87308" y="271794"/>
                <a:chExt cx="2300861" cy="1775817"/>
              </a:xfrm>
            </p:grpSpPr>
            <p:pic>
              <p:nvPicPr>
                <p:cNvPr id="148" name="図 147"/>
                <p:cNvPicPr>
                  <a:picLocks noChangeAspect="1"/>
                </p:cNvPicPr>
                <p:nvPr/>
              </p:nvPicPr>
              <p:blipFill rotWithShape="1">
                <a:blip r:embed="rId5" cstate="print">
                  <a:extLst>
                    <a:ext uri="{28A0092B-C50C-407E-A947-70E740481C1C}">
                      <a14:useLocalDpi xmlns:a14="http://schemas.microsoft.com/office/drawing/2010/main" val="0"/>
                    </a:ext>
                  </a:extLst>
                </a:blip>
                <a:srcRect l="39961" t="6292" r="28962" b="67180"/>
                <a:stretch/>
              </p:blipFill>
              <p:spPr>
                <a:xfrm>
                  <a:off x="87308" y="271794"/>
                  <a:ext cx="2300861" cy="1775817"/>
                </a:xfrm>
                <a:custGeom>
                  <a:avLst/>
                  <a:gdLst>
                    <a:gd name="connsiteX0" fmla="*/ 2203270 w 2353644"/>
                    <a:gd name="connsiteY0" fmla="*/ 1814995 h 1816554"/>
                    <a:gd name="connsiteX1" fmla="*/ 2353644 w 2353644"/>
                    <a:gd name="connsiteY1" fmla="*/ 1814995 h 1816554"/>
                    <a:gd name="connsiteX2" fmla="*/ 2353644 w 2353644"/>
                    <a:gd name="connsiteY2" fmla="*/ 1816554 h 1816554"/>
                    <a:gd name="connsiteX3" fmla="*/ 2202857 w 2353644"/>
                    <a:gd name="connsiteY3" fmla="*/ 1816554 h 1816554"/>
                    <a:gd name="connsiteX4" fmla="*/ 2353644 w 2353644"/>
                    <a:gd name="connsiteY4" fmla="*/ 1247853 h 1816554"/>
                    <a:gd name="connsiteX5" fmla="*/ 2353644 w 2353644"/>
                    <a:gd name="connsiteY5" fmla="*/ 1525631 h 1816554"/>
                    <a:gd name="connsiteX6" fmla="*/ 2279993 w 2353644"/>
                    <a:gd name="connsiteY6" fmla="*/ 1525631 h 1816554"/>
                    <a:gd name="connsiteX7" fmla="*/ 0 w 2353644"/>
                    <a:gd name="connsiteY7" fmla="*/ 0 h 1816554"/>
                    <a:gd name="connsiteX8" fmla="*/ 1882238 w 2353644"/>
                    <a:gd name="connsiteY8" fmla="*/ 0 h 1816554"/>
                    <a:gd name="connsiteX9" fmla="*/ 1882238 w 2353644"/>
                    <a:gd name="connsiteY9" fmla="*/ 386392 h 1816554"/>
                    <a:gd name="connsiteX10" fmla="*/ 2122963 w 2353644"/>
                    <a:gd name="connsiteY10" fmla="*/ 386392 h 1816554"/>
                    <a:gd name="connsiteX11" fmla="*/ 2122963 w 2353644"/>
                    <a:gd name="connsiteY11" fmla="*/ 0 h 1816554"/>
                    <a:gd name="connsiteX12" fmla="*/ 2353644 w 2353644"/>
                    <a:gd name="connsiteY12" fmla="*/ 0 h 1816554"/>
                    <a:gd name="connsiteX13" fmla="*/ 2353644 w 2353644"/>
                    <a:gd name="connsiteY13" fmla="*/ 591345 h 1816554"/>
                    <a:gd name="connsiteX14" fmla="*/ 2127252 w 2353644"/>
                    <a:gd name="connsiteY14" fmla="*/ 1445194 h 1816554"/>
                    <a:gd name="connsiteX15" fmla="*/ 124347 w 2353644"/>
                    <a:gd name="connsiteY15" fmla="*/ 1803099 h 1816554"/>
                    <a:gd name="connsiteX16" fmla="*/ 126751 w 2353644"/>
                    <a:gd name="connsiteY16" fmla="*/ 1816554 h 1816554"/>
                    <a:gd name="connsiteX17" fmla="*/ 46973 w 2353644"/>
                    <a:gd name="connsiteY17" fmla="*/ 1816554 h 1816554"/>
                    <a:gd name="connsiteX18" fmla="*/ 105997 w 2353644"/>
                    <a:gd name="connsiteY18" fmla="*/ 1813124 h 1816554"/>
                    <a:gd name="connsiteX19" fmla="*/ 17277 w 2353644"/>
                    <a:gd name="connsiteY19" fmla="*/ 286431 h 1816554"/>
                    <a:gd name="connsiteX20" fmla="*/ 0 w 2353644"/>
                    <a:gd name="connsiteY20" fmla="*/ 287435 h 18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53644" h="1816554">
                      <a:moveTo>
                        <a:pt x="2203270" y="1814995"/>
                      </a:moveTo>
                      <a:lnTo>
                        <a:pt x="2353644" y="1814995"/>
                      </a:lnTo>
                      <a:lnTo>
                        <a:pt x="2353644" y="1816554"/>
                      </a:lnTo>
                      <a:lnTo>
                        <a:pt x="2202857" y="1816554"/>
                      </a:lnTo>
                      <a:close/>
                      <a:moveTo>
                        <a:pt x="2353644" y="1247853"/>
                      </a:moveTo>
                      <a:lnTo>
                        <a:pt x="2353644" y="1525631"/>
                      </a:lnTo>
                      <a:lnTo>
                        <a:pt x="2279993" y="1525631"/>
                      </a:lnTo>
                      <a:close/>
                      <a:moveTo>
                        <a:pt x="0" y="0"/>
                      </a:moveTo>
                      <a:lnTo>
                        <a:pt x="1882238" y="0"/>
                      </a:lnTo>
                      <a:lnTo>
                        <a:pt x="1882238" y="386392"/>
                      </a:lnTo>
                      <a:lnTo>
                        <a:pt x="2122963" y="386392"/>
                      </a:lnTo>
                      <a:lnTo>
                        <a:pt x="2122963" y="0"/>
                      </a:lnTo>
                      <a:lnTo>
                        <a:pt x="2353644" y="0"/>
                      </a:lnTo>
                      <a:lnTo>
                        <a:pt x="2353644" y="591345"/>
                      </a:lnTo>
                      <a:lnTo>
                        <a:pt x="2127252" y="1445194"/>
                      </a:lnTo>
                      <a:lnTo>
                        <a:pt x="124347" y="1803099"/>
                      </a:lnTo>
                      <a:lnTo>
                        <a:pt x="126751" y="1816554"/>
                      </a:lnTo>
                      <a:lnTo>
                        <a:pt x="46973" y="1816554"/>
                      </a:lnTo>
                      <a:lnTo>
                        <a:pt x="105997" y="1813124"/>
                      </a:lnTo>
                      <a:lnTo>
                        <a:pt x="17277" y="286431"/>
                      </a:lnTo>
                      <a:lnTo>
                        <a:pt x="0" y="287435"/>
                      </a:lnTo>
                      <a:close/>
                    </a:path>
                  </a:pathLst>
                </a:custGeom>
              </p:spPr>
            </p:pic>
            <p:sp>
              <p:nvSpPr>
                <p:cNvPr id="149" name="フリーフォーム 148"/>
                <p:cNvSpPr/>
                <p:nvPr/>
              </p:nvSpPr>
              <p:spPr>
                <a:xfrm>
                  <a:off x="1143139" y="650837"/>
                  <a:ext cx="285189" cy="232432"/>
                </a:xfrm>
                <a:custGeom>
                  <a:avLst/>
                  <a:gdLst>
                    <a:gd name="connsiteX0" fmla="*/ 0 w 307181"/>
                    <a:gd name="connsiteY0" fmla="*/ 0 h 228600"/>
                    <a:gd name="connsiteX1" fmla="*/ 90487 w 307181"/>
                    <a:gd name="connsiteY1" fmla="*/ 30957 h 228600"/>
                    <a:gd name="connsiteX2" fmla="*/ 147637 w 307181"/>
                    <a:gd name="connsiteY2" fmla="*/ 57150 h 228600"/>
                    <a:gd name="connsiteX3" fmla="*/ 192881 w 307181"/>
                    <a:gd name="connsiteY3" fmla="*/ 97632 h 228600"/>
                    <a:gd name="connsiteX4" fmla="*/ 269081 w 307181"/>
                    <a:gd name="connsiteY4" fmla="*/ 219075 h 228600"/>
                    <a:gd name="connsiteX5" fmla="*/ 307181 w 307181"/>
                    <a:gd name="connsiteY5" fmla="*/ 228600 h 228600"/>
                    <a:gd name="connsiteX0" fmla="*/ 0 w 300037"/>
                    <a:gd name="connsiteY0" fmla="*/ 0 h 254794"/>
                    <a:gd name="connsiteX1" fmla="*/ 90487 w 300037"/>
                    <a:gd name="connsiteY1" fmla="*/ 30957 h 254794"/>
                    <a:gd name="connsiteX2" fmla="*/ 147637 w 300037"/>
                    <a:gd name="connsiteY2" fmla="*/ 57150 h 254794"/>
                    <a:gd name="connsiteX3" fmla="*/ 192881 w 300037"/>
                    <a:gd name="connsiteY3" fmla="*/ 97632 h 254794"/>
                    <a:gd name="connsiteX4" fmla="*/ 269081 w 300037"/>
                    <a:gd name="connsiteY4" fmla="*/ 219075 h 254794"/>
                    <a:gd name="connsiteX5" fmla="*/ 300037 w 300037"/>
                    <a:gd name="connsiteY5" fmla="*/ 254794 h 254794"/>
                    <a:gd name="connsiteX0" fmla="*/ 0 w 300037"/>
                    <a:gd name="connsiteY0" fmla="*/ 0 h 254794"/>
                    <a:gd name="connsiteX1" fmla="*/ 90487 w 300037"/>
                    <a:gd name="connsiteY1" fmla="*/ 30957 h 254794"/>
                    <a:gd name="connsiteX2" fmla="*/ 147637 w 300037"/>
                    <a:gd name="connsiteY2" fmla="*/ 57150 h 254794"/>
                    <a:gd name="connsiteX3" fmla="*/ 192881 w 300037"/>
                    <a:gd name="connsiteY3" fmla="*/ 97632 h 254794"/>
                    <a:gd name="connsiteX4" fmla="*/ 300037 w 300037"/>
                    <a:gd name="connsiteY4" fmla="*/ 254794 h 254794"/>
                    <a:gd name="connsiteX0" fmla="*/ 0 w 287369"/>
                    <a:gd name="connsiteY0" fmla="*/ 0 h 234209"/>
                    <a:gd name="connsiteX1" fmla="*/ 90487 w 287369"/>
                    <a:gd name="connsiteY1" fmla="*/ 30957 h 234209"/>
                    <a:gd name="connsiteX2" fmla="*/ 147637 w 287369"/>
                    <a:gd name="connsiteY2" fmla="*/ 57150 h 234209"/>
                    <a:gd name="connsiteX3" fmla="*/ 192881 w 287369"/>
                    <a:gd name="connsiteY3" fmla="*/ 97632 h 234209"/>
                    <a:gd name="connsiteX4" fmla="*/ 287369 w 287369"/>
                    <a:gd name="connsiteY4" fmla="*/ 234209 h 23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69" h="234209">
                      <a:moveTo>
                        <a:pt x="0" y="0"/>
                      </a:moveTo>
                      <a:lnTo>
                        <a:pt x="90487" y="30957"/>
                      </a:lnTo>
                      <a:lnTo>
                        <a:pt x="147637" y="57150"/>
                      </a:lnTo>
                      <a:lnTo>
                        <a:pt x="192881" y="97632"/>
                      </a:lnTo>
                      <a:lnTo>
                        <a:pt x="287369" y="234209"/>
                      </a:lnTo>
                    </a:path>
                  </a:pathLst>
                </a:custGeom>
                <a:noFill/>
                <a:ln w="34925">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0" name="フリーフォーム 149"/>
                <p:cNvSpPr/>
                <p:nvPr/>
              </p:nvSpPr>
              <p:spPr>
                <a:xfrm>
                  <a:off x="1391321" y="513017"/>
                  <a:ext cx="224503" cy="536444"/>
                </a:xfrm>
                <a:custGeom>
                  <a:avLst/>
                  <a:gdLst>
                    <a:gd name="connsiteX0" fmla="*/ 226219 w 226219"/>
                    <a:gd name="connsiteY0" fmla="*/ 0 h 540544"/>
                    <a:gd name="connsiteX1" fmla="*/ 161925 w 226219"/>
                    <a:gd name="connsiteY1" fmla="*/ 104775 h 540544"/>
                    <a:gd name="connsiteX2" fmla="*/ 128587 w 226219"/>
                    <a:gd name="connsiteY2" fmla="*/ 150019 h 540544"/>
                    <a:gd name="connsiteX3" fmla="*/ 95250 w 226219"/>
                    <a:gd name="connsiteY3" fmla="*/ 159544 h 540544"/>
                    <a:gd name="connsiteX4" fmla="*/ 40481 w 226219"/>
                    <a:gd name="connsiteY4" fmla="*/ 357188 h 540544"/>
                    <a:gd name="connsiteX5" fmla="*/ 30956 w 226219"/>
                    <a:gd name="connsiteY5" fmla="*/ 421481 h 540544"/>
                    <a:gd name="connsiteX6" fmla="*/ 0 w 226219"/>
                    <a:gd name="connsiteY6" fmla="*/ 540544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19" h="540544">
                      <a:moveTo>
                        <a:pt x="226219" y="0"/>
                      </a:moveTo>
                      <a:lnTo>
                        <a:pt x="161925" y="104775"/>
                      </a:lnTo>
                      <a:lnTo>
                        <a:pt x="128587" y="150019"/>
                      </a:lnTo>
                      <a:lnTo>
                        <a:pt x="95250" y="159544"/>
                      </a:lnTo>
                      <a:lnTo>
                        <a:pt x="40481" y="357188"/>
                      </a:lnTo>
                      <a:lnTo>
                        <a:pt x="30956" y="421481"/>
                      </a:lnTo>
                      <a:lnTo>
                        <a:pt x="0" y="540544"/>
                      </a:lnTo>
                    </a:path>
                  </a:pathLst>
                </a:custGeom>
                <a:noFill/>
                <a:ln w="34925">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1" name="楕円 150"/>
                <p:cNvSpPr/>
                <p:nvPr/>
              </p:nvSpPr>
              <p:spPr>
                <a:xfrm>
                  <a:off x="1481577" y="1119575"/>
                  <a:ext cx="105578" cy="105578"/>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2" name="楕円 151"/>
                <p:cNvSpPr/>
                <p:nvPr/>
              </p:nvSpPr>
              <p:spPr>
                <a:xfrm>
                  <a:off x="1757628" y="1042600"/>
                  <a:ext cx="105578" cy="105578"/>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cxnSp>
              <p:nvCxnSpPr>
                <p:cNvPr id="153" name="直線矢印コネクタ 152"/>
                <p:cNvCxnSpPr>
                  <a:cxnSpLocks/>
                </p:cNvCxnSpPr>
                <p:nvPr/>
              </p:nvCxnSpPr>
              <p:spPr>
                <a:xfrm flipV="1">
                  <a:off x="853891" y="726755"/>
                  <a:ext cx="416210" cy="584065"/>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4" name="直線矢印コネクタ 153"/>
                <p:cNvCxnSpPr>
                  <a:cxnSpLocks/>
                </p:cNvCxnSpPr>
                <p:nvPr/>
              </p:nvCxnSpPr>
              <p:spPr>
                <a:xfrm flipV="1">
                  <a:off x="853891" y="900885"/>
                  <a:ext cx="537430" cy="409934"/>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a:cxnSpLocks/>
                </p:cNvCxnSpPr>
                <p:nvPr/>
              </p:nvCxnSpPr>
              <p:spPr>
                <a:xfrm flipH="1">
                  <a:off x="1810417" y="449075"/>
                  <a:ext cx="72397" cy="593525"/>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a:cxnSpLocks/>
                </p:cNvCxnSpPr>
                <p:nvPr/>
              </p:nvCxnSpPr>
              <p:spPr>
                <a:xfrm flipH="1">
                  <a:off x="1534366" y="449075"/>
                  <a:ext cx="348448" cy="670500"/>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157" name="フリーフォーム 156"/>
                <p:cNvSpPr/>
                <p:nvPr/>
              </p:nvSpPr>
              <p:spPr>
                <a:xfrm>
                  <a:off x="366936" y="363287"/>
                  <a:ext cx="2020169" cy="1391910"/>
                </a:xfrm>
                <a:custGeom>
                  <a:avLst/>
                  <a:gdLst>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807853 w 1922930"/>
                    <a:gd name="connsiteY17" fmla="*/ 993165 h 1534207"/>
                    <a:gd name="connsiteX18" fmla="*/ 533533 w 1922930"/>
                    <a:gd name="connsiteY18" fmla="*/ 924585 h 1534207"/>
                    <a:gd name="connsiteX19" fmla="*/ 106813 w 1922930"/>
                    <a:gd name="connsiteY19" fmla="*/ 878865 h 1534207"/>
                    <a:gd name="connsiteX20" fmla="*/ 68713 w 1922930"/>
                    <a:gd name="connsiteY20" fmla="*/ 833145 h 1534207"/>
                    <a:gd name="connsiteX21" fmla="*/ 133 w 1922930"/>
                    <a:gd name="connsiteY21" fmla="*/ 475005 h 1534207"/>
                    <a:gd name="connsiteX22" fmla="*/ 53473 w 1922930"/>
                    <a:gd name="connsiteY22" fmla="*/ 307365 h 1534207"/>
                    <a:gd name="connsiteX23" fmla="*/ 122053 w 1922930"/>
                    <a:gd name="connsiteY23"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807853 w 1922930"/>
                    <a:gd name="connsiteY17" fmla="*/ 993165 h 1534207"/>
                    <a:gd name="connsiteX18" fmla="*/ 533533 w 1922930"/>
                    <a:gd name="connsiteY18" fmla="*/ 924585 h 1534207"/>
                    <a:gd name="connsiteX19" fmla="*/ 266246 w 1922930"/>
                    <a:gd name="connsiteY19" fmla="*/ 893947 h 1534207"/>
                    <a:gd name="connsiteX20" fmla="*/ 68713 w 1922930"/>
                    <a:gd name="connsiteY20" fmla="*/ 833145 h 1534207"/>
                    <a:gd name="connsiteX21" fmla="*/ 133 w 1922930"/>
                    <a:gd name="connsiteY21" fmla="*/ 475005 h 1534207"/>
                    <a:gd name="connsiteX22" fmla="*/ 53473 w 1922930"/>
                    <a:gd name="connsiteY22" fmla="*/ 307365 h 1534207"/>
                    <a:gd name="connsiteX23" fmla="*/ 122053 w 1922930"/>
                    <a:gd name="connsiteY23"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807853 w 1922930"/>
                    <a:gd name="connsiteY17" fmla="*/ 993165 h 1534207"/>
                    <a:gd name="connsiteX18" fmla="*/ 850404 w 1922930"/>
                    <a:gd name="connsiteY18" fmla="*/ 946422 h 1534207"/>
                    <a:gd name="connsiteX19" fmla="*/ 533533 w 1922930"/>
                    <a:gd name="connsiteY19" fmla="*/ 924585 h 1534207"/>
                    <a:gd name="connsiteX20" fmla="*/ 266246 w 1922930"/>
                    <a:gd name="connsiteY20" fmla="*/ 893947 h 1534207"/>
                    <a:gd name="connsiteX21" fmla="*/ 68713 w 1922930"/>
                    <a:gd name="connsiteY21" fmla="*/ 833145 h 1534207"/>
                    <a:gd name="connsiteX22" fmla="*/ 133 w 1922930"/>
                    <a:gd name="connsiteY22" fmla="*/ 475005 h 1534207"/>
                    <a:gd name="connsiteX23" fmla="*/ 53473 w 1922930"/>
                    <a:gd name="connsiteY23" fmla="*/ 307365 h 1534207"/>
                    <a:gd name="connsiteX24" fmla="*/ 122053 w 1922930"/>
                    <a:gd name="connsiteY24"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954360 w 1922930"/>
                    <a:gd name="connsiteY17" fmla="*/ 1014711 h 1534207"/>
                    <a:gd name="connsiteX18" fmla="*/ 850404 w 1922930"/>
                    <a:gd name="connsiteY18" fmla="*/ 946422 h 1534207"/>
                    <a:gd name="connsiteX19" fmla="*/ 533533 w 1922930"/>
                    <a:gd name="connsiteY19" fmla="*/ 924585 h 1534207"/>
                    <a:gd name="connsiteX20" fmla="*/ 266246 w 1922930"/>
                    <a:gd name="connsiteY20" fmla="*/ 893947 h 1534207"/>
                    <a:gd name="connsiteX21" fmla="*/ 68713 w 1922930"/>
                    <a:gd name="connsiteY21" fmla="*/ 833145 h 1534207"/>
                    <a:gd name="connsiteX22" fmla="*/ 133 w 1922930"/>
                    <a:gd name="connsiteY22" fmla="*/ 475005 h 1534207"/>
                    <a:gd name="connsiteX23" fmla="*/ 53473 w 1922930"/>
                    <a:gd name="connsiteY23" fmla="*/ 307365 h 1534207"/>
                    <a:gd name="connsiteX24" fmla="*/ 122053 w 1922930"/>
                    <a:gd name="connsiteY24"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954360 w 1922930"/>
                    <a:gd name="connsiteY17" fmla="*/ 1014711 h 1534207"/>
                    <a:gd name="connsiteX18" fmla="*/ 850404 w 1922930"/>
                    <a:gd name="connsiteY18" fmla="*/ 946422 h 1534207"/>
                    <a:gd name="connsiteX19" fmla="*/ 533533 w 1922930"/>
                    <a:gd name="connsiteY19" fmla="*/ 924585 h 1534207"/>
                    <a:gd name="connsiteX20" fmla="*/ 266246 w 1922930"/>
                    <a:gd name="connsiteY20" fmla="*/ 893947 h 1534207"/>
                    <a:gd name="connsiteX21" fmla="*/ 68713 w 1922930"/>
                    <a:gd name="connsiteY21" fmla="*/ 833145 h 1534207"/>
                    <a:gd name="connsiteX22" fmla="*/ 133 w 1922930"/>
                    <a:gd name="connsiteY22" fmla="*/ 475005 h 1534207"/>
                    <a:gd name="connsiteX23" fmla="*/ 53473 w 1922930"/>
                    <a:gd name="connsiteY23" fmla="*/ 307365 h 1534207"/>
                    <a:gd name="connsiteX24" fmla="*/ 122053 w 1922930"/>
                    <a:gd name="connsiteY24"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27966 w 1922930"/>
                    <a:gd name="connsiteY16" fmla="*/ 1202808 h 1534207"/>
                    <a:gd name="connsiteX17" fmla="*/ 937393 w 1922930"/>
                    <a:gd name="connsiteY17" fmla="*/ 1107465 h 1534207"/>
                    <a:gd name="connsiteX18" fmla="*/ 954360 w 1922930"/>
                    <a:gd name="connsiteY18" fmla="*/ 1014711 h 1534207"/>
                    <a:gd name="connsiteX19" fmla="*/ 850404 w 1922930"/>
                    <a:gd name="connsiteY19" fmla="*/ 946422 h 1534207"/>
                    <a:gd name="connsiteX20" fmla="*/ 533533 w 1922930"/>
                    <a:gd name="connsiteY20" fmla="*/ 924585 h 1534207"/>
                    <a:gd name="connsiteX21" fmla="*/ 266246 w 1922930"/>
                    <a:gd name="connsiteY21" fmla="*/ 893947 h 1534207"/>
                    <a:gd name="connsiteX22" fmla="*/ 68713 w 1922930"/>
                    <a:gd name="connsiteY22" fmla="*/ 833145 h 1534207"/>
                    <a:gd name="connsiteX23" fmla="*/ 133 w 1922930"/>
                    <a:gd name="connsiteY23" fmla="*/ 475005 h 1534207"/>
                    <a:gd name="connsiteX24" fmla="*/ 53473 w 1922930"/>
                    <a:gd name="connsiteY24" fmla="*/ 307365 h 1534207"/>
                    <a:gd name="connsiteX25" fmla="*/ 122053 w 1922930"/>
                    <a:gd name="connsiteY25" fmla="*/ 246405 h 1534207"/>
                    <a:gd name="connsiteX0" fmla="*/ 122053 w 1922930"/>
                    <a:gd name="connsiteY0" fmla="*/ 246405 h 1534205"/>
                    <a:gd name="connsiteX1" fmla="*/ 403993 w 1922930"/>
                    <a:gd name="connsiteY1" fmla="*/ 48285 h 1534205"/>
                    <a:gd name="connsiteX2" fmla="*/ 602113 w 1922930"/>
                    <a:gd name="connsiteY2" fmla="*/ 2565 h 1534205"/>
                    <a:gd name="connsiteX3" fmla="*/ 1028833 w 1922930"/>
                    <a:gd name="connsiteY3" fmla="*/ 101625 h 1534205"/>
                    <a:gd name="connsiteX4" fmla="*/ 1333633 w 1922930"/>
                    <a:gd name="connsiteY4" fmla="*/ 368325 h 1534205"/>
                    <a:gd name="connsiteX5" fmla="*/ 1722253 w 1922930"/>
                    <a:gd name="connsiteY5" fmla="*/ 612165 h 1534205"/>
                    <a:gd name="connsiteX6" fmla="*/ 1905133 w 1922930"/>
                    <a:gd name="connsiteY6" fmla="*/ 695985 h 1534205"/>
                    <a:gd name="connsiteX7" fmla="*/ 1882273 w 1922930"/>
                    <a:gd name="connsiteY7" fmla="*/ 833145 h 1534205"/>
                    <a:gd name="connsiteX8" fmla="*/ 1607953 w 1922930"/>
                    <a:gd name="connsiteY8" fmla="*/ 916965 h 1534205"/>
                    <a:gd name="connsiteX9" fmla="*/ 1524133 w 1922930"/>
                    <a:gd name="connsiteY9" fmla="*/ 1016025 h 1534205"/>
                    <a:gd name="connsiteX10" fmla="*/ 1653673 w 1922930"/>
                    <a:gd name="connsiteY10" fmla="*/ 1145565 h 1534205"/>
                    <a:gd name="connsiteX11" fmla="*/ 1775593 w 1922930"/>
                    <a:gd name="connsiteY11" fmla="*/ 1229385 h 1534205"/>
                    <a:gd name="connsiteX12" fmla="*/ 1684153 w 1922930"/>
                    <a:gd name="connsiteY12" fmla="*/ 1465605 h 1534205"/>
                    <a:gd name="connsiteX13" fmla="*/ 1371733 w 1922930"/>
                    <a:gd name="connsiteY13" fmla="*/ 1534185 h 1534205"/>
                    <a:gd name="connsiteX14" fmla="*/ 1188853 w 1922930"/>
                    <a:gd name="connsiteY14" fmla="*/ 1473225 h 1534205"/>
                    <a:gd name="connsiteX15" fmla="*/ 983637 w 1922930"/>
                    <a:gd name="connsiteY15" fmla="*/ 1508853 h 1534205"/>
                    <a:gd name="connsiteX16" fmla="*/ 927966 w 1922930"/>
                    <a:gd name="connsiteY16" fmla="*/ 1202808 h 1534205"/>
                    <a:gd name="connsiteX17" fmla="*/ 937393 w 1922930"/>
                    <a:gd name="connsiteY17" fmla="*/ 1107465 h 1534205"/>
                    <a:gd name="connsiteX18" fmla="*/ 954360 w 1922930"/>
                    <a:gd name="connsiteY18" fmla="*/ 1014711 h 1534205"/>
                    <a:gd name="connsiteX19" fmla="*/ 850404 w 1922930"/>
                    <a:gd name="connsiteY19" fmla="*/ 946422 h 1534205"/>
                    <a:gd name="connsiteX20" fmla="*/ 533533 w 1922930"/>
                    <a:gd name="connsiteY20" fmla="*/ 924585 h 1534205"/>
                    <a:gd name="connsiteX21" fmla="*/ 266246 w 1922930"/>
                    <a:gd name="connsiteY21" fmla="*/ 893947 h 1534205"/>
                    <a:gd name="connsiteX22" fmla="*/ 68713 w 1922930"/>
                    <a:gd name="connsiteY22" fmla="*/ 833145 h 1534205"/>
                    <a:gd name="connsiteX23" fmla="*/ 133 w 1922930"/>
                    <a:gd name="connsiteY23" fmla="*/ 475005 h 1534205"/>
                    <a:gd name="connsiteX24" fmla="*/ 53473 w 1922930"/>
                    <a:gd name="connsiteY24" fmla="*/ 307365 h 1534205"/>
                    <a:gd name="connsiteX25" fmla="*/ 122053 w 1922930"/>
                    <a:gd name="connsiteY25" fmla="*/ 246405 h 1534205"/>
                    <a:gd name="connsiteX0" fmla="*/ 122053 w 1922930"/>
                    <a:gd name="connsiteY0" fmla="*/ 248914 h 1536714"/>
                    <a:gd name="connsiteX1" fmla="*/ 383309 w 1922930"/>
                    <a:gd name="connsiteY1" fmla="*/ 244281 h 1536714"/>
                    <a:gd name="connsiteX2" fmla="*/ 602113 w 1922930"/>
                    <a:gd name="connsiteY2" fmla="*/ 5074 h 1536714"/>
                    <a:gd name="connsiteX3" fmla="*/ 1028833 w 1922930"/>
                    <a:gd name="connsiteY3" fmla="*/ 104134 h 1536714"/>
                    <a:gd name="connsiteX4" fmla="*/ 1333633 w 1922930"/>
                    <a:gd name="connsiteY4" fmla="*/ 370834 h 1536714"/>
                    <a:gd name="connsiteX5" fmla="*/ 1722253 w 1922930"/>
                    <a:gd name="connsiteY5" fmla="*/ 614674 h 1536714"/>
                    <a:gd name="connsiteX6" fmla="*/ 1905133 w 1922930"/>
                    <a:gd name="connsiteY6" fmla="*/ 698494 h 1536714"/>
                    <a:gd name="connsiteX7" fmla="*/ 1882273 w 1922930"/>
                    <a:gd name="connsiteY7" fmla="*/ 835654 h 1536714"/>
                    <a:gd name="connsiteX8" fmla="*/ 1607953 w 1922930"/>
                    <a:gd name="connsiteY8" fmla="*/ 919474 h 1536714"/>
                    <a:gd name="connsiteX9" fmla="*/ 1524133 w 1922930"/>
                    <a:gd name="connsiteY9" fmla="*/ 1018534 h 1536714"/>
                    <a:gd name="connsiteX10" fmla="*/ 1653673 w 1922930"/>
                    <a:gd name="connsiteY10" fmla="*/ 1148074 h 1536714"/>
                    <a:gd name="connsiteX11" fmla="*/ 1775593 w 1922930"/>
                    <a:gd name="connsiteY11" fmla="*/ 1231894 h 1536714"/>
                    <a:gd name="connsiteX12" fmla="*/ 1684153 w 1922930"/>
                    <a:gd name="connsiteY12" fmla="*/ 1468114 h 1536714"/>
                    <a:gd name="connsiteX13" fmla="*/ 1371733 w 1922930"/>
                    <a:gd name="connsiteY13" fmla="*/ 1536694 h 1536714"/>
                    <a:gd name="connsiteX14" fmla="*/ 1188853 w 1922930"/>
                    <a:gd name="connsiteY14" fmla="*/ 1475734 h 1536714"/>
                    <a:gd name="connsiteX15" fmla="*/ 983637 w 1922930"/>
                    <a:gd name="connsiteY15" fmla="*/ 1511362 h 1536714"/>
                    <a:gd name="connsiteX16" fmla="*/ 927966 w 1922930"/>
                    <a:gd name="connsiteY16" fmla="*/ 1205317 h 1536714"/>
                    <a:gd name="connsiteX17" fmla="*/ 937393 w 1922930"/>
                    <a:gd name="connsiteY17" fmla="*/ 1109974 h 1536714"/>
                    <a:gd name="connsiteX18" fmla="*/ 954360 w 1922930"/>
                    <a:gd name="connsiteY18" fmla="*/ 1017220 h 1536714"/>
                    <a:gd name="connsiteX19" fmla="*/ 850404 w 1922930"/>
                    <a:gd name="connsiteY19" fmla="*/ 948931 h 1536714"/>
                    <a:gd name="connsiteX20" fmla="*/ 533533 w 1922930"/>
                    <a:gd name="connsiteY20" fmla="*/ 927094 h 1536714"/>
                    <a:gd name="connsiteX21" fmla="*/ 266246 w 1922930"/>
                    <a:gd name="connsiteY21" fmla="*/ 896456 h 1536714"/>
                    <a:gd name="connsiteX22" fmla="*/ 68713 w 1922930"/>
                    <a:gd name="connsiteY22" fmla="*/ 835654 h 1536714"/>
                    <a:gd name="connsiteX23" fmla="*/ 133 w 1922930"/>
                    <a:gd name="connsiteY23" fmla="*/ 477514 h 1536714"/>
                    <a:gd name="connsiteX24" fmla="*/ 53473 w 1922930"/>
                    <a:gd name="connsiteY24" fmla="*/ 309874 h 1536714"/>
                    <a:gd name="connsiteX25" fmla="*/ 122053 w 1922930"/>
                    <a:gd name="connsiteY25" fmla="*/ 248914 h 1536714"/>
                    <a:gd name="connsiteX0" fmla="*/ 122053 w 1922930"/>
                    <a:gd name="connsiteY0" fmla="*/ 147164 h 1434964"/>
                    <a:gd name="connsiteX1" fmla="*/ 383309 w 1922930"/>
                    <a:gd name="connsiteY1" fmla="*/ 142531 h 1434964"/>
                    <a:gd name="connsiteX2" fmla="*/ 698635 w 1922930"/>
                    <a:gd name="connsiteY2" fmla="*/ 138272 h 1434964"/>
                    <a:gd name="connsiteX3" fmla="*/ 1028833 w 1922930"/>
                    <a:gd name="connsiteY3" fmla="*/ 2384 h 1434964"/>
                    <a:gd name="connsiteX4" fmla="*/ 1333633 w 1922930"/>
                    <a:gd name="connsiteY4" fmla="*/ 269084 h 1434964"/>
                    <a:gd name="connsiteX5" fmla="*/ 1722253 w 1922930"/>
                    <a:gd name="connsiteY5" fmla="*/ 512924 h 1434964"/>
                    <a:gd name="connsiteX6" fmla="*/ 1905133 w 1922930"/>
                    <a:gd name="connsiteY6" fmla="*/ 596744 h 1434964"/>
                    <a:gd name="connsiteX7" fmla="*/ 1882273 w 1922930"/>
                    <a:gd name="connsiteY7" fmla="*/ 733904 h 1434964"/>
                    <a:gd name="connsiteX8" fmla="*/ 1607953 w 1922930"/>
                    <a:gd name="connsiteY8" fmla="*/ 817724 h 1434964"/>
                    <a:gd name="connsiteX9" fmla="*/ 1524133 w 1922930"/>
                    <a:gd name="connsiteY9" fmla="*/ 916784 h 1434964"/>
                    <a:gd name="connsiteX10" fmla="*/ 1653673 w 1922930"/>
                    <a:gd name="connsiteY10" fmla="*/ 1046324 h 1434964"/>
                    <a:gd name="connsiteX11" fmla="*/ 1775593 w 1922930"/>
                    <a:gd name="connsiteY11" fmla="*/ 1130144 h 1434964"/>
                    <a:gd name="connsiteX12" fmla="*/ 1684153 w 1922930"/>
                    <a:gd name="connsiteY12" fmla="*/ 1366364 h 1434964"/>
                    <a:gd name="connsiteX13" fmla="*/ 1371733 w 1922930"/>
                    <a:gd name="connsiteY13" fmla="*/ 1434944 h 1434964"/>
                    <a:gd name="connsiteX14" fmla="*/ 1188853 w 1922930"/>
                    <a:gd name="connsiteY14" fmla="*/ 1373984 h 1434964"/>
                    <a:gd name="connsiteX15" fmla="*/ 983637 w 1922930"/>
                    <a:gd name="connsiteY15" fmla="*/ 1409612 h 1434964"/>
                    <a:gd name="connsiteX16" fmla="*/ 927966 w 1922930"/>
                    <a:gd name="connsiteY16" fmla="*/ 1103567 h 1434964"/>
                    <a:gd name="connsiteX17" fmla="*/ 937393 w 1922930"/>
                    <a:gd name="connsiteY17" fmla="*/ 1008224 h 1434964"/>
                    <a:gd name="connsiteX18" fmla="*/ 954360 w 1922930"/>
                    <a:gd name="connsiteY18" fmla="*/ 915470 h 1434964"/>
                    <a:gd name="connsiteX19" fmla="*/ 850404 w 1922930"/>
                    <a:gd name="connsiteY19" fmla="*/ 847181 h 1434964"/>
                    <a:gd name="connsiteX20" fmla="*/ 533533 w 1922930"/>
                    <a:gd name="connsiteY20" fmla="*/ 825344 h 1434964"/>
                    <a:gd name="connsiteX21" fmla="*/ 266246 w 1922930"/>
                    <a:gd name="connsiteY21" fmla="*/ 794706 h 1434964"/>
                    <a:gd name="connsiteX22" fmla="*/ 68713 w 1922930"/>
                    <a:gd name="connsiteY22" fmla="*/ 733904 h 1434964"/>
                    <a:gd name="connsiteX23" fmla="*/ 133 w 1922930"/>
                    <a:gd name="connsiteY23" fmla="*/ 375764 h 1434964"/>
                    <a:gd name="connsiteX24" fmla="*/ 53473 w 1922930"/>
                    <a:gd name="connsiteY24" fmla="*/ 208124 h 1434964"/>
                    <a:gd name="connsiteX25" fmla="*/ 122053 w 1922930"/>
                    <a:gd name="connsiteY25" fmla="*/ 147164 h 1434964"/>
                    <a:gd name="connsiteX0" fmla="*/ 122053 w 1922930"/>
                    <a:gd name="connsiteY0" fmla="*/ 15222 h 1303022"/>
                    <a:gd name="connsiteX1" fmla="*/ 383309 w 1922930"/>
                    <a:gd name="connsiteY1" fmla="*/ 10589 h 1303022"/>
                    <a:gd name="connsiteX2" fmla="*/ 698635 w 1922930"/>
                    <a:gd name="connsiteY2" fmla="*/ 6330 h 1303022"/>
                    <a:gd name="connsiteX3" fmla="*/ 1049516 w 1922930"/>
                    <a:gd name="connsiteY3" fmla="*/ 105390 h 1303022"/>
                    <a:gd name="connsiteX4" fmla="*/ 1333633 w 1922930"/>
                    <a:gd name="connsiteY4" fmla="*/ 137142 h 1303022"/>
                    <a:gd name="connsiteX5" fmla="*/ 1722253 w 1922930"/>
                    <a:gd name="connsiteY5" fmla="*/ 380982 h 1303022"/>
                    <a:gd name="connsiteX6" fmla="*/ 1905133 w 1922930"/>
                    <a:gd name="connsiteY6" fmla="*/ 464802 h 1303022"/>
                    <a:gd name="connsiteX7" fmla="*/ 1882273 w 1922930"/>
                    <a:gd name="connsiteY7" fmla="*/ 601962 h 1303022"/>
                    <a:gd name="connsiteX8" fmla="*/ 1607953 w 1922930"/>
                    <a:gd name="connsiteY8" fmla="*/ 685782 h 1303022"/>
                    <a:gd name="connsiteX9" fmla="*/ 1524133 w 1922930"/>
                    <a:gd name="connsiteY9" fmla="*/ 784842 h 1303022"/>
                    <a:gd name="connsiteX10" fmla="*/ 1653673 w 1922930"/>
                    <a:gd name="connsiteY10" fmla="*/ 914382 h 1303022"/>
                    <a:gd name="connsiteX11" fmla="*/ 1775593 w 1922930"/>
                    <a:gd name="connsiteY11" fmla="*/ 998202 h 1303022"/>
                    <a:gd name="connsiteX12" fmla="*/ 1684153 w 1922930"/>
                    <a:gd name="connsiteY12" fmla="*/ 1234422 h 1303022"/>
                    <a:gd name="connsiteX13" fmla="*/ 1371733 w 1922930"/>
                    <a:gd name="connsiteY13" fmla="*/ 1303002 h 1303022"/>
                    <a:gd name="connsiteX14" fmla="*/ 1188853 w 1922930"/>
                    <a:gd name="connsiteY14" fmla="*/ 1242042 h 1303022"/>
                    <a:gd name="connsiteX15" fmla="*/ 983637 w 1922930"/>
                    <a:gd name="connsiteY15" fmla="*/ 1277670 h 1303022"/>
                    <a:gd name="connsiteX16" fmla="*/ 927966 w 1922930"/>
                    <a:gd name="connsiteY16" fmla="*/ 971625 h 1303022"/>
                    <a:gd name="connsiteX17" fmla="*/ 937393 w 1922930"/>
                    <a:gd name="connsiteY17" fmla="*/ 876282 h 1303022"/>
                    <a:gd name="connsiteX18" fmla="*/ 954360 w 1922930"/>
                    <a:gd name="connsiteY18" fmla="*/ 783528 h 1303022"/>
                    <a:gd name="connsiteX19" fmla="*/ 850404 w 1922930"/>
                    <a:gd name="connsiteY19" fmla="*/ 715239 h 1303022"/>
                    <a:gd name="connsiteX20" fmla="*/ 533533 w 1922930"/>
                    <a:gd name="connsiteY20" fmla="*/ 693402 h 1303022"/>
                    <a:gd name="connsiteX21" fmla="*/ 266246 w 1922930"/>
                    <a:gd name="connsiteY21" fmla="*/ 662764 h 1303022"/>
                    <a:gd name="connsiteX22" fmla="*/ 68713 w 1922930"/>
                    <a:gd name="connsiteY22" fmla="*/ 601962 h 1303022"/>
                    <a:gd name="connsiteX23" fmla="*/ 133 w 1922930"/>
                    <a:gd name="connsiteY23" fmla="*/ 243822 h 1303022"/>
                    <a:gd name="connsiteX24" fmla="*/ 53473 w 1922930"/>
                    <a:gd name="connsiteY24" fmla="*/ 76182 h 1303022"/>
                    <a:gd name="connsiteX25" fmla="*/ 122053 w 1922930"/>
                    <a:gd name="connsiteY25" fmla="*/ 15222 h 1303022"/>
                    <a:gd name="connsiteX0" fmla="*/ 122053 w 1922930"/>
                    <a:gd name="connsiteY0" fmla="*/ 15222 h 1303022"/>
                    <a:gd name="connsiteX1" fmla="*/ 383309 w 1922930"/>
                    <a:gd name="connsiteY1" fmla="*/ 10589 h 1303022"/>
                    <a:gd name="connsiteX2" fmla="*/ 698635 w 1922930"/>
                    <a:gd name="connsiteY2" fmla="*/ 6330 h 1303022"/>
                    <a:gd name="connsiteX3" fmla="*/ 1049516 w 1922930"/>
                    <a:gd name="connsiteY3" fmla="*/ 105390 h 1303022"/>
                    <a:gd name="connsiteX4" fmla="*/ 1278477 w 1922930"/>
                    <a:gd name="connsiteY4" fmla="*/ 206244 h 1303022"/>
                    <a:gd name="connsiteX5" fmla="*/ 1722253 w 1922930"/>
                    <a:gd name="connsiteY5" fmla="*/ 380982 h 1303022"/>
                    <a:gd name="connsiteX6" fmla="*/ 1905133 w 1922930"/>
                    <a:gd name="connsiteY6" fmla="*/ 464802 h 1303022"/>
                    <a:gd name="connsiteX7" fmla="*/ 1882273 w 1922930"/>
                    <a:gd name="connsiteY7" fmla="*/ 601962 h 1303022"/>
                    <a:gd name="connsiteX8" fmla="*/ 1607953 w 1922930"/>
                    <a:gd name="connsiteY8" fmla="*/ 685782 h 1303022"/>
                    <a:gd name="connsiteX9" fmla="*/ 1524133 w 1922930"/>
                    <a:gd name="connsiteY9" fmla="*/ 784842 h 1303022"/>
                    <a:gd name="connsiteX10" fmla="*/ 1653673 w 1922930"/>
                    <a:gd name="connsiteY10" fmla="*/ 914382 h 1303022"/>
                    <a:gd name="connsiteX11" fmla="*/ 1775593 w 1922930"/>
                    <a:gd name="connsiteY11" fmla="*/ 998202 h 1303022"/>
                    <a:gd name="connsiteX12" fmla="*/ 1684153 w 1922930"/>
                    <a:gd name="connsiteY12" fmla="*/ 1234422 h 1303022"/>
                    <a:gd name="connsiteX13" fmla="*/ 1371733 w 1922930"/>
                    <a:gd name="connsiteY13" fmla="*/ 1303002 h 1303022"/>
                    <a:gd name="connsiteX14" fmla="*/ 1188853 w 1922930"/>
                    <a:gd name="connsiteY14" fmla="*/ 1242042 h 1303022"/>
                    <a:gd name="connsiteX15" fmla="*/ 983637 w 1922930"/>
                    <a:gd name="connsiteY15" fmla="*/ 1277670 h 1303022"/>
                    <a:gd name="connsiteX16" fmla="*/ 927966 w 1922930"/>
                    <a:gd name="connsiteY16" fmla="*/ 971625 h 1303022"/>
                    <a:gd name="connsiteX17" fmla="*/ 937393 w 1922930"/>
                    <a:gd name="connsiteY17" fmla="*/ 876282 h 1303022"/>
                    <a:gd name="connsiteX18" fmla="*/ 954360 w 1922930"/>
                    <a:gd name="connsiteY18" fmla="*/ 783528 h 1303022"/>
                    <a:gd name="connsiteX19" fmla="*/ 850404 w 1922930"/>
                    <a:gd name="connsiteY19" fmla="*/ 715239 h 1303022"/>
                    <a:gd name="connsiteX20" fmla="*/ 533533 w 1922930"/>
                    <a:gd name="connsiteY20" fmla="*/ 693402 h 1303022"/>
                    <a:gd name="connsiteX21" fmla="*/ 266246 w 1922930"/>
                    <a:gd name="connsiteY21" fmla="*/ 662764 h 1303022"/>
                    <a:gd name="connsiteX22" fmla="*/ 68713 w 1922930"/>
                    <a:gd name="connsiteY22" fmla="*/ 601962 h 1303022"/>
                    <a:gd name="connsiteX23" fmla="*/ 133 w 1922930"/>
                    <a:gd name="connsiteY23" fmla="*/ 243822 h 1303022"/>
                    <a:gd name="connsiteX24" fmla="*/ 53473 w 1922930"/>
                    <a:gd name="connsiteY24" fmla="*/ 76182 h 1303022"/>
                    <a:gd name="connsiteX25" fmla="*/ 122053 w 1922930"/>
                    <a:gd name="connsiteY25" fmla="*/ 15222 h 1303022"/>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524133 w 1922930"/>
                    <a:gd name="connsiteY9" fmla="*/ 784842 h 1291405"/>
                    <a:gd name="connsiteX10" fmla="*/ 1653673 w 1922930"/>
                    <a:gd name="connsiteY10" fmla="*/ 914382 h 1291405"/>
                    <a:gd name="connsiteX11" fmla="*/ 1775593 w 1922930"/>
                    <a:gd name="connsiteY11" fmla="*/ 998202 h 1291405"/>
                    <a:gd name="connsiteX12" fmla="*/ 1684153 w 1922930"/>
                    <a:gd name="connsiteY12" fmla="*/ 1234422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524133 w 1922930"/>
                    <a:gd name="connsiteY9" fmla="*/ 784842 h 1291405"/>
                    <a:gd name="connsiteX10" fmla="*/ 1653673 w 1922930"/>
                    <a:gd name="connsiteY10" fmla="*/ 914382 h 1291405"/>
                    <a:gd name="connsiteX11" fmla="*/ 1775593 w 1922930"/>
                    <a:gd name="connsiteY11" fmla="*/ 998202 h 1291405"/>
                    <a:gd name="connsiteX12" fmla="*/ 1690617 w 1922930"/>
                    <a:gd name="connsiteY12" fmla="*/ 1197711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524133 w 1922930"/>
                    <a:gd name="connsiteY9" fmla="*/ 784842 h 1291405"/>
                    <a:gd name="connsiteX10" fmla="*/ 1653673 w 1922930"/>
                    <a:gd name="connsiteY10" fmla="*/ 914382 h 1291405"/>
                    <a:gd name="connsiteX11" fmla="*/ 1775593 w 1922930"/>
                    <a:gd name="connsiteY11" fmla="*/ 998202 h 1291405"/>
                    <a:gd name="connsiteX12" fmla="*/ 1690617 w 1922930"/>
                    <a:gd name="connsiteY12" fmla="*/ 1197711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524133 w 1922930"/>
                    <a:gd name="connsiteY9" fmla="*/ 784842 h 1291405"/>
                    <a:gd name="connsiteX10" fmla="*/ 1653673 w 1922930"/>
                    <a:gd name="connsiteY10" fmla="*/ 914382 h 1291405"/>
                    <a:gd name="connsiteX11" fmla="*/ 1762666 w 1922930"/>
                    <a:gd name="connsiteY11" fmla="*/ 974449 h 1291405"/>
                    <a:gd name="connsiteX12" fmla="*/ 1690617 w 1922930"/>
                    <a:gd name="connsiteY12" fmla="*/ 1197711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474579 w 1922930"/>
                    <a:gd name="connsiteY9" fmla="*/ 789160 h 1291405"/>
                    <a:gd name="connsiteX10" fmla="*/ 1653673 w 1922930"/>
                    <a:gd name="connsiteY10" fmla="*/ 914382 h 1291405"/>
                    <a:gd name="connsiteX11" fmla="*/ 1762666 w 1922930"/>
                    <a:gd name="connsiteY11" fmla="*/ 974449 h 1291405"/>
                    <a:gd name="connsiteX12" fmla="*/ 1690617 w 1922930"/>
                    <a:gd name="connsiteY12" fmla="*/ 1197711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0416"/>
                    <a:gd name="connsiteY0" fmla="*/ 15222 h 1291405"/>
                    <a:gd name="connsiteX1" fmla="*/ 383309 w 1920416"/>
                    <a:gd name="connsiteY1" fmla="*/ 10589 h 1291405"/>
                    <a:gd name="connsiteX2" fmla="*/ 698635 w 1920416"/>
                    <a:gd name="connsiteY2" fmla="*/ 6330 h 1291405"/>
                    <a:gd name="connsiteX3" fmla="*/ 1049516 w 1920416"/>
                    <a:gd name="connsiteY3" fmla="*/ 105390 h 1291405"/>
                    <a:gd name="connsiteX4" fmla="*/ 1278477 w 1920416"/>
                    <a:gd name="connsiteY4" fmla="*/ 206244 h 1291405"/>
                    <a:gd name="connsiteX5" fmla="*/ 1722253 w 1920416"/>
                    <a:gd name="connsiteY5" fmla="*/ 380982 h 1291405"/>
                    <a:gd name="connsiteX6" fmla="*/ 1905133 w 1920416"/>
                    <a:gd name="connsiteY6" fmla="*/ 464802 h 1291405"/>
                    <a:gd name="connsiteX7" fmla="*/ 1882273 w 1920416"/>
                    <a:gd name="connsiteY7" fmla="*/ 601962 h 1291405"/>
                    <a:gd name="connsiteX8" fmla="*/ 1659661 w 1920416"/>
                    <a:gd name="connsiteY8" fmla="*/ 599404 h 1291405"/>
                    <a:gd name="connsiteX9" fmla="*/ 1474579 w 1920416"/>
                    <a:gd name="connsiteY9" fmla="*/ 789160 h 1291405"/>
                    <a:gd name="connsiteX10" fmla="*/ 1653673 w 1920416"/>
                    <a:gd name="connsiteY10" fmla="*/ 914382 h 1291405"/>
                    <a:gd name="connsiteX11" fmla="*/ 1762666 w 1920416"/>
                    <a:gd name="connsiteY11" fmla="*/ 974449 h 1291405"/>
                    <a:gd name="connsiteX12" fmla="*/ 1690617 w 1920416"/>
                    <a:gd name="connsiteY12" fmla="*/ 1197711 h 1291405"/>
                    <a:gd name="connsiteX13" fmla="*/ 1410514 w 1920416"/>
                    <a:gd name="connsiteY13" fmla="*/ 1274929 h 1291405"/>
                    <a:gd name="connsiteX14" fmla="*/ 1188853 w 1920416"/>
                    <a:gd name="connsiteY14" fmla="*/ 1242042 h 1291405"/>
                    <a:gd name="connsiteX15" fmla="*/ 983637 w 1920416"/>
                    <a:gd name="connsiteY15" fmla="*/ 1277670 h 1291405"/>
                    <a:gd name="connsiteX16" fmla="*/ 927966 w 1920416"/>
                    <a:gd name="connsiteY16" fmla="*/ 971625 h 1291405"/>
                    <a:gd name="connsiteX17" fmla="*/ 937393 w 1920416"/>
                    <a:gd name="connsiteY17" fmla="*/ 876282 h 1291405"/>
                    <a:gd name="connsiteX18" fmla="*/ 954360 w 1920416"/>
                    <a:gd name="connsiteY18" fmla="*/ 783528 h 1291405"/>
                    <a:gd name="connsiteX19" fmla="*/ 850404 w 1920416"/>
                    <a:gd name="connsiteY19" fmla="*/ 715239 h 1291405"/>
                    <a:gd name="connsiteX20" fmla="*/ 533533 w 1920416"/>
                    <a:gd name="connsiteY20" fmla="*/ 693402 h 1291405"/>
                    <a:gd name="connsiteX21" fmla="*/ 266246 w 1920416"/>
                    <a:gd name="connsiteY21" fmla="*/ 662764 h 1291405"/>
                    <a:gd name="connsiteX22" fmla="*/ 68713 w 1920416"/>
                    <a:gd name="connsiteY22" fmla="*/ 601962 h 1291405"/>
                    <a:gd name="connsiteX23" fmla="*/ 133 w 1920416"/>
                    <a:gd name="connsiteY23" fmla="*/ 243822 h 1291405"/>
                    <a:gd name="connsiteX24" fmla="*/ 53473 w 1920416"/>
                    <a:gd name="connsiteY24" fmla="*/ 76182 h 1291405"/>
                    <a:gd name="connsiteX25" fmla="*/ 122053 w 1920416"/>
                    <a:gd name="connsiteY25" fmla="*/ 15222 h 1291405"/>
                    <a:gd name="connsiteX0" fmla="*/ 122053 w 1920416"/>
                    <a:gd name="connsiteY0" fmla="*/ 15222 h 1291405"/>
                    <a:gd name="connsiteX1" fmla="*/ 383309 w 1920416"/>
                    <a:gd name="connsiteY1" fmla="*/ 10589 h 1291405"/>
                    <a:gd name="connsiteX2" fmla="*/ 698635 w 1920416"/>
                    <a:gd name="connsiteY2" fmla="*/ 6330 h 1291405"/>
                    <a:gd name="connsiteX3" fmla="*/ 1049516 w 1920416"/>
                    <a:gd name="connsiteY3" fmla="*/ 105390 h 1291405"/>
                    <a:gd name="connsiteX4" fmla="*/ 1278477 w 1920416"/>
                    <a:gd name="connsiteY4" fmla="*/ 206244 h 1291405"/>
                    <a:gd name="connsiteX5" fmla="*/ 1722253 w 1920416"/>
                    <a:gd name="connsiteY5" fmla="*/ 380982 h 1291405"/>
                    <a:gd name="connsiteX6" fmla="*/ 1905133 w 1920416"/>
                    <a:gd name="connsiteY6" fmla="*/ 464802 h 1291405"/>
                    <a:gd name="connsiteX7" fmla="*/ 1882273 w 1920416"/>
                    <a:gd name="connsiteY7" fmla="*/ 601962 h 1291405"/>
                    <a:gd name="connsiteX8" fmla="*/ 1659661 w 1920416"/>
                    <a:gd name="connsiteY8" fmla="*/ 599404 h 1291405"/>
                    <a:gd name="connsiteX9" fmla="*/ 1474579 w 1920416"/>
                    <a:gd name="connsiteY9" fmla="*/ 789160 h 1291405"/>
                    <a:gd name="connsiteX10" fmla="*/ 1653673 w 1920416"/>
                    <a:gd name="connsiteY10" fmla="*/ 914382 h 1291405"/>
                    <a:gd name="connsiteX11" fmla="*/ 1762666 w 1920416"/>
                    <a:gd name="connsiteY11" fmla="*/ 974449 h 1291405"/>
                    <a:gd name="connsiteX12" fmla="*/ 1690617 w 1920416"/>
                    <a:gd name="connsiteY12" fmla="*/ 1197711 h 1291405"/>
                    <a:gd name="connsiteX13" fmla="*/ 1410514 w 1920416"/>
                    <a:gd name="connsiteY13" fmla="*/ 1274929 h 1291405"/>
                    <a:gd name="connsiteX14" fmla="*/ 1188853 w 1920416"/>
                    <a:gd name="connsiteY14" fmla="*/ 1242042 h 1291405"/>
                    <a:gd name="connsiteX15" fmla="*/ 983637 w 1920416"/>
                    <a:gd name="connsiteY15" fmla="*/ 1277670 h 1291405"/>
                    <a:gd name="connsiteX16" fmla="*/ 927966 w 1920416"/>
                    <a:gd name="connsiteY16" fmla="*/ 971625 h 1291405"/>
                    <a:gd name="connsiteX17" fmla="*/ 937393 w 1920416"/>
                    <a:gd name="connsiteY17" fmla="*/ 876282 h 1291405"/>
                    <a:gd name="connsiteX18" fmla="*/ 954360 w 1920416"/>
                    <a:gd name="connsiteY18" fmla="*/ 783528 h 1291405"/>
                    <a:gd name="connsiteX19" fmla="*/ 850404 w 1920416"/>
                    <a:gd name="connsiteY19" fmla="*/ 715239 h 1291405"/>
                    <a:gd name="connsiteX20" fmla="*/ 533533 w 1920416"/>
                    <a:gd name="connsiteY20" fmla="*/ 693402 h 1291405"/>
                    <a:gd name="connsiteX21" fmla="*/ 266246 w 1920416"/>
                    <a:gd name="connsiteY21" fmla="*/ 662764 h 1291405"/>
                    <a:gd name="connsiteX22" fmla="*/ 68713 w 1920416"/>
                    <a:gd name="connsiteY22" fmla="*/ 601962 h 1291405"/>
                    <a:gd name="connsiteX23" fmla="*/ 133 w 1920416"/>
                    <a:gd name="connsiteY23" fmla="*/ 243822 h 1291405"/>
                    <a:gd name="connsiteX24" fmla="*/ 53473 w 1920416"/>
                    <a:gd name="connsiteY24" fmla="*/ 76182 h 1291405"/>
                    <a:gd name="connsiteX25" fmla="*/ 122053 w 1920416"/>
                    <a:gd name="connsiteY25" fmla="*/ 15222 h 1291405"/>
                    <a:gd name="connsiteX0" fmla="*/ 69055 w 1867418"/>
                    <a:gd name="connsiteY0" fmla="*/ 15222 h 1291405"/>
                    <a:gd name="connsiteX1" fmla="*/ 330311 w 1867418"/>
                    <a:gd name="connsiteY1" fmla="*/ 10589 h 1291405"/>
                    <a:gd name="connsiteX2" fmla="*/ 645637 w 1867418"/>
                    <a:gd name="connsiteY2" fmla="*/ 6330 h 1291405"/>
                    <a:gd name="connsiteX3" fmla="*/ 996518 w 1867418"/>
                    <a:gd name="connsiteY3" fmla="*/ 105390 h 1291405"/>
                    <a:gd name="connsiteX4" fmla="*/ 1225479 w 1867418"/>
                    <a:gd name="connsiteY4" fmla="*/ 206244 h 1291405"/>
                    <a:gd name="connsiteX5" fmla="*/ 1669255 w 1867418"/>
                    <a:gd name="connsiteY5" fmla="*/ 380982 h 1291405"/>
                    <a:gd name="connsiteX6" fmla="*/ 1852135 w 1867418"/>
                    <a:gd name="connsiteY6" fmla="*/ 464802 h 1291405"/>
                    <a:gd name="connsiteX7" fmla="*/ 1829275 w 1867418"/>
                    <a:gd name="connsiteY7" fmla="*/ 601962 h 1291405"/>
                    <a:gd name="connsiteX8" fmla="*/ 1606663 w 1867418"/>
                    <a:gd name="connsiteY8" fmla="*/ 599404 h 1291405"/>
                    <a:gd name="connsiteX9" fmla="*/ 1421581 w 1867418"/>
                    <a:gd name="connsiteY9" fmla="*/ 789160 h 1291405"/>
                    <a:gd name="connsiteX10" fmla="*/ 1600675 w 1867418"/>
                    <a:gd name="connsiteY10" fmla="*/ 914382 h 1291405"/>
                    <a:gd name="connsiteX11" fmla="*/ 1709668 w 1867418"/>
                    <a:gd name="connsiteY11" fmla="*/ 974449 h 1291405"/>
                    <a:gd name="connsiteX12" fmla="*/ 1637619 w 1867418"/>
                    <a:gd name="connsiteY12" fmla="*/ 1197711 h 1291405"/>
                    <a:gd name="connsiteX13" fmla="*/ 1357516 w 1867418"/>
                    <a:gd name="connsiteY13" fmla="*/ 1274929 h 1291405"/>
                    <a:gd name="connsiteX14" fmla="*/ 1135855 w 1867418"/>
                    <a:gd name="connsiteY14" fmla="*/ 1242042 h 1291405"/>
                    <a:gd name="connsiteX15" fmla="*/ 930639 w 1867418"/>
                    <a:gd name="connsiteY15" fmla="*/ 1277670 h 1291405"/>
                    <a:gd name="connsiteX16" fmla="*/ 874968 w 1867418"/>
                    <a:gd name="connsiteY16" fmla="*/ 971625 h 1291405"/>
                    <a:gd name="connsiteX17" fmla="*/ 884395 w 1867418"/>
                    <a:gd name="connsiteY17" fmla="*/ 876282 h 1291405"/>
                    <a:gd name="connsiteX18" fmla="*/ 901362 w 1867418"/>
                    <a:gd name="connsiteY18" fmla="*/ 783528 h 1291405"/>
                    <a:gd name="connsiteX19" fmla="*/ 797406 w 1867418"/>
                    <a:gd name="connsiteY19" fmla="*/ 715239 h 1291405"/>
                    <a:gd name="connsiteX20" fmla="*/ 480535 w 1867418"/>
                    <a:gd name="connsiteY20" fmla="*/ 693402 h 1291405"/>
                    <a:gd name="connsiteX21" fmla="*/ 213248 w 1867418"/>
                    <a:gd name="connsiteY21" fmla="*/ 662764 h 1291405"/>
                    <a:gd name="connsiteX22" fmla="*/ 15715 w 1867418"/>
                    <a:gd name="connsiteY22" fmla="*/ 601962 h 1291405"/>
                    <a:gd name="connsiteX23" fmla="*/ 37624 w 1867418"/>
                    <a:gd name="connsiteY23" fmla="*/ 252460 h 1291405"/>
                    <a:gd name="connsiteX24" fmla="*/ 475 w 1867418"/>
                    <a:gd name="connsiteY24" fmla="*/ 76182 h 1291405"/>
                    <a:gd name="connsiteX25" fmla="*/ 69055 w 1867418"/>
                    <a:gd name="connsiteY25" fmla="*/ 15222 h 1291405"/>
                    <a:gd name="connsiteX0" fmla="*/ 68921 w 1867284"/>
                    <a:gd name="connsiteY0" fmla="*/ 15222 h 1291405"/>
                    <a:gd name="connsiteX1" fmla="*/ 330177 w 1867284"/>
                    <a:gd name="connsiteY1" fmla="*/ 10589 h 1291405"/>
                    <a:gd name="connsiteX2" fmla="*/ 645503 w 1867284"/>
                    <a:gd name="connsiteY2" fmla="*/ 6330 h 1291405"/>
                    <a:gd name="connsiteX3" fmla="*/ 996384 w 1867284"/>
                    <a:gd name="connsiteY3" fmla="*/ 105390 h 1291405"/>
                    <a:gd name="connsiteX4" fmla="*/ 1225345 w 1867284"/>
                    <a:gd name="connsiteY4" fmla="*/ 206244 h 1291405"/>
                    <a:gd name="connsiteX5" fmla="*/ 1669121 w 1867284"/>
                    <a:gd name="connsiteY5" fmla="*/ 380982 h 1291405"/>
                    <a:gd name="connsiteX6" fmla="*/ 1852001 w 1867284"/>
                    <a:gd name="connsiteY6" fmla="*/ 464802 h 1291405"/>
                    <a:gd name="connsiteX7" fmla="*/ 1829141 w 1867284"/>
                    <a:gd name="connsiteY7" fmla="*/ 601962 h 1291405"/>
                    <a:gd name="connsiteX8" fmla="*/ 1606529 w 1867284"/>
                    <a:gd name="connsiteY8" fmla="*/ 599404 h 1291405"/>
                    <a:gd name="connsiteX9" fmla="*/ 1421447 w 1867284"/>
                    <a:gd name="connsiteY9" fmla="*/ 789160 h 1291405"/>
                    <a:gd name="connsiteX10" fmla="*/ 1600541 w 1867284"/>
                    <a:gd name="connsiteY10" fmla="*/ 914382 h 1291405"/>
                    <a:gd name="connsiteX11" fmla="*/ 1709534 w 1867284"/>
                    <a:gd name="connsiteY11" fmla="*/ 974449 h 1291405"/>
                    <a:gd name="connsiteX12" fmla="*/ 1637485 w 1867284"/>
                    <a:gd name="connsiteY12" fmla="*/ 1197711 h 1291405"/>
                    <a:gd name="connsiteX13" fmla="*/ 1357382 w 1867284"/>
                    <a:gd name="connsiteY13" fmla="*/ 1274929 h 1291405"/>
                    <a:gd name="connsiteX14" fmla="*/ 1135721 w 1867284"/>
                    <a:gd name="connsiteY14" fmla="*/ 1242042 h 1291405"/>
                    <a:gd name="connsiteX15" fmla="*/ 930505 w 1867284"/>
                    <a:gd name="connsiteY15" fmla="*/ 1277670 h 1291405"/>
                    <a:gd name="connsiteX16" fmla="*/ 874834 w 1867284"/>
                    <a:gd name="connsiteY16" fmla="*/ 971625 h 1291405"/>
                    <a:gd name="connsiteX17" fmla="*/ 884261 w 1867284"/>
                    <a:gd name="connsiteY17" fmla="*/ 876282 h 1291405"/>
                    <a:gd name="connsiteX18" fmla="*/ 901228 w 1867284"/>
                    <a:gd name="connsiteY18" fmla="*/ 783528 h 1291405"/>
                    <a:gd name="connsiteX19" fmla="*/ 797272 w 1867284"/>
                    <a:gd name="connsiteY19" fmla="*/ 715239 h 1291405"/>
                    <a:gd name="connsiteX20" fmla="*/ 480401 w 1867284"/>
                    <a:gd name="connsiteY20" fmla="*/ 693402 h 1291405"/>
                    <a:gd name="connsiteX21" fmla="*/ 213114 w 1867284"/>
                    <a:gd name="connsiteY21" fmla="*/ 662764 h 1291405"/>
                    <a:gd name="connsiteX22" fmla="*/ 15581 w 1867284"/>
                    <a:gd name="connsiteY22" fmla="*/ 601962 h 1291405"/>
                    <a:gd name="connsiteX23" fmla="*/ 37490 w 1867284"/>
                    <a:gd name="connsiteY23" fmla="*/ 252460 h 1291405"/>
                    <a:gd name="connsiteX24" fmla="*/ 341 w 1867284"/>
                    <a:gd name="connsiteY24" fmla="*/ 76182 h 1291405"/>
                    <a:gd name="connsiteX25" fmla="*/ 68921 w 1867284"/>
                    <a:gd name="connsiteY25" fmla="*/ 15222 h 1291405"/>
                    <a:gd name="connsiteX0" fmla="*/ 62095 w 1860458"/>
                    <a:gd name="connsiteY0" fmla="*/ 15222 h 1291405"/>
                    <a:gd name="connsiteX1" fmla="*/ 323351 w 1860458"/>
                    <a:gd name="connsiteY1" fmla="*/ 10589 h 1291405"/>
                    <a:gd name="connsiteX2" fmla="*/ 638677 w 1860458"/>
                    <a:gd name="connsiteY2" fmla="*/ 6330 h 1291405"/>
                    <a:gd name="connsiteX3" fmla="*/ 989558 w 1860458"/>
                    <a:gd name="connsiteY3" fmla="*/ 105390 h 1291405"/>
                    <a:gd name="connsiteX4" fmla="*/ 1218519 w 1860458"/>
                    <a:gd name="connsiteY4" fmla="*/ 206244 h 1291405"/>
                    <a:gd name="connsiteX5" fmla="*/ 1662295 w 1860458"/>
                    <a:gd name="connsiteY5" fmla="*/ 380982 h 1291405"/>
                    <a:gd name="connsiteX6" fmla="*/ 1845175 w 1860458"/>
                    <a:gd name="connsiteY6" fmla="*/ 464802 h 1291405"/>
                    <a:gd name="connsiteX7" fmla="*/ 1822315 w 1860458"/>
                    <a:gd name="connsiteY7" fmla="*/ 601962 h 1291405"/>
                    <a:gd name="connsiteX8" fmla="*/ 1599703 w 1860458"/>
                    <a:gd name="connsiteY8" fmla="*/ 599404 h 1291405"/>
                    <a:gd name="connsiteX9" fmla="*/ 1414621 w 1860458"/>
                    <a:gd name="connsiteY9" fmla="*/ 789160 h 1291405"/>
                    <a:gd name="connsiteX10" fmla="*/ 1593715 w 1860458"/>
                    <a:gd name="connsiteY10" fmla="*/ 914382 h 1291405"/>
                    <a:gd name="connsiteX11" fmla="*/ 1702708 w 1860458"/>
                    <a:gd name="connsiteY11" fmla="*/ 974449 h 1291405"/>
                    <a:gd name="connsiteX12" fmla="*/ 1630659 w 1860458"/>
                    <a:gd name="connsiteY12" fmla="*/ 1197711 h 1291405"/>
                    <a:gd name="connsiteX13" fmla="*/ 1350556 w 1860458"/>
                    <a:gd name="connsiteY13" fmla="*/ 1274929 h 1291405"/>
                    <a:gd name="connsiteX14" fmla="*/ 1128895 w 1860458"/>
                    <a:gd name="connsiteY14" fmla="*/ 1242042 h 1291405"/>
                    <a:gd name="connsiteX15" fmla="*/ 923679 w 1860458"/>
                    <a:gd name="connsiteY15" fmla="*/ 1277670 h 1291405"/>
                    <a:gd name="connsiteX16" fmla="*/ 868008 w 1860458"/>
                    <a:gd name="connsiteY16" fmla="*/ 971625 h 1291405"/>
                    <a:gd name="connsiteX17" fmla="*/ 877435 w 1860458"/>
                    <a:gd name="connsiteY17" fmla="*/ 876282 h 1291405"/>
                    <a:gd name="connsiteX18" fmla="*/ 894402 w 1860458"/>
                    <a:gd name="connsiteY18" fmla="*/ 783528 h 1291405"/>
                    <a:gd name="connsiteX19" fmla="*/ 790446 w 1860458"/>
                    <a:gd name="connsiteY19" fmla="*/ 715239 h 1291405"/>
                    <a:gd name="connsiteX20" fmla="*/ 473575 w 1860458"/>
                    <a:gd name="connsiteY20" fmla="*/ 693402 h 1291405"/>
                    <a:gd name="connsiteX21" fmla="*/ 206288 w 1860458"/>
                    <a:gd name="connsiteY21" fmla="*/ 662764 h 1291405"/>
                    <a:gd name="connsiteX22" fmla="*/ 8755 w 1860458"/>
                    <a:gd name="connsiteY22" fmla="*/ 601962 h 1291405"/>
                    <a:gd name="connsiteX23" fmla="*/ 30664 w 1860458"/>
                    <a:gd name="connsiteY23" fmla="*/ 252460 h 1291405"/>
                    <a:gd name="connsiteX24" fmla="*/ 55996 w 1860458"/>
                    <a:gd name="connsiteY24" fmla="*/ 80500 h 1291405"/>
                    <a:gd name="connsiteX25" fmla="*/ 62095 w 1860458"/>
                    <a:gd name="connsiteY25" fmla="*/ 15222 h 1291405"/>
                    <a:gd name="connsiteX0" fmla="*/ 72867 w 1860458"/>
                    <a:gd name="connsiteY0" fmla="*/ 10774 h 1291275"/>
                    <a:gd name="connsiteX1" fmla="*/ 323351 w 1860458"/>
                    <a:gd name="connsiteY1" fmla="*/ 10459 h 1291275"/>
                    <a:gd name="connsiteX2" fmla="*/ 638677 w 1860458"/>
                    <a:gd name="connsiteY2" fmla="*/ 6200 h 1291275"/>
                    <a:gd name="connsiteX3" fmla="*/ 989558 w 1860458"/>
                    <a:gd name="connsiteY3" fmla="*/ 105260 h 1291275"/>
                    <a:gd name="connsiteX4" fmla="*/ 1218519 w 1860458"/>
                    <a:gd name="connsiteY4" fmla="*/ 206114 h 1291275"/>
                    <a:gd name="connsiteX5" fmla="*/ 1662295 w 1860458"/>
                    <a:gd name="connsiteY5" fmla="*/ 380852 h 1291275"/>
                    <a:gd name="connsiteX6" fmla="*/ 1845175 w 1860458"/>
                    <a:gd name="connsiteY6" fmla="*/ 464672 h 1291275"/>
                    <a:gd name="connsiteX7" fmla="*/ 1822315 w 1860458"/>
                    <a:gd name="connsiteY7" fmla="*/ 601832 h 1291275"/>
                    <a:gd name="connsiteX8" fmla="*/ 1599703 w 1860458"/>
                    <a:gd name="connsiteY8" fmla="*/ 599274 h 1291275"/>
                    <a:gd name="connsiteX9" fmla="*/ 1414621 w 1860458"/>
                    <a:gd name="connsiteY9" fmla="*/ 789030 h 1291275"/>
                    <a:gd name="connsiteX10" fmla="*/ 1593715 w 1860458"/>
                    <a:gd name="connsiteY10" fmla="*/ 914252 h 1291275"/>
                    <a:gd name="connsiteX11" fmla="*/ 1702708 w 1860458"/>
                    <a:gd name="connsiteY11" fmla="*/ 974319 h 1291275"/>
                    <a:gd name="connsiteX12" fmla="*/ 1630659 w 1860458"/>
                    <a:gd name="connsiteY12" fmla="*/ 1197581 h 1291275"/>
                    <a:gd name="connsiteX13" fmla="*/ 1350556 w 1860458"/>
                    <a:gd name="connsiteY13" fmla="*/ 1274799 h 1291275"/>
                    <a:gd name="connsiteX14" fmla="*/ 1128895 w 1860458"/>
                    <a:gd name="connsiteY14" fmla="*/ 1241912 h 1291275"/>
                    <a:gd name="connsiteX15" fmla="*/ 923679 w 1860458"/>
                    <a:gd name="connsiteY15" fmla="*/ 1277540 h 1291275"/>
                    <a:gd name="connsiteX16" fmla="*/ 868008 w 1860458"/>
                    <a:gd name="connsiteY16" fmla="*/ 971495 h 1291275"/>
                    <a:gd name="connsiteX17" fmla="*/ 877435 w 1860458"/>
                    <a:gd name="connsiteY17" fmla="*/ 876152 h 1291275"/>
                    <a:gd name="connsiteX18" fmla="*/ 894402 w 1860458"/>
                    <a:gd name="connsiteY18" fmla="*/ 783398 h 1291275"/>
                    <a:gd name="connsiteX19" fmla="*/ 790446 w 1860458"/>
                    <a:gd name="connsiteY19" fmla="*/ 715109 h 1291275"/>
                    <a:gd name="connsiteX20" fmla="*/ 473575 w 1860458"/>
                    <a:gd name="connsiteY20" fmla="*/ 693272 h 1291275"/>
                    <a:gd name="connsiteX21" fmla="*/ 206288 w 1860458"/>
                    <a:gd name="connsiteY21" fmla="*/ 662634 h 1291275"/>
                    <a:gd name="connsiteX22" fmla="*/ 8755 w 1860458"/>
                    <a:gd name="connsiteY22" fmla="*/ 601832 h 1291275"/>
                    <a:gd name="connsiteX23" fmla="*/ 30664 w 1860458"/>
                    <a:gd name="connsiteY23" fmla="*/ 252330 h 1291275"/>
                    <a:gd name="connsiteX24" fmla="*/ 55996 w 1860458"/>
                    <a:gd name="connsiteY24" fmla="*/ 80370 h 1291275"/>
                    <a:gd name="connsiteX25" fmla="*/ 72867 w 1860458"/>
                    <a:gd name="connsiteY25" fmla="*/ 10774 h 1291275"/>
                    <a:gd name="connsiteX0" fmla="*/ 72867 w 1860458"/>
                    <a:gd name="connsiteY0" fmla="*/ 10774 h 1291275"/>
                    <a:gd name="connsiteX1" fmla="*/ 323351 w 1860458"/>
                    <a:gd name="connsiteY1" fmla="*/ 10459 h 1291275"/>
                    <a:gd name="connsiteX2" fmla="*/ 638677 w 1860458"/>
                    <a:gd name="connsiteY2" fmla="*/ 6200 h 1291275"/>
                    <a:gd name="connsiteX3" fmla="*/ 989558 w 1860458"/>
                    <a:gd name="connsiteY3" fmla="*/ 105260 h 1291275"/>
                    <a:gd name="connsiteX4" fmla="*/ 1218519 w 1860458"/>
                    <a:gd name="connsiteY4" fmla="*/ 206114 h 1291275"/>
                    <a:gd name="connsiteX5" fmla="*/ 1662295 w 1860458"/>
                    <a:gd name="connsiteY5" fmla="*/ 380852 h 1291275"/>
                    <a:gd name="connsiteX6" fmla="*/ 1845175 w 1860458"/>
                    <a:gd name="connsiteY6" fmla="*/ 464672 h 1291275"/>
                    <a:gd name="connsiteX7" fmla="*/ 1822315 w 1860458"/>
                    <a:gd name="connsiteY7" fmla="*/ 601832 h 1291275"/>
                    <a:gd name="connsiteX8" fmla="*/ 1599703 w 1860458"/>
                    <a:gd name="connsiteY8" fmla="*/ 599274 h 1291275"/>
                    <a:gd name="connsiteX9" fmla="*/ 1414621 w 1860458"/>
                    <a:gd name="connsiteY9" fmla="*/ 789030 h 1291275"/>
                    <a:gd name="connsiteX10" fmla="*/ 1593715 w 1860458"/>
                    <a:gd name="connsiteY10" fmla="*/ 914252 h 1291275"/>
                    <a:gd name="connsiteX11" fmla="*/ 1702708 w 1860458"/>
                    <a:gd name="connsiteY11" fmla="*/ 974319 h 1291275"/>
                    <a:gd name="connsiteX12" fmla="*/ 1630659 w 1860458"/>
                    <a:gd name="connsiteY12" fmla="*/ 1197581 h 1291275"/>
                    <a:gd name="connsiteX13" fmla="*/ 1350556 w 1860458"/>
                    <a:gd name="connsiteY13" fmla="*/ 1274799 h 1291275"/>
                    <a:gd name="connsiteX14" fmla="*/ 1128895 w 1860458"/>
                    <a:gd name="connsiteY14" fmla="*/ 1241912 h 1291275"/>
                    <a:gd name="connsiteX15" fmla="*/ 923679 w 1860458"/>
                    <a:gd name="connsiteY15" fmla="*/ 1277540 h 1291275"/>
                    <a:gd name="connsiteX16" fmla="*/ 868008 w 1860458"/>
                    <a:gd name="connsiteY16" fmla="*/ 971495 h 1291275"/>
                    <a:gd name="connsiteX17" fmla="*/ 877435 w 1860458"/>
                    <a:gd name="connsiteY17" fmla="*/ 876152 h 1291275"/>
                    <a:gd name="connsiteX18" fmla="*/ 894402 w 1860458"/>
                    <a:gd name="connsiteY18" fmla="*/ 783398 h 1291275"/>
                    <a:gd name="connsiteX19" fmla="*/ 790446 w 1860458"/>
                    <a:gd name="connsiteY19" fmla="*/ 715109 h 1291275"/>
                    <a:gd name="connsiteX20" fmla="*/ 473575 w 1860458"/>
                    <a:gd name="connsiteY20" fmla="*/ 693272 h 1291275"/>
                    <a:gd name="connsiteX21" fmla="*/ 206288 w 1860458"/>
                    <a:gd name="connsiteY21" fmla="*/ 662634 h 1291275"/>
                    <a:gd name="connsiteX22" fmla="*/ 8755 w 1860458"/>
                    <a:gd name="connsiteY22" fmla="*/ 601832 h 1291275"/>
                    <a:gd name="connsiteX23" fmla="*/ 30664 w 1860458"/>
                    <a:gd name="connsiteY23" fmla="*/ 252330 h 1291275"/>
                    <a:gd name="connsiteX24" fmla="*/ 55996 w 1860458"/>
                    <a:gd name="connsiteY24" fmla="*/ 80370 h 1291275"/>
                    <a:gd name="connsiteX25" fmla="*/ 72867 w 1860458"/>
                    <a:gd name="connsiteY25" fmla="*/ 10774 h 1291275"/>
                    <a:gd name="connsiteX0" fmla="*/ 76509 w 1864100"/>
                    <a:gd name="connsiteY0" fmla="*/ 10774 h 1291275"/>
                    <a:gd name="connsiteX1" fmla="*/ 326993 w 1864100"/>
                    <a:gd name="connsiteY1" fmla="*/ 10459 h 1291275"/>
                    <a:gd name="connsiteX2" fmla="*/ 642319 w 1864100"/>
                    <a:gd name="connsiteY2" fmla="*/ 6200 h 1291275"/>
                    <a:gd name="connsiteX3" fmla="*/ 993200 w 1864100"/>
                    <a:gd name="connsiteY3" fmla="*/ 105260 h 1291275"/>
                    <a:gd name="connsiteX4" fmla="*/ 1222161 w 1864100"/>
                    <a:gd name="connsiteY4" fmla="*/ 206114 h 1291275"/>
                    <a:gd name="connsiteX5" fmla="*/ 1665937 w 1864100"/>
                    <a:gd name="connsiteY5" fmla="*/ 380852 h 1291275"/>
                    <a:gd name="connsiteX6" fmla="*/ 1848817 w 1864100"/>
                    <a:gd name="connsiteY6" fmla="*/ 464672 h 1291275"/>
                    <a:gd name="connsiteX7" fmla="*/ 1825957 w 1864100"/>
                    <a:gd name="connsiteY7" fmla="*/ 601832 h 1291275"/>
                    <a:gd name="connsiteX8" fmla="*/ 1603345 w 1864100"/>
                    <a:gd name="connsiteY8" fmla="*/ 599274 h 1291275"/>
                    <a:gd name="connsiteX9" fmla="*/ 1418263 w 1864100"/>
                    <a:gd name="connsiteY9" fmla="*/ 789030 h 1291275"/>
                    <a:gd name="connsiteX10" fmla="*/ 1597357 w 1864100"/>
                    <a:gd name="connsiteY10" fmla="*/ 914252 h 1291275"/>
                    <a:gd name="connsiteX11" fmla="*/ 1706350 w 1864100"/>
                    <a:gd name="connsiteY11" fmla="*/ 974319 h 1291275"/>
                    <a:gd name="connsiteX12" fmla="*/ 1634301 w 1864100"/>
                    <a:gd name="connsiteY12" fmla="*/ 1197581 h 1291275"/>
                    <a:gd name="connsiteX13" fmla="*/ 1354198 w 1864100"/>
                    <a:gd name="connsiteY13" fmla="*/ 1274799 h 1291275"/>
                    <a:gd name="connsiteX14" fmla="*/ 1132537 w 1864100"/>
                    <a:gd name="connsiteY14" fmla="*/ 1241912 h 1291275"/>
                    <a:gd name="connsiteX15" fmla="*/ 927321 w 1864100"/>
                    <a:gd name="connsiteY15" fmla="*/ 1277540 h 1291275"/>
                    <a:gd name="connsiteX16" fmla="*/ 871650 w 1864100"/>
                    <a:gd name="connsiteY16" fmla="*/ 971495 h 1291275"/>
                    <a:gd name="connsiteX17" fmla="*/ 881077 w 1864100"/>
                    <a:gd name="connsiteY17" fmla="*/ 876152 h 1291275"/>
                    <a:gd name="connsiteX18" fmla="*/ 898044 w 1864100"/>
                    <a:gd name="connsiteY18" fmla="*/ 783398 h 1291275"/>
                    <a:gd name="connsiteX19" fmla="*/ 794088 w 1864100"/>
                    <a:gd name="connsiteY19" fmla="*/ 715109 h 1291275"/>
                    <a:gd name="connsiteX20" fmla="*/ 477217 w 1864100"/>
                    <a:gd name="connsiteY20" fmla="*/ 693272 h 1291275"/>
                    <a:gd name="connsiteX21" fmla="*/ 263793 w 1864100"/>
                    <a:gd name="connsiteY21" fmla="*/ 600011 h 1291275"/>
                    <a:gd name="connsiteX22" fmla="*/ 12397 w 1864100"/>
                    <a:gd name="connsiteY22" fmla="*/ 601832 h 1291275"/>
                    <a:gd name="connsiteX23" fmla="*/ 34306 w 1864100"/>
                    <a:gd name="connsiteY23" fmla="*/ 252330 h 1291275"/>
                    <a:gd name="connsiteX24" fmla="*/ 59638 w 1864100"/>
                    <a:gd name="connsiteY24" fmla="*/ 80370 h 1291275"/>
                    <a:gd name="connsiteX25" fmla="*/ 76509 w 1864100"/>
                    <a:gd name="connsiteY25" fmla="*/ 10774 h 1291275"/>
                    <a:gd name="connsiteX0" fmla="*/ 76509 w 1864100"/>
                    <a:gd name="connsiteY0" fmla="*/ 10774 h 1291275"/>
                    <a:gd name="connsiteX1" fmla="*/ 326993 w 1864100"/>
                    <a:gd name="connsiteY1" fmla="*/ 10459 h 1291275"/>
                    <a:gd name="connsiteX2" fmla="*/ 642319 w 1864100"/>
                    <a:gd name="connsiteY2" fmla="*/ 6200 h 1291275"/>
                    <a:gd name="connsiteX3" fmla="*/ 993200 w 1864100"/>
                    <a:gd name="connsiteY3" fmla="*/ 105260 h 1291275"/>
                    <a:gd name="connsiteX4" fmla="*/ 1222161 w 1864100"/>
                    <a:gd name="connsiteY4" fmla="*/ 206114 h 1291275"/>
                    <a:gd name="connsiteX5" fmla="*/ 1665937 w 1864100"/>
                    <a:gd name="connsiteY5" fmla="*/ 380852 h 1291275"/>
                    <a:gd name="connsiteX6" fmla="*/ 1848817 w 1864100"/>
                    <a:gd name="connsiteY6" fmla="*/ 464672 h 1291275"/>
                    <a:gd name="connsiteX7" fmla="*/ 1825957 w 1864100"/>
                    <a:gd name="connsiteY7" fmla="*/ 601832 h 1291275"/>
                    <a:gd name="connsiteX8" fmla="*/ 1603345 w 1864100"/>
                    <a:gd name="connsiteY8" fmla="*/ 599274 h 1291275"/>
                    <a:gd name="connsiteX9" fmla="*/ 1418263 w 1864100"/>
                    <a:gd name="connsiteY9" fmla="*/ 789030 h 1291275"/>
                    <a:gd name="connsiteX10" fmla="*/ 1597357 w 1864100"/>
                    <a:gd name="connsiteY10" fmla="*/ 914252 h 1291275"/>
                    <a:gd name="connsiteX11" fmla="*/ 1706350 w 1864100"/>
                    <a:gd name="connsiteY11" fmla="*/ 974319 h 1291275"/>
                    <a:gd name="connsiteX12" fmla="*/ 1634301 w 1864100"/>
                    <a:gd name="connsiteY12" fmla="*/ 1197581 h 1291275"/>
                    <a:gd name="connsiteX13" fmla="*/ 1354198 w 1864100"/>
                    <a:gd name="connsiteY13" fmla="*/ 1274799 h 1291275"/>
                    <a:gd name="connsiteX14" fmla="*/ 1132537 w 1864100"/>
                    <a:gd name="connsiteY14" fmla="*/ 1241912 h 1291275"/>
                    <a:gd name="connsiteX15" fmla="*/ 927321 w 1864100"/>
                    <a:gd name="connsiteY15" fmla="*/ 1277540 h 1291275"/>
                    <a:gd name="connsiteX16" fmla="*/ 871650 w 1864100"/>
                    <a:gd name="connsiteY16" fmla="*/ 971495 h 1291275"/>
                    <a:gd name="connsiteX17" fmla="*/ 881077 w 1864100"/>
                    <a:gd name="connsiteY17" fmla="*/ 876152 h 1291275"/>
                    <a:gd name="connsiteX18" fmla="*/ 898044 w 1864100"/>
                    <a:gd name="connsiteY18" fmla="*/ 783398 h 1291275"/>
                    <a:gd name="connsiteX19" fmla="*/ 794088 w 1864100"/>
                    <a:gd name="connsiteY19" fmla="*/ 715109 h 1291275"/>
                    <a:gd name="connsiteX20" fmla="*/ 477217 w 1864100"/>
                    <a:gd name="connsiteY20" fmla="*/ 693272 h 1291275"/>
                    <a:gd name="connsiteX21" fmla="*/ 263793 w 1864100"/>
                    <a:gd name="connsiteY21" fmla="*/ 600011 h 1291275"/>
                    <a:gd name="connsiteX22" fmla="*/ 12397 w 1864100"/>
                    <a:gd name="connsiteY22" fmla="*/ 601832 h 1291275"/>
                    <a:gd name="connsiteX23" fmla="*/ 34306 w 1864100"/>
                    <a:gd name="connsiteY23" fmla="*/ 252330 h 1291275"/>
                    <a:gd name="connsiteX24" fmla="*/ 59638 w 1864100"/>
                    <a:gd name="connsiteY24" fmla="*/ 80370 h 1291275"/>
                    <a:gd name="connsiteX25" fmla="*/ 76509 w 1864100"/>
                    <a:gd name="connsiteY25" fmla="*/ 10774 h 1291275"/>
                    <a:gd name="connsiteX0" fmla="*/ 67619 w 1855210"/>
                    <a:gd name="connsiteY0" fmla="*/ 10774 h 1291275"/>
                    <a:gd name="connsiteX1" fmla="*/ 318103 w 1855210"/>
                    <a:gd name="connsiteY1" fmla="*/ 10459 h 1291275"/>
                    <a:gd name="connsiteX2" fmla="*/ 633429 w 1855210"/>
                    <a:gd name="connsiteY2" fmla="*/ 6200 h 1291275"/>
                    <a:gd name="connsiteX3" fmla="*/ 984310 w 1855210"/>
                    <a:gd name="connsiteY3" fmla="*/ 105260 h 1291275"/>
                    <a:gd name="connsiteX4" fmla="*/ 1213271 w 1855210"/>
                    <a:gd name="connsiteY4" fmla="*/ 206114 h 1291275"/>
                    <a:gd name="connsiteX5" fmla="*/ 1657047 w 1855210"/>
                    <a:gd name="connsiteY5" fmla="*/ 380852 h 1291275"/>
                    <a:gd name="connsiteX6" fmla="*/ 1839927 w 1855210"/>
                    <a:gd name="connsiteY6" fmla="*/ 464672 h 1291275"/>
                    <a:gd name="connsiteX7" fmla="*/ 1817067 w 1855210"/>
                    <a:gd name="connsiteY7" fmla="*/ 601832 h 1291275"/>
                    <a:gd name="connsiteX8" fmla="*/ 1594455 w 1855210"/>
                    <a:gd name="connsiteY8" fmla="*/ 599274 h 1291275"/>
                    <a:gd name="connsiteX9" fmla="*/ 1409373 w 1855210"/>
                    <a:gd name="connsiteY9" fmla="*/ 789030 h 1291275"/>
                    <a:gd name="connsiteX10" fmla="*/ 1588467 w 1855210"/>
                    <a:gd name="connsiteY10" fmla="*/ 914252 h 1291275"/>
                    <a:gd name="connsiteX11" fmla="*/ 1697460 w 1855210"/>
                    <a:gd name="connsiteY11" fmla="*/ 974319 h 1291275"/>
                    <a:gd name="connsiteX12" fmla="*/ 1625411 w 1855210"/>
                    <a:gd name="connsiteY12" fmla="*/ 1197581 h 1291275"/>
                    <a:gd name="connsiteX13" fmla="*/ 1345308 w 1855210"/>
                    <a:gd name="connsiteY13" fmla="*/ 1274799 h 1291275"/>
                    <a:gd name="connsiteX14" fmla="*/ 1123647 w 1855210"/>
                    <a:gd name="connsiteY14" fmla="*/ 1241912 h 1291275"/>
                    <a:gd name="connsiteX15" fmla="*/ 918431 w 1855210"/>
                    <a:gd name="connsiteY15" fmla="*/ 1277540 h 1291275"/>
                    <a:gd name="connsiteX16" fmla="*/ 862760 w 1855210"/>
                    <a:gd name="connsiteY16" fmla="*/ 971495 h 1291275"/>
                    <a:gd name="connsiteX17" fmla="*/ 872187 w 1855210"/>
                    <a:gd name="connsiteY17" fmla="*/ 876152 h 1291275"/>
                    <a:gd name="connsiteX18" fmla="*/ 889154 w 1855210"/>
                    <a:gd name="connsiteY18" fmla="*/ 783398 h 1291275"/>
                    <a:gd name="connsiteX19" fmla="*/ 785198 w 1855210"/>
                    <a:gd name="connsiteY19" fmla="*/ 715109 h 1291275"/>
                    <a:gd name="connsiteX20" fmla="*/ 468327 w 1855210"/>
                    <a:gd name="connsiteY20" fmla="*/ 693272 h 1291275"/>
                    <a:gd name="connsiteX21" fmla="*/ 254903 w 1855210"/>
                    <a:gd name="connsiteY21" fmla="*/ 600011 h 1291275"/>
                    <a:gd name="connsiteX22" fmla="*/ 3507 w 1855210"/>
                    <a:gd name="connsiteY22" fmla="*/ 601832 h 1291275"/>
                    <a:gd name="connsiteX23" fmla="*/ 25416 w 1855210"/>
                    <a:gd name="connsiteY23" fmla="*/ 252330 h 1291275"/>
                    <a:gd name="connsiteX24" fmla="*/ 50748 w 1855210"/>
                    <a:gd name="connsiteY24" fmla="*/ 80370 h 1291275"/>
                    <a:gd name="connsiteX25" fmla="*/ 67619 w 1855210"/>
                    <a:gd name="connsiteY25" fmla="*/ 10774 h 1291275"/>
                    <a:gd name="connsiteX0" fmla="*/ 78995 w 1866586"/>
                    <a:gd name="connsiteY0" fmla="*/ 10774 h 1291275"/>
                    <a:gd name="connsiteX1" fmla="*/ 329479 w 1866586"/>
                    <a:gd name="connsiteY1" fmla="*/ 10459 h 1291275"/>
                    <a:gd name="connsiteX2" fmla="*/ 644805 w 1866586"/>
                    <a:gd name="connsiteY2" fmla="*/ 6200 h 1291275"/>
                    <a:gd name="connsiteX3" fmla="*/ 995686 w 1866586"/>
                    <a:gd name="connsiteY3" fmla="*/ 105260 h 1291275"/>
                    <a:gd name="connsiteX4" fmla="*/ 1224647 w 1866586"/>
                    <a:gd name="connsiteY4" fmla="*/ 206114 h 1291275"/>
                    <a:gd name="connsiteX5" fmla="*/ 1668423 w 1866586"/>
                    <a:gd name="connsiteY5" fmla="*/ 380852 h 1291275"/>
                    <a:gd name="connsiteX6" fmla="*/ 1851303 w 1866586"/>
                    <a:gd name="connsiteY6" fmla="*/ 464672 h 1291275"/>
                    <a:gd name="connsiteX7" fmla="*/ 1828443 w 1866586"/>
                    <a:gd name="connsiteY7" fmla="*/ 601832 h 1291275"/>
                    <a:gd name="connsiteX8" fmla="*/ 1605831 w 1866586"/>
                    <a:gd name="connsiteY8" fmla="*/ 599274 h 1291275"/>
                    <a:gd name="connsiteX9" fmla="*/ 1420749 w 1866586"/>
                    <a:gd name="connsiteY9" fmla="*/ 789030 h 1291275"/>
                    <a:gd name="connsiteX10" fmla="*/ 1599843 w 1866586"/>
                    <a:gd name="connsiteY10" fmla="*/ 914252 h 1291275"/>
                    <a:gd name="connsiteX11" fmla="*/ 1708836 w 1866586"/>
                    <a:gd name="connsiteY11" fmla="*/ 974319 h 1291275"/>
                    <a:gd name="connsiteX12" fmla="*/ 1636787 w 1866586"/>
                    <a:gd name="connsiteY12" fmla="*/ 1197581 h 1291275"/>
                    <a:gd name="connsiteX13" fmla="*/ 1356684 w 1866586"/>
                    <a:gd name="connsiteY13" fmla="*/ 1274799 h 1291275"/>
                    <a:gd name="connsiteX14" fmla="*/ 1135023 w 1866586"/>
                    <a:gd name="connsiteY14" fmla="*/ 1241912 h 1291275"/>
                    <a:gd name="connsiteX15" fmla="*/ 929807 w 1866586"/>
                    <a:gd name="connsiteY15" fmla="*/ 1277540 h 1291275"/>
                    <a:gd name="connsiteX16" fmla="*/ 874136 w 1866586"/>
                    <a:gd name="connsiteY16" fmla="*/ 971495 h 1291275"/>
                    <a:gd name="connsiteX17" fmla="*/ 883563 w 1866586"/>
                    <a:gd name="connsiteY17" fmla="*/ 876152 h 1291275"/>
                    <a:gd name="connsiteX18" fmla="*/ 900530 w 1866586"/>
                    <a:gd name="connsiteY18" fmla="*/ 783398 h 1291275"/>
                    <a:gd name="connsiteX19" fmla="*/ 796574 w 1866586"/>
                    <a:gd name="connsiteY19" fmla="*/ 715109 h 1291275"/>
                    <a:gd name="connsiteX20" fmla="*/ 479703 w 1866586"/>
                    <a:gd name="connsiteY20" fmla="*/ 693272 h 1291275"/>
                    <a:gd name="connsiteX21" fmla="*/ 266279 w 1866586"/>
                    <a:gd name="connsiteY21" fmla="*/ 600011 h 1291275"/>
                    <a:gd name="connsiteX22" fmla="*/ 14883 w 1866586"/>
                    <a:gd name="connsiteY22" fmla="*/ 601832 h 1291275"/>
                    <a:gd name="connsiteX23" fmla="*/ 26020 w 1866586"/>
                    <a:gd name="connsiteY23" fmla="*/ 260968 h 1291275"/>
                    <a:gd name="connsiteX24" fmla="*/ 62124 w 1866586"/>
                    <a:gd name="connsiteY24" fmla="*/ 80370 h 1291275"/>
                    <a:gd name="connsiteX25" fmla="*/ 78995 w 1866586"/>
                    <a:gd name="connsiteY25" fmla="*/ 10774 h 1291275"/>
                    <a:gd name="connsiteX0" fmla="*/ 84341 w 1871932"/>
                    <a:gd name="connsiteY0" fmla="*/ 10774 h 1291275"/>
                    <a:gd name="connsiteX1" fmla="*/ 334825 w 1871932"/>
                    <a:gd name="connsiteY1" fmla="*/ 10459 h 1291275"/>
                    <a:gd name="connsiteX2" fmla="*/ 650151 w 1871932"/>
                    <a:gd name="connsiteY2" fmla="*/ 6200 h 1291275"/>
                    <a:gd name="connsiteX3" fmla="*/ 1001032 w 1871932"/>
                    <a:gd name="connsiteY3" fmla="*/ 105260 h 1291275"/>
                    <a:gd name="connsiteX4" fmla="*/ 1229993 w 1871932"/>
                    <a:gd name="connsiteY4" fmla="*/ 206114 h 1291275"/>
                    <a:gd name="connsiteX5" fmla="*/ 1673769 w 1871932"/>
                    <a:gd name="connsiteY5" fmla="*/ 380852 h 1291275"/>
                    <a:gd name="connsiteX6" fmla="*/ 1856649 w 1871932"/>
                    <a:gd name="connsiteY6" fmla="*/ 464672 h 1291275"/>
                    <a:gd name="connsiteX7" fmla="*/ 1833789 w 1871932"/>
                    <a:gd name="connsiteY7" fmla="*/ 601832 h 1291275"/>
                    <a:gd name="connsiteX8" fmla="*/ 1611177 w 1871932"/>
                    <a:gd name="connsiteY8" fmla="*/ 599274 h 1291275"/>
                    <a:gd name="connsiteX9" fmla="*/ 1426095 w 1871932"/>
                    <a:gd name="connsiteY9" fmla="*/ 789030 h 1291275"/>
                    <a:gd name="connsiteX10" fmla="*/ 1605189 w 1871932"/>
                    <a:gd name="connsiteY10" fmla="*/ 914252 h 1291275"/>
                    <a:gd name="connsiteX11" fmla="*/ 1714182 w 1871932"/>
                    <a:gd name="connsiteY11" fmla="*/ 974319 h 1291275"/>
                    <a:gd name="connsiteX12" fmla="*/ 1642133 w 1871932"/>
                    <a:gd name="connsiteY12" fmla="*/ 1197581 h 1291275"/>
                    <a:gd name="connsiteX13" fmla="*/ 1362030 w 1871932"/>
                    <a:gd name="connsiteY13" fmla="*/ 1274799 h 1291275"/>
                    <a:gd name="connsiteX14" fmla="*/ 1140369 w 1871932"/>
                    <a:gd name="connsiteY14" fmla="*/ 1241912 h 1291275"/>
                    <a:gd name="connsiteX15" fmla="*/ 935153 w 1871932"/>
                    <a:gd name="connsiteY15" fmla="*/ 1277540 h 1291275"/>
                    <a:gd name="connsiteX16" fmla="*/ 879482 w 1871932"/>
                    <a:gd name="connsiteY16" fmla="*/ 971495 h 1291275"/>
                    <a:gd name="connsiteX17" fmla="*/ 888909 w 1871932"/>
                    <a:gd name="connsiteY17" fmla="*/ 876152 h 1291275"/>
                    <a:gd name="connsiteX18" fmla="*/ 905876 w 1871932"/>
                    <a:gd name="connsiteY18" fmla="*/ 783398 h 1291275"/>
                    <a:gd name="connsiteX19" fmla="*/ 801920 w 1871932"/>
                    <a:gd name="connsiteY19" fmla="*/ 715109 h 1291275"/>
                    <a:gd name="connsiteX20" fmla="*/ 485049 w 1871932"/>
                    <a:gd name="connsiteY20" fmla="*/ 693272 h 1291275"/>
                    <a:gd name="connsiteX21" fmla="*/ 271625 w 1871932"/>
                    <a:gd name="connsiteY21" fmla="*/ 600011 h 1291275"/>
                    <a:gd name="connsiteX22" fmla="*/ 20229 w 1871932"/>
                    <a:gd name="connsiteY22" fmla="*/ 601832 h 1291275"/>
                    <a:gd name="connsiteX23" fmla="*/ 31366 w 1871932"/>
                    <a:gd name="connsiteY23" fmla="*/ 260968 h 1291275"/>
                    <a:gd name="connsiteX24" fmla="*/ 67470 w 1871932"/>
                    <a:gd name="connsiteY24" fmla="*/ 80370 h 1291275"/>
                    <a:gd name="connsiteX25" fmla="*/ 84341 w 1871932"/>
                    <a:gd name="connsiteY25" fmla="*/ 10774 h 1291275"/>
                    <a:gd name="connsiteX0" fmla="*/ 73604 w 1861195"/>
                    <a:gd name="connsiteY0" fmla="*/ 10774 h 1291275"/>
                    <a:gd name="connsiteX1" fmla="*/ 324088 w 1861195"/>
                    <a:gd name="connsiteY1" fmla="*/ 10459 h 1291275"/>
                    <a:gd name="connsiteX2" fmla="*/ 639414 w 1861195"/>
                    <a:gd name="connsiteY2" fmla="*/ 6200 h 1291275"/>
                    <a:gd name="connsiteX3" fmla="*/ 990295 w 1861195"/>
                    <a:gd name="connsiteY3" fmla="*/ 105260 h 1291275"/>
                    <a:gd name="connsiteX4" fmla="*/ 1219256 w 1861195"/>
                    <a:gd name="connsiteY4" fmla="*/ 206114 h 1291275"/>
                    <a:gd name="connsiteX5" fmla="*/ 1663032 w 1861195"/>
                    <a:gd name="connsiteY5" fmla="*/ 380852 h 1291275"/>
                    <a:gd name="connsiteX6" fmla="*/ 1845912 w 1861195"/>
                    <a:gd name="connsiteY6" fmla="*/ 464672 h 1291275"/>
                    <a:gd name="connsiteX7" fmla="*/ 1823052 w 1861195"/>
                    <a:gd name="connsiteY7" fmla="*/ 601832 h 1291275"/>
                    <a:gd name="connsiteX8" fmla="*/ 1600440 w 1861195"/>
                    <a:gd name="connsiteY8" fmla="*/ 599274 h 1291275"/>
                    <a:gd name="connsiteX9" fmla="*/ 1415358 w 1861195"/>
                    <a:gd name="connsiteY9" fmla="*/ 789030 h 1291275"/>
                    <a:gd name="connsiteX10" fmla="*/ 1594452 w 1861195"/>
                    <a:gd name="connsiteY10" fmla="*/ 914252 h 1291275"/>
                    <a:gd name="connsiteX11" fmla="*/ 1703445 w 1861195"/>
                    <a:gd name="connsiteY11" fmla="*/ 974319 h 1291275"/>
                    <a:gd name="connsiteX12" fmla="*/ 1631396 w 1861195"/>
                    <a:gd name="connsiteY12" fmla="*/ 1197581 h 1291275"/>
                    <a:gd name="connsiteX13" fmla="*/ 1351293 w 1861195"/>
                    <a:gd name="connsiteY13" fmla="*/ 1274799 h 1291275"/>
                    <a:gd name="connsiteX14" fmla="*/ 1129632 w 1861195"/>
                    <a:gd name="connsiteY14" fmla="*/ 1241912 h 1291275"/>
                    <a:gd name="connsiteX15" fmla="*/ 924416 w 1861195"/>
                    <a:gd name="connsiteY15" fmla="*/ 1277540 h 1291275"/>
                    <a:gd name="connsiteX16" fmla="*/ 868745 w 1861195"/>
                    <a:gd name="connsiteY16" fmla="*/ 971495 h 1291275"/>
                    <a:gd name="connsiteX17" fmla="*/ 878172 w 1861195"/>
                    <a:gd name="connsiteY17" fmla="*/ 876152 h 1291275"/>
                    <a:gd name="connsiteX18" fmla="*/ 895139 w 1861195"/>
                    <a:gd name="connsiteY18" fmla="*/ 783398 h 1291275"/>
                    <a:gd name="connsiteX19" fmla="*/ 791183 w 1861195"/>
                    <a:gd name="connsiteY19" fmla="*/ 715109 h 1291275"/>
                    <a:gd name="connsiteX20" fmla="*/ 474312 w 1861195"/>
                    <a:gd name="connsiteY20" fmla="*/ 693272 h 1291275"/>
                    <a:gd name="connsiteX21" fmla="*/ 260888 w 1861195"/>
                    <a:gd name="connsiteY21" fmla="*/ 600011 h 1291275"/>
                    <a:gd name="connsiteX22" fmla="*/ 9492 w 1861195"/>
                    <a:gd name="connsiteY22" fmla="*/ 601832 h 1291275"/>
                    <a:gd name="connsiteX23" fmla="*/ 49910 w 1861195"/>
                    <a:gd name="connsiteY23" fmla="*/ 491765 h 1291275"/>
                    <a:gd name="connsiteX24" fmla="*/ 20629 w 1861195"/>
                    <a:gd name="connsiteY24" fmla="*/ 260968 h 1291275"/>
                    <a:gd name="connsiteX25" fmla="*/ 56733 w 1861195"/>
                    <a:gd name="connsiteY25" fmla="*/ 80370 h 1291275"/>
                    <a:gd name="connsiteX26" fmla="*/ 73604 w 1861195"/>
                    <a:gd name="connsiteY26" fmla="*/ 10774 h 1291275"/>
                    <a:gd name="connsiteX0" fmla="*/ 73604 w 1861195"/>
                    <a:gd name="connsiteY0" fmla="*/ 10774 h 1291275"/>
                    <a:gd name="connsiteX1" fmla="*/ 324088 w 1861195"/>
                    <a:gd name="connsiteY1" fmla="*/ 10459 h 1291275"/>
                    <a:gd name="connsiteX2" fmla="*/ 639414 w 1861195"/>
                    <a:gd name="connsiteY2" fmla="*/ 6200 h 1291275"/>
                    <a:gd name="connsiteX3" fmla="*/ 990295 w 1861195"/>
                    <a:gd name="connsiteY3" fmla="*/ 105260 h 1291275"/>
                    <a:gd name="connsiteX4" fmla="*/ 1219256 w 1861195"/>
                    <a:gd name="connsiteY4" fmla="*/ 206114 h 1291275"/>
                    <a:gd name="connsiteX5" fmla="*/ 1663032 w 1861195"/>
                    <a:gd name="connsiteY5" fmla="*/ 380852 h 1291275"/>
                    <a:gd name="connsiteX6" fmla="*/ 1845912 w 1861195"/>
                    <a:gd name="connsiteY6" fmla="*/ 464672 h 1291275"/>
                    <a:gd name="connsiteX7" fmla="*/ 1823052 w 1861195"/>
                    <a:gd name="connsiteY7" fmla="*/ 601832 h 1291275"/>
                    <a:gd name="connsiteX8" fmla="*/ 1600440 w 1861195"/>
                    <a:gd name="connsiteY8" fmla="*/ 599274 h 1291275"/>
                    <a:gd name="connsiteX9" fmla="*/ 1415358 w 1861195"/>
                    <a:gd name="connsiteY9" fmla="*/ 789030 h 1291275"/>
                    <a:gd name="connsiteX10" fmla="*/ 1594452 w 1861195"/>
                    <a:gd name="connsiteY10" fmla="*/ 914252 h 1291275"/>
                    <a:gd name="connsiteX11" fmla="*/ 1703445 w 1861195"/>
                    <a:gd name="connsiteY11" fmla="*/ 974319 h 1291275"/>
                    <a:gd name="connsiteX12" fmla="*/ 1631396 w 1861195"/>
                    <a:gd name="connsiteY12" fmla="*/ 1197581 h 1291275"/>
                    <a:gd name="connsiteX13" fmla="*/ 1351293 w 1861195"/>
                    <a:gd name="connsiteY13" fmla="*/ 1274799 h 1291275"/>
                    <a:gd name="connsiteX14" fmla="*/ 1129632 w 1861195"/>
                    <a:gd name="connsiteY14" fmla="*/ 1241912 h 1291275"/>
                    <a:gd name="connsiteX15" fmla="*/ 924416 w 1861195"/>
                    <a:gd name="connsiteY15" fmla="*/ 1277540 h 1291275"/>
                    <a:gd name="connsiteX16" fmla="*/ 868745 w 1861195"/>
                    <a:gd name="connsiteY16" fmla="*/ 971495 h 1291275"/>
                    <a:gd name="connsiteX17" fmla="*/ 878172 w 1861195"/>
                    <a:gd name="connsiteY17" fmla="*/ 876152 h 1291275"/>
                    <a:gd name="connsiteX18" fmla="*/ 895139 w 1861195"/>
                    <a:gd name="connsiteY18" fmla="*/ 783398 h 1291275"/>
                    <a:gd name="connsiteX19" fmla="*/ 791183 w 1861195"/>
                    <a:gd name="connsiteY19" fmla="*/ 715109 h 1291275"/>
                    <a:gd name="connsiteX20" fmla="*/ 474312 w 1861195"/>
                    <a:gd name="connsiteY20" fmla="*/ 693272 h 1291275"/>
                    <a:gd name="connsiteX21" fmla="*/ 260888 w 1861195"/>
                    <a:gd name="connsiteY21" fmla="*/ 600011 h 1291275"/>
                    <a:gd name="connsiteX22" fmla="*/ 9492 w 1861195"/>
                    <a:gd name="connsiteY22" fmla="*/ 601832 h 1291275"/>
                    <a:gd name="connsiteX23" fmla="*/ 49910 w 1861195"/>
                    <a:gd name="connsiteY23" fmla="*/ 491765 h 1291275"/>
                    <a:gd name="connsiteX24" fmla="*/ 20629 w 1861195"/>
                    <a:gd name="connsiteY24" fmla="*/ 260968 h 1291275"/>
                    <a:gd name="connsiteX25" fmla="*/ 56733 w 1861195"/>
                    <a:gd name="connsiteY25" fmla="*/ 80370 h 1291275"/>
                    <a:gd name="connsiteX26" fmla="*/ 73604 w 1861195"/>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481325 w 1868208"/>
                    <a:gd name="connsiteY20" fmla="*/ 693272 h 1291275"/>
                    <a:gd name="connsiteX21" fmla="*/ 267901 w 1868208"/>
                    <a:gd name="connsiteY21" fmla="*/ 600011 h 1291275"/>
                    <a:gd name="connsiteX22" fmla="*/ 16505 w 1868208"/>
                    <a:gd name="connsiteY22" fmla="*/ 601832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481325 w 1868208"/>
                    <a:gd name="connsiteY20" fmla="*/ 693272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61485 w 1868208"/>
                    <a:gd name="connsiteY17" fmla="*/ 871834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52059 w 1868208"/>
                    <a:gd name="connsiteY16" fmla="*/ 971495 h 1291275"/>
                    <a:gd name="connsiteX17" fmla="*/ 861485 w 1868208"/>
                    <a:gd name="connsiteY17" fmla="*/ 871834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52059 w 1868208"/>
                    <a:gd name="connsiteY16" fmla="*/ 971495 h 1291275"/>
                    <a:gd name="connsiteX17" fmla="*/ 861485 w 1868208"/>
                    <a:gd name="connsiteY17" fmla="*/ 871834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75810"/>
                    <a:gd name="connsiteX1" fmla="*/ 331101 w 1868208"/>
                    <a:gd name="connsiteY1" fmla="*/ 10459 h 1275810"/>
                    <a:gd name="connsiteX2" fmla="*/ 646427 w 1868208"/>
                    <a:gd name="connsiteY2" fmla="*/ 6200 h 1275810"/>
                    <a:gd name="connsiteX3" fmla="*/ 997308 w 1868208"/>
                    <a:gd name="connsiteY3" fmla="*/ 105260 h 1275810"/>
                    <a:gd name="connsiteX4" fmla="*/ 1226269 w 1868208"/>
                    <a:gd name="connsiteY4" fmla="*/ 206114 h 1275810"/>
                    <a:gd name="connsiteX5" fmla="*/ 1670045 w 1868208"/>
                    <a:gd name="connsiteY5" fmla="*/ 380852 h 1275810"/>
                    <a:gd name="connsiteX6" fmla="*/ 1852925 w 1868208"/>
                    <a:gd name="connsiteY6" fmla="*/ 464672 h 1275810"/>
                    <a:gd name="connsiteX7" fmla="*/ 1830065 w 1868208"/>
                    <a:gd name="connsiteY7" fmla="*/ 601832 h 1275810"/>
                    <a:gd name="connsiteX8" fmla="*/ 1607453 w 1868208"/>
                    <a:gd name="connsiteY8" fmla="*/ 599274 h 1275810"/>
                    <a:gd name="connsiteX9" fmla="*/ 1422371 w 1868208"/>
                    <a:gd name="connsiteY9" fmla="*/ 789030 h 1275810"/>
                    <a:gd name="connsiteX10" fmla="*/ 1601465 w 1868208"/>
                    <a:gd name="connsiteY10" fmla="*/ 914252 h 1275810"/>
                    <a:gd name="connsiteX11" fmla="*/ 1710458 w 1868208"/>
                    <a:gd name="connsiteY11" fmla="*/ 974319 h 1275810"/>
                    <a:gd name="connsiteX12" fmla="*/ 1638409 w 1868208"/>
                    <a:gd name="connsiteY12" fmla="*/ 1197581 h 1275810"/>
                    <a:gd name="connsiteX13" fmla="*/ 1358306 w 1868208"/>
                    <a:gd name="connsiteY13" fmla="*/ 1274799 h 1275810"/>
                    <a:gd name="connsiteX14" fmla="*/ 1136645 w 1868208"/>
                    <a:gd name="connsiteY14" fmla="*/ 1241912 h 1275810"/>
                    <a:gd name="connsiteX15" fmla="*/ 914193 w 1868208"/>
                    <a:gd name="connsiteY15" fmla="*/ 1245148 h 1275810"/>
                    <a:gd name="connsiteX16" fmla="*/ 852059 w 1868208"/>
                    <a:gd name="connsiteY16" fmla="*/ 971495 h 1275810"/>
                    <a:gd name="connsiteX17" fmla="*/ 861485 w 1868208"/>
                    <a:gd name="connsiteY17" fmla="*/ 871834 h 1275810"/>
                    <a:gd name="connsiteX18" fmla="*/ 899996 w 1868208"/>
                    <a:gd name="connsiteY18" fmla="*/ 742368 h 1275810"/>
                    <a:gd name="connsiteX19" fmla="*/ 798196 w 1868208"/>
                    <a:gd name="connsiteY19" fmla="*/ 715109 h 1275810"/>
                    <a:gd name="connsiteX20" fmla="*/ 533034 w 1868208"/>
                    <a:gd name="connsiteY20" fmla="*/ 695431 h 1275810"/>
                    <a:gd name="connsiteX21" fmla="*/ 267901 w 1868208"/>
                    <a:gd name="connsiteY21" fmla="*/ 600011 h 1275810"/>
                    <a:gd name="connsiteX22" fmla="*/ 40205 w 1868208"/>
                    <a:gd name="connsiteY22" fmla="*/ 625587 h 1275810"/>
                    <a:gd name="connsiteX23" fmla="*/ 56923 w 1868208"/>
                    <a:gd name="connsiteY23" fmla="*/ 491765 h 1275810"/>
                    <a:gd name="connsiteX24" fmla="*/ 27642 w 1868208"/>
                    <a:gd name="connsiteY24" fmla="*/ 260968 h 1275810"/>
                    <a:gd name="connsiteX25" fmla="*/ 63746 w 1868208"/>
                    <a:gd name="connsiteY25" fmla="*/ 80370 h 1275810"/>
                    <a:gd name="connsiteX26" fmla="*/ 80617 w 1868208"/>
                    <a:gd name="connsiteY26" fmla="*/ 10774 h 1275810"/>
                    <a:gd name="connsiteX0" fmla="*/ 80617 w 1868208"/>
                    <a:gd name="connsiteY0" fmla="*/ 10774 h 1275810"/>
                    <a:gd name="connsiteX1" fmla="*/ 331101 w 1868208"/>
                    <a:gd name="connsiteY1" fmla="*/ 10459 h 1275810"/>
                    <a:gd name="connsiteX2" fmla="*/ 646427 w 1868208"/>
                    <a:gd name="connsiteY2" fmla="*/ 6200 h 1275810"/>
                    <a:gd name="connsiteX3" fmla="*/ 997308 w 1868208"/>
                    <a:gd name="connsiteY3" fmla="*/ 105260 h 1275810"/>
                    <a:gd name="connsiteX4" fmla="*/ 1226269 w 1868208"/>
                    <a:gd name="connsiteY4" fmla="*/ 206114 h 1275810"/>
                    <a:gd name="connsiteX5" fmla="*/ 1670045 w 1868208"/>
                    <a:gd name="connsiteY5" fmla="*/ 380852 h 1275810"/>
                    <a:gd name="connsiteX6" fmla="*/ 1852925 w 1868208"/>
                    <a:gd name="connsiteY6" fmla="*/ 464672 h 1275810"/>
                    <a:gd name="connsiteX7" fmla="*/ 1830065 w 1868208"/>
                    <a:gd name="connsiteY7" fmla="*/ 601832 h 1275810"/>
                    <a:gd name="connsiteX8" fmla="*/ 1607453 w 1868208"/>
                    <a:gd name="connsiteY8" fmla="*/ 599274 h 1275810"/>
                    <a:gd name="connsiteX9" fmla="*/ 1422371 w 1868208"/>
                    <a:gd name="connsiteY9" fmla="*/ 789030 h 1275810"/>
                    <a:gd name="connsiteX10" fmla="*/ 1601465 w 1868208"/>
                    <a:gd name="connsiteY10" fmla="*/ 914252 h 1275810"/>
                    <a:gd name="connsiteX11" fmla="*/ 1710458 w 1868208"/>
                    <a:gd name="connsiteY11" fmla="*/ 974319 h 1275810"/>
                    <a:gd name="connsiteX12" fmla="*/ 1638409 w 1868208"/>
                    <a:gd name="connsiteY12" fmla="*/ 1197581 h 1275810"/>
                    <a:gd name="connsiteX13" fmla="*/ 1358306 w 1868208"/>
                    <a:gd name="connsiteY13" fmla="*/ 1274799 h 1275810"/>
                    <a:gd name="connsiteX14" fmla="*/ 1136645 w 1868208"/>
                    <a:gd name="connsiteY14" fmla="*/ 1241912 h 1275810"/>
                    <a:gd name="connsiteX15" fmla="*/ 914193 w 1868208"/>
                    <a:gd name="connsiteY15" fmla="*/ 1245148 h 1275810"/>
                    <a:gd name="connsiteX16" fmla="*/ 852059 w 1868208"/>
                    <a:gd name="connsiteY16" fmla="*/ 971495 h 1275810"/>
                    <a:gd name="connsiteX17" fmla="*/ 861485 w 1868208"/>
                    <a:gd name="connsiteY17" fmla="*/ 871834 h 1275810"/>
                    <a:gd name="connsiteX18" fmla="*/ 899996 w 1868208"/>
                    <a:gd name="connsiteY18" fmla="*/ 742368 h 1275810"/>
                    <a:gd name="connsiteX19" fmla="*/ 798196 w 1868208"/>
                    <a:gd name="connsiteY19" fmla="*/ 715109 h 1275810"/>
                    <a:gd name="connsiteX20" fmla="*/ 533034 w 1868208"/>
                    <a:gd name="connsiteY20" fmla="*/ 695431 h 1275810"/>
                    <a:gd name="connsiteX21" fmla="*/ 267901 w 1868208"/>
                    <a:gd name="connsiteY21" fmla="*/ 600011 h 1275810"/>
                    <a:gd name="connsiteX22" fmla="*/ 40205 w 1868208"/>
                    <a:gd name="connsiteY22" fmla="*/ 625587 h 1275810"/>
                    <a:gd name="connsiteX23" fmla="*/ 56923 w 1868208"/>
                    <a:gd name="connsiteY23" fmla="*/ 491765 h 1275810"/>
                    <a:gd name="connsiteX24" fmla="*/ 27642 w 1868208"/>
                    <a:gd name="connsiteY24" fmla="*/ 260968 h 1275810"/>
                    <a:gd name="connsiteX25" fmla="*/ 63746 w 1868208"/>
                    <a:gd name="connsiteY25" fmla="*/ 80370 h 1275810"/>
                    <a:gd name="connsiteX26" fmla="*/ 80617 w 1868208"/>
                    <a:gd name="connsiteY26" fmla="*/ 10774 h 1275810"/>
                    <a:gd name="connsiteX0" fmla="*/ 80617 w 1868208"/>
                    <a:gd name="connsiteY0" fmla="*/ 10774 h 1275163"/>
                    <a:gd name="connsiteX1" fmla="*/ 331101 w 1868208"/>
                    <a:gd name="connsiteY1" fmla="*/ 10459 h 1275163"/>
                    <a:gd name="connsiteX2" fmla="*/ 646427 w 1868208"/>
                    <a:gd name="connsiteY2" fmla="*/ 6200 h 1275163"/>
                    <a:gd name="connsiteX3" fmla="*/ 997308 w 1868208"/>
                    <a:gd name="connsiteY3" fmla="*/ 105260 h 1275163"/>
                    <a:gd name="connsiteX4" fmla="*/ 1226269 w 1868208"/>
                    <a:gd name="connsiteY4" fmla="*/ 206114 h 1275163"/>
                    <a:gd name="connsiteX5" fmla="*/ 1670045 w 1868208"/>
                    <a:gd name="connsiteY5" fmla="*/ 380852 h 1275163"/>
                    <a:gd name="connsiteX6" fmla="*/ 1852925 w 1868208"/>
                    <a:gd name="connsiteY6" fmla="*/ 464672 h 1275163"/>
                    <a:gd name="connsiteX7" fmla="*/ 1830065 w 1868208"/>
                    <a:gd name="connsiteY7" fmla="*/ 601832 h 1275163"/>
                    <a:gd name="connsiteX8" fmla="*/ 1607453 w 1868208"/>
                    <a:gd name="connsiteY8" fmla="*/ 599274 h 1275163"/>
                    <a:gd name="connsiteX9" fmla="*/ 1422371 w 1868208"/>
                    <a:gd name="connsiteY9" fmla="*/ 789030 h 1275163"/>
                    <a:gd name="connsiteX10" fmla="*/ 1601465 w 1868208"/>
                    <a:gd name="connsiteY10" fmla="*/ 914252 h 1275163"/>
                    <a:gd name="connsiteX11" fmla="*/ 1710458 w 1868208"/>
                    <a:gd name="connsiteY11" fmla="*/ 974319 h 1275163"/>
                    <a:gd name="connsiteX12" fmla="*/ 1638409 w 1868208"/>
                    <a:gd name="connsiteY12" fmla="*/ 1197581 h 1275163"/>
                    <a:gd name="connsiteX13" fmla="*/ 1358306 w 1868208"/>
                    <a:gd name="connsiteY13" fmla="*/ 1274799 h 1275163"/>
                    <a:gd name="connsiteX14" fmla="*/ 1102172 w 1868208"/>
                    <a:gd name="connsiteY14" fmla="*/ 1172810 h 1275163"/>
                    <a:gd name="connsiteX15" fmla="*/ 914193 w 1868208"/>
                    <a:gd name="connsiteY15" fmla="*/ 1245148 h 1275163"/>
                    <a:gd name="connsiteX16" fmla="*/ 852059 w 1868208"/>
                    <a:gd name="connsiteY16" fmla="*/ 971495 h 1275163"/>
                    <a:gd name="connsiteX17" fmla="*/ 861485 w 1868208"/>
                    <a:gd name="connsiteY17" fmla="*/ 871834 h 1275163"/>
                    <a:gd name="connsiteX18" fmla="*/ 899996 w 1868208"/>
                    <a:gd name="connsiteY18" fmla="*/ 742368 h 1275163"/>
                    <a:gd name="connsiteX19" fmla="*/ 798196 w 1868208"/>
                    <a:gd name="connsiteY19" fmla="*/ 715109 h 1275163"/>
                    <a:gd name="connsiteX20" fmla="*/ 533034 w 1868208"/>
                    <a:gd name="connsiteY20" fmla="*/ 695431 h 1275163"/>
                    <a:gd name="connsiteX21" fmla="*/ 267901 w 1868208"/>
                    <a:gd name="connsiteY21" fmla="*/ 600011 h 1275163"/>
                    <a:gd name="connsiteX22" fmla="*/ 40205 w 1868208"/>
                    <a:gd name="connsiteY22" fmla="*/ 625587 h 1275163"/>
                    <a:gd name="connsiteX23" fmla="*/ 56923 w 1868208"/>
                    <a:gd name="connsiteY23" fmla="*/ 491765 h 1275163"/>
                    <a:gd name="connsiteX24" fmla="*/ 27642 w 1868208"/>
                    <a:gd name="connsiteY24" fmla="*/ 260968 h 1275163"/>
                    <a:gd name="connsiteX25" fmla="*/ 63746 w 1868208"/>
                    <a:gd name="connsiteY25" fmla="*/ 80370 h 1275163"/>
                    <a:gd name="connsiteX26" fmla="*/ 80617 w 1868208"/>
                    <a:gd name="connsiteY26" fmla="*/ 10774 h 1275163"/>
                    <a:gd name="connsiteX0" fmla="*/ 80617 w 1868208"/>
                    <a:gd name="connsiteY0" fmla="*/ 10774 h 1290185"/>
                    <a:gd name="connsiteX1" fmla="*/ 331101 w 1868208"/>
                    <a:gd name="connsiteY1" fmla="*/ 10459 h 1290185"/>
                    <a:gd name="connsiteX2" fmla="*/ 646427 w 1868208"/>
                    <a:gd name="connsiteY2" fmla="*/ 6200 h 1290185"/>
                    <a:gd name="connsiteX3" fmla="*/ 997308 w 1868208"/>
                    <a:gd name="connsiteY3" fmla="*/ 105260 h 1290185"/>
                    <a:gd name="connsiteX4" fmla="*/ 1226269 w 1868208"/>
                    <a:gd name="connsiteY4" fmla="*/ 206114 h 1290185"/>
                    <a:gd name="connsiteX5" fmla="*/ 1670045 w 1868208"/>
                    <a:gd name="connsiteY5" fmla="*/ 380852 h 1290185"/>
                    <a:gd name="connsiteX6" fmla="*/ 1852925 w 1868208"/>
                    <a:gd name="connsiteY6" fmla="*/ 464672 h 1290185"/>
                    <a:gd name="connsiteX7" fmla="*/ 1830065 w 1868208"/>
                    <a:gd name="connsiteY7" fmla="*/ 601832 h 1290185"/>
                    <a:gd name="connsiteX8" fmla="*/ 1607453 w 1868208"/>
                    <a:gd name="connsiteY8" fmla="*/ 599274 h 1290185"/>
                    <a:gd name="connsiteX9" fmla="*/ 1422371 w 1868208"/>
                    <a:gd name="connsiteY9" fmla="*/ 789030 h 1290185"/>
                    <a:gd name="connsiteX10" fmla="*/ 1601465 w 1868208"/>
                    <a:gd name="connsiteY10" fmla="*/ 914252 h 1290185"/>
                    <a:gd name="connsiteX11" fmla="*/ 1710458 w 1868208"/>
                    <a:gd name="connsiteY11" fmla="*/ 974319 h 1290185"/>
                    <a:gd name="connsiteX12" fmla="*/ 1638409 w 1868208"/>
                    <a:gd name="connsiteY12" fmla="*/ 1197581 h 1290185"/>
                    <a:gd name="connsiteX13" fmla="*/ 1285052 w 1868208"/>
                    <a:gd name="connsiteY13" fmla="*/ 1289916 h 1290185"/>
                    <a:gd name="connsiteX14" fmla="*/ 1102172 w 1868208"/>
                    <a:gd name="connsiteY14" fmla="*/ 1172810 h 1290185"/>
                    <a:gd name="connsiteX15" fmla="*/ 914193 w 1868208"/>
                    <a:gd name="connsiteY15" fmla="*/ 1245148 h 1290185"/>
                    <a:gd name="connsiteX16" fmla="*/ 852059 w 1868208"/>
                    <a:gd name="connsiteY16" fmla="*/ 971495 h 1290185"/>
                    <a:gd name="connsiteX17" fmla="*/ 861485 w 1868208"/>
                    <a:gd name="connsiteY17" fmla="*/ 871834 h 1290185"/>
                    <a:gd name="connsiteX18" fmla="*/ 899996 w 1868208"/>
                    <a:gd name="connsiteY18" fmla="*/ 742368 h 1290185"/>
                    <a:gd name="connsiteX19" fmla="*/ 798196 w 1868208"/>
                    <a:gd name="connsiteY19" fmla="*/ 715109 h 1290185"/>
                    <a:gd name="connsiteX20" fmla="*/ 533034 w 1868208"/>
                    <a:gd name="connsiteY20" fmla="*/ 695431 h 1290185"/>
                    <a:gd name="connsiteX21" fmla="*/ 267901 w 1868208"/>
                    <a:gd name="connsiteY21" fmla="*/ 600011 h 1290185"/>
                    <a:gd name="connsiteX22" fmla="*/ 40205 w 1868208"/>
                    <a:gd name="connsiteY22" fmla="*/ 625587 h 1290185"/>
                    <a:gd name="connsiteX23" fmla="*/ 56923 w 1868208"/>
                    <a:gd name="connsiteY23" fmla="*/ 491765 h 1290185"/>
                    <a:gd name="connsiteX24" fmla="*/ 27642 w 1868208"/>
                    <a:gd name="connsiteY24" fmla="*/ 260968 h 1290185"/>
                    <a:gd name="connsiteX25" fmla="*/ 63746 w 1868208"/>
                    <a:gd name="connsiteY25" fmla="*/ 80370 h 1290185"/>
                    <a:gd name="connsiteX26" fmla="*/ 80617 w 1868208"/>
                    <a:gd name="connsiteY26" fmla="*/ 10774 h 1290185"/>
                    <a:gd name="connsiteX0" fmla="*/ 80617 w 1868208"/>
                    <a:gd name="connsiteY0" fmla="*/ 10774 h 1311250"/>
                    <a:gd name="connsiteX1" fmla="*/ 331101 w 1868208"/>
                    <a:gd name="connsiteY1" fmla="*/ 10459 h 1311250"/>
                    <a:gd name="connsiteX2" fmla="*/ 646427 w 1868208"/>
                    <a:gd name="connsiteY2" fmla="*/ 6200 h 1311250"/>
                    <a:gd name="connsiteX3" fmla="*/ 997308 w 1868208"/>
                    <a:gd name="connsiteY3" fmla="*/ 105260 h 1311250"/>
                    <a:gd name="connsiteX4" fmla="*/ 1226269 w 1868208"/>
                    <a:gd name="connsiteY4" fmla="*/ 206114 h 1311250"/>
                    <a:gd name="connsiteX5" fmla="*/ 1670045 w 1868208"/>
                    <a:gd name="connsiteY5" fmla="*/ 380852 h 1311250"/>
                    <a:gd name="connsiteX6" fmla="*/ 1852925 w 1868208"/>
                    <a:gd name="connsiteY6" fmla="*/ 464672 h 1311250"/>
                    <a:gd name="connsiteX7" fmla="*/ 1830065 w 1868208"/>
                    <a:gd name="connsiteY7" fmla="*/ 601832 h 1311250"/>
                    <a:gd name="connsiteX8" fmla="*/ 1607453 w 1868208"/>
                    <a:gd name="connsiteY8" fmla="*/ 599274 h 1311250"/>
                    <a:gd name="connsiteX9" fmla="*/ 1422371 w 1868208"/>
                    <a:gd name="connsiteY9" fmla="*/ 789030 h 1311250"/>
                    <a:gd name="connsiteX10" fmla="*/ 1601465 w 1868208"/>
                    <a:gd name="connsiteY10" fmla="*/ 914252 h 1311250"/>
                    <a:gd name="connsiteX11" fmla="*/ 1710458 w 1868208"/>
                    <a:gd name="connsiteY11" fmla="*/ 974319 h 1311250"/>
                    <a:gd name="connsiteX12" fmla="*/ 1638409 w 1868208"/>
                    <a:gd name="connsiteY12" fmla="*/ 1197581 h 1311250"/>
                    <a:gd name="connsiteX13" fmla="*/ 1285052 w 1868208"/>
                    <a:gd name="connsiteY13" fmla="*/ 1289916 h 1311250"/>
                    <a:gd name="connsiteX14" fmla="*/ 1102172 w 1868208"/>
                    <a:gd name="connsiteY14" fmla="*/ 1172810 h 1311250"/>
                    <a:gd name="connsiteX15" fmla="*/ 914193 w 1868208"/>
                    <a:gd name="connsiteY15" fmla="*/ 1245148 h 1311250"/>
                    <a:gd name="connsiteX16" fmla="*/ 852059 w 1868208"/>
                    <a:gd name="connsiteY16" fmla="*/ 971495 h 1311250"/>
                    <a:gd name="connsiteX17" fmla="*/ 861485 w 1868208"/>
                    <a:gd name="connsiteY17" fmla="*/ 871834 h 1311250"/>
                    <a:gd name="connsiteX18" fmla="*/ 899996 w 1868208"/>
                    <a:gd name="connsiteY18" fmla="*/ 742368 h 1311250"/>
                    <a:gd name="connsiteX19" fmla="*/ 798196 w 1868208"/>
                    <a:gd name="connsiteY19" fmla="*/ 715109 h 1311250"/>
                    <a:gd name="connsiteX20" fmla="*/ 533034 w 1868208"/>
                    <a:gd name="connsiteY20" fmla="*/ 695431 h 1311250"/>
                    <a:gd name="connsiteX21" fmla="*/ 267901 w 1868208"/>
                    <a:gd name="connsiteY21" fmla="*/ 600011 h 1311250"/>
                    <a:gd name="connsiteX22" fmla="*/ 40205 w 1868208"/>
                    <a:gd name="connsiteY22" fmla="*/ 625587 h 1311250"/>
                    <a:gd name="connsiteX23" fmla="*/ 56923 w 1868208"/>
                    <a:gd name="connsiteY23" fmla="*/ 491765 h 1311250"/>
                    <a:gd name="connsiteX24" fmla="*/ 27642 w 1868208"/>
                    <a:gd name="connsiteY24" fmla="*/ 260968 h 1311250"/>
                    <a:gd name="connsiteX25" fmla="*/ 63746 w 1868208"/>
                    <a:gd name="connsiteY25" fmla="*/ 80370 h 1311250"/>
                    <a:gd name="connsiteX26" fmla="*/ 80617 w 1868208"/>
                    <a:gd name="connsiteY26" fmla="*/ 10774 h 1311250"/>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22371 w 1868208"/>
                    <a:gd name="connsiteY9" fmla="*/ 789030 h 1291214"/>
                    <a:gd name="connsiteX10" fmla="*/ 1601465 w 1868208"/>
                    <a:gd name="connsiteY10" fmla="*/ 914252 h 1291214"/>
                    <a:gd name="connsiteX11" fmla="*/ 1710458 w 1868208"/>
                    <a:gd name="connsiteY11" fmla="*/ 974319 h 1291214"/>
                    <a:gd name="connsiteX12" fmla="*/ 1638409 w 1868208"/>
                    <a:gd name="connsiteY12" fmla="*/ 1197581 h 1291214"/>
                    <a:gd name="connsiteX13" fmla="*/ 1285052 w 1868208"/>
                    <a:gd name="connsiteY13" fmla="*/ 1289916 h 1291214"/>
                    <a:gd name="connsiteX14" fmla="*/ 1102172 w 1868208"/>
                    <a:gd name="connsiteY14" fmla="*/ 1172810 h 1291214"/>
                    <a:gd name="connsiteX15" fmla="*/ 914193 w 1868208"/>
                    <a:gd name="connsiteY15" fmla="*/ 1245148 h 1291214"/>
                    <a:gd name="connsiteX16" fmla="*/ 852059 w 1868208"/>
                    <a:gd name="connsiteY16" fmla="*/ 971495 h 1291214"/>
                    <a:gd name="connsiteX17" fmla="*/ 861485 w 1868208"/>
                    <a:gd name="connsiteY17" fmla="*/ 871834 h 1291214"/>
                    <a:gd name="connsiteX18" fmla="*/ 899996 w 1868208"/>
                    <a:gd name="connsiteY18" fmla="*/ 742368 h 1291214"/>
                    <a:gd name="connsiteX19" fmla="*/ 798196 w 1868208"/>
                    <a:gd name="connsiteY19" fmla="*/ 715109 h 1291214"/>
                    <a:gd name="connsiteX20" fmla="*/ 533034 w 1868208"/>
                    <a:gd name="connsiteY20" fmla="*/ 695431 h 1291214"/>
                    <a:gd name="connsiteX21" fmla="*/ 267901 w 1868208"/>
                    <a:gd name="connsiteY21" fmla="*/ 600011 h 1291214"/>
                    <a:gd name="connsiteX22" fmla="*/ 40205 w 1868208"/>
                    <a:gd name="connsiteY22" fmla="*/ 625587 h 1291214"/>
                    <a:gd name="connsiteX23" fmla="*/ 56923 w 1868208"/>
                    <a:gd name="connsiteY23" fmla="*/ 491765 h 1291214"/>
                    <a:gd name="connsiteX24" fmla="*/ 27642 w 1868208"/>
                    <a:gd name="connsiteY24" fmla="*/ 260968 h 1291214"/>
                    <a:gd name="connsiteX25" fmla="*/ 63746 w 1868208"/>
                    <a:gd name="connsiteY25" fmla="*/ 80370 h 1291214"/>
                    <a:gd name="connsiteX26" fmla="*/ 80617 w 1868208"/>
                    <a:gd name="connsiteY26"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22371 w 1868208"/>
                    <a:gd name="connsiteY9" fmla="*/ 789030 h 1291214"/>
                    <a:gd name="connsiteX10" fmla="*/ 1502600 w 1868208"/>
                    <a:gd name="connsiteY10" fmla="*/ 867508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22371 w 1868208"/>
                    <a:gd name="connsiteY9" fmla="*/ 789030 h 1291214"/>
                    <a:gd name="connsiteX10" fmla="*/ 1502600 w 1868208"/>
                    <a:gd name="connsiteY10" fmla="*/ 867508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22371 w 1868208"/>
                    <a:gd name="connsiteY9" fmla="*/ 789030 h 1291214"/>
                    <a:gd name="connsiteX10" fmla="*/ 1502600 w 1868208"/>
                    <a:gd name="connsiteY10" fmla="*/ 867508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385744 w 1868208"/>
                    <a:gd name="connsiteY9" fmla="*/ 855973 h 1291214"/>
                    <a:gd name="connsiteX10" fmla="*/ 1502600 w 1868208"/>
                    <a:gd name="connsiteY10" fmla="*/ 867508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385744 w 1868208"/>
                    <a:gd name="connsiteY9" fmla="*/ 855973 h 1291214"/>
                    <a:gd name="connsiteX10" fmla="*/ 1521991 w 1868208"/>
                    <a:gd name="connsiteY10" fmla="*/ 873986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09955 w 1868208"/>
                    <a:gd name="connsiteY9" fmla="*/ 686115 h 1291214"/>
                    <a:gd name="connsiteX10" fmla="*/ 1385744 w 1868208"/>
                    <a:gd name="connsiteY10" fmla="*/ 855973 h 1291214"/>
                    <a:gd name="connsiteX11" fmla="*/ 1521991 w 1868208"/>
                    <a:gd name="connsiteY11" fmla="*/ 873986 h 1291214"/>
                    <a:gd name="connsiteX12" fmla="*/ 1601465 w 1868208"/>
                    <a:gd name="connsiteY12" fmla="*/ 914252 h 1291214"/>
                    <a:gd name="connsiteX13" fmla="*/ 1710458 w 1868208"/>
                    <a:gd name="connsiteY13" fmla="*/ 974319 h 1291214"/>
                    <a:gd name="connsiteX14" fmla="*/ 1638409 w 1868208"/>
                    <a:gd name="connsiteY14" fmla="*/ 1197581 h 1291214"/>
                    <a:gd name="connsiteX15" fmla="*/ 1285052 w 1868208"/>
                    <a:gd name="connsiteY15" fmla="*/ 1289916 h 1291214"/>
                    <a:gd name="connsiteX16" fmla="*/ 1102172 w 1868208"/>
                    <a:gd name="connsiteY16" fmla="*/ 1172810 h 1291214"/>
                    <a:gd name="connsiteX17" fmla="*/ 914193 w 1868208"/>
                    <a:gd name="connsiteY17" fmla="*/ 1245148 h 1291214"/>
                    <a:gd name="connsiteX18" fmla="*/ 852059 w 1868208"/>
                    <a:gd name="connsiteY18" fmla="*/ 971495 h 1291214"/>
                    <a:gd name="connsiteX19" fmla="*/ 861485 w 1868208"/>
                    <a:gd name="connsiteY19" fmla="*/ 871834 h 1291214"/>
                    <a:gd name="connsiteX20" fmla="*/ 899996 w 1868208"/>
                    <a:gd name="connsiteY20" fmla="*/ 742368 h 1291214"/>
                    <a:gd name="connsiteX21" fmla="*/ 798196 w 1868208"/>
                    <a:gd name="connsiteY21" fmla="*/ 715109 h 1291214"/>
                    <a:gd name="connsiteX22" fmla="*/ 533034 w 1868208"/>
                    <a:gd name="connsiteY22" fmla="*/ 695431 h 1291214"/>
                    <a:gd name="connsiteX23" fmla="*/ 267901 w 1868208"/>
                    <a:gd name="connsiteY23" fmla="*/ 600011 h 1291214"/>
                    <a:gd name="connsiteX24" fmla="*/ 40205 w 1868208"/>
                    <a:gd name="connsiteY24" fmla="*/ 625587 h 1291214"/>
                    <a:gd name="connsiteX25" fmla="*/ 56923 w 1868208"/>
                    <a:gd name="connsiteY25" fmla="*/ 491765 h 1291214"/>
                    <a:gd name="connsiteX26" fmla="*/ 27642 w 1868208"/>
                    <a:gd name="connsiteY26" fmla="*/ 260968 h 1291214"/>
                    <a:gd name="connsiteX27" fmla="*/ 63746 w 1868208"/>
                    <a:gd name="connsiteY27" fmla="*/ 80370 h 1291214"/>
                    <a:gd name="connsiteX28" fmla="*/ 80617 w 1868208"/>
                    <a:gd name="connsiteY28"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09955 w 1868208"/>
                    <a:gd name="connsiteY9" fmla="*/ 686115 h 1291214"/>
                    <a:gd name="connsiteX10" fmla="*/ 1385744 w 1868208"/>
                    <a:gd name="connsiteY10" fmla="*/ 855973 h 1291214"/>
                    <a:gd name="connsiteX11" fmla="*/ 1521991 w 1868208"/>
                    <a:gd name="connsiteY11" fmla="*/ 873986 h 1291214"/>
                    <a:gd name="connsiteX12" fmla="*/ 1601465 w 1868208"/>
                    <a:gd name="connsiteY12" fmla="*/ 914252 h 1291214"/>
                    <a:gd name="connsiteX13" fmla="*/ 1710458 w 1868208"/>
                    <a:gd name="connsiteY13" fmla="*/ 974319 h 1291214"/>
                    <a:gd name="connsiteX14" fmla="*/ 1638409 w 1868208"/>
                    <a:gd name="connsiteY14" fmla="*/ 1197581 h 1291214"/>
                    <a:gd name="connsiteX15" fmla="*/ 1285052 w 1868208"/>
                    <a:gd name="connsiteY15" fmla="*/ 1289916 h 1291214"/>
                    <a:gd name="connsiteX16" fmla="*/ 1102172 w 1868208"/>
                    <a:gd name="connsiteY16" fmla="*/ 1172810 h 1291214"/>
                    <a:gd name="connsiteX17" fmla="*/ 914193 w 1868208"/>
                    <a:gd name="connsiteY17" fmla="*/ 1245148 h 1291214"/>
                    <a:gd name="connsiteX18" fmla="*/ 852059 w 1868208"/>
                    <a:gd name="connsiteY18" fmla="*/ 971495 h 1291214"/>
                    <a:gd name="connsiteX19" fmla="*/ 861485 w 1868208"/>
                    <a:gd name="connsiteY19" fmla="*/ 871834 h 1291214"/>
                    <a:gd name="connsiteX20" fmla="*/ 899996 w 1868208"/>
                    <a:gd name="connsiteY20" fmla="*/ 742368 h 1291214"/>
                    <a:gd name="connsiteX21" fmla="*/ 798196 w 1868208"/>
                    <a:gd name="connsiteY21" fmla="*/ 715109 h 1291214"/>
                    <a:gd name="connsiteX22" fmla="*/ 533034 w 1868208"/>
                    <a:gd name="connsiteY22" fmla="*/ 695431 h 1291214"/>
                    <a:gd name="connsiteX23" fmla="*/ 267901 w 1868208"/>
                    <a:gd name="connsiteY23" fmla="*/ 600011 h 1291214"/>
                    <a:gd name="connsiteX24" fmla="*/ 40205 w 1868208"/>
                    <a:gd name="connsiteY24" fmla="*/ 625587 h 1291214"/>
                    <a:gd name="connsiteX25" fmla="*/ 56923 w 1868208"/>
                    <a:gd name="connsiteY25" fmla="*/ 491765 h 1291214"/>
                    <a:gd name="connsiteX26" fmla="*/ 27642 w 1868208"/>
                    <a:gd name="connsiteY26" fmla="*/ 260968 h 1291214"/>
                    <a:gd name="connsiteX27" fmla="*/ 63746 w 1868208"/>
                    <a:gd name="connsiteY27" fmla="*/ 80370 h 1291214"/>
                    <a:gd name="connsiteX28" fmla="*/ 80617 w 1868208"/>
                    <a:gd name="connsiteY28"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09955 w 1868208"/>
                    <a:gd name="connsiteY9" fmla="*/ 686115 h 1291214"/>
                    <a:gd name="connsiteX10" fmla="*/ 1385744 w 1868208"/>
                    <a:gd name="connsiteY10" fmla="*/ 855973 h 1291214"/>
                    <a:gd name="connsiteX11" fmla="*/ 1521991 w 1868208"/>
                    <a:gd name="connsiteY11" fmla="*/ 873986 h 1291214"/>
                    <a:gd name="connsiteX12" fmla="*/ 1601465 w 1868208"/>
                    <a:gd name="connsiteY12" fmla="*/ 914252 h 1291214"/>
                    <a:gd name="connsiteX13" fmla="*/ 1710458 w 1868208"/>
                    <a:gd name="connsiteY13" fmla="*/ 974319 h 1291214"/>
                    <a:gd name="connsiteX14" fmla="*/ 1638409 w 1868208"/>
                    <a:gd name="connsiteY14" fmla="*/ 1197581 h 1291214"/>
                    <a:gd name="connsiteX15" fmla="*/ 1285052 w 1868208"/>
                    <a:gd name="connsiteY15" fmla="*/ 1289916 h 1291214"/>
                    <a:gd name="connsiteX16" fmla="*/ 1102172 w 1868208"/>
                    <a:gd name="connsiteY16" fmla="*/ 1172810 h 1291214"/>
                    <a:gd name="connsiteX17" fmla="*/ 914193 w 1868208"/>
                    <a:gd name="connsiteY17" fmla="*/ 1245148 h 1291214"/>
                    <a:gd name="connsiteX18" fmla="*/ 852059 w 1868208"/>
                    <a:gd name="connsiteY18" fmla="*/ 971495 h 1291214"/>
                    <a:gd name="connsiteX19" fmla="*/ 861485 w 1868208"/>
                    <a:gd name="connsiteY19" fmla="*/ 871834 h 1291214"/>
                    <a:gd name="connsiteX20" fmla="*/ 899996 w 1868208"/>
                    <a:gd name="connsiteY20" fmla="*/ 742368 h 1291214"/>
                    <a:gd name="connsiteX21" fmla="*/ 798196 w 1868208"/>
                    <a:gd name="connsiteY21" fmla="*/ 715109 h 1291214"/>
                    <a:gd name="connsiteX22" fmla="*/ 533034 w 1868208"/>
                    <a:gd name="connsiteY22" fmla="*/ 695431 h 1291214"/>
                    <a:gd name="connsiteX23" fmla="*/ 267901 w 1868208"/>
                    <a:gd name="connsiteY23" fmla="*/ 600011 h 1291214"/>
                    <a:gd name="connsiteX24" fmla="*/ 40205 w 1868208"/>
                    <a:gd name="connsiteY24" fmla="*/ 625587 h 1291214"/>
                    <a:gd name="connsiteX25" fmla="*/ 56923 w 1868208"/>
                    <a:gd name="connsiteY25" fmla="*/ 491765 h 1291214"/>
                    <a:gd name="connsiteX26" fmla="*/ 27642 w 1868208"/>
                    <a:gd name="connsiteY26" fmla="*/ 260968 h 1291214"/>
                    <a:gd name="connsiteX27" fmla="*/ 63746 w 1868208"/>
                    <a:gd name="connsiteY27" fmla="*/ 80370 h 1291214"/>
                    <a:gd name="connsiteX28" fmla="*/ 80617 w 1868208"/>
                    <a:gd name="connsiteY28" fmla="*/ 10774 h 1291214"/>
                    <a:gd name="connsiteX0" fmla="*/ 80617 w 1869742"/>
                    <a:gd name="connsiteY0" fmla="*/ 10774 h 1291214"/>
                    <a:gd name="connsiteX1" fmla="*/ 331101 w 1869742"/>
                    <a:gd name="connsiteY1" fmla="*/ 10459 h 1291214"/>
                    <a:gd name="connsiteX2" fmla="*/ 646427 w 1869742"/>
                    <a:gd name="connsiteY2" fmla="*/ 6200 h 1291214"/>
                    <a:gd name="connsiteX3" fmla="*/ 997308 w 1869742"/>
                    <a:gd name="connsiteY3" fmla="*/ 105260 h 1291214"/>
                    <a:gd name="connsiteX4" fmla="*/ 1226269 w 1869742"/>
                    <a:gd name="connsiteY4" fmla="*/ 206114 h 1291214"/>
                    <a:gd name="connsiteX5" fmla="*/ 1670045 w 1869742"/>
                    <a:gd name="connsiteY5" fmla="*/ 380852 h 1291214"/>
                    <a:gd name="connsiteX6" fmla="*/ 1852925 w 1869742"/>
                    <a:gd name="connsiteY6" fmla="*/ 464672 h 1291214"/>
                    <a:gd name="connsiteX7" fmla="*/ 1830065 w 1869742"/>
                    <a:gd name="connsiteY7" fmla="*/ 601832 h 1291214"/>
                    <a:gd name="connsiteX8" fmla="*/ 1575135 w 1869742"/>
                    <a:gd name="connsiteY8" fmla="*/ 620869 h 1291214"/>
                    <a:gd name="connsiteX9" fmla="*/ 1409955 w 1869742"/>
                    <a:gd name="connsiteY9" fmla="*/ 686115 h 1291214"/>
                    <a:gd name="connsiteX10" fmla="*/ 1385744 w 1869742"/>
                    <a:gd name="connsiteY10" fmla="*/ 855973 h 1291214"/>
                    <a:gd name="connsiteX11" fmla="*/ 1521991 w 1869742"/>
                    <a:gd name="connsiteY11" fmla="*/ 873986 h 1291214"/>
                    <a:gd name="connsiteX12" fmla="*/ 1601465 w 1869742"/>
                    <a:gd name="connsiteY12" fmla="*/ 914252 h 1291214"/>
                    <a:gd name="connsiteX13" fmla="*/ 1710458 w 1869742"/>
                    <a:gd name="connsiteY13" fmla="*/ 974319 h 1291214"/>
                    <a:gd name="connsiteX14" fmla="*/ 1638409 w 1869742"/>
                    <a:gd name="connsiteY14" fmla="*/ 1197581 h 1291214"/>
                    <a:gd name="connsiteX15" fmla="*/ 1285052 w 1869742"/>
                    <a:gd name="connsiteY15" fmla="*/ 1289916 h 1291214"/>
                    <a:gd name="connsiteX16" fmla="*/ 1102172 w 1869742"/>
                    <a:gd name="connsiteY16" fmla="*/ 1172810 h 1291214"/>
                    <a:gd name="connsiteX17" fmla="*/ 914193 w 1869742"/>
                    <a:gd name="connsiteY17" fmla="*/ 1245148 h 1291214"/>
                    <a:gd name="connsiteX18" fmla="*/ 852059 w 1869742"/>
                    <a:gd name="connsiteY18" fmla="*/ 971495 h 1291214"/>
                    <a:gd name="connsiteX19" fmla="*/ 861485 w 1869742"/>
                    <a:gd name="connsiteY19" fmla="*/ 871834 h 1291214"/>
                    <a:gd name="connsiteX20" fmla="*/ 899996 w 1869742"/>
                    <a:gd name="connsiteY20" fmla="*/ 742368 h 1291214"/>
                    <a:gd name="connsiteX21" fmla="*/ 798196 w 1869742"/>
                    <a:gd name="connsiteY21" fmla="*/ 715109 h 1291214"/>
                    <a:gd name="connsiteX22" fmla="*/ 533034 w 1869742"/>
                    <a:gd name="connsiteY22" fmla="*/ 695431 h 1291214"/>
                    <a:gd name="connsiteX23" fmla="*/ 267901 w 1869742"/>
                    <a:gd name="connsiteY23" fmla="*/ 600011 h 1291214"/>
                    <a:gd name="connsiteX24" fmla="*/ 40205 w 1869742"/>
                    <a:gd name="connsiteY24" fmla="*/ 625587 h 1291214"/>
                    <a:gd name="connsiteX25" fmla="*/ 56923 w 1869742"/>
                    <a:gd name="connsiteY25" fmla="*/ 491765 h 1291214"/>
                    <a:gd name="connsiteX26" fmla="*/ 27642 w 1869742"/>
                    <a:gd name="connsiteY26" fmla="*/ 260968 h 1291214"/>
                    <a:gd name="connsiteX27" fmla="*/ 63746 w 1869742"/>
                    <a:gd name="connsiteY27" fmla="*/ 80370 h 1291214"/>
                    <a:gd name="connsiteX28" fmla="*/ 80617 w 1869742"/>
                    <a:gd name="connsiteY28" fmla="*/ 10774 h 1291214"/>
                    <a:gd name="connsiteX0" fmla="*/ 80617 w 1869742"/>
                    <a:gd name="connsiteY0" fmla="*/ 10774 h 1291214"/>
                    <a:gd name="connsiteX1" fmla="*/ 331101 w 1869742"/>
                    <a:gd name="connsiteY1" fmla="*/ 10459 h 1291214"/>
                    <a:gd name="connsiteX2" fmla="*/ 646427 w 1869742"/>
                    <a:gd name="connsiteY2" fmla="*/ 6200 h 1291214"/>
                    <a:gd name="connsiteX3" fmla="*/ 997308 w 1869742"/>
                    <a:gd name="connsiteY3" fmla="*/ 105260 h 1291214"/>
                    <a:gd name="connsiteX4" fmla="*/ 1226269 w 1869742"/>
                    <a:gd name="connsiteY4" fmla="*/ 206114 h 1291214"/>
                    <a:gd name="connsiteX5" fmla="*/ 1670045 w 1869742"/>
                    <a:gd name="connsiteY5" fmla="*/ 380852 h 1291214"/>
                    <a:gd name="connsiteX6" fmla="*/ 1852925 w 1869742"/>
                    <a:gd name="connsiteY6" fmla="*/ 464672 h 1291214"/>
                    <a:gd name="connsiteX7" fmla="*/ 1830065 w 1869742"/>
                    <a:gd name="connsiteY7" fmla="*/ 601832 h 1291214"/>
                    <a:gd name="connsiteX8" fmla="*/ 1575135 w 1869742"/>
                    <a:gd name="connsiteY8" fmla="*/ 620869 h 1291214"/>
                    <a:gd name="connsiteX9" fmla="*/ 1409955 w 1869742"/>
                    <a:gd name="connsiteY9" fmla="*/ 686115 h 1291214"/>
                    <a:gd name="connsiteX10" fmla="*/ 1422883 w 1869742"/>
                    <a:gd name="connsiteY10" fmla="*/ 778971 h 1291214"/>
                    <a:gd name="connsiteX11" fmla="*/ 1385744 w 1869742"/>
                    <a:gd name="connsiteY11" fmla="*/ 855973 h 1291214"/>
                    <a:gd name="connsiteX12" fmla="*/ 1521991 w 1869742"/>
                    <a:gd name="connsiteY12" fmla="*/ 873986 h 1291214"/>
                    <a:gd name="connsiteX13" fmla="*/ 1601465 w 1869742"/>
                    <a:gd name="connsiteY13" fmla="*/ 914252 h 1291214"/>
                    <a:gd name="connsiteX14" fmla="*/ 1710458 w 1869742"/>
                    <a:gd name="connsiteY14" fmla="*/ 974319 h 1291214"/>
                    <a:gd name="connsiteX15" fmla="*/ 1638409 w 1869742"/>
                    <a:gd name="connsiteY15" fmla="*/ 1197581 h 1291214"/>
                    <a:gd name="connsiteX16" fmla="*/ 1285052 w 1869742"/>
                    <a:gd name="connsiteY16" fmla="*/ 1289916 h 1291214"/>
                    <a:gd name="connsiteX17" fmla="*/ 1102172 w 1869742"/>
                    <a:gd name="connsiteY17" fmla="*/ 1172810 h 1291214"/>
                    <a:gd name="connsiteX18" fmla="*/ 914193 w 1869742"/>
                    <a:gd name="connsiteY18" fmla="*/ 1245148 h 1291214"/>
                    <a:gd name="connsiteX19" fmla="*/ 852059 w 1869742"/>
                    <a:gd name="connsiteY19" fmla="*/ 971495 h 1291214"/>
                    <a:gd name="connsiteX20" fmla="*/ 861485 w 1869742"/>
                    <a:gd name="connsiteY20" fmla="*/ 871834 h 1291214"/>
                    <a:gd name="connsiteX21" fmla="*/ 899996 w 1869742"/>
                    <a:gd name="connsiteY21" fmla="*/ 742368 h 1291214"/>
                    <a:gd name="connsiteX22" fmla="*/ 798196 w 1869742"/>
                    <a:gd name="connsiteY22" fmla="*/ 715109 h 1291214"/>
                    <a:gd name="connsiteX23" fmla="*/ 533034 w 1869742"/>
                    <a:gd name="connsiteY23" fmla="*/ 695431 h 1291214"/>
                    <a:gd name="connsiteX24" fmla="*/ 267901 w 1869742"/>
                    <a:gd name="connsiteY24" fmla="*/ 600011 h 1291214"/>
                    <a:gd name="connsiteX25" fmla="*/ 40205 w 1869742"/>
                    <a:gd name="connsiteY25" fmla="*/ 625587 h 1291214"/>
                    <a:gd name="connsiteX26" fmla="*/ 56923 w 1869742"/>
                    <a:gd name="connsiteY26" fmla="*/ 491765 h 1291214"/>
                    <a:gd name="connsiteX27" fmla="*/ 27642 w 1869742"/>
                    <a:gd name="connsiteY27" fmla="*/ 260968 h 1291214"/>
                    <a:gd name="connsiteX28" fmla="*/ 63746 w 1869742"/>
                    <a:gd name="connsiteY28" fmla="*/ 80370 h 1291214"/>
                    <a:gd name="connsiteX29" fmla="*/ 80617 w 1869742"/>
                    <a:gd name="connsiteY29" fmla="*/ 10774 h 1291214"/>
                    <a:gd name="connsiteX0" fmla="*/ 80617 w 1869742"/>
                    <a:gd name="connsiteY0" fmla="*/ 10774 h 1291214"/>
                    <a:gd name="connsiteX1" fmla="*/ 331101 w 1869742"/>
                    <a:gd name="connsiteY1" fmla="*/ 10459 h 1291214"/>
                    <a:gd name="connsiteX2" fmla="*/ 646427 w 1869742"/>
                    <a:gd name="connsiteY2" fmla="*/ 6200 h 1291214"/>
                    <a:gd name="connsiteX3" fmla="*/ 997308 w 1869742"/>
                    <a:gd name="connsiteY3" fmla="*/ 105260 h 1291214"/>
                    <a:gd name="connsiteX4" fmla="*/ 1226269 w 1869742"/>
                    <a:gd name="connsiteY4" fmla="*/ 206114 h 1291214"/>
                    <a:gd name="connsiteX5" fmla="*/ 1670045 w 1869742"/>
                    <a:gd name="connsiteY5" fmla="*/ 380852 h 1291214"/>
                    <a:gd name="connsiteX6" fmla="*/ 1852925 w 1869742"/>
                    <a:gd name="connsiteY6" fmla="*/ 464672 h 1291214"/>
                    <a:gd name="connsiteX7" fmla="*/ 1830065 w 1869742"/>
                    <a:gd name="connsiteY7" fmla="*/ 601832 h 1291214"/>
                    <a:gd name="connsiteX8" fmla="*/ 1575135 w 1869742"/>
                    <a:gd name="connsiteY8" fmla="*/ 620869 h 1291214"/>
                    <a:gd name="connsiteX9" fmla="*/ 1409955 w 1869742"/>
                    <a:gd name="connsiteY9" fmla="*/ 686115 h 1291214"/>
                    <a:gd name="connsiteX10" fmla="*/ 1422883 w 1869742"/>
                    <a:gd name="connsiteY10" fmla="*/ 778971 h 1291214"/>
                    <a:gd name="connsiteX11" fmla="*/ 1385744 w 1869742"/>
                    <a:gd name="connsiteY11" fmla="*/ 855973 h 1291214"/>
                    <a:gd name="connsiteX12" fmla="*/ 1521991 w 1869742"/>
                    <a:gd name="connsiteY12" fmla="*/ 873986 h 1291214"/>
                    <a:gd name="connsiteX13" fmla="*/ 1601465 w 1869742"/>
                    <a:gd name="connsiteY13" fmla="*/ 914252 h 1291214"/>
                    <a:gd name="connsiteX14" fmla="*/ 1710458 w 1869742"/>
                    <a:gd name="connsiteY14" fmla="*/ 974319 h 1291214"/>
                    <a:gd name="connsiteX15" fmla="*/ 1638409 w 1869742"/>
                    <a:gd name="connsiteY15" fmla="*/ 1197581 h 1291214"/>
                    <a:gd name="connsiteX16" fmla="*/ 1285052 w 1869742"/>
                    <a:gd name="connsiteY16" fmla="*/ 1289916 h 1291214"/>
                    <a:gd name="connsiteX17" fmla="*/ 1102172 w 1869742"/>
                    <a:gd name="connsiteY17" fmla="*/ 1172810 h 1291214"/>
                    <a:gd name="connsiteX18" fmla="*/ 914193 w 1869742"/>
                    <a:gd name="connsiteY18" fmla="*/ 1245148 h 1291214"/>
                    <a:gd name="connsiteX19" fmla="*/ 852059 w 1869742"/>
                    <a:gd name="connsiteY19" fmla="*/ 971495 h 1291214"/>
                    <a:gd name="connsiteX20" fmla="*/ 861485 w 1869742"/>
                    <a:gd name="connsiteY20" fmla="*/ 871834 h 1291214"/>
                    <a:gd name="connsiteX21" fmla="*/ 899996 w 1869742"/>
                    <a:gd name="connsiteY21" fmla="*/ 742368 h 1291214"/>
                    <a:gd name="connsiteX22" fmla="*/ 798196 w 1869742"/>
                    <a:gd name="connsiteY22" fmla="*/ 715109 h 1291214"/>
                    <a:gd name="connsiteX23" fmla="*/ 533034 w 1869742"/>
                    <a:gd name="connsiteY23" fmla="*/ 695431 h 1291214"/>
                    <a:gd name="connsiteX24" fmla="*/ 267901 w 1869742"/>
                    <a:gd name="connsiteY24" fmla="*/ 600011 h 1291214"/>
                    <a:gd name="connsiteX25" fmla="*/ 40205 w 1869742"/>
                    <a:gd name="connsiteY25" fmla="*/ 625587 h 1291214"/>
                    <a:gd name="connsiteX26" fmla="*/ 56923 w 1869742"/>
                    <a:gd name="connsiteY26" fmla="*/ 491765 h 1291214"/>
                    <a:gd name="connsiteX27" fmla="*/ 27642 w 1869742"/>
                    <a:gd name="connsiteY27" fmla="*/ 260968 h 1291214"/>
                    <a:gd name="connsiteX28" fmla="*/ 63746 w 1869742"/>
                    <a:gd name="connsiteY28" fmla="*/ 80370 h 1291214"/>
                    <a:gd name="connsiteX29" fmla="*/ 80617 w 1869742"/>
                    <a:gd name="connsiteY29" fmla="*/ 10774 h 1291214"/>
                    <a:gd name="connsiteX0" fmla="*/ 80617 w 1869742"/>
                    <a:gd name="connsiteY0" fmla="*/ 10774 h 1291214"/>
                    <a:gd name="connsiteX1" fmla="*/ 331101 w 1869742"/>
                    <a:gd name="connsiteY1" fmla="*/ 10459 h 1291214"/>
                    <a:gd name="connsiteX2" fmla="*/ 646427 w 1869742"/>
                    <a:gd name="connsiteY2" fmla="*/ 6200 h 1291214"/>
                    <a:gd name="connsiteX3" fmla="*/ 997308 w 1869742"/>
                    <a:gd name="connsiteY3" fmla="*/ 105260 h 1291214"/>
                    <a:gd name="connsiteX4" fmla="*/ 1226269 w 1869742"/>
                    <a:gd name="connsiteY4" fmla="*/ 206114 h 1291214"/>
                    <a:gd name="connsiteX5" fmla="*/ 1670045 w 1869742"/>
                    <a:gd name="connsiteY5" fmla="*/ 380852 h 1291214"/>
                    <a:gd name="connsiteX6" fmla="*/ 1852925 w 1869742"/>
                    <a:gd name="connsiteY6" fmla="*/ 464672 h 1291214"/>
                    <a:gd name="connsiteX7" fmla="*/ 1830065 w 1869742"/>
                    <a:gd name="connsiteY7" fmla="*/ 601832 h 1291214"/>
                    <a:gd name="connsiteX8" fmla="*/ 1575135 w 1869742"/>
                    <a:gd name="connsiteY8" fmla="*/ 620869 h 1291214"/>
                    <a:gd name="connsiteX9" fmla="*/ 1409955 w 1869742"/>
                    <a:gd name="connsiteY9" fmla="*/ 686115 h 1291214"/>
                    <a:gd name="connsiteX10" fmla="*/ 1422883 w 1869742"/>
                    <a:gd name="connsiteY10" fmla="*/ 778971 h 1291214"/>
                    <a:gd name="connsiteX11" fmla="*/ 1385744 w 1869742"/>
                    <a:gd name="connsiteY11" fmla="*/ 855973 h 1291214"/>
                    <a:gd name="connsiteX12" fmla="*/ 1521991 w 1869742"/>
                    <a:gd name="connsiteY12" fmla="*/ 873986 h 1291214"/>
                    <a:gd name="connsiteX13" fmla="*/ 1601465 w 1869742"/>
                    <a:gd name="connsiteY13" fmla="*/ 914252 h 1291214"/>
                    <a:gd name="connsiteX14" fmla="*/ 1710458 w 1869742"/>
                    <a:gd name="connsiteY14" fmla="*/ 974319 h 1291214"/>
                    <a:gd name="connsiteX15" fmla="*/ 1638409 w 1869742"/>
                    <a:gd name="connsiteY15" fmla="*/ 1197581 h 1291214"/>
                    <a:gd name="connsiteX16" fmla="*/ 1285052 w 1869742"/>
                    <a:gd name="connsiteY16" fmla="*/ 1289916 h 1291214"/>
                    <a:gd name="connsiteX17" fmla="*/ 1102172 w 1869742"/>
                    <a:gd name="connsiteY17" fmla="*/ 1172810 h 1291214"/>
                    <a:gd name="connsiteX18" fmla="*/ 914193 w 1869742"/>
                    <a:gd name="connsiteY18" fmla="*/ 1245148 h 1291214"/>
                    <a:gd name="connsiteX19" fmla="*/ 852059 w 1869742"/>
                    <a:gd name="connsiteY19" fmla="*/ 971495 h 1291214"/>
                    <a:gd name="connsiteX20" fmla="*/ 861485 w 1869742"/>
                    <a:gd name="connsiteY20" fmla="*/ 871834 h 1291214"/>
                    <a:gd name="connsiteX21" fmla="*/ 899996 w 1869742"/>
                    <a:gd name="connsiteY21" fmla="*/ 742368 h 1291214"/>
                    <a:gd name="connsiteX22" fmla="*/ 798196 w 1869742"/>
                    <a:gd name="connsiteY22" fmla="*/ 715109 h 1291214"/>
                    <a:gd name="connsiteX23" fmla="*/ 533034 w 1869742"/>
                    <a:gd name="connsiteY23" fmla="*/ 695431 h 1291214"/>
                    <a:gd name="connsiteX24" fmla="*/ 267901 w 1869742"/>
                    <a:gd name="connsiteY24" fmla="*/ 600011 h 1291214"/>
                    <a:gd name="connsiteX25" fmla="*/ 40205 w 1869742"/>
                    <a:gd name="connsiteY25" fmla="*/ 625587 h 1291214"/>
                    <a:gd name="connsiteX26" fmla="*/ 56923 w 1869742"/>
                    <a:gd name="connsiteY26" fmla="*/ 491765 h 1291214"/>
                    <a:gd name="connsiteX27" fmla="*/ 27642 w 1869742"/>
                    <a:gd name="connsiteY27" fmla="*/ 260968 h 1291214"/>
                    <a:gd name="connsiteX28" fmla="*/ 63746 w 1869742"/>
                    <a:gd name="connsiteY28" fmla="*/ 80370 h 1291214"/>
                    <a:gd name="connsiteX29" fmla="*/ 80617 w 1869742"/>
                    <a:gd name="connsiteY29" fmla="*/ 10774 h 129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69742" h="1291214">
                      <a:moveTo>
                        <a:pt x="80617" y="10774"/>
                      </a:moveTo>
                      <a:cubicBezTo>
                        <a:pt x="144566" y="31514"/>
                        <a:pt x="236799" y="11221"/>
                        <a:pt x="331101" y="10459"/>
                      </a:cubicBezTo>
                      <a:cubicBezTo>
                        <a:pt x="425403" y="9697"/>
                        <a:pt x="535393" y="-9600"/>
                        <a:pt x="646427" y="6200"/>
                      </a:cubicBezTo>
                      <a:cubicBezTo>
                        <a:pt x="757461" y="22000"/>
                        <a:pt x="900668" y="71941"/>
                        <a:pt x="997308" y="105260"/>
                      </a:cubicBezTo>
                      <a:cubicBezTo>
                        <a:pt x="1093948" y="138579"/>
                        <a:pt x="1114146" y="160182"/>
                        <a:pt x="1226269" y="206114"/>
                      </a:cubicBezTo>
                      <a:cubicBezTo>
                        <a:pt x="1338392" y="252046"/>
                        <a:pt x="1565602" y="337759"/>
                        <a:pt x="1670045" y="380852"/>
                      </a:cubicBezTo>
                      <a:cubicBezTo>
                        <a:pt x="1774488" y="423945"/>
                        <a:pt x="1826255" y="427842"/>
                        <a:pt x="1852925" y="464672"/>
                      </a:cubicBezTo>
                      <a:cubicBezTo>
                        <a:pt x="1879595" y="501502"/>
                        <a:pt x="1876363" y="575799"/>
                        <a:pt x="1830065" y="601832"/>
                      </a:cubicBezTo>
                      <a:cubicBezTo>
                        <a:pt x="1783767" y="627865"/>
                        <a:pt x="1617144" y="550676"/>
                        <a:pt x="1575135" y="620869"/>
                      </a:cubicBezTo>
                      <a:cubicBezTo>
                        <a:pt x="1533126" y="691062"/>
                        <a:pt x="1443948" y="659405"/>
                        <a:pt x="1409955" y="686115"/>
                      </a:cubicBezTo>
                      <a:cubicBezTo>
                        <a:pt x="1375962" y="712825"/>
                        <a:pt x="1385982" y="750661"/>
                        <a:pt x="1422883" y="778971"/>
                      </a:cubicBezTo>
                      <a:cubicBezTo>
                        <a:pt x="1408076" y="807281"/>
                        <a:pt x="1369226" y="840137"/>
                        <a:pt x="1385744" y="855973"/>
                      </a:cubicBezTo>
                      <a:cubicBezTo>
                        <a:pt x="1402262" y="871809"/>
                        <a:pt x="1496450" y="930856"/>
                        <a:pt x="1521991" y="873986"/>
                      </a:cubicBezTo>
                      <a:cubicBezTo>
                        <a:pt x="1551840" y="894856"/>
                        <a:pt x="1570054" y="897530"/>
                        <a:pt x="1601465" y="914252"/>
                      </a:cubicBezTo>
                      <a:cubicBezTo>
                        <a:pt x="1632876" y="930974"/>
                        <a:pt x="1704301" y="927098"/>
                        <a:pt x="1710458" y="974319"/>
                      </a:cubicBezTo>
                      <a:cubicBezTo>
                        <a:pt x="1716615" y="1021541"/>
                        <a:pt x="1709310" y="1144982"/>
                        <a:pt x="1638409" y="1197581"/>
                      </a:cubicBezTo>
                      <a:cubicBezTo>
                        <a:pt x="1567508" y="1250180"/>
                        <a:pt x="1370116" y="1274610"/>
                        <a:pt x="1285052" y="1289916"/>
                      </a:cubicBezTo>
                      <a:cubicBezTo>
                        <a:pt x="1199988" y="1305222"/>
                        <a:pt x="1163982" y="1180271"/>
                        <a:pt x="1102172" y="1172810"/>
                      </a:cubicBezTo>
                      <a:cubicBezTo>
                        <a:pt x="1040362" y="1165349"/>
                        <a:pt x="955879" y="1278701"/>
                        <a:pt x="914193" y="1245148"/>
                      </a:cubicBezTo>
                      <a:cubicBezTo>
                        <a:pt x="872507" y="1211595"/>
                        <a:pt x="860844" y="1033714"/>
                        <a:pt x="852059" y="971495"/>
                      </a:cubicBezTo>
                      <a:cubicBezTo>
                        <a:pt x="843274" y="909276"/>
                        <a:pt x="853496" y="910022"/>
                        <a:pt x="861485" y="871834"/>
                      </a:cubicBezTo>
                      <a:cubicBezTo>
                        <a:pt x="869474" y="833646"/>
                        <a:pt x="910544" y="768489"/>
                        <a:pt x="899996" y="742368"/>
                      </a:cubicBezTo>
                      <a:cubicBezTo>
                        <a:pt x="889448" y="716247"/>
                        <a:pt x="859356" y="722932"/>
                        <a:pt x="798196" y="715109"/>
                      </a:cubicBezTo>
                      <a:cubicBezTo>
                        <a:pt x="737036" y="707286"/>
                        <a:pt x="574017" y="667107"/>
                        <a:pt x="533034" y="695431"/>
                      </a:cubicBezTo>
                      <a:cubicBezTo>
                        <a:pt x="492051" y="723755"/>
                        <a:pt x="350039" y="611652"/>
                        <a:pt x="267901" y="600011"/>
                      </a:cubicBezTo>
                      <a:cubicBezTo>
                        <a:pt x="185763" y="588370"/>
                        <a:pt x="75368" y="643628"/>
                        <a:pt x="40205" y="625587"/>
                      </a:cubicBezTo>
                      <a:cubicBezTo>
                        <a:pt x="5042" y="607546"/>
                        <a:pt x="55067" y="548576"/>
                        <a:pt x="56923" y="491765"/>
                      </a:cubicBezTo>
                      <a:cubicBezTo>
                        <a:pt x="-42482" y="445751"/>
                        <a:pt x="16092" y="337452"/>
                        <a:pt x="27642" y="260968"/>
                      </a:cubicBezTo>
                      <a:cubicBezTo>
                        <a:pt x="42338" y="177657"/>
                        <a:pt x="54917" y="122069"/>
                        <a:pt x="63746" y="80370"/>
                      </a:cubicBezTo>
                      <a:cubicBezTo>
                        <a:pt x="72575" y="38671"/>
                        <a:pt x="16668" y="-9966"/>
                        <a:pt x="80617" y="10774"/>
                      </a:cubicBezTo>
                      <a:close/>
                    </a:path>
                  </a:pathLst>
                </a:custGeom>
                <a:noFill/>
                <a:ln w="25400"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146" name="正方形/長方形 145"/>
              <p:cNvSpPr/>
              <p:nvPr/>
            </p:nvSpPr>
            <p:spPr>
              <a:xfrm>
                <a:off x="307869" y="1548648"/>
                <a:ext cx="1011708" cy="201695"/>
              </a:xfrm>
              <a:prstGeom prst="rect">
                <a:avLst/>
              </a:prstGeom>
              <a:solidFill>
                <a:schemeClr val="bg1"/>
              </a:solidFill>
              <a:ln w="6350">
                <a:solidFill>
                  <a:schemeClr val="tx1"/>
                </a:solidFill>
              </a:ln>
            </p:spPr>
            <p:txBody>
              <a:bodyPr wrap="square" lIns="0" tIns="0" rIns="0" bIns="0" anchor="ctr" anchorCtr="0">
                <a:noAutofit/>
              </a:bodyPr>
              <a:lstStyle/>
              <a:p>
                <a:pPr algn="ctr">
                  <a:lnSpc>
                    <a:spcPts val="1100"/>
                  </a:lnSpc>
                  <a:spcAft>
                    <a:spcPts val="0"/>
                  </a:spcAft>
                </a:pPr>
                <a:r>
                  <a:rPr lang="ja-JP" sz="800" kern="12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道路の重点整備</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7" name="正方形/長方形 146"/>
              <p:cNvSpPr/>
              <p:nvPr/>
            </p:nvSpPr>
            <p:spPr>
              <a:xfrm>
                <a:off x="1986104" y="311264"/>
                <a:ext cx="669515" cy="198498"/>
              </a:xfrm>
              <a:prstGeom prst="rect">
                <a:avLst/>
              </a:prstGeom>
              <a:solidFill>
                <a:schemeClr val="bg1"/>
              </a:solidFill>
              <a:ln w="6350">
                <a:solidFill>
                  <a:schemeClr val="tx1"/>
                </a:solidFill>
              </a:ln>
            </p:spPr>
            <p:txBody>
              <a:bodyPr wrap="square" lIns="0" tIns="0" rIns="0" bIns="0" anchor="ctr" anchorCtr="0">
                <a:noAutofit/>
              </a:bodyPr>
              <a:lstStyle/>
              <a:p>
                <a:pPr algn="ctr">
                  <a:lnSpc>
                    <a:spcPts val="1100"/>
                  </a:lnSpc>
                  <a:spcAft>
                    <a:spcPts val="0"/>
                  </a:spcAft>
                </a:pPr>
                <a:r>
                  <a:rPr lang="ja-JP" sz="800" kern="12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重点除却</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96" name="正方形/長方形 95"/>
            <p:cNvSpPr/>
            <p:nvPr/>
          </p:nvSpPr>
          <p:spPr>
            <a:xfrm>
              <a:off x="23812" y="19049"/>
              <a:ext cx="1153230" cy="216001"/>
            </a:xfrm>
            <a:prstGeom prst="rect">
              <a:avLst/>
            </a:prstGeom>
            <a:noFill/>
            <a:ln>
              <a:noFill/>
            </a:ln>
          </p:spPr>
          <p:txBody>
            <a:bodyPr wrap="square" lIns="36000" tIns="0" rIns="36000" bIns="0" anchor="ctr" anchorCtr="0">
              <a:noAutofit/>
            </a:bodyPr>
            <a:lstStyle/>
            <a:p>
              <a:pPr algn="just">
                <a:lnSpc>
                  <a:spcPts val="1600"/>
                </a:lnSpc>
                <a:spcAft>
                  <a:spcPts val="0"/>
                </a:spcAft>
              </a:pPr>
              <a:r>
                <a:rPr lang="ja-JP" sz="800" kern="12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■事業計画</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2" name="Rectangle 2"/>
            <p:cNvSpPr txBox="1">
              <a:spLocks noChangeArrowheads="1"/>
            </p:cNvSpPr>
            <p:nvPr/>
          </p:nvSpPr>
          <p:spPr>
            <a:xfrm>
              <a:off x="1991848" y="2238372"/>
              <a:ext cx="984456" cy="210862"/>
            </a:xfrm>
            <a:prstGeom prst="rect">
              <a:avLst/>
            </a:prstGeom>
            <a:solidFill>
              <a:schemeClr val="bg1"/>
            </a:solidFill>
            <a:ln w="6350">
              <a:noFill/>
            </a:ln>
          </p:spPr>
          <p:txBody>
            <a:bodyPr lIns="36000" tIns="0" rIns="0" bIns="0" anchor="ctr" anchorCtr="0"/>
            <a:lstStyle/>
            <a:p>
              <a:pPr algn="just">
                <a:lnSpc>
                  <a:spcPts val="1200"/>
                </a:lnSpc>
                <a:spcAft>
                  <a:spcPts val="0"/>
                </a:spcAft>
              </a:pPr>
              <a:r>
                <a:rPr lang="ja-JP" sz="800" kern="100" spc="-30" dirty="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燃え広がる範囲</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43" name="直線コネクタ 142"/>
            <p:cNvCxnSpPr/>
            <p:nvPr/>
          </p:nvCxnSpPr>
          <p:spPr>
            <a:xfrm flipH="1" flipV="1">
              <a:off x="2090739" y="2085976"/>
              <a:ext cx="218973" cy="176872"/>
            </a:xfrm>
            <a:prstGeom prst="line">
              <a:avLst/>
            </a:prstGeom>
            <a:ln w="3175" cap="rnd">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158" name="テキスト ボックス 290"/>
          <p:cNvSpPr txBox="1"/>
          <p:nvPr/>
        </p:nvSpPr>
        <p:spPr>
          <a:xfrm>
            <a:off x="5715648" y="5324027"/>
            <a:ext cx="774048" cy="626276"/>
          </a:xfrm>
          <a:prstGeom prst="rightArrow">
            <a:avLst>
              <a:gd name="adj1" fmla="val 67972"/>
              <a:gd name="adj2" fmla="val 39584"/>
            </a:avLst>
          </a:prstGeom>
          <a:solidFill>
            <a:srgbClr val="0070C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Aft>
                <a:spcPts val="0"/>
              </a:spcAft>
            </a:pPr>
            <a:r>
              <a:rPr lang="ja-JP" sz="800" kern="1200" dirty="0">
                <a:solidFill>
                  <a:srgbClr val="FFFFFF"/>
                </a:solidFill>
                <a:effectLst/>
                <a:ea typeface="Meiryo UI" panose="020B0604030504040204" pitchFamily="50" charset="-128"/>
                <a:cs typeface="Times New Roman" panose="02020603050405020304" pitchFamily="18" charset="0"/>
              </a:rPr>
              <a:t>延焼拡大の</a:t>
            </a:r>
            <a:endParaRPr lang="ja-JP" sz="800" kern="100" dirty="0">
              <a:effectLst/>
              <a:ea typeface="ＭＳ 明朝" panose="02020609040205080304" pitchFamily="17" charset="-128"/>
              <a:cs typeface="Times New Roman" panose="02020603050405020304" pitchFamily="18" charset="0"/>
            </a:endParaRPr>
          </a:p>
          <a:p>
            <a:pPr algn="ctr">
              <a:spcAft>
                <a:spcPts val="0"/>
              </a:spcAft>
            </a:pPr>
            <a:r>
              <a:rPr lang="ja-JP" sz="800" kern="1200" dirty="0">
                <a:solidFill>
                  <a:srgbClr val="FFFFFF"/>
                </a:solidFill>
                <a:effectLst/>
                <a:ea typeface="Meiryo UI" panose="020B0604030504040204" pitchFamily="50" charset="-128"/>
                <a:cs typeface="Times New Roman" panose="02020603050405020304" pitchFamily="18" charset="0"/>
              </a:rPr>
              <a:t>危険性を</a:t>
            </a:r>
            <a:endParaRPr lang="ja-JP" sz="800" kern="100" dirty="0">
              <a:effectLst/>
              <a:ea typeface="ＭＳ 明朝" panose="02020609040205080304" pitchFamily="17" charset="-128"/>
              <a:cs typeface="Times New Roman" panose="02020603050405020304" pitchFamily="18" charset="0"/>
            </a:endParaRPr>
          </a:p>
          <a:p>
            <a:pPr algn="ctr">
              <a:spcAft>
                <a:spcPts val="0"/>
              </a:spcAft>
            </a:pPr>
            <a:r>
              <a:rPr lang="ja-JP" sz="800" kern="1200" dirty="0">
                <a:solidFill>
                  <a:srgbClr val="FFFFFF"/>
                </a:solidFill>
                <a:effectLst/>
                <a:ea typeface="Meiryo UI" panose="020B0604030504040204" pitchFamily="50" charset="-128"/>
                <a:cs typeface="Times New Roman" panose="02020603050405020304" pitchFamily="18" charset="0"/>
              </a:rPr>
              <a:t>効果的に低減</a:t>
            </a:r>
            <a:endParaRPr lang="ja-JP" sz="800" kern="100" dirty="0">
              <a:effectLst/>
              <a:ea typeface="ＭＳ 明朝" panose="02020609040205080304" pitchFamily="17" charset="-128"/>
              <a:cs typeface="Times New Roman" panose="02020603050405020304" pitchFamily="18" charset="0"/>
            </a:endParaRPr>
          </a:p>
        </p:txBody>
      </p:sp>
      <p:sp>
        <p:nvSpPr>
          <p:cNvPr id="159" name="角丸四角形 158"/>
          <p:cNvSpPr/>
          <p:nvPr/>
        </p:nvSpPr>
        <p:spPr>
          <a:xfrm>
            <a:off x="265698" y="3980581"/>
            <a:ext cx="2888677" cy="2717242"/>
          </a:xfrm>
          <a:prstGeom prst="roundRect">
            <a:avLst>
              <a:gd name="adj" fmla="val 7753"/>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p:cNvSpPr txBox="1"/>
          <p:nvPr/>
        </p:nvSpPr>
        <p:spPr>
          <a:xfrm>
            <a:off x="253711" y="3993803"/>
            <a:ext cx="2900664" cy="1107996"/>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≪危険密集の現状と解消目標≫</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600" b="1"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H24</a:t>
            </a:r>
            <a:r>
              <a:rPr kumimoji="1" lang="ja-JP" altLang="en-US" sz="1200" dirty="0">
                <a:latin typeface="Meiryo UI" panose="020B0604030504040204" pitchFamily="50" charset="-128"/>
                <a:ea typeface="Meiryo UI" panose="020B0604030504040204" pitchFamily="50" charset="-128"/>
              </a:rPr>
              <a:t>時点に設定した「地震時等に</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著しく危険な密集市街地（危険密集）」</a:t>
            </a:r>
            <a:r>
              <a:rPr kumimoji="1" lang="en-US" altLang="ja-JP" sz="1200" dirty="0">
                <a:latin typeface="Meiryo UI" panose="020B0604030504040204" pitchFamily="50" charset="-128"/>
                <a:ea typeface="Meiryo UI" panose="020B0604030504040204" pitchFamily="50" charset="-128"/>
              </a:rPr>
              <a:t>2,248ha</a:t>
            </a:r>
            <a:r>
              <a:rPr kumimoji="1" lang="ja-JP" altLang="en-US" sz="1200" dirty="0">
                <a:latin typeface="Meiryo UI" panose="020B0604030504040204" pitchFamily="50" charset="-128"/>
                <a:ea typeface="Meiryo UI" panose="020B0604030504040204" pitchFamily="50" charset="-128"/>
              </a:rPr>
              <a:t>について、</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年度末までに</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割、</a:t>
            </a:r>
            <a:r>
              <a:rPr kumimoji="1" lang="en-US" altLang="ja-JP" sz="1200" dirty="0">
                <a:latin typeface="Meiryo UI" panose="020B0604030504040204" pitchFamily="50" charset="-128"/>
                <a:ea typeface="Meiryo UI" panose="020B0604030504040204" pitchFamily="50" charset="-128"/>
              </a:rPr>
              <a:t>R12</a:t>
            </a:r>
            <a:r>
              <a:rPr kumimoji="1" lang="ja-JP" altLang="en-US" sz="1200" dirty="0">
                <a:latin typeface="Meiryo UI" panose="020B0604030504040204" pitchFamily="50" charset="-128"/>
                <a:ea typeface="Meiryo UI" panose="020B0604030504040204" pitchFamily="50" charset="-128"/>
              </a:rPr>
              <a:t>末までに全域解消をめざす</a:t>
            </a:r>
          </a:p>
        </p:txBody>
      </p:sp>
      <p:sp>
        <p:nvSpPr>
          <p:cNvPr id="161" name="テキスト ボックス 160"/>
          <p:cNvSpPr txBox="1"/>
          <p:nvPr/>
        </p:nvSpPr>
        <p:spPr>
          <a:xfrm>
            <a:off x="967611" y="6334285"/>
            <a:ext cx="663972" cy="338554"/>
          </a:xfrm>
          <a:prstGeom prst="rect">
            <a:avLst/>
          </a:prstGeom>
          <a:noFill/>
        </p:spPr>
        <p:txBody>
          <a:bodyPr wrap="square" rtlCol="0">
            <a:spAutoFit/>
          </a:bodyPr>
          <a:lstStyle/>
          <a:p>
            <a:pPr algn="ctr"/>
            <a:r>
              <a:rPr kumimoji="1" lang="en-US" altLang="ja-JP" sz="800" b="1" dirty="0">
                <a:solidFill>
                  <a:srgbClr val="FF0000"/>
                </a:solidFill>
                <a:latin typeface="BIZ UDPゴシック" panose="020B0400000000000000" pitchFamily="50" charset="-128"/>
                <a:ea typeface="BIZ UDPゴシック" panose="020B0400000000000000" pitchFamily="50" charset="-128"/>
              </a:rPr>
              <a:t>1,353ha</a:t>
            </a:r>
          </a:p>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解消済</a:t>
            </a:r>
            <a:endParaRPr kumimoji="1" lang="ja-JP" altLang="en-US" sz="800" dirty="0">
              <a:solidFill>
                <a:srgbClr val="FF0000"/>
              </a:solidFill>
              <a:latin typeface="BIZ UDPゴシック" panose="020B0400000000000000" pitchFamily="50" charset="-128"/>
              <a:ea typeface="BIZ UDPゴシック" panose="020B0400000000000000" pitchFamily="50" charset="-128"/>
            </a:endParaRPr>
          </a:p>
        </p:txBody>
      </p:sp>
      <p:sp>
        <p:nvSpPr>
          <p:cNvPr id="162" name="右矢印 161"/>
          <p:cNvSpPr/>
          <p:nvPr/>
        </p:nvSpPr>
        <p:spPr>
          <a:xfrm rot="975037">
            <a:off x="592538" y="5286003"/>
            <a:ext cx="2115040" cy="445246"/>
          </a:xfrm>
          <a:prstGeom prst="rightArrow">
            <a:avLst/>
          </a:prstGeom>
          <a:gradFill>
            <a:gsLst>
              <a:gs pos="1000">
                <a:schemeClr val="bg1">
                  <a:lumMod val="65000"/>
                </a:schemeClr>
              </a:gs>
              <a:gs pos="100000">
                <a:schemeClr val="accent1">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1049291" y="5817780"/>
            <a:ext cx="505356" cy="35062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1669760" y="6054266"/>
            <a:ext cx="505356" cy="11117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62894" y="5323476"/>
            <a:ext cx="505356" cy="85073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テキスト ボックス 165"/>
          <p:cNvSpPr txBox="1"/>
          <p:nvPr/>
        </p:nvSpPr>
        <p:spPr>
          <a:xfrm>
            <a:off x="1590452" y="5915985"/>
            <a:ext cx="663972" cy="246221"/>
          </a:xfrm>
          <a:prstGeom prst="rect">
            <a:avLst/>
          </a:prstGeom>
          <a:noFill/>
        </p:spPr>
        <p:txBody>
          <a:bodyPr wrap="square" lIns="0" tIns="0" rIns="0" bIns="0" rtlCol="0">
            <a:spAutoFit/>
          </a:bodyPr>
          <a:lstStyle/>
          <a:p>
            <a:pPr algn="ctr"/>
            <a:r>
              <a:rPr kumimoji="1" lang="en-US" altLang="ja-JP" sz="800" b="1" dirty="0">
                <a:latin typeface="BIZ UDPゴシック" panose="020B0400000000000000" pitchFamily="50" charset="-128"/>
                <a:ea typeface="BIZ UDPゴシック" panose="020B0400000000000000" pitchFamily="50" charset="-128"/>
              </a:rPr>
              <a:t>R</a:t>
            </a:r>
            <a:r>
              <a:rPr kumimoji="1" lang="ja-JP" altLang="en-US" sz="800" b="1" dirty="0">
                <a:latin typeface="BIZ UDPゴシック" panose="020B0400000000000000" pitchFamily="50" charset="-128"/>
                <a:ea typeface="BIZ UDPゴシック" panose="020B0400000000000000" pitchFamily="50" charset="-128"/>
              </a:rPr>
              <a:t>７年度末</a:t>
            </a:r>
            <a:endParaRPr kumimoji="1" lang="en-US" altLang="ja-JP" sz="800" b="1" dirty="0">
              <a:latin typeface="BIZ UDPゴシック" panose="020B0400000000000000" pitchFamily="50" charset="-128"/>
              <a:ea typeface="BIZ UDPゴシック" panose="020B0400000000000000" pitchFamily="50" charset="-128"/>
            </a:endParaRPr>
          </a:p>
          <a:p>
            <a:pPr algn="ctr"/>
            <a:r>
              <a:rPr kumimoji="1" lang="ja-JP" altLang="en-US" sz="800" b="1" dirty="0">
                <a:latin typeface="BIZ UDPゴシック" panose="020B0400000000000000" pitchFamily="50" charset="-128"/>
                <a:ea typeface="BIZ UDPゴシック" panose="020B0400000000000000" pitchFamily="50" charset="-128"/>
              </a:rPr>
              <a:t>９割解消</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67" name="テキスト ボックス 166"/>
          <p:cNvSpPr txBox="1"/>
          <p:nvPr/>
        </p:nvSpPr>
        <p:spPr>
          <a:xfrm>
            <a:off x="2216344" y="5915985"/>
            <a:ext cx="784064" cy="246221"/>
          </a:xfrm>
          <a:prstGeom prst="rect">
            <a:avLst/>
          </a:prstGeom>
          <a:noFill/>
        </p:spPr>
        <p:txBody>
          <a:bodyPr wrap="square" lIns="0" tIns="0" rIns="0" bIns="0" rtlCol="0">
            <a:spAutoFit/>
          </a:bodyPr>
          <a:lstStyle/>
          <a:p>
            <a:pPr algn="ctr"/>
            <a:r>
              <a:rPr kumimoji="1" lang="en-US" altLang="ja-JP" sz="800" b="1" dirty="0">
                <a:latin typeface="BIZ UDPゴシック" panose="020B0400000000000000" pitchFamily="50" charset="-128"/>
                <a:ea typeface="BIZ UDPゴシック" panose="020B0400000000000000" pitchFamily="50" charset="-128"/>
              </a:rPr>
              <a:t>R</a:t>
            </a:r>
            <a:r>
              <a:rPr kumimoji="1" lang="ja-JP" altLang="en-US" sz="800" b="1" dirty="0">
                <a:latin typeface="BIZ UDPゴシック" panose="020B0400000000000000" pitchFamily="50" charset="-128"/>
                <a:ea typeface="BIZ UDPゴシック" panose="020B0400000000000000" pitchFamily="50" charset="-128"/>
              </a:rPr>
              <a:t>１２年度末</a:t>
            </a:r>
            <a:endParaRPr kumimoji="1" lang="en-US" altLang="ja-JP" sz="800" b="1" dirty="0">
              <a:latin typeface="BIZ UDPゴシック" panose="020B0400000000000000" pitchFamily="50" charset="-128"/>
              <a:ea typeface="BIZ UDPゴシック" panose="020B0400000000000000" pitchFamily="50" charset="-128"/>
            </a:endParaRPr>
          </a:p>
          <a:p>
            <a:pPr algn="ctr"/>
            <a:r>
              <a:rPr kumimoji="1" lang="ja-JP" altLang="en-US" sz="800" b="1" dirty="0">
                <a:latin typeface="BIZ UDPゴシック" panose="020B0400000000000000" pitchFamily="50" charset="-128"/>
                <a:ea typeface="BIZ UDPゴシック" panose="020B0400000000000000" pitchFamily="50" charset="-128"/>
              </a:rPr>
              <a:t>全域解消</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68" name="テキスト ボックス 167"/>
          <p:cNvSpPr txBox="1"/>
          <p:nvPr/>
        </p:nvSpPr>
        <p:spPr>
          <a:xfrm>
            <a:off x="476594" y="5188189"/>
            <a:ext cx="488087" cy="984885"/>
          </a:xfrm>
          <a:prstGeom prst="rect">
            <a:avLst/>
          </a:prstGeom>
          <a:noFill/>
        </p:spPr>
        <p:txBody>
          <a:bodyPr wrap="square" lIns="0" tIns="0" rIns="0" bIns="0" rtlCol="0">
            <a:spAutoFit/>
          </a:bodyPr>
          <a:lstStyle/>
          <a:p>
            <a:pPr algn="ctr"/>
            <a:r>
              <a:rPr kumimoji="1" lang="en-US" altLang="ja-JP" sz="800" b="1" dirty="0">
                <a:latin typeface="BIZ UDPゴシック" panose="020B0400000000000000" pitchFamily="50" charset="-128"/>
                <a:ea typeface="BIZ UDPゴシック" panose="020B0400000000000000" pitchFamily="50" charset="-128"/>
              </a:rPr>
              <a:t>H24</a:t>
            </a:r>
          </a:p>
          <a:p>
            <a:pPr algn="ctr"/>
            <a:endParaRPr kumimoji="1" lang="en-US" altLang="ja-JP" sz="800" b="1" dirty="0">
              <a:latin typeface="BIZ UDPゴシック" panose="020B0400000000000000" pitchFamily="50" charset="-128"/>
              <a:ea typeface="BIZ UDPゴシック" panose="020B0400000000000000" pitchFamily="50" charset="-128"/>
            </a:endParaRPr>
          </a:p>
          <a:p>
            <a:pPr algn="ctr"/>
            <a:endParaRPr kumimoji="1" lang="en-US" altLang="ja-JP" sz="800" b="1" dirty="0">
              <a:latin typeface="BIZ UDPゴシック" panose="020B0400000000000000" pitchFamily="50" charset="-128"/>
              <a:ea typeface="BIZ UDPゴシック" panose="020B0400000000000000" pitchFamily="50" charset="-128"/>
            </a:endParaRPr>
          </a:p>
          <a:p>
            <a:pPr algn="ctr"/>
            <a:endParaRPr kumimoji="1" lang="en-US" altLang="ja-JP" sz="800" b="1" dirty="0">
              <a:latin typeface="BIZ UDPゴシック" panose="020B0400000000000000" pitchFamily="50" charset="-128"/>
              <a:ea typeface="BIZ UDPゴシック" panose="020B0400000000000000" pitchFamily="50" charset="-128"/>
            </a:endParaRPr>
          </a:p>
          <a:p>
            <a:pPr algn="ctr"/>
            <a:endParaRPr kumimoji="1" lang="en-US" altLang="ja-JP" sz="800" b="1" dirty="0">
              <a:latin typeface="BIZ UDPゴシック" panose="020B0400000000000000" pitchFamily="50" charset="-128"/>
              <a:ea typeface="BIZ UDPゴシック" panose="020B0400000000000000" pitchFamily="50" charset="-128"/>
            </a:endParaRPr>
          </a:p>
          <a:p>
            <a:pPr algn="ctr"/>
            <a:endParaRPr kumimoji="1" lang="en-US" altLang="ja-JP" sz="800" b="1" dirty="0">
              <a:latin typeface="BIZ UDPゴシック" panose="020B0400000000000000" pitchFamily="50" charset="-128"/>
              <a:ea typeface="BIZ UDPゴシック" panose="020B0400000000000000" pitchFamily="50" charset="-128"/>
            </a:endParaRPr>
          </a:p>
          <a:p>
            <a:pPr algn="ctr"/>
            <a:endParaRPr kumimoji="1" lang="en-US" altLang="ja-JP" sz="800" b="1" dirty="0">
              <a:latin typeface="BIZ UDPゴシック" panose="020B0400000000000000" pitchFamily="50" charset="-128"/>
              <a:ea typeface="BIZ UDPゴシック" panose="020B0400000000000000" pitchFamily="50" charset="-128"/>
            </a:endParaRPr>
          </a:p>
          <a:p>
            <a:pPr algn="ctr"/>
            <a:r>
              <a:rPr kumimoji="1" lang="en-US" altLang="ja-JP" sz="800" b="1" dirty="0">
                <a:latin typeface="BIZ UDPゴシック" panose="020B0400000000000000" pitchFamily="50" charset="-128"/>
                <a:ea typeface="BIZ UDPゴシック" panose="020B0400000000000000" pitchFamily="50" charset="-128"/>
              </a:rPr>
              <a:t>2,248ha</a:t>
            </a:r>
          </a:p>
        </p:txBody>
      </p:sp>
      <p:sp>
        <p:nvSpPr>
          <p:cNvPr id="169" name="テキスト ボックス 168"/>
          <p:cNvSpPr txBox="1"/>
          <p:nvPr/>
        </p:nvSpPr>
        <p:spPr>
          <a:xfrm>
            <a:off x="983349" y="5672993"/>
            <a:ext cx="663972" cy="492443"/>
          </a:xfrm>
          <a:prstGeom prst="rect">
            <a:avLst/>
          </a:prstGeom>
          <a:noFill/>
        </p:spPr>
        <p:txBody>
          <a:bodyPr wrap="square" lIns="0" tIns="0" rIns="0" bIns="0" rtlCol="0">
            <a:spAutoFit/>
          </a:bodyPr>
          <a:lstStyle/>
          <a:p>
            <a:pPr algn="ctr"/>
            <a:r>
              <a:rPr kumimoji="1" lang="en-US" altLang="ja-JP" sz="800" b="1" dirty="0">
                <a:latin typeface="BIZ UDPゴシック" panose="020B0400000000000000" pitchFamily="50" charset="-128"/>
                <a:ea typeface="BIZ UDPゴシック" panose="020B0400000000000000" pitchFamily="50" charset="-128"/>
              </a:rPr>
              <a:t>R4</a:t>
            </a:r>
            <a:r>
              <a:rPr kumimoji="1" lang="ja-JP" altLang="en-US" sz="800" b="1" dirty="0">
                <a:latin typeface="BIZ UDPゴシック" panose="020B0400000000000000" pitchFamily="50" charset="-128"/>
                <a:ea typeface="BIZ UDPゴシック" panose="020B0400000000000000" pitchFamily="50" charset="-128"/>
              </a:rPr>
              <a:t>年度末</a:t>
            </a:r>
            <a:endParaRPr kumimoji="1" lang="en-US" altLang="ja-JP" sz="800" b="1" dirty="0">
              <a:latin typeface="BIZ UDPゴシック" panose="020B0400000000000000" pitchFamily="50" charset="-128"/>
              <a:ea typeface="BIZ UDPゴシック" panose="020B0400000000000000" pitchFamily="50" charset="-128"/>
            </a:endParaRPr>
          </a:p>
          <a:p>
            <a:pPr algn="ctr"/>
            <a:endParaRPr kumimoji="1" lang="en-US" altLang="ja-JP" sz="800" b="1" dirty="0">
              <a:latin typeface="BIZ UDPゴシック" panose="020B0400000000000000" pitchFamily="50" charset="-128"/>
              <a:ea typeface="BIZ UDPゴシック" panose="020B0400000000000000" pitchFamily="50" charset="-128"/>
            </a:endParaRPr>
          </a:p>
          <a:p>
            <a:pPr algn="ctr"/>
            <a:endParaRPr kumimoji="1" lang="en-US" altLang="ja-JP" sz="800" b="1" dirty="0">
              <a:latin typeface="BIZ UDPゴシック" panose="020B0400000000000000" pitchFamily="50" charset="-128"/>
              <a:ea typeface="BIZ UDPゴシック" panose="020B0400000000000000" pitchFamily="50" charset="-128"/>
            </a:endParaRPr>
          </a:p>
          <a:p>
            <a:pPr algn="ctr"/>
            <a:r>
              <a:rPr kumimoji="1" lang="ja-JP" altLang="en-US" sz="800" b="1" dirty="0">
                <a:latin typeface="BIZ UDPゴシック" panose="020B0400000000000000" pitchFamily="50" charset="-128"/>
                <a:ea typeface="BIZ UDPゴシック" panose="020B0400000000000000" pitchFamily="50" charset="-128"/>
              </a:rPr>
              <a:t>８</a:t>
            </a:r>
            <a:r>
              <a:rPr kumimoji="1" lang="en-US" altLang="ja-JP" sz="800" b="1" dirty="0">
                <a:latin typeface="BIZ UDPゴシック" panose="020B0400000000000000" pitchFamily="50" charset="-128"/>
                <a:ea typeface="BIZ UDPゴシック" panose="020B0400000000000000" pitchFamily="50" charset="-128"/>
              </a:rPr>
              <a:t>95ha</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70" name="フレーム (半分) 169"/>
          <p:cNvSpPr/>
          <p:nvPr/>
        </p:nvSpPr>
        <p:spPr>
          <a:xfrm rot="2773368">
            <a:off x="1159249" y="6260233"/>
            <a:ext cx="256649" cy="266394"/>
          </a:xfrm>
          <a:prstGeom prst="halfFrame">
            <a:avLst>
              <a:gd name="adj1" fmla="val 26827"/>
              <a:gd name="adj2" fmla="val 26827"/>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正方形/長方形 59"/>
          <p:cNvSpPr/>
          <p:nvPr/>
        </p:nvSpPr>
        <p:spPr>
          <a:xfrm>
            <a:off x="0" y="0"/>
            <a:ext cx="9144000" cy="425003"/>
          </a:xfrm>
          <a:prstGeom prst="rect">
            <a:avLst/>
          </a:prstGeom>
          <a:gradFill>
            <a:gsLst>
              <a:gs pos="0">
                <a:schemeClr val="accent1">
                  <a:lumMod val="5000"/>
                  <a:lumOff val="95000"/>
                </a:schemeClr>
              </a:gs>
              <a:gs pos="75000">
                <a:srgbClr val="FF66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latin typeface="Meiryo UI" panose="020B0604030504040204" pitchFamily="50" charset="-128"/>
                <a:ea typeface="Meiryo UI" panose="020B0604030504040204" pitchFamily="50" charset="-128"/>
              </a:rPr>
              <a:t>大阪府が実施してきた施策の効果検証について</a:t>
            </a:r>
          </a:p>
        </p:txBody>
      </p:sp>
      <p:sp>
        <p:nvSpPr>
          <p:cNvPr id="61" name="角丸四角形 60"/>
          <p:cNvSpPr/>
          <p:nvPr/>
        </p:nvSpPr>
        <p:spPr>
          <a:xfrm>
            <a:off x="80581" y="490635"/>
            <a:ext cx="3173159" cy="254714"/>
          </a:xfrm>
          <a:prstGeom prst="roundRect">
            <a:avLst>
              <a:gd name="adj" fmla="val 20973"/>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Meiryo UI" panose="020B0604030504040204" pitchFamily="50" charset="-128"/>
                <a:ea typeface="Meiryo UI" panose="020B0604030504040204" pitchFamily="50" charset="-128"/>
              </a:rPr>
              <a:t>効果検証の対象とする対策の進捗状況</a:t>
            </a:r>
          </a:p>
        </p:txBody>
      </p:sp>
      <p:sp>
        <p:nvSpPr>
          <p:cNvPr id="62" name="正方形/長方形 61">
            <a:extLst>
              <a:ext uri="{FF2B5EF4-FFF2-40B4-BE49-F238E27FC236}">
                <a16:creationId xmlns:a16="http://schemas.microsoft.com/office/drawing/2014/main" id="{2BAEC8C0-14D6-4010-B81C-AC3E529B8EBE}"/>
              </a:ext>
            </a:extLst>
          </p:cNvPr>
          <p:cNvSpPr/>
          <p:nvPr/>
        </p:nvSpPr>
        <p:spPr>
          <a:xfrm>
            <a:off x="8038181" y="85837"/>
            <a:ext cx="997869" cy="293242"/>
          </a:xfrm>
          <a:prstGeom prst="rect">
            <a:avLst/>
          </a:prstGeom>
          <a:solidFill>
            <a:schemeClr val="bg1"/>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rgbClr val="FF0000"/>
                </a:solidFill>
                <a:latin typeface="Meiryo UI" panose="020B0604030504040204" pitchFamily="50" charset="-128"/>
                <a:ea typeface="Meiryo UI" panose="020B0604030504040204" pitchFamily="50" charset="-128"/>
              </a:rPr>
              <a:t>再　掲</a:t>
            </a:r>
          </a:p>
        </p:txBody>
      </p:sp>
    </p:spTree>
    <p:extLst>
      <p:ext uri="{BB962C8B-B14F-4D97-AF65-F5344CB8AC3E}">
        <p14:creationId xmlns:p14="http://schemas.microsoft.com/office/powerpoint/2010/main" val="22118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83106" y="655375"/>
            <a:ext cx="8569346" cy="60887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11201" y="843961"/>
            <a:ext cx="4721581" cy="33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④民間住宅・建築物等の耐震化の促進</a:t>
            </a:r>
            <a:r>
              <a:rPr kumimoji="1" lang="ja-JP" altLang="en-US" sz="1000" dirty="0">
                <a:solidFill>
                  <a:schemeClr val="tx1"/>
                </a:solidFill>
                <a:latin typeface="Meiryo UI" panose="020B0604030504040204" pitchFamily="50" charset="-128"/>
                <a:ea typeface="Meiryo UI" panose="020B0604030504040204" pitchFamily="50" charset="-128"/>
              </a:rPr>
              <a:t>（アクション１３）</a:t>
            </a:r>
          </a:p>
        </p:txBody>
      </p:sp>
      <p:sp>
        <p:nvSpPr>
          <p:cNvPr id="24" name="正方形/長方形 23"/>
          <p:cNvSpPr/>
          <p:nvPr/>
        </p:nvSpPr>
        <p:spPr>
          <a:xfrm>
            <a:off x="722377" y="1098749"/>
            <a:ext cx="8130075" cy="1438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地震発生時に、民間住宅・建築物の被害等を軽減するため、「住宅建築物耐震</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ヵ年戦略・大阪（大阪府耐震改修促進計画</a:t>
            </a:r>
            <a:r>
              <a:rPr kumimoji="1" lang="en-US" altLang="ja-JP" sz="1200" dirty="0">
                <a:solidFill>
                  <a:schemeClr val="tx1"/>
                </a:solidFill>
                <a:latin typeface="Meiryo UI" panose="020B0604030504040204" pitchFamily="50" charset="-128"/>
                <a:ea typeface="Meiryo UI" panose="020B0604030504040204" pitchFamily="50" charset="-128"/>
              </a:rPr>
              <a:t>H28</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R7</a:t>
            </a:r>
            <a:r>
              <a:rPr kumimoji="1" lang="ja-JP" altLang="en-US" sz="1200" dirty="0">
                <a:solidFill>
                  <a:schemeClr val="tx1"/>
                </a:solidFill>
                <a:latin typeface="Meiryo UI" panose="020B0604030504040204" pitchFamily="50" charset="-128"/>
                <a:ea typeface="Meiryo UI" panose="020B0604030504040204" pitchFamily="50" charset="-128"/>
              </a:rPr>
              <a:t>）」に基づき、耐震改修に加え、建替え、除却、住替え等さまざまな取組みにより木造住宅、分譲マンション及び多数の者が利用する建築物等の耐震化を建物所有者等に働きかける。</a:t>
            </a:r>
          </a:p>
          <a:p>
            <a:r>
              <a:rPr kumimoji="1" lang="ja-JP" altLang="en-US" sz="1200" dirty="0">
                <a:solidFill>
                  <a:schemeClr val="tx1"/>
                </a:solidFill>
                <a:latin typeface="Meiryo UI" panose="020B0604030504040204" pitchFamily="50" charset="-128"/>
                <a:ea typeface="Meiryo UI" panose="020B0604030504040204" pitchFamily="50" charset="-128"/>
              </a:rPr>
              <a:t>また、民間住宅・建築物の所有者が耐震化の重要性を理解し、取組みが進められるよう、確実な普及啓発を進める。</a:t>
            </a:r>
          </a:p>
          <a:p>
            <a:r>
              <a:rPr kumimoji="1" lang="ja-JP" altLang="en-US" sz="1200" dirty="0">
                <a:solidFill>
                  <a:schemeClr val="tx1"/>
                </a:solidFill>
                <a:latin typeface="Meiryo UI" panose="020B0604030504040204" pitchFamily="50" charset="-128"/>
                <a:ea typeface="Meiryo UI" panose="020B0604030504040204" pitchFamily="50" charset="-128"/>
              </a:rPr>
              <a:t>大阪府北部を震源とする地震の被害状況や国における耐震診断義務化建築物の目標設定、また、南海トラフ巨大地震の発生確率が引き上げられた切迫した状況を踏まえ、更なる耐震化の取組みについて、令和３年３月に改定した「住宅建築物耐震</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ヵ年戦略・⼤阪」で位置付けた新たな⽬標及び推進⽅策により、更なる耐震化の促進に取り組んでいく。</a:t>
            </a:r>
          </a:p>
        </p:txBody>
      </p:sp>
      <p:sp>
        <p:nvSpPr>
          <p:cNvPr id="138" name="角丸四角形 137"/>
          <p:cNvSpPr/>
          <p:nvPr/>
        </p:nvSpPr>
        <p:spPr>
          <a:xfrm>
            <a:off x="6258497" y="5035360"/>
            <a:ext cx="2425598" cy="1570671"/>
          </a:xfrm>
          <a:prstGeom prst="roundRect">
            <a:avLst>
              <a:gd name="adj" fmla="val 10944"/>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138"/>
          <p:cNvSpPr/>
          <p:nvPr/>
        </p:nvSpPr>
        <p:spPr>
          <a:xfrm>
            <a:off x="6142067" y="5035360"/>
            <a:ext cx="2658457" cy="743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耐震化率</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83</a:t>
            </a:r>
            <a:r>
              <a:rPr lang="ja-JP" altLang="en-US" sz="1400" dirty="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endParaRPr>
          </a:p>
        </p:txBody>
      </p:sp>
      <p:sp>
        <p:nvSpPr>
          <p:cNvPr id="140" name="二等辺三角形 139"/>
          <p:cNvSpPr/>
          <p:nvPr/>
        </p:nvSpPr>
        <p:spPr>
          <a:xfrm rot="10800000">
            <a:off x="7242179" y="5737611"/>
            <a:ext cx="502266" cy="1608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p:cNvSpPr/>
          <p:nvPr/>
        </p:nvSpPr>
        <p:spPr>
          <a:xfrm>
            <a:off x="6302530" y="5867395"/>
            <a:ext cx="2381565" cy="8076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　令和</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年末</a:t>
            </a:r>
            <a:endParaRPr lang="en-US" altLang="ja-JP" sz="1400" dirty="0">
              <a:latin typeface="Meiryo UI" panose="020B0604030504040204" pitchFamily="50" charset="-128"/>
              <a:ea typeface="Meiryo UI" panose="020B0604030504040204" pitchFamily="50" charset="-128"/>
            </a:endParaRPr>
          </a:p>
          <a:p>
            <a:pPr algn="ctr"/>
            <a:r>
              <a:rPr lang="ja-JP" altLang="en-US" b="1" u="sng" dirty="0">
                <a:solidFill>
                  <a:srgbClr val="FF0000"/>
                </a:solidFill>
                <a:latin typeface="Meiryo UI" panose="020B0604030504040204" pitchFamily="50" charset="-128"/>
                <a:ea typeface="Meiryo UI" panose="020B0604030504040204" pitchFamily="50" charset="-128"/>
              </a:rPr>
              <a:t>約</a:t>
            </a:r>
            <a:r>
              <a:rPr lang="en-US" altLang="ja-JP" b="1" u="sng" dirty="0">
                <a:solidFill>
                  <a:srgbClr val="FF0000"/>
                </a:solidFill>
                <a:latin typeface="Meiryo UI" panose="020B0604030504040204" pitchFamily="50" charset="-128"/>
                <a:ea typeface="Meiryo UI" panose="020B0604030504040204" pitchFamily="50" charset="-128"/>
              </a:rPr>
              <a:t>89</a:t>
            </a:r>
            <a:r>
              <a:rPr lang="ja-JP" altLang="en-US" b="1" u="sng" dirty="0">
                <a:solidFill>
                  <a:srgbClr val="FF0000"/>
                </a:solidFill>
                <a:latin typeface="Meiryo UI" panose="020B0604030504040204" pitchFamily="50" charset="-128"/>
                <a:ea typeface="Meiryo UI" panose="020B0604030504040204" pitchFamily="50" charset="-128"/>
              </a:rPr>
              <a:t>％</a:t>
            </a:r>
            <a:endParaRPr lang="en-US" altLang="ja-JP" b="1" u="sng" dirty="0">
              <a:solidFill>
                <a:srgbClr val="FF0000"/>
              </a:solidFill>
              <a:latin typeface="Meiryo UI" panose="020B0604030504040204" pitchFamily="50" charset="-128"/>
              <a:ea typeface="Meiryo UI" panose="020B0604030504040204" pitchFamily="50" charset="-128"/>
            </a:endParaRPr>
          </a:p>
        </p:txBody>
      </p:sp>
      <p:graphicFrame>
        <p:nvGraphicFramePr>
          <p:cNvPr id="143" name="グラフ 142"/>
          <p:cNvGraphicFramePr>
            <a:graphicFrameLocks/>
          </p:cNvGraphicFramePr>
          <p:nvPr/>
        </p:nvGraphicFramePr>
        <p:xfrm>
          <a:off x="344281" y="2833846"/>
          <a:ext cx="5778824" cy="3442649"/>
        </p:xfrm>
        <a:graphic>
          <a:graphicData uri="http://schemas.openxmlformats.org/drawingml/2006/chart">
            <c:chart xmlns:c="http://schemas.openxmlformats.org/drawingml/2006/chart" xmlns:r="http://schemas.openxmlformats.org/officeDocument/2006/relationships" r:id="rId3"/>
          </a:graphicData>
        </a:graphic>
      </p:graphicFrame>
      <p:sp>
        <p:nvSpPr>
          <p:cNvPr id="144" name="正方形/長方形 143"/>
          <p:cNvSpPr/>
          <p:nvPr/>
        </p:nvSpPr>
        <p:spPr>
          <a:xfrm>
            <a:off x="1240155" y="3775754"/>
            <a:ext cx="914400" cy="29066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耐震化率</a:t>
            </a:r>
          </a:p>
        </p:txBody>
      </p:sp>
      <p:sp>
        <p:nvSpPr>
          <p:cNvPr id="145" name="正方形/長方形 144"/>
          <p:cNvSpPr/>
          <p:nvPr/>
        </p:nvSpPr>
        <p:spPr>
          <a:xfrm>
            <a:off x="2480319" y="3571488"/>
            <a:ext cx="914400" cy="3061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耐震化率</a:t>
            </a:r>
          </a:p>
        </p:txBody>
      </p:sp>
      <p:sp>
        <p:nvSpPr>
          <p:cNvPr id="146" name="正方形/長方形 145"/>
          <p:cNvSpPr/>
          <p:nvPr/>
        </p:nvSpPr>
        <p:spPr>
          <a:xfrm>
            <a:off x="3717785" y="3393193"/>
            <a:ext cx="914400" cy="23575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耐震化率</a:t>
            </a:r>
          </a:p>
        </p:txBody>
      </p:sp>
      <p:sp>
        <p:nvSpPr>
          <p:cNvPr id="147" name="正方形/長方形 146"/>
          <p:cNvSpPr/>
          <p:nvPr/>
        </p:nvSpPr>
        <p:spPr>
          <a:xfrm>
            <a:off x="4900238" y="3322008"/>
            <a:ext cx="914400" cy="2049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耐震化率</a:t>
            </a:r>
          </a:p>
        </p:txBody>
      </p:sp>
      <p:sp>
        <p:nvSpPr>
          <p:cNvPr id="148" name="正方形/長方形 147"/>
          <p:cNvSpPr/>
          <p:nvPr/>
        </p:nvSpPr>
        <p:spPr>
          <a:xfrm>
            <a:off x="1214605" y="3252843"/>
            <a:ext cx="951482" cy="3926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住宅総数</a:t>
            </a:r>
            <a:endParaRPr kumimoji="1"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352</a:t>
            </a:r>
            <a:r>
              <a:rPr lang="ja-JP" altLang="en-US" sz="1000" dirty="0">
                <a:latin typeface="Meiryo UI" panose="020B0604030504040204" pitchFamily="50" charset="-128"/>
                <a:ea typeface="Meiryo UI" panose="020B0604030504040204" pitchFamily="50" charset="-128"/>
              </a:rPr>
              <a:t>万戸）</a:t>
            </a:r>
            <a:endParaRPr kumimoji="1" lang="ja-JP" altLang="en-US" sz="1000" dirty="0">
              <a:latin typeface="Meiryo UI" panose="020B0604030504040204" pitchFamily="50" charset="-128"/>
              <a:ea typeface="Meiryo UI" panose="020B0604030504040204" pitchFamily="50" charset="-128"/>
            </a:endParaRPr>
          </a:p>
        </p:txBody>
      </p:sp>
      <p:sp>
        <p:nvSpPr>
          <p:cNvPr id="149" name="正方形/長方形 148"/>
          <p:cNvSpPr/>
          <p:nvPr/>
        </p:nvSpPr>
        <p:spPr>
          <a:xfrm>
            <a:off x="2444296" y="3138485"/>
            <a:ext cx="964682" cy="3919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住宅総数</a:t>
            </a:r>
            <a:endParaRPr kumimoji="1"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370</a:t>
            </a:r>
            <a:r>
              <a:rPr lang="ja-JP" altLang="en-US" sz="1000" dirty="0">
                <a:latin typeface="Meiryo UI" panose="020B0604030504040204" pitchFamily="50" charset="-128"/>
                <a:ea typeface="Meiryo UI" panose="020B0604030504040204" pitchFamily="50" charset="-128"/>
              </a:rPr>
              <a:t>万戸）</a:t>
            </a:r>
            <a:endParaRPr kumimoji="1" lang="ja-JP" altLang="en-US" sz="1000" dirty="0">
              <a:latin typeface="Meiryo UI" panose="020B0604030504040204" pitchFamily="50" charset="-128"/>
              <a:ea typeface="Meiryo UI" panose="020B0604030504040204" pitchFamily="50" charset="-128"/>
            </a:endParaRPr>
          </a:p>
        </p:txBody>
      </p:sp>
      <p:sp>
        <p:nvSpPr>
          <p:cNvPr id="150" name="正方形/長方形 149"/>
          <p:cNvSpPr/>
          <p:nvPr/>
        </p:nvSpPr>
        <p:spPr>
          <a:xfrm>
            <a:off x="3695104" y="2975029"/>
            <a:ext cx="937081" cy="3795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住宅総数</a:t>
            </a:r>
            <a:endParaRPr kumimoji="1"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393</a:t>
            </a:r>
            <a:r>
              <a:rPr lang="ja-JP" altLang="en-US" sz="1000" dirty="0">
                <a:latin typeface="Meiryo UI" panose="020B0604030504040204" pitchFamily="50" charset="-128"/>
                <a:ea typeface="Meiryo UI" panose="020B0604030504040204" pitchFamily="50" charset="-128"/>
              </a:rPr>
              <a:t>万戸）</a:t>
            </a:r>
            <a:endParaRPr kumimoji="1" lang="ja-JP" altLang="en-US" sz="1000" dirty="0">
              <a:latin typeface="Meiryo UI" panose="020B0604030504040204" pitchFamily="50" charset="-128"/>
              <a:ea typeface="Meiryo UI" panose="020B0604030504040204" pitchFamily="50" charset="-128"/>
            </a:endParaRPr>
          </a:p>
        </p:txBody>
      </p:sp>
      <p:sp>
        <p:nvSpPr>
          <p:cNvPr id="151" name="正方形/長方形 150"/>
          <p:cNvSpPr/>
          <p:nvPr/>
        </p:nvSpPr>
        <p:spPr>
          <a:xfrm>
            <a:off x="1265290" y="3937143"/>
            <a:ext cx="914400" cy="30679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a:latin typeface="Meiryo UI" panose="020B0604030504040204" pitchFamily="50" charset="-128"/>
                <a:ea typeface="Meiryo UI" panose="020B0604030504040204" pitchFamily="50" charset="-128"/>
              </a:rPr>
              <a:t>73</a:t>
            </a:r>
            <a:r>
              <a:rPr kumimoji="1" lang="ja-JP" altLang="en-US" sz="1000" dirty="0">
                <a:latin typeface="Meiryo UI" panose="020B0604030504040204" pitchFamily="50" charset="-128"/>
                <a:ea typeface="Meiryo UI" panose="020B0604030504040204" pitchFamily="50" charset="-128"/>
              </a:rPr>
              <a:t>％</a:t>
            </a:r>
          </a:p>
        </p:txBody>
      </p:sp>
      <p:sp>
        <p:nvSpPr>
          <p:cNvPr id="152" name="正方形/長方形 151"/>
          <p:cNvSpPr/>
          <p:nvPr/>
        </p:nvSpPr>
        <p:spPr>
          <a:xfrm>
            <a:off x="2474805" y="3749622"/>
            <a:ext cx="914400" cy="2624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a:latin typeface="Meiryo UI" panose="020B0604030504040204" pitchFamily="50" charset="-128"/>
                <a:ea typeface="Meiryo UI" panose="020B0604030504040204" pitchFamily="50" charset="-128"/>
              </a:rPr>
              <a:t>7</a:t>
            </a:r>
            <a:r>
              <a:rPr kumimoji="1" lang="ja-JP" altLang="en-US" sz="1000" dirty="0">
                <a:latin typeface="Meiryo UI" panose="020B0604030504040204" pitchFamily="50" charset="-128"/>
                <a:ea typeface="Meiryo UI" panose="020B0604030504040204" pitchFamily="50" charset="-128"/>
              </a:rPr>
              <a:t>８％</a:t>
            </a:r>
          </a:p>
        </p:txBody>
      </p:sp>
      <p:sp>
        <p:nvSpPr>
          <p:cNvPr id="153" name="正方形/長方形 152"/>
          <p:cNvSpPr/>
          <p:nvPr/>
        </p:nvSpPr>
        <p:spPr>
          <a:xfrm>
            <a:off x="3706444" y="3514655"/>
            <a:ext cx="914400" cy="26166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dirty="0">
                <a:latin typeface="Meiryo UI" panose="020B0604030504040204" pitchFamily="50" charset="-128"/>
                <a:ea typeface="Meiryo UI" panose="020B0604030504040204" pitchFamily="50" charset="-128"/>
              </a:rPr>
              <a:t>８３</a:t>
            </a:r>
            <a:r>
              <a:rPr kumimoji="1" lang="ja-JP" altLang="en-US" sz="1000" dirty="0">
                <a:latin typeface="Meiryo UI" panose="020B0604030504040204" pitchFamily="50" charset="-128"/>
                <a:ea typeface="Meiryo UI" panose="020B0604030504040204" pitchFamily="50" charset="-128"/>
              </a:rPr>
              <a:t>％</a:t>
            </a:r>
          </a:p>
        </p:txBody>
      </p:sp>
      <p:sp>
        <p:nvSpPr>
          <p:cNvPr id="154" name="正方形/長方形 153"/>
          <p:cNvSpPr/>
          <p:nvPr/>
        </p:nvSpPr>
        <p:spPr>
          <a:xfrm>
            <a:off x="5132783" y="3481738"/>
            <a:ext cx="914400" cy="2348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dirty="0">
                <a:latin typeface="Meiryo UI" panose="020B0604030504040204" pitchFamily="50" charset="-128"/>
                <a:ea typeface="Meiryo UI" panose="020B0604030504040204" pitchFamily="50" charset="-128"/>
              </a:rPr>
              <a:t>８９</a:t>
            </a:r>
            <a:r>
              <a:rPr kumimoji="1" lang="ja-JP" altLang="en-US" sz="1000" dirty="0">
                <a:latin typeface="Meiryo UI" panose="020B0604030504040204" pitchFamily="50" charset="-128"/>
                <a:ea typeface="Meiryo UI" panose="020B0604030504040204" pitchFamily="50" charset="-128"/>
              </a:rPr>
              <a:t>％</a:t>
            </a:r>
          </a:p>
        </p:txBody>
      </p:sp>
      <p:sp>
        <p:nvSpPr>
          <p:cNvPr id="155" name="正方形/長方形 154"/>
          <p:cNvSpPr/>
          <p:nvPr/>
        </p:nvSpPr>
        <p:spPr>
          <a:xfrm>
            <a:off x="1356044" y="4747461"/>
            <a:ext cx="615149" cy="515325"/>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耐震性満たす</a:t>
            </a:r>
          </a:p>
        </p:txBody>
      </p:sp>
      <p:sp>
        <p:nvSpPr>
          <p:cNvPr id="156" name="正方形/長方形 155"/>
          <p:cNvSpPr/>
          <p:nvPr/>
        </p:nvSpPr>
        <p:spPr>
          <a:xfrm>
            <a:off x="1356044" y="5335528"/>
            <a:ext cx="615149" cy="35566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耐震性不十分</a:t>
            </a:r>
          </a:p>
        </p:txBody>
      </p:sp>
      <p:sp>
        <p:nvSpPr>
          <p:cNvPr id="157" name="正方形/長方形 156"/>
          <p:cNvSpPr/>
          <p:nvPr/>
        </p:nvSpPr>
        <p:spPr>
          <a:xfrm>
            <a:off x="4862118" y="2966841"/>
            <a:ext cx="1011896" cy="3403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住宅総数</a:t>
            </a:r>
            <a:endParaRPr kumimoji="1"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398</a:t>
            </a:r>
            <a:r>
              <a:rPr lang="ja-JP" altLang="en-US" sz="1000" dirty="0">
                <a:latin typeface="Meiryo UI" panose="020B0604030504040204" pitchFamily="50" charset="-128"/>
                <a:ea typeface="Meiryo UI" panose="020B0604030504040204" pitchFamily="50" charset="-128"/>
              </a:rPr>
              <a:t>万戸）</a:t>
            </a:r>
            <a:endParaRPr kumimoji="1" lang="ja-JP" altLang="en-US" sz="1000" dirty="0">
              <a:latin typeface="Meiryo UI" panose="020B0604030504040204" pitchFamily="50" charset="-128"/>
              <a:ea typeface="Meiryo UI" panose="020B0604030504040204" pitchFamily="50" charset="-128"/>
            </a:endParaRPr>
          </a:p>
        </p:txBody>
      </p:sp>
      <p:sp>
        <p:nvSpPr>
          <p:cNvPr id="158" name="正方形/長方形 157"/>
          <p:cNvSpPr/>
          <p:nvPr/>
        </p:nvSpPr>
        <p:spPr>
          <a:xfrm>
            <a:off x="709570" y="6284704"/>
            <a:ext cx="5337613" cy="3755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出典：　住宅・土地統計調査（総務省）から推計　大阪府耐震改修促進計画（令和</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月改定）より抜粋</a:t>
            </a:r>
          </a:p>
        </p:txBody>
      </p:sp>
      <p:pic>
        <p:nvPicPr>
          <p:cNvPr id="17" name="図 16"/>
          <p:cNvPicPr>
            <a:picLocks noChangeAspect="1"/>
          </p:cNvPicPr>
          <p:nvPr/>
        </p:nvPicPr>
        <p:blipFill>
          <a:blip r:embed="rId4"/>
          <a:stretch>
            <a:fillRect/>
          </a:stretch>
        </p:blipFill>
        <p:spPr>
          <a:xfrm>
            <a:off x="6547563" y="2496928"/>
            <a:ext cx="1852250" cy="2502161"/>
          </a:xfrm>
          <a:prstGeom prst="rect">
            <a:avLst/>
          </a:prstGeom>
        </p:spPr>
      </p:pic>
      <p:sp>
        <p:nvSpPr>
          <p:cNvPr id="18" name="正方形/長方形 17"/>
          <p:cNvSpPr/>
          <p:nvPr/>
        </p:nvSpPr>
        <p:spPr>
          <a:xfrm>
            <a:off x="4767577" y="2833846"/>
            <a:ext cx="1279606" cy="34082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flipV="1">
            <a:off x="6104025" y="3628944"/>
            <a:ext cx="396244" cy="201853"/>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72" name="正方形/長方形 171"/>
          <p:cNvSpPr/>
          <p:nvPr/>
        </p:nvSpPr>
        <p:spPr>
          <a:xfrm>
            <a:off x="6580269" y="2471037"/>
            <a:ext cx="1838743" cy="249527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6</a:t>
            </a:fld>
            <a:endParaRPr lang="ja-JP" altLang="en-US" sz="1600" dirty="0">
              <a:solidFill>
                <a:schemeClr val="tx1"/>
              </a:solidFill>
            </a:endParaRPr>
          </a:p>
        </p:txBody>
      </p:sp>
      <p:sp>
        <p:nvSpPr>
          <p:cNvPr id="32" name="正方形/長方形 31"/>
          <p:cNvSpPr/>
          <p:nvPr/>
        </p:nvSpPr>
        <p:spPr>
          <a:xfrm>
            <a:off x="0" y="0"/>
            <a:ext cx="9144000" cy="425003"/>
          </a:xfrm>
          <a:prstGeom prst="rect">
            <a:avLst/>
          </a:prstGeom>
          <a:gradFill>
            <a:gsLst>
              <a:gs pos="0">
                <a:schemeClr val="accent1">
                  <a:lumMod val="5000"/>
                  <a:lumOff val="95000"/>
                </a:schemeClr>
              </a:gs>
              <a:gs pos="75000">
                <a:srgbClr val="FF66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latin typeface="Meiryo UI" panose="020B0604030504040204" pitchFamily="50" charset="-128"/>
                <a:ea typeface="Meiryo UI" panose="020B0604030504040204" pitchFamily="50" charset="-128"/>
              </a:rPr>
              <a:t>大阪府が実施してきた施策の効果検証について</a:t>
            </a:r>
          </a:p>
        </p:txBody>
      </p:sp>
      <p:sp>
        <p:nvSpPr>
          <p:cNvPr id="33" name="角丸四角形 32"/>
          <p:cNvSpPr/>
          <p:nvPr/>
        </p:nvSpPr>
        <p:spPr>
          <a:xfrm>
            <a:off x="80581" y="490635"/>
            <a:ext cx="3173159" cy="254714"/>
          </a:xfrm>
          <a:prstGeom prst="roundRect">
            <a:avLst>
              <a:gd name="adj" fmla="val 20973"/>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Meiryo UI" panose="020B0604030504040204" pitchFamily="50" charset="-128"/>
                <a:ea typeface="Meiryo UI" panose="020B0604030504040204" pitchFamily="50" charset="-128"/>
              </a:rPr>
              <a:t>効果検証の対象とする対策の進捗状況</a:t>
            </a:r>
          </a:p>
        </p:txBody>
      </p:sp>
      <p:sp>
        <p:nvSpPr>
          <p:cNvPr id="34" name="正方形/長方形 33">
            <a:extLst>
              <a:ext uri="{FF2B5EF4-FFF2-40B4-BE49-F238E27FC236}">
                <a16:creationId xmlns:a16="http://schemas.microsoft.com/office/drawing/2014/main" id="{5CD9B368-C136-439B-8117-D2DDBBB1E921}"/>
              </a:ext>
            </a:extLst>
          </p:cNvPr>
          <p:cNvSpPr/>
          <p:nvPr/>
        </p:nvSpPr>
        <p:spPr>
          <a:xfrm>
            <a:off x="8038181" y="85837"/>
            <a:ext cx="997869" cy="293242"/>
          </a:xfrm>
          <a:prstGeom prst="rect">
            <a:avLst/>
          </a:prstGeom>
          <a:solidFill>
            <a:schemeClr val="bg1"/>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rgbClr val="FF0000"/>
                </a:solidFill>
                <a:latin typeface="Meiryo UI" panose="020B0604030504040204" pitchFamily="50" charset="-128"/>
                <a:ea typeface="Meiryo UI" panose="020B0604030504040204" pitchFamily="50" charset="-128"/>
              </a:rPr>
              <a:t>再　掲</a:t>
            </a:r>
          </a:p>
        </p:txBody>
      </p:sp>
    </p:spTree>
    <p:extLst>
      <p:ext uri="{BB962C8B-B14F-4D97-AF65-F5344CB8AC3E}">
        <p14:creationId xmlns:p14="http://schemas.microsoft.com/office/powerpoint/2010/main" val="31796683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FF"/>
        </a:solidFill>
        <a:ln w="19050">
          <a:solidFill>
            <a:srgbClr val="FF00FF"/>
          </a:solidFill>
          <a:prstDash val="solid"/>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8655</TotalTime>
  <Words>1432</Words>
  <PresentationFormat>画面に合わせる (4:3)</PresentationFormat>
  <Paragraphs>194</Paragraphs>
  <Slides>7</Slides>
  <Notes>4</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7" baseType="lpstr">
      <vt:lpstr>BIZ UDPゴシック</vt:lpstr>
      <vt:lpstr>Meiryo UI</vt:lpstr>
      <vt:lpstr>UD デジタル 教科書体 NK-R</vt:lpstr>
      <vt:lpstr>游ゴシック</vt:lpstr>
      <vt:lpstr>Arial</vt:lpstr>
      <vt:lpstr>Calibri</vt:lpstr>
      <vt:lpstr>Calibri Light</vt:lpstr>
      <vt:lpstr>Century</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2023-12-14T04:05:40Z</cp:lastPrinted>
  <dcterms:created xsi:type="dcterms:W3CDTF">2023-04-14T08:08:46Z</dcterms:created>
  <dcterms:modified xsi:type="dcterms:W3CDTF">2023-12-14T07:20:32Z</dcterms:modified>
</cp:coreProperties>
</file>