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905" r:id="rId2"/>
    <p:sldId id="277" r:id="rId3"/>
    <p:sldId id="271" r:id="rId4"/>
    <p:sldId id="279" r:id="rId5"/>
    <p:sldId id="280" r:id="rId6"/>
    <p:sldId id="906" r:id="rId7"/>
    <p:sldId id="275" r:id="rId8"/>
    <p:sldId id="274" r:id="rId9"/>
    <p:sldId id="273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DE557C-268C-4DEC-969E-95CC65BA5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04DF42-5CA2-49CA-9090-D0CEC6A7D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89F2AE-96EC-45B0-9D81-2DFC5600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D110D-0699-4B8E-9AE3-9E09685A6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842A94-F8BF-4CE4-BD4D-5D26ACAC0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9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0B531-BD64-4D31-83C4-F388BFAAA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A2CF03-AD33-4E2F-BD0A-49AC92D38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D60FE-AF9B-4012-9C61-93201F70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725BE9-4FEC-4D8D-8F6B-5097A10F6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ED59E-A095-46D2-A2BC-7AD63925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14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8FE8F53-9B2A-484D-9C59-32A5B7EFA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74E6CB-2843-4234-8698-F877B882C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37FD18-EDDB-4508-8F09-5D90A071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224F50-3DD8-4FFA-BA5D-D93F3D6A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ADD886-B7AA-4D33-AD18-8570F95A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16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21F1A-48E4-4172-AE44-F73A51DB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7DC0FC-BEE2-4E1D-91F3-4C6711F45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6661F-85A6-4460-A04B-F0A6C9F0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E4FF5D-F838-4FB9-B386-D6E0E9993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5C916B-EDAF-4030-BA12-F8C851E6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82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2AA106-5CD2-47B0-A2F4-E363E732D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368EB9-6B10-4A02-881F-245AF3727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A54866-5F61-4D14-A5D5-FEE10FBE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31C71-9B4A-49EC-A6BC-7E26275E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9B9656-36FA-41C8-A00C-A813FD18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9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E8897-054D-4851-A7AC-B7B64FEF3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B89DDB-EDA4-40CF-A222-23D1C8D1C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64B410-FFFE-456F-B2B6-BF4D8EC17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7F2885-F84D-4334-8DF6-D8E66B65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D9B468-C0C4-4730-A21A-A4A6B2B9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CFE8C2-E579-4D53-81F7-BC9B5033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9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F51D58-D2FB-4B18-924E-A418FA30B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D7355C-DC6D-49E2-B184-785DB8051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00537A-ADDF-44CC-A09B-282F01AA3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535529-2206-4513-9119-84CA763EA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143762-5837-4892-9911-001B3EA9A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A9185C-7104-45B7-857F-42957B5FA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1BAE4D6-98EB-4ADB-B4EE-17AB9EE2E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564B26-DC88-4A7C-95DF-07613595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EF1B4-8F4D-4D05-A296-E8222382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3D6A89-E1B8-4F4D-940F-7F1AF6D6F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6AEB79-1B47-4FF7-9328-6375228A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5F6529-8913-4191-8B29-2E5BDC70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85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EB5BDEA-E08E-47B5-9EA4-8D26018D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126008-56E5-4E33-A03B-19D0889D2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794F1E-4416-4189-91EF-623B036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EF9A9-82FD-429F-A49F-253DBA365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31BC92-07FA-4F78-BE8B-41553248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D16D663-25DC-4D4E-A307-80F9E6A45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2B7ED1-040C-4CA9-9E35-BFE93074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AA6AD6-FDE7-4715-A0C6-494F2BBFC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73288-F1E0-49D2-B090-1621BD638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25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57DF4D-60DA-49BC-A5F3-C217A730C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FA9BBFC-8C3D-45C5-919B-A3295DD58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1A6E2AB-AA1A-429E-854A-BBDCDCEA7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34D7DB-368F-4A87-A9DF-232A90C7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11AA59-EAF2-4346-B743-A871E080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9CF6E3-5498-4505-9DCC-F2F098EE4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7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F927079-E682-4FAF-9746-E0191416D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2DD731-5752-4A4B-AEFE-7B6474DC8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48208B-99D8-4C52-9384-9AF44FF6A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EE9F-28ED-48F8-8389-A6813D8FF8D2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F11C39-9868-441C-9638-D065304B4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90010D-03C1-48A1-BF07-A95963900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0B04D-50DF-4A0C-92B8-5CDA8FD37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62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4222DFB-C91A-4DB7-8EED-258B299BE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32" y="245796"/>
            <a:ext cx="11735817" cy="601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5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485EB9-9859-43B7-BAC4-D25DF437CA73}"/>
              </a:ext>
            </a:extLst>
          </p:cNvPr>
          <p:cNvSpPr>
            <a:spLocks/>
          </p:cNvSpPr>
          <p:nvPr/>
        </p:nvSpPr>
        <p:spPr>
          <a:xfrm>
            <a:off x="0" y="505487"/>
            <a:ext cx="12193200" cy="66059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mpd="dbl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7128E0-B3BA-49D6-AA57-8372AACA12D7}"/>
              </a:ext>
            </a:extLst>
          </p:cNvPr>
          <p:cNvCxnSpPr>
            <a:cxnSpLocks/>
          </p:cNvCxnSpPr>
          <p:nvPr/>
        </p:nvCxnSpPr>
        <p:spPr>
          <a:xfrm>
            <a:off x="0" y="505487"/>
            <a:ext cx="12193200" cy="0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EBBDE7-5EA6-4A01-8F37-AD221C404DB6}"/>
              </a:ext>
            </a:extLst>
          </p:cNvPr>
          <p:cNvSpPr/>
          <p:nvPr/>
        </p:nvSpPr>
        <p:spPr>
          <a:xfrm>
            <a:off x="326306" y="633037"/>
            <a:ext cx="9015814" cy="515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議論対象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3B3A6C-F002-4481-A47F-FECFA11980B1}"/>
              </a:ext>
            </a:extLst>
          </p:cNvPr>
          <p:cNvSpPr txBox="1"/>
          <p:nvPr/>
        </p:nvSpPr>
        <p:spPr>
          <a:xfrm>
            <a:off x="326305" y="292754"/>
            <a:ext cx="66115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住生活審議会 住生活基本計画推進部会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スライド番号プレースホルダー 2">
            <a:extLst>
              <a:ext uri="{FF2B5EF4-FFF2-40B4-BE49-F238E27FC236}">
                <a16:creationId xmlns:a16="http://schemas.microsoft.com/office/drawing/2014/main" id="{A993F879-6D55-4844-8022-6AF32216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801615" y="6597352"/>
            <a:ext cx="338138" cy="260648"/>
          </a:xfrm>
        </p:spPr>
        <p:txBody>
          <a:bodyPr/>
          <a:lstStyle/>
          <a:p>
            <a:pPr marL="0" marR="0" lvl="0" indent="0" algn="r" defTabSz="914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6D242B-6A52-4C5C-AF40-54B5FB6D04E5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r" defTabSz="9142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9B1E3CB-8A06-4722-9968-D9A63BD66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77" y="1166083"/>
            <a:ext cx="11510246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77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287D5D8-93AA-4882-B2C1-E7817E4DF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884"/>
            <a:ext cx="12192000" cy="664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41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438865D-644D-4801-A375-B8721B98F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884"/>
            <a:ext cx="12192000" cy="664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9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A4DCD53-A60F-4A93-BC58-67CF1E4FE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884"/>
            <a:ext cx="12192000" cy="664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7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C42F2DD-8A4E-4D6E-9F4E-7C7550B05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399"/>
            <a:ext cx="12192000" cy="671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31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113F6C9-E938-4C57-A6EA-7A61D48DD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399"/>
            <a:ext cx="12192000" cy="671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9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5FE3C654-62A4-4F20-9B22-06AD9AADEC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399"/>
            <a:ext cx="12192000" cy="671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96951D6-0F7A-49A3-9420-0770EFA12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399"/>
            <a:ext cx="12192000" cy="671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2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4046</TotalTime>
  <Words>13</Words>
  <PresentationFormat>ワイド画面</PresentationFormat>
  <Paragraphs>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2024-07-25T01:40:35Z</cp:lastPrinted>
  <dcterms:created xsi:type="dcterms:W3CDTF">2024-06-19T07:35:43Z</dcterms:created>
  <dcterms:modified xsi:type="dcterms:W3CDTF">2024-09-12T08:25:50Z</dcterms:modified>
</cp:coreProperties>
</file>