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83F85-FCCE-4B54-987D-658465093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FF62FAF-DE92-4EBD-9340-D77961A095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4814DD-D9C4-47F7-99F9-8E178CE83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677DF-2AAE-4D44-8E05-97453D335F29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9F8488-68E1-4786-94ED-816B5EB25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64351A-2A44-48A5-8C31-ACCB86642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3B1CE-5254-4F62-BA09-B25FE397F6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951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0D69D9-85A5-49DC-94AB-4D2F50884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C47EF98-B8AF-40AE-A7C5-C8DFCDDB9E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F8D046-5F83-4C6D-8F21-215A6C666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677DF-2AAE-4D44-8E05-97453D335F29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567DEA-FBBB-418E-9262-E36BA0C0C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7EEEF3-3E60-44DE-B6B9-ACAF91061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3B1CE-5254-4F62-BA09-B25FE397F6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9407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DC29E38-940F-430F-BB0F-1A456BDE4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E738B4C-0B3B-4FB3-BB0F-D582CCCF8E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9FD1D9-03F3-4656-B94B-05AD592D0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677DF-2AAE-4D44-8E05-97453D335F29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EB6372-4635-492E-B4A0-7B00644B3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E861D6-5339-4F19-998F-8040D425A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3B1CE-5254-4F62-BA09-B25FE397F6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985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BE00AB-7984-41CB-B809-29ED4F622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F731829-3D07-414C-8DAE-A83C93E95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155F3F-6210-4157-90EA-5460EE730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677DF-2AAE-4D44-8E05-97453D335F29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0D3886-66BD-42AD-B97B-3825AC944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78DECE-315F-4DA6-93B8-D518E8E6A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3B1CE-5254-4F62-BA09-B25FE397F6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610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01537-7A3B-4B40-AFF7-C8FDCCD4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1A637BA-22F7-4F91-B4FA-5E93549C39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88099A-43CC-42B4-82F3-FB918F739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677DF-2AAE-4D44-8E05-97453D335F29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8D7307-2F46-4241-926D-593B96DA2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4152D9-F00D-43A7-AECB-EE4B1703A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3B1CE-5254-4F62-BA09-B25FE397F6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121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351F47-F382-42BB-AC07-FF04DDE9C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5AF5CEC-BAFE-4DBF-B461-D3CA3675F0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B7E7AC1-79FE-40EC-B44A-499258711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CF09FD-7006-469F-8D39-533462462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677DF-2AAE-4D44-8E05-97453D335F29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E26A543-E5F3-4665-BD40-2BC994CE3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8795D9-3048-444C-8F79-626CA0DAC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3B1CE-5254-4F62-BA09-B25FE397F6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75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C2A854-98CF-433F-BBCF-536F6C6BB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ABADE4A-0299-49ED-8B20-D081E7D97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70B465F-4764-48B1-976A-196505032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2D0841B-F5D4-4FC2-8575-83D915E34A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B2904CD-0E7D-4D92-9F4E-5B3B51F8C4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5861752-8256-4526-83DE-F66DBF58A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677DF-2AAE-4D44-8E05-97453D335F29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8A5C4DB-34C9-4403-9D69-F838DF067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FAF2DF9-C5C5-4C5C-AE94-7B35110C4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3B1CE-5254-4F62-BA09-B25FE397F6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723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9F4454-268C-4D99-A4A4-5736F1046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7539525-FCA1-4FA1-AECE-6B01329CD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677DF-2AAE-4D44-8E05-97453D335F29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7ED9592-3BCA-4B01-BD25-B921ED746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A1C34D9-BD08-4A4B-9007-2672029D3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3B1CE-5254-4F62-BA09-B25FE397F6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8613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E2A5482-4A28-4074-B4DB-E4BB692D7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677DF-2AAE-4D44-8E05-97453D335F29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EFE20CB-129C-49A6-BFB0-5A2CE5A54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5F2750E-DA3D-48E4-AA77-EEE9C61FB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3B1CE-5254-4F62-BA09-B25FE397F6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257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8DB42D-C048-44DE-AFDD-D3201B495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B31004-6F8E-4AFD-B254-FFC21CDFD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65CCF1F-E9C0-46C4-B1F6-A595DA0555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A4DE42-1142-4512-A0A9-FC2447A08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677DF-2AAE-4D44-8E05-97453D335F29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A1573C-0DF8-42D5-B0B1-0C581A8E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77E0F13-6DBA-4901-A409-49DB114CF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3B1CE-5254-4F62-BA09-B25FE397F6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588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AAC879-A441-4B99-B540-C7CDF4776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8A6E372-2315-4619-BECA-D53618A379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3665894-B28E-4F55-A49A-223C85832D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D52A96B-7AF2-4FFF-BBB5-15DE3D4C6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677DF-2AAE-4D44-8E05-97453D335F29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976A3F8-2C54-4AD6-8EC8-8C86712D2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0616A66-98B9-4768-9CDC-9F6535D41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3B1CE-5254-4F62-BA09-B25FE397F6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606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74D7555-DE81-4DE9-8C18-F905AE452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6BBD495-E8FF-4F25-9156-407AD2AB0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09E0B9-0BE2-47D8-9C44-34CE6AE953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677DF-2AAE-4D44-8E05-97453D335F29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D849DF-AA01-43FD-AFD6-AA5D6AA687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BB5D8C-9126-4119-BF96-1055965963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3B1CE-5254-4F62-BA09-B25FE397F6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582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1">
            <a:extLst>
              <a:ext uri="{FF2B5EF4-FFF2-40B4-BE49-F238E27FC236}">
                <a16:creationId xmlns:a16="http://schemas.microsoft.com/office/drawing/2014/main" id="{CB723B74-18D5-4787-A1DF-A37CF9BBD312}"/>
              </a:ext>
            </a:extLst>
          </p:cNvPr>
          <p:cNvSpPr txBox="1"/>
          <p:nvPr/>
        </p:nvSpPr>
        <p:spPr>
          <a:xfrm>
            <a:off x="8372723" y="97085"/>
            <a:ext cx="3663709" cy="459658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wrap="non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ja-JP" altLang="en-US" sz="1200" kern="0" spc="-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令和６年３月</a:t>
            </a:r>
            <a:r>
              <a:rPr lang="en-US" altLang="ja-JP" sz="1200" kern="0" spc="-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15</a:t>
            </a:r>
            <a:r>
              <a:rPr lang="ja-JP" altLang="en-US" sz="1200" kern="0" spc="-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</a:t>
            </a:r>
            <a:r>
              <a:rPr lang="ja-JP" altLang="en-US" sz="1200" kern="0" spc="-100" baseline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開催</a:t>
            </a:r>
            <a:endParaRPr lang="en-US" altLang="ja-JP" sz="1200" kern="0" spc="-100" baseline="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dist">
              <a:spcAft>
                <a:spcPts val="0"/>
              </a:spcAft>
            </a:pPr>
            <a:r>
              <a:rPr lang="ja-JP" sz="12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第</a:t>
            </a: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４</a:t>
            </a:r>
            <a:r>
              <a:rPr lang="ja-JP" sz="12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回大阪府医療審議会働き方改革部会　</a:t>
            </a: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参考</a:t>
            </a:r>
            <a:r>
              <a:rPr lang="ja-JP" sz="12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資料</a:t>
            </a: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２</a:t>
            </a:r>
            <a:endParaRPr lang="ja-JP" sz="12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6" name="テキスト ボックス 1">
            <a:extLst>
              <a:ext uri="{FF2B5EF4-FFF2-40B4-BE49-F238E27FC236}">
                <a16:creationId xmlns:a16="http://schemas.microsoft.com/office/drawing/2014/main" id="{4992A3F2-5767-410E-9289-1FE35E8CFE24}"/>
              </a:ext>
            </a:extLst>
          </p:cNvPr>
          <p:cNvSpPr txBox="1"/>
          <p:nvPr/>
        </p:nvSpPr>
        <p:spPr>
          <a:xfrm>
            <a:off x="394915" y="657969"/>
            <a:ext cx="11402170" cy="5758733"/>
          </a:xfrm>
          <a:prstGeom prst="rect">
            <a:avLst/>
          </a:prstGeom>
          <a:solidFill>
            <a:schemeClr val="lt1"/>
          </a:solidFill>
          <a:ln w="76200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4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医療機関</a:t>
            </a:r>
            <a:r>
              <a:rPr kumimoji="1" lang="ja-JP" altLang="en-US" sz="2400" b="1" i="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勤務環境評価センターの評価体系</a:t>
            </a:r>
            <a:endParaRPr kumimoji="1" lang="en-US" altLang="ja-JP" sz="2400" b="1" i="0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2400" b="1" i="0" u="none" baseline="0" dirty="0">
              <a:solidFill>
                <a:schemeClr val="dk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r>
              <a:rPr kumimoji="1" lang="en-US" altLang="ja-JP" sz="2400" b="1" i="0" u="none" baseline="0" dirty="0">
                <a:solidFill>
                  <a:schemeClr val="dk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 </a:t>
            </a:r>
            <a:r>
              <a:rPr kumimoji="1" lang="ja-JP" altLang="ja-JP" sz="2400" i="0" u="none" dirty="0">
                <a:solidFill>
                  <a:schemeClr val="dk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労働関係法令及び医療法に規定された事項に係る項目（必須項目）をすべて満たし</a:t>
            </a:r>
            <a:r>
              <a:rPr kumimoji="1" lang="ja-JP" altLang="en-US" sz="2400" i="0" u="none" dirty="0">
                <a:solidFill>
                  <a:schemeClr val="dk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ている場合は、指定の要件を満たしています。</a:t>
            </a:r>
            <a:endParaRPr kumimoji="1" lang="en-US" altLang="ja-JP" sz="2400" i="0" u="none" dirty="0">
              <a:solidFill>
                <a:schemeClr val="dk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>
              <a:lnSpc>
                <a:spcPts val="1000"/>
              </a:lnSpc>
            </a:pPr>
            <a:endParaRPr kumimoji="1" lang="en-US" altLang="ja-JP" sz="2400" b="1" i="0" u="none" dirty="0">
              <a:solidFill>
                <a:schemeClr val="dk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r>
              <a:rPr kumimoji="1" lang="ja-JP" altLang="en-US" sz="2400" b="1" i="0" u="none" dirty="0">
                <a:solidFill>
                  <a:schemeClr val="dk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1" lang="ja-JP" altLang="en-US" sz="1600" b="0" i="0" u="none" dirty="0">
                <a:solidFill>
                  <a:schemeClr val="dk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その上で、医療機関勤務環境評価センターの評価は、</a:t>
            </a:r>
            <a:r>
              <a:rPr kumimoji="1" lang="ja-JP" altLang="en-US" sz="1600" i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労務管理体制や労働時間短縮に向けた取組、労働時間の実績を踏まえて全体評価が行われます。</a:t>
            </a:r>
            <a:endParaRPr kumimoji="1" lang="en-US" altLang="ja-JP" sz="1600" i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i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この全体評価は、評価項目の達成状況に応じて以下の定型的な文言で表現されます。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56D1849F-C732-462E-9064-8C8D265BE9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859" y="3101008"/>
            <a:ext cx="11107972" cy="2981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5780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116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塚本　耕平</dc:creator>
  <cp:lastModifiedBy>塚本　耕平</cp:lastModifiedBy>
  <cp:revision>10</cp:revision>
  <cp:lastPrinted>2024-02-27T08:22:12Z</cp:lastPrinted>
  <dcterms:created xsi:type="dcterms:W3CDTF">2023-12-01T10:58:02Z</dcterms:created>
  <dcterms:modified xsi:type="dcterms:W3CDTF">2024-03-01T10:06:46Z</dcterms:modified>
</cp:coreProperties>
</file>