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activeX/activeX1.xml" ContentType="application/vnd.ms-office.activeX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removePersonalInfoOnSave="1">
  <p:sldMasterIdLst>
    <p:sldMasterId id="2147483768" r:id="rId4"/>
  </p:sldMasterIdLst>
  <p:notesMasterIdLst>
    <p:notesMasterId r:id="rId11"/>
  </p:notesMasterIdLst>
  <p:handoutMasterIdLst>
    <p:handoutMasterId r:id="rId12"/>
  </p:handoutMasterIdLst>
  <p:sldIdLst>
    <p:sldId id="5196" r:id="rId5"/>
    <p:sldId id="5231" r:id="rId6"/>
    <p:sldId id="5235" r:id="rId7"/>
    <p:sldId id="5233" r:id="rId8"/>
    <p:sldId id="5232" r:id="rId9"/>
    <p:sldId id="5234" r:id="rId10"/>
  </p:sldIdLst>
  <p:sldSz cx="12192000" cy="6858000"/>
  <p:notesSz cx="6807200" cy="9939338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Calibri"/>
        <a:ea typeface="Calibri"/>
        <a:cs typeface="Calibri"/>
        <a:sym typeface="Calibri"/>
      </a:defRPr>
    </a:lvl1pPr>
    <a:lvl2pPr marL="0" marR="0" indent="457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Calibri"/>
        <a:ea typeface="Calibri"/>
        <a:cs typeface="Calibri"/>
        <a:sym typeface="Calibri"/>
      </a:defRPr>
    </a:lvl2pPr>
    <a:lvl3pPr marL="0" marR="0" indent="914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Calibri"/>
        <a:ea typeface="Calibri"/>
        <a:cs typeface="Calibri"/>
        <a:sym typeface="Calibri"/>
      </a:defRPr>
    </a:lvl3pPr>
    <a:lvl4pPr marL="0" marR="0" indent="1371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Calibri"/>
        <a:ea typeface="Calibri"/>
        <a:cs typeface="Calibri"/>
        <a:sym typeface="Calibri"/>
      </a:defRPr>
    </a:lvl4pPr>
    <a:lvl5pPr marL="0" marR="0" indent="18288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Calibri"/>
        <a:ea typeface="Calibri"/>
        <a:cs typeface="Calibri"/>
        <a:sym typeface="Calibri"/>
      </a:defRPr>
    </a:lvl5pPr>
    <a:lvl6pPr marL="0" marR="0" indent="22860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Calibri"/>
        <a:ea typeface="Calibri"/>
        <a:cs typeface="Calibri"/>
        <a:sym typeface="Calibri"/>
      </a:defRPr>
    </a:lvl6pPr>
    <a:lvl7pPr marL="0" marR="0" indent="2743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Calibri"/>
        <a:ea typeface="Calibri"/>
        <a:cs typeface="Calibri"/>
        <a:sym typeface="Calibri"/>
      </a:defRPr>
    </a:lvl7pPr>
    <a:lvl8pPr marL="0" marR="0" indent="3200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Calibri"/>
        <a:ea typeface="Calibri"/>
        <a:cs typeface="Calibri"/>
        <a:sym typeface="Calibri"/>
      </a:defRPr>
    </a:lvl8pPr>
    <a:lvl9pPr marL="0" marR="0" indent="3657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Calibri"/>
        <a:ea typeface="Calibri"/>
        <a:cs typeface="Calibri"/>
        <a:sym typeface="Calibri"/>
      </a:defRPr>
    </a:lvl9pPr>
  </p:defaultTextStyle>
  <p:extLst>
    <p:ext uri="{521415D9-36F7-43E2-AB2F-B90AF26B5E84}">
      <p14:sectionLst xmlns:p14="http://schemas.microsoft.com/office/powerpoint/2010/main">
        <p14:section name="既定のセクション" id="{4563DE23-C690-4B80-8788-4DC5FCC64F06}">
          <p14:sldIdLst>
            <p14:sldId id="5196"/>
            <p14:sldId id="5231"/>
            <p14:sldId id="5235"/>
            <p14:sldId id="5233"/>
            <p14:sldId id="5232"/>
            <p14:sldId id="5234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作成者" initials="A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66"/>
    <a:srgbClr val="FF0000"/>
    <a:srgbClr val="CCECFF"/>
    <a:srgbClr val="FFE5FF"/>
    <a:srgbClr val="5FC1C7"/>
    <a:srgbClr val="FFEBFF"/>
    <a:srgbClr val="FFF3FF"/>
    <a:srgbClr val="5FC3C1"/>
    <a:srgbClr val="E6E500"/>
    <a:srgbClr val="5DC3C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0DEEF"/>
          </a:solidFill>
        </a:fill>
      </a:tcStyle>
    </a:wholeTbl>
    <a:band2H>
      <a:tcTxStyle/>
      <a:tcStyle>
        <a:tcBdr/>
        <a:fill>
          <a:solidFill>
            <a:srgbClr val="E9EFF7"/>
          </a:solidFill>
        </a:fill>
      </a:tcStyle>
    </a:band2H>
    <a:firstCol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DD4EA"/>
          </a:solidFill>
        </a:fill>
      </a:tcStyle>
    </a:wholeTbl>
    <a:band2H>
      <a:tcTxStyle/>
      <a:tcStyle>
        <a:tcBdr/>
        <a:fill>
          <a:solidFill>
            <a:srgbClr val="E8EBF5"/>
          </a:solidFill>
        </a:fill>
      </a:tcStyle>
    </a:band2H>
    <a:firstCol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5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5"/>
          </a:solidFill>
        </a:fill>
      </a:tcStyle>
    </a:lastRow>
    <a:firstRow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5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ff" i="off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Col>
    <a:lastRow>
      <a:tcTxStyle b="off" i="off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ff" i="off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  <a:tblStyle styleId="{CF821DB8-F4EB-4A41-A1BA-3FCAFE7338EE}" styleName="">
    <a:tblBg/>
    <a:wholeTbl>
      <a:tcTxStyle b="off" i="off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E0E0E0"/>
          </a:solidFill>
        </a:fill>
      </a:tcStyle>
    </a:wholeTbl>
    <a:band2H>
      <a:tcTxStyle/>
      <a:tcStyle>
        <a:tcBdr/>
        <a:fill>
          <a:solidFill>
            <a:srgbClr val="F0F0F0"/>
          </a:solidFill>
        </a:fill>
      </a:tcStyle>
    </a:band2H>
    <a:firstCol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4E2CE"/>
          </a:solidFill>
        </a:fill>
      </a:tcStyle>
    </a:wholeTbl>
    <a:band2H>
      <a:tcTxStyle/>
      <a:tcStyle>
        <a:tcBdr/>
        <a:fill>
          <a:solidFill>
            <a:srgbClr val="EBF1E8"/>
          </a:solidFill>
        </a:fill>
      </a:tcStyle>
    </a:band2H>
    <a:firstCol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5940675A-B579-460E-94D1-54222C63F5DA}" styleName="スタイルなし、表のグリッド線あり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スタイルなし、表のグリッド線なし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9D7B26C5-4107-4FEC-AEDC-1716B250A1EF}" styleName="スタイル (淡色)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BC89EF96-8CEA-46FF-86C4-4CE0E7609802}" styleName="淡色スタイル 3 - アクセント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DA37D80-6434-44D0-A028-1B22A696006F}" styleName="淡色スタイル 3 - アクセント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3C2FFA5D-87B4-456A-9821-1D502468CF0F}" styleName="テーマ スタイル 1 - アクセント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69C7853C-536D-4A76-A0AE-DD22124D55A5}" styleName="テーマ スタイル 1 - アクセント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08FB837D-C827-4EFA-A057-4D05807E0F7C}" styleName="テーマ スタイル 1 - アクセント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7E9639D4-E3E2-4D34-9284-5A2195B3D0D7}" styleName="スタイル (淡色)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1FECB4D8-DB02-4DC6-A0A2-4F2EBAE1DC90}" styleName="中間スタイル 1 - アクセント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10A1B5D5-9B99-4C35-A422-299274C87663}" styleName="中間スタイル 1 - アクセント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FABFCF23-3B69-468F-B69F-88F6DE6A72F2}" styleName="中間スタイル 1 - アクセント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8EC20E35-A176-4012-BC5E-935CFFF8708E}" styleName="スタイル (中間)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93296810-A885-4BE3-A3E7-6D5BEEA58F35}" styleName="中間スタイル 2 - アクセント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F5AB1C69-6EDB-4FF4-983F-18BD219EF322}" styleName="中間スタイル 2 - アクセント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84E427A-3D55-4303-BF80-6455036E1DE7}" styleName="テーマ スタイル 1 - アクセント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775DCB02-9BB8-47FD-8907-85C794F793BA}" styleName="テーマ スタイル 1 - アクセント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7DF18680-E054-41AD-8BC1-D1AEF772440D}" styleName="中間スタイル 2 - アクセント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76600" autoAdjust="0"/>
  </p:normalViewPr>
  <p:slideViewPr>
    <p:cSldViewPr snapToGrid="0">
      <p:cViewPr varScale="1">
        <p:scale>
          <a:sx n="94" d="100"/>
          <a:sy n="94" d="100"/>
        </p:scale>
        <p:origin x="106" y="29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3360"/>
    </p:cViewPr>
  </p:sorterViewPr>
  <p:notesViewPr>
    <p:cSldViewPr snapToGrid="0">
      <p:cViewPr varScale="1">
        <p:scale>
          <a:sx n="51" d="100"/>
          <a:sy n="51" d="100"/>
        </p:scale>
        <p:origin x="2976" y="9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commentAuthors" Target="commentAuthor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handoutMaster" Target="handoutMasters/handoutMaster1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activeX/activeX1.xml><?xml version="1.0" encoding="utf-8"?>
<ax:ocx xmlns:ax="http://schemas.microsoft.com/office/2006/activeX" xmlns:r="http://schemas.openxmlformats.org/officeDocument/2006/relationships" ax:classid="{D9347033-9612-11D1-9D75-00C04FCC8CDC}" ax:persistence="persistPropertyBag">
  <ax:ocxPr ax:name="_cx" ax:value="4004"/>
  <ax:ocxPr ax:name="_cy" ax:value="3872"/>
  <ax:ocxPr ax:name="Style" ax:value="11"/>
  <ax:ocxPr ax:name="SubStyle" ax:value="-1"/>
  <ax:ocxPr ax:name="Validation" ax:value="2"/>
  <ax:ocxPr ax:name="LineWeight" ax:value="3"/>
  <ax:ocxPr ax:name="Direction" ax:value="0"/>
  <ax:ocxPr ax:name="ShowData" ax:value="1"/>
  <ax:ocxPr ax:name="Value" ax:value="https://www.city.osaka.lg.jp/banpakusuishin/page/0000633665.html"/>
  <ax:ocxPr ax:name="ForeColor" ax:value="0"/>
  <ax:ocxPr ax:name="BackColor" ax:value="16777215"/>
</ax:ocx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9575" cy="498475"/>
          </a:xfrm>
          <a:prstGeom prst="rect">
            <a:avLst/>
          </a:prstGeom>
        </p:spPr>
        <p:txBody>
          <a:bodyPr vert="horz" lIns="91431" tIns="45715" rIns="91431" bIns="45715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2"/>
          </p:nvPr>
        </p:nvSpPr>
        <p:spPr>
          <a:xfrm>
            <a:off x="0" y="9440863"/>
            <a:ext cx="2949575" cy="498475"/>
          </a:xfrm>
          <a:prstGeom prst="rect">
            <a:avLst/>
          </a:prstGeom>
        </p:spPr>
        <p:txBody>
          <a:bodyPr vert="horz" lIns="91431" tIns="45715" rIns="91431" bIns="45715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3"/>
          </p:nvPr>
        </p:nvSpPr>
        <p:spPr>
          <a:xfrm>
            <a:off x="3856039" y="9440863"/>
            <a:ext cx="2949575" cy="498475"/>
          </a:xfrm>
          <a:prstGeom prst="rect">
            <a:avLst/>
          </a:prstGeom>
        </p:spPr>
        <p:txBody>
          <a:bodyPr vert="horz" lIns="91431" tIns="45715" rIns="91431" bIns="45715" rtlCol="0" anchor="b"/>
          <a:lstStyle>
            <a:lvl1pPr algn="r">
              <a:defRPr sz="1200"/>
            </a:lvl1pPr>
          </a:lstStyle>
          <a:p>
            <a:fld id="{3EA772C1-A1C9-4F17-8B46-F811CBB03C2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618165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9" name="Shape 669"/>
          <p:cNvSpPr>
            <a:spLocks noGrp="1" noRot="1" noChangeAspect="1"/>
          </p:cNvSpPr>
          <p:nvPr>
            <p:ph type="sldImg"/>
          </p:nvPr>
        </p:nvSpPr>
        <p:spPr>
          <a:xfrm>
            <a:off x="92075" y="746125"/>
            <a:ext cx="6623050" cy="3725863"/>
          </a:xfrm>
          <a:prstGeom prst="rect">
            <a:avLst/>
          </a:prstGeom>
        </p:spPr>
        <p:txBody>
          <a:bodyPr lIns="91411" tIns="45705" rIns="91411" bIns="45705"/>
          <a:lstStyle/>
          <a:p>
            <a:endParaRPr/>
          </a:p>
        </p:txBody>
      </p:sp>
      <p:sp>
        <p:nvSpPr>
          <p:cNvPr id="670" name="Shape 670"/>
          <p:cNvSpPr>
            <a:spLocks noGrp="1"/>
          </p:cNvSpPr>
          <p:nvPr>
            <p:ph type="body" sz="quarter" idx="1"/>
          </p:nvPr>
        </p:nvSpPr>
        <p:spPr>
          <a:xfrm>
            <a:off x="907629" y="4721186"/>
            <a:ext cx="4991947" cy="4472702"/>
          </a:xfrm>
          <a:prstGeom prst="rect">
            <a:avLst/>
          </a:prstGeom>
        </p:spPr>
        <p:txBody>
          <a:bodyPr lIns="91411" tIns="45705" rIns="91411" bIns="45705"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latinLnBrk="0">
      <a:defRPr sz="1200">
        <a:latin typeface="+mj-lt"/>
        <a:ea typeface="+mj-ea"/>
        <a:cs typeface="+mj-cs"/>
        <a:sym typeface="游ゴシック"/>
      </a:defRPr>
    </a:lvl1pPr>
    <a:lvl2pPr indent="228600" latinLnBrk="0">
      <a:defRPr sz="1200">
        <a:latin typeface="+mj-lt"/>
        <a:ea typeface="+mj-ea"/>
        <a:cs typeface="+mj-cs"/>
        <a:sym typeface="游ゴシック"/>
      </a:defRPr>
    </a:lvl2pPr>
    <a:lvl3pPr indent="457200" latinLnBrk="0">
      <a:defRPr sz="1200">
        <a:latin typeface="+mj-lt"/>
        <a:ea typeface="+mj-ea"/>
        <a:cs typeface="+mj-cs"/>
        <a:sym typeface="游ゴシック"/>
      </a:defRPr>
    </a:lvl3pPr>
    <a:lvl4pPr indent="685800" latinLnBrk="0">
      <a:defRPr sz="1200">
        <a:latin typeface="+mj-lt"/>
        <a:ea typeface="+mj-ea"/>
        <a:cs typeface="+mj-cs"/>
        <a:sym typeface="游ゴシック"/>
      </a:defRPr>
    </a:lvl4pPr>
    <a:lvl5pPr indent="914400" latinLnBrk="0">
      <a:defRPr sz="1200">
        <a:latin typeface="+mj-lt"/>
        <a:ea typeface="+mj-ea"/>
        <a:cs typeface="+mj-cs"/>
        <a:sym typeface="游ゴシック"/>
      </a:defRPr>
    </a:lvl5pPr>
    <a:lvl6pPr indent="1143000" latinLnBrk="0">
      <a:defRPr sz="1200">
        <a:latin typeface="+mj-lt"/>
        <a:ea typeface="+mj-ea"/>
        <a:cs typeface="+mj-cs"/>
        <a:sym typeface="游ゴシック"/>
      </a:defRPr>
    </a:lvl6pPr>
    <a:lvl7pPr indent="1371600" latinLnBrk="0">
      <a:defRPr sz="1200">
        <a:latin typeface="+mj-lt"/>
        <a:ea typeface="+mj-ea"/>
        <a:cs typeface="+mj-cs"/>
        <a:sym typeface="游ゴシック"/>
      </a:defRPr>
    </a:lvl7pPr>
    <a:lvl8pPr indent="1600200" latinLnBrk="0">
      <a:defRPr sz="1200">
        <a:latin typeface="+mj-lt"/>
        <a:ea typeface="+mj-ea"/>
        <a:cs typeface="+mj-cs"/>
        <a:sym typeface="游ゴシック"/>
      </a:defRPr>
    </a:lvl8pPr>
    <a:lvl9pPr indent="1828800" latinLnBrk="0">
      <a:defRPr sz="1200">
        <a:latin typeface="+mj-lt"/>
        <a:ea typeface="+mj-ea"/>
        <a:cs typeface="+mj-cs"/>
        <a:sym typeface="游ゴシック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92075" y="746125"/>
            <a:ext cx="6623050" cy="3725863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 lIns="91411" tIns="45705" rIns="91411" bIns="45705"/>
          <a:lstStyle/>
          <a:p>
            <a:fld id="{ED46AC97-A672-49CE-B184-0580529B73ED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946920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92075" y="746125"/>
            <a:ext cx="6623050" cy="3725863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 lIns="91411" tIns="45705" rIns="91411" bIns="45705"/>
          <a:lstStyle/>
          <a:p>
            <a:fld id="{ED46AC97-A672-49CE-B184-0580529B73ED}" type="slidenum">
              <a:rPr kumimoji="1" lang="ja-JP" altLang="en-US" smtClean="0"/>
              <a:t>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5363043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92075" y="746125"/>
            <a:ext cx="6623050" cy="3725863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 lIns="91411" tIns="45705" rIns="91411" bIns="45705"/>
          <a:lstStyle/>
          <a:p>
            <a:fld id="{ED46AC97-A672-49CE-B184-0580529B73ED}" type="slidenum">
              <a:rPr kumimoji="1" lang="ja-JP" altLang="en-US" smtClean="0"/>
              <a:t>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8496834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92075" y="746125"/>
            <a:ext cx="6623050" cy="3725863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 lIns="91411" tIns="45705" rIns="91411" bIns="45705"/>
          <a:lstStyle/>
          <a:p>
            <a:fld id="{ED46AC97-A672-49CE-B184-0580529B73ED}" type="slidenum">
              <a:rPr kumimoji="1" lang="ja-JP" altLang="en-US" smtClean="0"/>
              <a:t>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8745182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92075" y="747713"/>
            <a:ext cx="6632575" cy="3730625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 lIns="91539" tIns="45769" rIns="91539" bIns="45769"/>
          <a:lstStyle/>
          <a:p>
            <a:fld id="{ED46AC97-A672-49CE-B184-0580529B73ED}" type="slidenum">
              <a:rPr kumimoji="1" lang="ja-JP" altLang="en-US" smtClean="0"/>
              <a:t>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738422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jpeg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en_R_J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" name="ten_R_J01.png" descr="ten_R_J01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44" name="スライド番号"/>
          <p:cNvSpPr txBox="1">
            <a:spLocks noGrp="1"/>
          </p:cNvSpPr>
          <p:nvPr>
            <p:ph type="sldNum" sz="quarter" idx="2"/>
          </p:nvPr>
        </p:nvSpPr>
        <p:spPr>
          <a:xfrm>
            <a:off x="10948884" y="6291185"/>
            <a:ext cx="404917" cy="495457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</a:lstStyle>
          <a:p>
            <a:fld id="{86CB4B4D-7CA3-9044-876B-883B54F8677D}" type="slidenum">
              <a:rPr lang="en-US" altLang="ja-JP" smtClean="0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23315781"/>
      </p:ext>
    </p:extLst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1_タイトル付きの 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7" name="図 6" descr="図 6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158" name="タイトルテキスト"/>
          <p:cNvSpPr txBox="1">
            <a:spLocks noGrp="1"/>
          </p:cNvSpPr>
          <p:nvPr>
            <p:ph type="title"/>
          </p:nvPr>
        </p:nvSpPr>
        <p:spPr>
          <a:xfrm>
            <a:off x="839787" y="457200"/>
            <a:ext cx="3932239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t>タイトルテキスト</a:t>
            </a:r>
          </a:p>
        </p:txBody>
      </p:sp>
      <p:sp>
        <p:nvSpPr>
          <p:cNvPr id="159" name="本文レベル1…"/>
          <p:cNvSpPr txBox="1">
            <a:spLocks noGrp="1"/>
          </p:cNvSpPr>
          <p:nvPr>
            <p:ph type="body" sz="half" idx="1"/>
          </p:nvPr>
        </p:nvSpPr>
        <p:spPr>
          <a:xfrm>
            <a:off x="5183187" y="987425"/>
            <a:ext cx="6172201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 marL="718457" indent="-261257">
              <a:defRPr sz="3200"/>
            </a:lvl2pPr>
            <a:lvl3pPr marL="1219200" indent="-304800">
              <a:defRPr sz="3200"/>
            </a:lvl3pPr>
            <a:lvl4pPr marL="1737360" indent="-365760">
              <a:defRPr sz="3200"/>
            </a:lvl4pPr>
            <a:lvl5pPr marL="2194560" indent="-365760">
              <a:defRPr sz="3200"/>
            </a:lvl5pPr>
          </a:lstStyle>
          <a:p>
            <a:r>
              <a:t>本文レベル1</a:t>
            </a:r>
          </a:p>
          <a:p>
            <a:pPr lvl="1"/>
            <a:r>
              <a:t>本文レベル2</a:t>
            </a:r>
          </a:p>
          <a:p>
            <a:pPr lvl="2"/>
            <a:r>
              <a:t>本文レベル3</a:t>
            </a:r>
          </a:p>
          <a:p>
            <a:pPr lvl="3"/>
            <a:r>
              <a:t>本文レベル4</a:t>
            </a:r>
          </a:p>
          <a:p>
            <a:pPr lvl="4"/>
            <a:r>
              <a:t>本文レベル5</a:t>
            </a:r>
          </a:p>
        </p:txBody>
      </p:sp>
      <p:sp>
        <p:nvSpPr>
          <p:cNvPr id="160" name="テキスト プレースホルダー 3"/>
          <p:cNvSpPr>
            <a:spLocks noGrp="1"/>
          </p:cNvSpPr>
          <p:nvPr>
            <p:ph type="body" sz="quarter" idx="21"/>
          </p:nvPr>
        </p:nvSpPr>
        <p:spPr>
          <a:xfrm>
            <a:off x="839787" y="2057400"/>
            <a:ext cx="3932238" cy="3811588"/>
          </a:xfrm>
          <a:prstGeom prst="rect">
            <a:avLst/>
          </a:prstGeom>
        </p:spPr>
        <p:txBody>
          <a:bodyPr/>
          <a:lstStyle/>
          <a:p>
            <a:pPr marL="0" indent="0">
              <a:buSzTx/>
              <a:buFontTx/>
              <a:buNone/>
              <a:defRPr sz="1600"/>
            </a:pPr>
            <a:endParaRPr/>
          </a:p>
        </p:txBody>
      </p:sp>
      <p:sp>
        <p:nvSpPr>
          <p:cNvPr id="161" name="スライド番号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188520100"/>
      </p:ext>
    </p:extLst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3_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8" name="図 6" descr="図 6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169" name="タイトルテキスト"/>
          <p:cNvSpPr txBox="1">
            <a:spLocks noGrp="1"/>
          </p:cNvSpPr>
          <p:nvPr>
            <p:ph type="title"/>
          </p:nvPr>
        </p:nvSpPr>
        <p:spPr>
          <a:xfrm>
            <a:off x="839787" y="457200"/>
            <a:ext cx="3932239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t>タイトルテキスト</a:t>
            </a:r>
          </a:p>
        </p:txBody>
      </p:sp>
      <p:sp>
        <p:nvSpPr>
          <p:cNvPr id="170" name="図プレースホルダー 2"/>
          <p:cNvSpPr>
            <a:spLocks noGrp="1"/>
          </p:cNvSpPr>
          <p:nvPr>
            <p:ph type="pic" sz="half" idx="21"/>
          </p:nvPr>
        </p:nvSpPr>
        <p:spPr>
          <a:xfrm>
            <a:off x="5183187" y="987425"/>
            <a:ext cx="6172201" cy="4873625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171" name="本文レベル1…"/>
          <p:cNvSpPr txBox="1">
            <a:spLocks noGrp="1"/>
          </p:cNvSpPr>
          <p:nvPr>
            <p:ph type="body" sz="quarter" idx="1"/>
          </p:nvPr>
        </p:nvSpPr>
        <p:spPr>
          <a:xfrm>
            <a:off x="839787" y="2057400"/>
            <a:ext cx="3932239" cy="3811588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1600"/>
            </a:lvl1pPr>
            <a:lvl2pPr marL="0" indent="457200">
              <a:buSzTx/>
              <a:buFontTx/>
              <a:buNone/>
              <a:defRPr sz="1600"/>
            </a:lvl2pPr>
            <a:lvl3pPr marL="0" indent="914400">
              <a:buSzTx/>
              <a:buFontTx/>
              <a:buNone/>
              <a:defRPr sz="1600"/>
            </a:lvl3pPr>
            <a:lvl4pPr marL="0" indent="1371600">
              <a:buSzTx/>
              <a:buFontTx/>
              <a:buNone/>
              <a:defRPr sz="1600"/>
            </a:lvl4pPr>
            <a:lvl5pPr marL="0" indent="1828800">
              <a:buSzTx/>
              <a:buFontTx/>
              <a:buNone/>
              <a:defRPr sz="1600"/>
            </a:lvl5pPr>
          </a:lstStyle>
          <a:p>
            <a:r>
              <a:t>本文レベル1</a:t>
            </a:r>
          </a:p>
          <a:p>
            <a:pPr lvl="1"/>
            <a:r>
              <a:t>本文レベル2</a:t>
            </a:r>
          </a:p>
          <a:p>
            <a:pPr lvl="2"/>
            <a:r>
              <a:t>本文レベル3</a:t>
            </a:r>
          </a:p>
          <a:p>
            <a:pPr lvl="3"/>
            <a:r>
              <a:t>本文レベル4</a:t>
            </a:r>
          </a:p>
          <a:p>
            <a:pPr lvl="4"/>
            <a:r>
              <a:t>本文レベル5</a:t>
            </a:r>
          </a:p>
        </p:txBody>
      </p:sp>
      <p:sp>
        <p:nvSpPr>
          <p:cNvPr id="172" name="スライド番号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151511738"/>
      </p:ext>
    </p:extLst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1_タイトルと 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9" name="図 6" descr="図 6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180" name="タイトルテキスト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タイトルテキスト</a:t>
            </a:r>
          </a:p>
        </p:txBody>
      </p:sp>
      <p:sp>
        <p:nvSpPr>
          <p:cNvPr id="181" name="本文レベル1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eaVert"/>
          <a:lstStyle/>
          <a:p>
            <a:r>
              <a:t>本文レベル1</a:t>
            </a:r>
          </a:p>
          <a:p>
            <a:pPr lvl="1"/>
            <a:r>
              <a:t>本文レベル2</a:t>
            </a:r>
          </a:p>
          <a:p>
            <a:pPr lvl="2"/>
            <a:r>
              <a:t>本文レベル3</a:t>
            </a:r>
          </a:p>
          <a:p>
            <a:pPr lvl="3"/>
            <a:r>
              <a:t>本文レベル4</a:t>
            </a:r>
          </a:p>
          <a:p>
            <a:pPr lvl="4"/>
            <a:r>
              <a:t>本文レベル5</a:t>
            </a:r>
          </a:p>
        </p:txBody>
      </p:sp>
      <p:sp>
        <p:nvSpPr>
          <p:cNvPr id="182" name="スライド番号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938818652"/>
      </p:ext>
    </p:extLst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3_縦書きタイトルと 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9" name="図 6" descr="図 6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190" name="タイトルテキスト"/>
          <p:cNvSpPr txBox="1">
            <a:spLocks noGrp="1"/>
          </p:cNvSpPr>
          <p:nvPr>
            <p:ph type="title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t>タイトルテキスト</a:t>
            </a:r>
          </a:p>
        </p:txBody>
      </p:sp>
      <p:sp>
        <p:nvSpPr>
          <p:cNvPr id="191" name="本文レベル1…"/>
          <p:cNvSpPr txBox="1">
            <a:spLocks noGrp="1"/>
          </p:cNvSpPr>
          <p:nvPr>
            <p:ph type="body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r>
              <a:t>本文レベル1</a:t>
            </a:r>
          </a:p>
          <a:p>
            <a:pPr lvl="1"/>
            <a:r>
              <a:t>本文レベル2</a:t>
            </a:r>
          </a:p>
          <a:p>
            <a:pPr lvl="2"/>
            <a:r>
              <a:t>本文レベル3</a:t>
            </a:r>
          </a:p>
          <a:p>
            <a:pPr lvl="3"/>
            <a:r>
              <a:t>本文レベル4</a:t>
            </a:r>
          </a:p>
          <a:p>
            <a:pPr lvl="4"/>
            <a:r>
              <a:t>本文レベル5</a:t>
            </a:r>
          </a:p>
        </p:txBody>
      </p:sp>
      <p:sp>
        <p:nvSpPr>
          <p:cNvPr id="192" name="スライド番号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589536040"/>
      </p:ext>
    </p:extLst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2_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9" name="図 9" descr="図 9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 w="12700">
            <a:miter lim="400000"/>
          </a:ln>
        </p:spPr>
      </p:pic>
      <p:pic>
        <p:nvPicPr>
          <p:cNvPr id="200" name="図 10" descr="図 10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15938" y="5979121"/>
            <a:ext cx="630008" cy="799367"/>
          </a:xfrm>
          <a:prstGeom prst="rect">
            <a:avLst/>
          </a:prstGeom>
          <a:ln w="12700">
            <a:miter lim="400000"/>
          </a:ln>
        </p:spPr>
      </p:pic>
      <p:sp>
        <p:nvSpPr>
          <p:cNvPr id="201" name="タイトルテキスト"/>
          <p:cNvSpPr txBox="1">
            <a:spLocks noGrp="1"/>
          </p:cNvSpPr>
          <p:nvPr>
            <p:ph type="title"/>
          </p:nvPr>
        </p:nvSpPr>
        <p:spPr>
          <a:xfrm>
            <a:off x="1524000" y="1122362"/>
            <a:ext cx="9144000" cy="2387601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t>タイトルテキスト</a:t>
            </a:r>
          </a:p>
        </p:txBody>
      </p:sp>
      <p:sp>
        <p:nvSpPr>
          <p:cNvPr id="202" name="本文レベル1…"/>
          <p:cNvSpPr txBox="1">
            <a:spLocks noGrp="1"/>
          </p:cNvSpPr>
          <p:nvPr>
            <p:ph type="body" sz="quarter" idx="1"/>
          </p:nvPr>
        </p:nvSpPr>
        <p:spPr>
          <a:xfrm>
            <a:off x="1524000" y="3602037"/>
            <a:ext cx="9144000" cy="1655763"/>
          </a:xfrm>
          <a:prstGeom prst="rect">
            <a:avLst/>
          </a:prstGeom>
        </p:spPr>
        <p:txBody>
          <a:bodyPr/>
          <a:lstStyle>
            <a:lvl1pPr marL="0" indent="0" algn="ctr">
              <a:buSzTx/>
              <a:buFontTx/>
              <a:buNone/>
              <a:defRPr sz="2400"/>
            </a:lvl1pPr>
            <a:lvl2pPr marL="0" indent="457200" algn="ctr">
              <a:buSzTx/>
              <a:buFontTx/>
              <a:buNone/>
              <a:defRPr sz="2400"/>
            </a:lvl2pPr>
            <a:lvl3pPr marL="0" indent="914400" algn="ctr">
              <a:buSzTx/>
              <a:buFontTx/>
              <a:buNone/>
              <a:defRPr sz="2400"/>
            </a:lvl3pPr>
            <a:lvl4pPr marL="0" indent="1371600" algn="ctr">
              <a:buSzTx/>
              <a:buFontTx/>
              <a:buNone/>
              <a:defRPr sz="2400"/>
            </a:lvl4pPr>
            <a:lvl5pPr marL="0" indent="1828800" algn="ctr">
              <a:buSzTx/>
              <a:buFontTx/>
              <a:buNone/>
              <a:defRPr sz="2400"/>
            </a:lvl5pPr>
          </a:lstStyle>
          <a:p>
            <a:r>
              <a:t>本文レベル1</a:t>
            </a:r>
          </a:p>
          <a:p>
            <a:pPr lvl="1"/>
            <a:r>
              <a:t>本文レベル2</a:t>
            </a:r>
          </a:p>
          <a:p>
            <a:pPr lvl="2"/>
            <a:r>
              <a:t>本文レベル3</a:t>
            </a:r>
          </a:p>
          <a:p>
            <a:pPr lvl="3"/>
            <a:r>
              <a:t>本文レベル4</a:t>
            </a:r>
          </a:p>
          <a:p>
            <a:pPr lvl="4"/>
            <a:r>
              <a:t>本文レベル5</a:t>
            </a:r>
          </a:p>
        </p:txBody>
      </p:sp>
      <p:sp>
        <p:nvSpPr>
          <p:cNvPr id="203" name="スライド番号"/>
          <p:cNvSpPr txBox="1">
            <a:spLocks noGrp="1"/>
          </p:cNvSpPr>
          <p:nvPr>
            <p:ph type="sldNum" sz="quarter" idx="2"/>
          </p:nvPr>
        </p:nvSpPr>
        <p:spPr>
          <a:xfrm>
            <a:off x="10551339" y="6291185"/>
            <a:ext cx="802462" cy="495457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</a:lstStyle>
          <a:p>
            <a:fld id="{86CB4B4D-7CA3-9044-876B-883B54F8677D}" type="slidenum">
              <a:rPr lang="en-US" altLang="ja-JP" smtClean="0"/>
              <a:pPr/>
              <a:t>‹#›</a:t>
            </a:fld>
            <a:r>
              <a:rPr lang="en-US" altLang="ja-JP" dirty="0"/>
              <a:t>/15</a:t>
            </a:r>
          </a:p>
        </p:txBody>
      </p:sp>
    </p:spTree>
    <p:extLst>
      <p:ext uri="{BB962C8B-B14F-4D97-AF65-F5344CB8AC3E}">
        <p14:creationId xmlns:p14="http://schemas.microsoft.com/office/powerpoint/2010/main" val="2533582486"/>
      </p:ext>
    </p:extLst>
  </p:cSld>
  <p:clrMapOvr>
    <a:masterClrMapping/>
  </p:clrMapOvr>
  <p:transition spd="med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3_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0" name="図 9" descr="図 9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 w="12700">
            <a:miter lim="400000"/>
          </a:ln>
        </p:spPr>
      </p:pic>
      <p:pic>
        <p:nvPicPr>
          <p:cNvPr id="211" name="図 10" descr="図 10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15938" y="5979121"/>
            <a:ext cx="630008" cy="799367"/>
          </a:xfrm>
          <a:prstGeom prst="rect">
            <a:avLst/>
          </a:prstGeom>
          <a:ln w="12700">
            <a:miter lim="400000"/>
          </a:ln>
        </p:spPr>
      </p:pic>
      <p:sp>
        <p:nvSpPr>
          <p:cNvPr id="212" name="タイトルテキスト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タイトルテキスト</a:t>
            </a:r>
          </a:p>
        </p:txBody>
      </p:sp>
      <p:sp>
        <p:nvSpPr>
          <p:cNvPr id="213" name="本文レベル1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本文レベル1</a:t>
            </a:r>
          </a:p>
          <a:p>
            <a:pPr lvl="1"/>
            <a:r>
              <a:t>本文レベル2</a:t>
            </a:r>
          </a:p>
          <a:p>
            <a:pPr lvl="2"/>
            <a:r>
              <a:t>本文レベル3</a:t>
            </a:r>
          </a:p>
          <a:p>
            <a:pPr lvl="3"/>
            <a:r>
              <a:t>本文レベル4</a:t>
            </a:r>
          </a:p>
          <a:p>
            <a:pPr lvl="4"/>
            <a:r>
              <a:t>本文レベル5</a:t>
            </a:r>
          </a:p>
        </p:txBody>
      </p:sp>
      <p:sp>
        <p:nvSpPr>
          <p:cNvPr id="214" name="スライド番号"/>
          <p:cNvSpPr txBox="1">
            <a:spLocks noGrp="1"/>
          </p:cNvSpPr>
          <p:nvPr>
            <p:ph type="sldNum" sz="quarter" idx="2"/>
          </p:nvPr>
        </p:nvSpPr>
        <p:spPr>
          <a:xfrm>
            <a:off x="10948884" y="6291185"/>
            <a:ext cx="404917" cy="495457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</a:lstStyle>
          <a:p>
            <a:fld id="{86CB4B4D-7CA3-9044-876B-883B54F8677D}" type="slidenum">
              <a:rPr lang="en-US" altLang="ja-JP" smtClean="0"/>
              <a:pPr/>
              <a:t>‹#›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250903361"/>
      </p:ext>
    </p:extLst>
  </p:cSld>
  <p:clrMapOvr>
    <a:masterClrMapping/>
  </p:clrMapOvr>
  <p:transition spd="med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2_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1" name="図 9" descr="図 9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 w="12700">
            <a:miter lim="400000"/>
          </a:ln>
        </p:spPr>
      </p:pic>
      <p:pic>
        <p:nvPicPr>
          <p:cNvPr id="222" name="図 10" descr="図 10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15938" y="5979121"/>
            <a:ext cx="630008" cy="799367"/>
          </a:xfrm>
          <a:prstGeom prst="rect">
            <a:avLst/>
          </a:prstGeom>
          <a:ln w="12700">
            <a:miter lim="400000"/>
          </a:ln>
        </p:spPr>
      </p:pic>
      <p:sp>
        <p:nvSpPr>
          <p:cNvPr id="223" name="タイトルテキスト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t>タイトルテキスト</a:t>
            </a:r>
          </a:p>
        </p:txBody>
      </p:sp>
      <p:sp>
        <p:nvSpPr>
          <p:cNvPr id="224" name="本文レベル1…"/>
          <p:cNvSpPr txBox="1">
            <a:spLocks noGrp="1"/>
          </p:cNvSpPr>
          <p:nvPr>
            <p:ph type="body" sz="quarter" idx="1"/>
          </p:nvPr>
        </p:nvSpPr>
        <p:spPr>
          <a:xfrm>
            <a:off x="831850" y="4589462"/>
            <a:ext cx="10515600" cy="1500188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2400">
                <a:solidFill>
                  <a:srgbClr val="888888"/>
                </a:solidFill>
              </a:defRPr>
            </a:lvl1pPr>
            <a:lvl2pPr marL="0" indent="457200">
              <a:buSzTx/>
              <a:buFontTx/>
              <a:buNone/>
              <a:defRPr sz="2400">
                <a:solidFill>
                  <a:srgbClr val="888888"/>
                </a:solidFill>
              </a:defRPr>
            </a:lvl2pPr>
            <a:lvl3pPr marL="0" indent="914400">
              <a:buSzTx/>
              <a:buFontTx/>
              <a:buNone/>
              <a:defRPr sz="2400">
                <a:solidFill>
                  <a:srgbClr val="888888"/>
                </a:solidFill>
              </a:defRPr>
            </a:lvl3pPr>
            <a:lvl4pPr marL="0" indent="1371600">
              <a:buSzTx/>
              <a:buFontTx/>
              <a:buNone/>
              <a:defRPr sz="2400">
                <a:solidFill>
                  <a:srgbClr val="888888"/>
                </a:solidFill>
              </a:defRPr>
            </a:lvl4pPr>
            <a:lvl5pPr marL="0" indent="1828800">
              <a:buSzTx/>
              <a:buFontTx/>
              <a:buNone/>
              <a:defRPr sz="2400">
                <a:solidFill>
                  <a:srgbClr val="888888"/>
                </a:solidFill>
              </a:defRPr>
            </a:lvl5pPr>
          </a:lstStyle>
          <a:p>
            <a:r>
              <a:t>本文レベル1</a:t>
            </a:r>
          </a:p>
          <a:p>
            <a:pPr lvl="1"/>
            <a:r>
              <a:t>本文レベル2</a:t>
            </a:r>
          </a:p>
          <a:p>
            <a:pPr lvl="2"/>
            <a:r>
              <a:t>本文レベル3</a:t>
            </a:r>
          </a:p>
          <a:p>
            <a:pPr lvl="3"/>
            <a:r>
              <a:t>本文レベル4</a:t>
            </a:r>
          </a:p>
          <a:p>
            <a:pPr lvl="4"/>
            <a:r>
              <a:t>本文レベル5</a:t>
            </a:r>
          </a:p>
        </p:txBody>
      </p:sp>
      <p:sp>
        <p:nvSpPr>
          <p:cNvPr id="225" name="スライド番号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581749284"/>
      </p:ext>
    </p:extLst>
  </p:cSld>
  <p:clrMapOvr>
    <a:masterClrMapping/>
  </p:clrMapOvr>
  <p:transition spd="med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2_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2" name="図 9" descr="図 9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 w="12700">
            <a:miter lim="400000"/>
          </a:ln>
        </p:spPr>
      </p:pic>
      <p:pic>
        <p:nvPicPr>
          <p:cNvPr id="233" name="図 10" descr="図 10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15938" y="5979121"/>
            <a:ext cx="630008" cy="799367"/>
          </a:xfrm>
          <a:prstGeom prst="rect">
            <a:avLst/>
          </a:prstGeom>
          <a:ln w="12700">
            <a:miter lim="400000"/>
          </a:ln>
        </p:spPr>
      </p:pic>
      <p:sp>
        <p:nvSpPr>
          <p:cNvPr id="234" name="タイトルテキスト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タイトルテキスト</a:t>
            </a:r>
          </a:p>
        </p:txBody>
      </p:sp>
      <p:sp>
        <p:nvSpPr>
          <p:cNvPr id="235" name="本文レベル1…"/>
          <p:cNvSpPr txBox="1">
            <a:spLocks noGrp="1"/>
          </p:cNvSpPr>
          <p:nvPr>
            <p:ph type="body"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r>
              <a:t>本文レベル1</a:t>
            </a:r>
          </a:p>
          <a:p>
            <a:pPr lvl="1"/>
            <a:r>
              <a:t>本文レベル2</a:t>
            </a:r>
          </a:p>
          <a:p>
            <a:pPr lvl="2"/>
            <a:r>
              <a:t>本文レベル3</a:t>
            </a:r>
          </a:p>
          <a:p>
            <a:pPr lvl="3"/>
            <a:r>
              <a:t>本文レベル4</a:t>
            </a:r>
          </a:p>
          <a:p>
            <a:pPr lvl="4"/>
            <a:r>
              <a:t>本文レベル5</a:t>
            </a:r>
          </a:p>
        </p:txBody>
      </p:sp>
      <p:sp>
        <p:nvSpPr>
          <p:cNvPr id="236" name="スライド番号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670468763"/>
      </p:ext>
    </p:extLst>
  </p:cSld>
  <p:clrMapOvr>
    <a:masterClrMapping/>
  </p:clrMapOvr>
  <p:transition spd="med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2_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3" name="図 9" descr="図 9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 w="12700">
            <a:miter lim="400000"/>
          </a:ln>
        </p:spPr>
      </p:pic>
      <p:pic>
        <p:nvPicPr>
          <p:cNvPr id="244" name="図 10" descr="図 10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15938" y="5979121"/>
            <a:ext cx="630008" cy="799367"/>
          </a:xfrm>
          <a:prstGeom prst="rect">
            <a:avLst/>
          </a:prstGeom>
          <a:ln w="12700">
            <a:miter lim="400000"/>
          </a:ln>
        </p:spPr>
      </p:pic>
      <p:sp>
        <p:nvSpPr>
          <p:cNvPr id="245" name="タイトルテキスト"/>
          <p:cNvSpPr txBox="1">
            <a:spLocks noGrp="1"/>
          </p:cNvSpPr>
          <p:nvPr>
            <p:ph type="title"/>
          </p:nvPr>
        </p:nvSpPr>
        <p:spPr>
          <a:xfrm>
            <a:off x="839787" y="365125"/>
            <a:ext cx="10515601" cy="1325563"/>
          </a:xfrm>
          <a:prstGeom prst="rect">
            <a:avLst/>
          </a:prstGeom>
        </p:spPr>
        <p:txBody>
          <a:bodyPr/>
          <a:lstStyle/>
          <a:p>
            <a:r>
              <a:t>タイトルテキスト</a:t>
            </a:r>
          </a:p>
        </p:txBody>
      </p:sp>
      <p:sp>
        <p:nvSpPr>
          <p:cNvPr id="246" name="本文レベル1…"/>
          <p:cNvSpPr txBox="1">
            <a:spLocks noGrp="1"/>
          </p:cNvSpPr>
          <p:nvPr>
            <p:ph type="body" sz="quarter" idx="1"/>
          </p:nvPr>
        </p:nvSpPr>
        <p:spPr>
          <a:xfrm>
            <a:off x="839787" y="1681163"/>
            <a:ext cx="5157789" cy="823913"/>
          </a:xfrm>
          <a:prstGeom prst="rect">
            <a:avLst/>
          </a:prstGeom>
        </p:spPr>
        <p:txBody>
          <a:bodyPr anchor="b"/>
          <a:lstStyle>
            <a:lvl1pPr marL="0" indent="0">
              <a:buSzTx/>
              <a:buFontTx/>
              <a:buNone/>
              <a:defRPr sz="2400" b="1"/>
            </a:lvl1pPr>
            <a:lvl2pPr marL="0" indent="457200">
              <a:buSzTx/>
              <a:buFontTx/>
              <a:buNone/>
              <a:defRPr sz="2400" b="1"/>
            </a:lvl2pPr>
            <a:lvl3pPr marL="0" indent="914400">
              <a:buSzTx/>
              <a:buFontTx/>
              <a:buNone/>
              <a:defRPr sz="2400" b="1"/>
            </a:lvl3pPr>
            <a:lvl4pPr marL="0" indent="1371600">
              <a:buSzTx/>
              <a:buFontTx/>
              <a:buNone/>
              <a:defRPr sz="2400" b="1"/>
            </a:lvl4pPr>
            <a:lvl5pPr marL="0" indent="1828800">
              <a:buSzTx/>
              <a:buFontTx/>
              <a:buNone/>
              <a:defRPr sz="2400" b="1"/>
            </a:lvl5pPr>
          </a:lstStyle>
          <a:p>
            <a:r>
              <a:t>本文レベル1</a:t>
            </a:r>
          </a:p>
          <a:p>
            <a:pPr lvl="1"/>
            <a:r>
              <a:t>本文レベル2</a:t>
            </a:r>
          </a:p>
          <a:p>
            <a:pPr lvl="2"/>
            <a:r>
              <a:t>本文レベル3</a:t>
            </a:r>
          </a:p>
          <a:p>
            <a:pPr lvl="3"/>
            <a:r>
              <a:t>本文レベル4</a:t>
            </a:r>
          </a:p>
          <a:p>
            <a:pPr lvl="4"/>
            <a:r>
              <a:t>本文レベル5</a:t>
            </a:r>
          </a:p>
        </p:txBody>
      </p:sp>
      <p:sp>
        <p:nvSpPr>
          <p:cNvPr id="247" name="テキスト プレースホルダー 4"/>
          <p:cNvSpPr>
            <a:spLocks noGrp="1"/>
          </p:cNvSpPr>
          <p:nvPr>
            <p:ph type="body" sz="quarter" idx="21"/>
          </p:nvPr>
        </p:nvSpPr>
        <p:spPr>
          <a:xfrm>
            <a:off x="6172200" y="1681163"/>
            <a:ext cx="5183188" cy="823913"/>
          </a:xfrm>
          <a:prstGeom prst="rect">
            <a:avLst/>
          </a:prstGeom>
        </p:spPr>
        <p:txBody>
          <a:bodyPr anchor="b"/>
          <a:lstStyle/>
          <a:p>
            <a:pPr marL="0" indent="0">
              <a:buSzTx/>
              <a:buFontTx/>
              <a:buNone/>
              <a:defRPr sz="2400" b="1"/>
            </a:pPr>
            <a:endParaRPr/>
          </a:p>
        </p:txBody>
      </p:sp>
      <p:sp>
        <p:nvSpPr>
          <p:cNvPr id="248" name="スライド番号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240228913"/>
      </p:ext>
    </p:extLst>
  </p:cSld>
  <p:clrMapOvr>
    <a:masterClrMapping/>
  </p:clrMapOvr>
  <p:transition spd="med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2_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5" name="図 9" descr="図 9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 w="12700">
            <a:miter lim="400000"/>
          </a:ln>
        </p:spPr>
      </p:pic>
      <p:pic>
        <p:nvPicPr>
          <p:cNvPr id="256" name="図 10" descr="図 10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15938" y="5979121"/>
            <a:ext cx="630008" cy="799367"/>
          </a:xfrm>
          <a:prstGeom prst="rect">
            <a:avLst/>
          </a:prstGeom>
          <a:ln w="12700">
            <a:miter lim="400000"/>
          </a:ln>
        </p:spPr>
      </p:pic>
      <p:sp>
        <p:nvSpPr>
          <p:cNvPr id="257" name="タイトルテキスト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タイトルテキスト</a:t>
            </a:r>
          </a:p>
        </p:txBody>
      </p:sp>
      <p:sp>
        <p:nvSpPr>
          <p:cNvPr id="258" name="スライド番号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639417218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en_G_G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" name="ten_G_G01.png" descr="ten_G_G01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84" name="スライド番号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06487178"/>
      </p:ext>
    </p:extLst>
  </p:cSld>
  <p:clrMapOvr>
    <a:masterClrMapping/>
  </p:clrMapOvr>
  <p:transition spd="med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2_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5" name="図 9" descr="図 9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 w="12700">
            <a:miter lim="400000"/>
          </a:ln>
        </p:spPr>
      </p:pic>
      <p:pic>
        <p:nvPicPr>
          <p:cNvPr id="266" name="図 10" descr="図 10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15938" y="5979121"/>
            <a:ext cx="630008" cy="799367"/>
          </a:xfrm>
          <a:prstGeom prst="rect">
            <a:avLst/>
          </a:prstGeom>
          <a:ln w="12700">
            <a:miter lim="400000"/>
          </a:ln>
        </p:spPr>
      </p:pic>
      <p:sp>
        <p:nvSpPr>
          <p:cNvPr id="267" name="スライド番号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529607336"/>
      </p:ext>
    </p:extLst>
  </p:cSld>
  <p:clrMapOvr>
    <a:masterClrMapping/>
  </p:clrMapOvr>
  <p:transition spd="med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タイトル付きの 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4" name="図 9" descr="図 9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 w="12700">
            <a:miter lim="400000"/>
          </a:ln>
        </p:spPr>
      </p:pic>
      <p:pic>
        <p:nvPicPr>
          <p:cNvPr id="275" name="図 10" descr="図 10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15938" y="5979121"/>
            <a:ext cx="630008" cy="799367"/>
          </a:xfrm>
          <a:prstGeom prst="rect">
            <a:avLst/>
          </a:prstGeom>
          <a:ln w="12700">
            <a:miter lim="400000"/>
          </a:ln>
        </p:spPr>
      </p:pic>
      <p:sp>
        <p:nvSpPr>
          <p:cNvPr id="276" name="タイトルテキスト"/>
          <p:cNvSpPr txBox="1">
            <a:spLocks noGrp="1"/>
          </p:cNvSpPr>
          <p:nvPr>
            <p:ph type="title"/>
          </p:nvPr>
        </p:nvSpPr>
        <p:spPr>
          <a:xfrm>
            <a:off x="839787" y="457200"/>
            <a:ext cx="3932239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t>タイトルテキスト</a:t>
            </a:r>
          </a:p>
        </p:txBody>
      </p:sp>
      <p:sp>
        <p:nvSpPr>
          <p:cNvPr id="277" name="本文レベル1…"/>
          <p:cNvSpPr txBox="1">
            <a:spLocks noGrp="1"/>
          </p:cNvSpPr>
          <p:nvPr>
            <p:ph type="body" sz="half" idx="1"/>
          </p:nvPr>
        </p:nvSpPr>
        <p:spPr>
          <a:xfrm>
            <a:off x="5183187" y="987425"/>
            <a:ext cx="6172201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 marL="718457" indent="-261257">
              <a:defRPr sz="3200"/>
            </a:lvl2pPr>
            <a:lvl3pPr marL="1219200" indent="-304800">
              <a:defRPr sz="3200"/>
            </a:lvl3pPr>
            <a:lvl4pPr marL="1737360" indent="-365760">
              <a:defRPr sz="3200"/>
            </a:lvl4pPr>
            <a:lvl5pPr marL="2194560" indent="-365760">
              <a:defRPr sz="3200"/>
            </a:lvl5pPr>
          </a:lstStyle>
          <a:p>
            <a:r>
              <a:t>本文レベル1</a:t>
            </a:r>
          </a:p>
          <a:p>
            <a:pPr lvl="1"/>
            <a:r>
              <a:t>本文レベル2</a:t>
            </a:r>
          </a:p>
          <a:p>
            <a:pPr lvl="2"/>
            <a:r>
              <a:t>本文レベル3</a:t>
            </a:r>
          </a:p>
          <a:p>
            <a:pPr lvl="3"/>
            <a:r>
              <a:t>本文レベル4</a:t>
            </a:r>
          </a:p>
          <a:p>
            <a:pPr lvl="4"/>
            <a:r>
              <a:t>本文レベル5</a:t>
            </a:r>
          </a:p>
        </p:txBody>
      </p:sp>
      <p:sp>
        <p:nvSpPr>
          <p:cNvPr id="278" name="テキスト プレースホルダー 3"/>
          <p:cNvSpPr>
            <a:spLocks noGrp="1"/>
          </p:cNvSpPr>
          <p:nvPr>
            <p:ph type="body" sz="quarter" idx="21"/>
          </p:nvPr>
        </p:nvSpPr>
        <p:spPr>
          <a:xfrm>
            <a:off x="839787" y="2057400"/>
            <a:ext cx="3932238" cy="3811588"/>
          </a:xfrm>
          <a:prstGeom prst="rect">
            <a:avLst/>
          </a:prstGeom>
        </p:spPr>
        <p:txBody>
          <a:bodyPr/>
          <a:lstStyle/>
          <a:p>
            <a:pPr marL="0" indent="0">
              <a:buSzTx/>
              <a:buFontTx/>
              <a:buNone/>
              <a:defRPr sz="1600"/>
            </a:pPr>
            <a:endParaRPr/>
          </a:p>
        </p:txBody>
      </p:sp>
      <p:sp>
        <p:nvSpPr>
          <p:cNvPr id="279" name="スライド番号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660739007"/>
      </p:ext>
    </p:extLst>
  </p:cSld>
  <p:clrMapOvr>
    <a:masterClrMapping/>
  </p:clrMapOvr>
  <p:transition spd="med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2_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" name="図 9" descr="図 9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 w="12700">
            <a:miter lim="400000"/>
          </a:ln>
        </p:spPr>
      </p:pic>
      <p:pic>
        <p:nvPicPr>
          <p:cNvPr id="287" name="図 10" descr="図 10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15938" y="5979121"/>
            <a:ext cx="630008" cy="799367"/>
          </a:xfrm>
          <a:prstGeom prst="rect">
            <a:avLst/>
          </a:prstGeom>
          <a:ln w="12700">
            <a:miter lim="400000"/>
          </a:ln>
        </p:spPr>
      </p:pic>
      <p:sp>
        <p:nvSpPr>
          <p:cNvPr id="288" name="タイトルテキスト"/>
          <p:cNvSpPr txBox="1">
            <a:spLocks noGrp="1"/>
          </p:cNvSpPr>
          <p:nvPr>
            <p:ph type="title"/>
          </p:nvPr>
        </p:nvSpPr>
        <p:spPr>
          <a:xfrm>
            <a:off x="839787" y="457200"/>
            <a:ext cx="3932239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t>タイトルテキスト</a:t>
            </a:r>
          </a:p>
        </p:txBody>
      </p:sp>
      <p:sp>
        <p:nvSpPr>
          <p:cNvPr id="289" name="図プレースホルダー 2"/>
          <p:cNvSpPr>
            <a:spLocks noGrp="1"/>
          </p:cNvSpPr>
          <p:nvPr>
            <p:ph type="pic" sz="half" idx="21"/>
          </p:nvPr>
        </p:nvSpPr>
        <p:spPr>
          <a:xfrm>
            <a:off x="5183187" y="987425"/>
            <a:ext cx="6172201" cy="4873625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290" name="本文レベル1…"/>
          <p:cNvSpPr txBox="1">
            <a:spLocks noGrp="1"/>
          </p:cNvSpPr>
          <p:nvPr>
            <p:ph type="body" sz="quarter" idx="1"/>
          </p:nvPr>
        </p:nvSpPr>
        <p:spPr>
          <a:xfrm>
            <a:off x="839787" y="2057400"/>
            <a:ext cx="3932239" cy="3811588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1600"/>
            </a:lvl1pPr>
            <a:lvl2pPr marL="0" indent="457200">
              <a:buSzTx/>
              <a:buFontTx/>
              <a:buNone/>
              <a:defRPr sz="1600"/>
            </a:lvl2pPr>
            <a:lvl3pPr marL="0" indent="914400">
              <a:buSzTx/>
              <a:buFontTx/>
              <a:buNone/>
              <a:defRPr sz="1600"/>
            </a:lvl3pPr>
            <a:lvl4pPr marL="0" indent="1371600">
              <a:buSzTx/>
              <a:buFontTx/>
              <a:buNone/>
              <a:defRPr sz="1600"/>
            </a:lvl4pPr>
            <a:lvl5pPr marL="0" indent="1828800">
              <a:buSzTx/>
              <a:buFontTx/>
              <a:buNone/>
              <a:defRPr sz="1600"/>
            </a:lvl5pPr>
          </a:lstStyle>
          <a:p>
            <a:r>
              <a:t>本文レベル1</a:t>
            </a:r>
          </a:p>
          <a:p>
            <a:pPr lvl="1"/>
            <a:r>
              <a:t>本文レベル2</a:t>
            </a:r>
          </a:p>
          <a:p>
            <a:pPr lvl="2"/>
            <a:r>
              <a:t>本文レベル3</a:t>
            </a:r>
          </a:p>
          <a:p>
            <a:pPr lvl="3"/>
            <a:r>
              <a:t>本文レベル4</a:t>
            </a:r>
          </a:p>
          <a:p>
            <a:pPr lvl="4"/>
            <a:r>
              <a:t>本文レベル5</a:t>
            </a:r>
          </a:p>
        </p:txBody>
      </p:sp>
      <p:sp>
        <p:nvSpPr>
          <p:cNvPr id="291" name="スライド番号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485480329"/>
      </p:ext>
    </p:extLst>
  </p:cSld>
  <p:clrMapOvr>
    <a:masterClrMapping/>
  </p:clrMapOvr>
  <p:transition spd="med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タイトルと 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8" name="図 9" descr="図 9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 w="12700">
            <a:miter lim="400000"/>
          </a:ln>
        </p:spPr>
      </p:pic>
      <p:pic>
        <p:nvPicPr>
          <p:cNvPr id="299" name="図 10" descr="図 10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15938" y="5979121"/>
            <a:ext cx="630008" cy="799367"/>
          </a:xfrm>
          <a:prstGeom prst="rect">
            <a:avLst/>
          </a:prstGeom>
          <a:ln w="12700">
            <a:miter lim="400000"/>
          </a:ln>
        </p:spPr>
      </p:pic>
      <p:sp>
        <p:nvSpPr>
          <p:cNvPr id="300" name="タイトルテキスト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タイトルテキスト</a:t>
            </a:r>
          </a:p>
        </p:txBody>
      </p:sp>
      <p:sp>
        <p:nvSpPr>
          <p:cNvPr id="301" name="本文レベル1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eaVert"/>
          <a:lstStyle/>
          <a:p>
            <a:r>
              <a:t>本文レベル1</a:t>
            </a:r>
          </a:p>
          <a:p>
            <a:pPr lvl="1"/>
            <a:r>
              <a:t>本文レベル2</a:t>
            </a:r>
          </a:p>
          <a:p>
            <a:pPr lvl="2"/>
            <a:r>
              <a:t>本文レベル3</a:t>
            </a:r>
          </a:p>
          <a:p>
            <a:pPr lvl="3"/>
            <a:r>
              <a:t>本文レベル4</a:t>
            </a:r>
          </a:p>
          <a:p>
            <a:pPr lvl="4"/>
            <a:r>
              <a:t>本文レベル5</a:t>
            </a:r>
          </a:p>
        </p:txBody>
      </p:sp>
      <p:sp>
        <p:nvSpPr>
          <p:cNvPr id="302" name="スライド番号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511694662"/>
      </p:ext>
    </p:extLst>
  </p:cSld>
  <p:clrMapOvr>
    <a:masterClrMapping/>
  </p:clrMapOvr>
  <p:transition spd="med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2_縦書きタイトルと 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9" name="図 9" descr="図 9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 w="12700">
            <a:miter lim="400000"/>
          </a:ln>
        </p:spPr>
      </p:pic>
      <p:pic>
        <p:nvPicPr>
          <p:cNvPr id="310" name="図 10" descr="図 10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15938" y="5979121"/>
            <a:ext cx="630008" cy="799367"/>
          </a:xfrm>
          <a:prstGeom prst="rect">
            <a:avLst/>
          </a:prstGeom>
          <a:ln w="12700">
            <a:miter lim="400000"/>
          </a:ln>
        </p:spPr>
      </p:pic>
      <p:sp>
        <p:nvSpPr>
          <p:cNvPr id="311" name="タイトルテキスト"/>
          <p:cNvSpPr txBox="1">
            <a:spLocks noGrp="1"/>
          </p:cNvSpPr>
          <p:nvPr>
            <p:ph type="title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t>タイトルテキスト</a:t>
            </a:r>
          </a:p>
        </p:txBody>
      </p:sp>
      <p:sp>
        <p:nvSpPr>
          <p:cNvPr id="312" name="本文レベル1…"/>
          <p:cNvSpPr txBox="1">
            <a:spLocks noGrp="1"/>
          </p:cNvSpPr>
          <p:nvPr>
            <p:ph type="body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r>
              <a:t>本文レベル1</a:t>
            </a:r>
          </a:p>
          <a:p>
            <a:pPr lvl="1"/>
            <a:r>
              <a:t>本文レベル2</a:t>
            </a:r>
          </a:p>
          <a:p>
            <a:pPr lvl="2"/>
            <a:r>
              <a:t>本文レベル3</a:t>
            </a:r>
          </a:p>
          <a:p>
            <a:pPr lvl="3"/>
            <a:r>
              <a:t>本文レベル4</a:t>
            </a:r>
          </a:p>
          <a:p>
            <a:pPr lvl="4"/>
            <a:r>
              <a:t>本文レベル5</a:t>
            </a:r>
          </a:p>
        </p:txBody>
      </p:sp>
      <p:sp>
        <p:nvSpPr>
          <p:cNvPr id="313" name="スライド番号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473938089"/>
      </p:ext>
    </p:extLst>
  </p:cSld>
  <p:clrMapOvr>
    <a:masterClrMapping/>
  </p:clrMapOvr>
  <p:transition spd="med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1_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直線コネクタ 10"/>
          <p:cNvSpPr/>
          <p:nvPr/>
        </p:nvSpPr>
        <p:spPr>
          <a:xfrm>
            <a:off x="353290" y="660509"/>
            <a:ext cx="11506615" cy="1"/>
          </a:xfrm>
          <a:prstGeom prst="line">
            <a:avLst/>
          </a:prstGeom>
          <a:ln w="25400">
            <a:solidFill>
              <a:srgbClr val="D2D7DA"/>
            </a:solidFill>
            <a:miter/>
          </a:ln>
        </p:spPr>
        <p:txBody>
          <a:bodyPr lIns="45719" rIns="45719"/>
          <a:lstStyle/>
          <a:p>
            <a:endParaRPr/>
          </a:p>
        </p:txBody>
      </p:sp>
      <p:pic>
        <p:nvPicPr>
          <p:cNvPr id="321" name="図 8" descr="図 8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5995" y="5922109"/>
            <a:ext cx="630008" cy="799367"/>
          </a:xfrm>
          <a:prstGeom prst="rect">
            <a:avLst/>
          </a:prstGeom>
          <a:ln w="12700">
            <a:miter lim="400000"/>
          </a:ln>
        </p:spPr>
      </p:pic>
      <p:pic>
        <p:nvPicPr>
          <p:cNvPr id="322" name="図 3" descr="図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17160" y="69756"/>
            <a:ext cx="1643099" cy="525438"/>
          </a:xfrm>
          <a:prstGeom prst="rect">
            <a:avLst/>
          </a:prstGeom>
          <a:ln w="12700">
            <a:miter lim="400000"/>
          </a:ln>
        </p:spPr>
      </p:pic>
      <p:sp>
        <p:nvSpPr>
          <p:cNvPr id="323" name="タイトルテキスト"/>
          <p:cNvSpPr txBox="1">
            <a:spLocks noGrp="1"/>
          </p:cNvSpPr>
          <p:nvPr>
            <p:ph type="title"/>
          </p:nvPr>
        </p:nvSpPr>
        <p:spPr>
          <a:xfrm>
            <a:off x="1524000" y="1122362"/>
            <a:ext cx="9144000" cy="2387601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t>タイトルテキスト</a:t>
            </a:r>
          </a:p>
        </p:txBody>
      </p:sp>
      <p:sp>
        <p:nvSpPr>
          <p:cNvPr id="324" name="本文レベル1…"/>
          <p:cNvSpPr txBox="1">
            <a:spLocks noGrp="1"/>
          </p:cNvSpPr>
          <p:nvPr>
            <p:ph type="body" sz="quarter" idx="1"/>
          </p:nvPr>
        </p:nvSpPr>
        <p:spPr>
          <a:xfrm>
            <a:off x="1524000" y="3602037"/>
            <a:ext cx="9144000" cy="1655763"/>
          </a:xfrm>
          <a:prstGeom prst="rect">
            <a:avLst/>
          </a:prstGeom>
        </p:spPr>
        <p:txBody>
          <a:bodyPr/>
          <a:lstStyle>
            <a:lvl1pPr marL="0" indent="0" algn="ctr">
              <a:buSzTx/>
              <a:buFontTx/>
              <a:buNone/>
              <a:defRPr sz="2400"/>
            </a:lvl1pPr>
            <a:lvl2pPr marL="0" indent="457200" algn="ctr">
              <a:buSzTx/>
              <a:buFontTx/>
              <a:buNone/>
              <a:defRPr sz="2400"/>
            </a:lvl2pPr>
            <a:lvl3pPr marL="0" indent="914400" algn="ctr">
              <a:buSzTx/>
              <a:buFontTx/>
              <a:buNone/>
              <a:defRPr sz="2400"/>
            </a:lvl3pPr>
            <a:lvl4pPr marL="0" indent="1371600" algn="ctr">
              <a:buSzTx/>
              <a:buFontTx/>
              <a:buNone/>
              <a:defRPr sz="2400"/>
            </a:lvl4pPr>
            <a:lvl5pPr marL="0" indent="1828800" algn="ctr">
              <a:buSzTx/>
              <a:buFontTx/>
              <a:buNone/>
              <a:defRPr sz="2400"/>
            </a:lvl5pPr>
          </a:lstStyle>
          <a:p>
            <a:r>
              <a:t>本文レベル1</a:t>
            </a:r>
          </a:p>
          <a:p>
            <a:pPr lvl="1"/>
            <a:r>
              <a:t>本文レベル2</a:t>
            </a:r>
          </a:p>
          <a:p>
            <a:pPr lvl="2"/>
            <a:r>
              <a:t>本文レベル3</a:t>
            </a:r>
          </a:p>
          <a:p>
            <a:pPr lvl="3"/>
            <a:r>
              <a:t>本文レベル4</a:t>
            </a:r>
          </a:p>
          <a:p>
            <a:pPr lvl="4"/>
            <a:r>
              <a:t>本文レベル5</a:t>
            </a:r>
          </a:p>
        </p:txBody>
      </p:sp>
      <p:sp>
        <p:nvSpPr>
          <p:cNvPr id="325" name="スライド番号"/>
          <p:cNvSpPr txBox="1">
            <a:spLocks noGrp="1"/>
          </p:cNvSpPr>
          <p:nvPr>
            <p:ph type="sldNum" sz="quarter" idx="2"/>
          </p:nvPr>
        </p:nvSpPr>
        <p:spPr>
          <a:xfrm>
            <a:off x="8610600" y="6356350"/>
            <a:ext cx="358413" cy="370840"/>
          </a:xfrm>
          <a:prstGeom prst="rect">
            <a:avLst/>
          </a:prstGeom>
        </p:spPr>
        <p:txBody>
          <a:bodyPr anchor="t"/>
          <a:lstStyle>
            <a:lvl1pPr algn="l">
              <a:lnSpc>
                <a:spcPct val="100000"/>
              </a:lnSpc>
              <a:defRPr sz="1800">
                <a:solidFill>
                  <a:srgbClr val="000000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54491527"/>
      </p:ext>
    </p:extLst>
  </p:cSld>
  <p:clrMapOvr>
    <a:masterClrMapping/>
  </p:clrMapOvr>
  <p:transition spd="med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2_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直線コネクタ 10"/>
          <p:cNvSpPr/>
          <p:nvPr/>
        </p:nvSpPr>
        <p:spPr>
          <a:xfrm>
            <a:off x="353290" y="660509"/>
            <a:ext cx="11506615" cy="1"/>
          </a:xfrm>
          <a:prstGeom prst="line">
            <a:avLst/>
          </a:prstGeom>
          <a:ln w="25400">
            <a:solidFill>
              <a:srgbClr val="D2D7DA"/>
            </a:solidFill>
            <a:miter/>
          </a:ln>
        </p:spPr>
        <p:txBody>
          <a:bodyPr lIns="45719" rIns="45719"/>
          <a:lstStyle/>
          <a:p>
            <a:endParaRPr/>
          </a:p>
        </p:txBody>
      </p:sp>
      <p:pic>
        <p:nvPicPr>
          <p:cNvPr id="333" name="図 8" descr="図 8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5995" y="5922109"/>
            <a:ext cx="630008" cy="799367"/>
          </a:xfrm>
          <a:prstGeom prst="rect">
            <a:avLst/>
          </a:prstGeom>
          <a:ln w="12700">
            <a:miter lim="400000"/>
          </a:ln>
        </p:spPr>
      </p:pic>
      <p:pic>
        <p:nvPicPr>
          <p:cNvPr id="334" name="図 3" descr="図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17160" y="69756"/>
            <a:ext cx="1643099" cy="525438"/>
          </a:xfrm>
          <a:prstGeom prst="rect">
            <a:avLst/>
          </a:prstGeom>
          <a:ln w="12700">
            <a:miter lim="400000"/>
          </a:ln>
        </p:spPr>
      </p:pic>
      <p:sp>
        <p:nvSpPr>
          <p:cNvPr id="335" name="タイトルテキスト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anchor="t"/>
          <a:lstStyle/>
          <a:p>
            <a:r>
              <a:t>タイトルテキスト</a:t>
            </a:r>
          </a:p>
        </p:txBody>
      </p:sp>
      <p:sp>
        <p:nvSpPr>
          <p:cNvPr id="336" name="本文レベル1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本文レベル1</a:t>
            </a:r>
          </a:p>
          <a:p>
            <a:pPr lvl="1"/>
            <a:r>
              <a:t>本文レベル2</a:t>
            </a:r>
          </a:p>
          <a:p>
            <a:pPr lvl="2"/>
            <a:r>
              <a:t>本文レベル3</a:t>
            </a:r>
          </a:p>
          <a:p>
            <a:pPr lvl="3"/>
            <a:r>
              <a:t>本文レベル4</a:t>
            </a:r>
          </a:p>
          <a:p>
            <a:pPr lvl="4"/>
            <a:r>
              <a:t>本文レベル5</a:t>
            </a:r>
          </a:p>
        </p:txBody>
      </p:sp>
      <p:sp>
        <p:nvSpPr>
          <p:cNvPr id="337" name="スライド番号"/>
          <p:cNvSpPr txBox="1">
            <a:spLocks noGrp="1"/>
          </p:cNvSpPr>
          <p:nvPr>
            <p:ph type="sldNum" sz="quarter" idx="2"/>
          </p:nvPr>
        </p:nvSpPr>
        <p:spPr>
          <a:xfrm>
            <a:off x="8610600" y="6356350"/>
            <a:ext cx="358413" cy="370840"/>
          </a:xfrm>
          <a:prstGeom prst="rect">
            <a:avLst/>
          </a:prstGeom>
        </p:spPr>
        <p:txBody>
          <a:bodyPr anchor="t"/>
          <a:lstStyle>
            <a:lvl1pPr algn="l">
              <a:lnSpc>
                <a:spcPct val="100000"/>
              </a:lnSpc>
              <a:defRPr sz="1800">
                <a:solidFill>
                  <a:srgbClr val="000000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580196626"/>
      </p:ext>
    </p:extLst>
  </p:cSld>
  <p:clrMapOvr>
    <a:masterClrMapping/>
  </p:clrMapOvr>
  <p:transition spd="med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1_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" name="直線コネクタ 10"/>
          <p:cNvSpPr/>
          <p:nvPr/>
        </p:nvSpPr>
        <p:spPr>
          <a:xfrm>
            <a:off x="353290" y="660509"/>
            <a:ext cx="11506615" cy="1"/>
          </a:xfrm>
          <a:prstGeom prst="line">
            <a:avLst/>
          </a:prstGeom>
          <a:ln w="25400">
            <a:solidFill>
              <a:srgbClr val="D2D7DA"/>
            </a:solidFill>
            <a:miter/>
          </a:ln>
        </p:spPr>
        <p:txBody>
          <a:bodyPr lIns="45719" rIns="45719"/>
          <a:lstStyle/>
          <a:p>
            <a:endParaRPr/>
          </a:p>
        </p:txBody>
      </p:sp>
      <p:pic>
        <p:nvPicPr>
          <p:cNvPr id="345" name="図 8" descr="図 8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5995" y="5922109"/>
            <a:ext cx="630008" cy="799367"/>
          </a:xfrm>
          <a:prstGeom prst="rect">
            <a:avLst/>
          </a:prstGeom>
          <a:ln w="12700">
            <a:miter lim="400000"/>
          </a:ln>
        </p:spPr>
      </p:pic>
      <p:pic>
        <p:nvPicPr>
          <p:cNvPr id="346" name="図 3" descr="図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17160" y="69756"/>
            <a:ext cx="1643099" cy="525438"/>
          </a:xfrm>
          <a:prstGeom prst="rect">
            <a:avLst/>
          </a:prstGeom>
          <a:ln w="12700">
            <a:miter lim="400000"/>
          </a:ln>
        </p:spPr>
      </p:pic>
      <p:sp>
        <p:nvSpPr>
          <p:cNvPr id="347" name="タイトルテキスト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t>タイトルテキスト</a:t>
            </a:r>
          </a:p>
        </p:txBody>
      </p:sp>
      <p:sp>
        <p:nvSpPr>
          <p:cNvPr id="348" name="本文レベル1…"/>
          <p:cNvSpPr txBox="1">
            <a:spLocks noGrp="1"/>
          </p:cNvSpPr>
          <p:nvPr>
            <p:ph type="body" sz="quarter" idx="1"/>
          </p:nvPr>
        </p:nvSpPr>
        <p:spPr>
          <a:xfrm>
            <a:off x="831850" y="4589462"/>
            <a:ext cx="10515600" cy="1500188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2400">
                <a:solidFill>
                  <a:srgbClr val="888888"/>
                </a:solidFill>
              </a:defRPr>
            </a:lvl1pPr>
            <a:lvl2pPr marL="0" indent="457200">
              <a:buSzTx/>
              <a:buFontTx/>
              <a:buNone/>
              <a:defRPr sz="2400">
                <a:solidFill>
                  <a:srgbClr val="888888"/>
                </a:solidFill>
              </a:defRPr>
            </a:lvl2pPr>
            <a:lvl3pPr marL="0" indent="914400">
              <a:buSzTx/>
              <a:buFontTx/>
              <a:buNone/>
              <a:defRPr sz="2400">
                <a:solidFill>
                  <a:srgbClr val="888888"/>
                </a:solidFill>
              </a:defRPr>
            </a:lvl3pPr>
            <a:lvl4pPr marL="0" indent="1371600">
              <a:buSzTx/>
              <a:buFontTx/>
              <a:buNone/>
              <a:defRPr sz="2400">
                <a:solidFill>
                  <a:srgbClr val="888888"/>
                </a:solidFill>
              </a:defRPr>
            </a:lvl4pPr>
            <a:lvl5pPr marL="0" indent="1828800">
              <a:buSzTx/>
              <a:buFontTx/>
              <a:buNone/>
              <a:defRPr sz="2400">
                <a:solidFill>
                  <a:srgbClr val="888888"/>
                </a:solidFill>
              </a:defRPr>
            </a:lvl5pPr>
          </a:lstStyle>
          <a:p>
            <a:r>
              <a:t>本文レベル1</a:t>
            </a:r>
          </a:p>
          <a:p>
            <a:pPr lvl="1"/>
            <a:r>
              <a:t>本文レベル2</a:t>
            </a:r>
          </a:p>
          <a:p>
            <a:pPr lvl="2"/>
            <a:r>
              <a:t>本文レベル3</a:t>
            </a:r>
          </a:p>
          <a:p>
            <a:pPr lvl="3"/>
            <a:r>
              <a:t>本文レベル4</a:t>
            </a:r>
          </a:p>
          <a:p>
            <a:pPr lvl="4"/>
            <a:r>
              <a:t>本文レベル5</a:t>
            </a:r>
          </a:p>
        </p:txBody>
      </p:sp>
      <p:sp>
        <p:nvSpPr>
          <p:cNvPr id="349" name="スライド番号"/>
          <p:cNvSpPr txBox="1">
            <a:spLocks noGrp="1"/>
          </p:cNvSpPr>
          <p:nvPr>
            <p:ph type="sldNum" sz="quarter" idx="2"/>
          </p:nvPr>
        </p:nvSpPr>
        <p:spPr>
          <a:xfrm>
            <a:off x="8610600" y="6356350"/>
            <a:ext cx="358413" cy="370840"/>
          </a:xfrm>
          <a:prstGeom prst="rect">
            <a:avLst/>
          </a:prstGeom>
        </p:spPr>
        <p:txBody>
          <a:bodyPr anchor="t"/>
          <a:lstStyle>
            <a:lvl1pPr algn="l">
              <a:lnSpc>
                <a:spcPct val="100000"/>
              </a:lnSpc>
              <a:defRPr sz="1800">
                <a:solidFill>
                  <a:srgbClr val="000000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779576772"/>
      </p:ext>
    </p:extLst>
  </p:cSld>
  <p:clrMapOvr>
    <a:masterClrMapping/>
  </p:clrMapOvr>
  <p:transition spd="med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1_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" name="直線コネクタ 10"/>
          <p:cNvSpPr/>
          <p:nvPr/>
        </p:nvSpPr>
        <p:spPr>
          <a:xfrm>
            <a:off x="353290" y="660509"/>
            <a:ext cx="11506615" cy="1"/>
          </a:xfrm>
          <a:prstGeom prst="line">
            <a:avLst/>
          </a:prstGeom>
          <a:ln w="25400">
            <a:solidFill>
              <a:srgbClr val="D2D7DA"/>
            </a:solidFill>
            <a:miter/>
          </a:ln>
        </p:spPr>
        <p:txBody>
          <a:bodyPr lIns="45719" rIns="45719"/>
          <a:lstStyle/>
          <a:p>
            <a:endParaRPr/>
          </a:p>
        </p:txBody>
      </p:sp>
      <p:pic>
        <p:nvPicPr>
          <p:cNvPr id="357" name="図 8" descr="図 8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5995" y="5922109"/>
            <a:ext cx="630008" cy="799367"/>
          </a:xfrm>
          <a:prstGeom prst="rect">
            <a:avLst/>
          </a:prstGeom>
          <a:ln w="12700">
            <a:miter lim="400000"/>
          </a:ln>
        </p:spPr>
      </p:pic>
      <p:pic>
        <p:nvPicPr>
          <p:cNvPr id="358" name="図 3" descr="図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17160" y="69756"/>
            <a:ext cx="1643099" cy="525438"/>
          </a:xfrm>
          <a:prstGeom prst="rect">
            <a:avLst/>
          </a:prstGeom>
          <a:ln w="12700">
            <a:miter lim="400000"/>
          </a:ln>
        </p:spPr>
      </p:pic>
      <p:sp>
        <p:nvSpPr>
          <p:cNvPr id="359" name="タイトルテキスト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anchor="t"/>
          <a:lstStyle/>
          <a:p>
            <a:r>
              <a:t>タイトルテキスト</a:t>
            </a:r>
          </a:p>
        </p:txBody>
      </p:sp>
      <p:sp>
        <p:nvSpPr>
          <p:cNvPr id="360" name="本文レベル1…"/>
          <p:cNvSpPr txBox="1">
            <a:spLocks noGrp="1"/>
          </p:cNvSpPr>
          <p:nvPr>
            <p:ph type="body"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r>
              <a:t>本文レベル1</a:t>
            </a:r>
          </a:p>
          <a:p>
            <a:pPr lvl="1"/>
            <a:r>
              <a:t>本文レベル2</a:t>
            </a:r>
          </a:p>
          <a:p>
            <a:pPr lvl="2"/>
            <a:r>
              <a:t>本文レベル3</a:t>
            </a:r>
          </a:p>
          <a:p>
            <a:pPr lvl="3"/>
            <a:r>
              <a:t>本文レベル4</a:t>
            </a:r>
          </a:p>
          <a:p>
            <a:pPr lvl="4"/>
            <a:r>
              <a:t>本文レベル5</a:t>
            </a:r>
          </a:p>
        </p:txBody>
      </p:sp>
      <p:sp>
        <p:nvSpPr>
          <p:cNvPr id="361" name="スライド番号"/>
          <p:cNvSpPr txBox="1">
            <a:spLocks noGrp="1"/>
          </p:cNvSpPr>
          <p:nvPr>
            <p:ph type="sldNum" sz="quarter" idx="2"/>
          </p:nvPr>
        </p:nvSpPr>
        <p:spPr>
          <a:xfrm>
            <a:off x="8610600" y="6356350"/>
            <a:ext cx="358413" cy="370840"/>
          </a:xfrm>
          <a:prstGeom prst="rect">
            <a:avLst/>
          </a:prstGeom>
        </p:spPr>
        <p:txBody>
          <a:bodyPr anchor="t"/>
          <a:lstStyle>
            <a:lvl1pPr algn="l">
              <a:lnSpc>
                <a:spcPct val="100000"/>
              </a:lnSpc>
              <a:defRPr sz="1800">
                <a:solidFill>
                  <a:srgbClr val="000000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753268199"/>
      </p:ext>
    </p:extLst>
  </p:cSld>
  <p:clrMapOvr>
    <a:masterClrMapping/>
  </p:clrMapOvr>
  <p:transition spd="med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1_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" name="直線コネクタ 10"/>
          <p:cNvSpPr/>
          <p:nvPr/>
        </p:nvSpPr>
        <p:spPr>
          <a:xfrm>
            <a:off x="353290" y="660509"/>
            <a:ext cx="11506615" cy="1"/>
          </a:xfrm>
          <a:prstGeom prst="line">
            <a:avLst/>
          </a:prstGeom>
          <a:ln w="25400">
            <a:solidFill>
              <a:srgbClr val="D2D7DA"/>
            </a:solidFill>
            <a:miter/>
          </a:ln>
        </p:spPr>
        <p:txBody>
          <a:bodyPr lIns="45719" rIns="45719"/>
          <a:lstStyle/>
          <a:p>
            <a:endParaRPr/>
          </a:p>
        </p:txBody>
      </p:sp>
      <p:pic>
        <p:nvPicPr>
          <p:cNvPr id="369" name="図 8" descr="図 8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5995" y="5922109"/>
            <a:ext cx="630008" cy="799367"/>
          </a:xfrm>
          <a:prstGeom prst="rect">
            <a:avLst/>
          </a:prstGeom>
          <a:ln w="12700">
            <a:miter lim="400000"/>
          </a:ln>
        </p:spPr>
      </p:pic>
      <p:pic>
        <p:nvPicPr>
          <p:cNvPr id="370" name="図 3" descr="図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17160" y="69756"/>
            <a:ext cx="1643099" cy="525438"/>
          </a:xfrm>
          <a:prstGeom prst="rect">
            <a:avLst/>
          </a:prstGeom>
          <a:ln w="12700">
            <a:miter lim="400000"/>
          </a:ln>
        </p:spPr>
      </p:pic>
      <p:sp>
        <p:nvSpPr>
          <p:cNvPr id="371" name="タイトルテキスト"/>
          <p:cNvSpPr txBox="1">
            <a:spLocks noGrp="1"/>
          </p:cNvSpPr>
          <p:nvPr>
            <p:ph type="title"/>
          </p:nvPr>
        </p:nvSpPr>
        <p:spPr>
          <a:xfrm>
            <a:off x="839787" y="365125"/>
            <a:ext cx="10515601" cy="1325563"/>
          </a:xfrm>
          <a:prstGeom prst="rect">
            <a:avLst/>
          </a:prstGeom>
        </p:spPr>
        <p:txBody>
          <a:bodyPr anchor="t"/>
          <a:lstStyle/>
          <a:p>
            <a:r>
              <a:t>タイトルテキスト</a:t>
            </a:r>
          </a:p>
        </p:txBody>
      </p:sp>
      <p:sp>
        <p:nvSpPr>
          <p:cNvPr id="372" name="本文レベル1…"/>
          <p:cNvSpPr txBox="1">
            <a:spLocks noGrp="1"/>
          </p:cNvSpPr>
          <p:nvPr>
            <p:ph type="body" sz="quarter" idx="1"/>
          </p:nvPr>
        </p:nvSpPr>
        <p:spPr>
          <a:xfrm>
            <a:off x="839787" y="1681163"/>
            <a:ext cx="5157789" cy="823913"/>
          </a:xfrm>
          <a:prstGeom prst="rect">
            <a:avLst/>
          </a:prstGeom>
        </p:spPr>
        <p:txBody>
          <a:bodyPr anchor="b"/>
          <a:lstStyle>
            <a:lvl1pPr marL="0" indent="0">
              <a:buSzTx/>
              <a:buFontTx/>
              <a:buNone/>
              <a:defRPr sz="2400" b="1"/>
            </a:lvl1pPr>
            <a:lvl2pPr marL="0" indent="457200">
              <a:buSzTx/>
              <a:buFontTx/>
              <a:buNone/>
              <a:defRPr sz="2400" b="1"/>
            </a:lvl2pPr>
            <a:lvl3pPr marL="0" indent="914400">
              <a:buSzTx/>
              <a:buFontTx/>
              <a:buNone/>
              <a:defRPr sz="2400" b="1"/>
            </a:lvl3pPr>
            <a:lvl4pPr marL="0" indent="1371600">
              <a:buSzTx/>
              <a:buFontTx/>
              <a:buNone/>
              <a:defRPr sz="2400" b="1"/>
            </a:lvl4pPr>
            <a:lvl5pPr marL="0" indent="1828800">
              <a:buSzTx/>
              <a:buFontTx/>
              <a:buNone/>
              <a:defRPr sz="2400" b="1"/>
            </a:lvl5pPr>
          </a:lstStyle>
          <a:p>
            <a:r>
              <a:t>本文レベル1</a:t>
            </a:r>
          </a:p>
          <a:p>
            <a:pPr lvl="1"/>
            <a:r>
              <a:t>本文レベル2</a:t>
            </a:r>
          </a:p>
          <a:p>
            <a:pPr lvl="2"/>
            <a:r>
              <a:t>本文レベル3</a:t>
            </a:r>
          </a:p>
          <a:p>
            <a:pPr lvl="3"/>
            <a:r>
              <a:t>本文レベル4</a:t>
            </a:r>
          </a:p>
          <a:p>
            <a:pPr lvl="4"/>
            <a:r>
              <a:t>本文レベル5</a:t>
            </a:r>
          </a:p>
        </p:txBody>
      </p:sp>
      <p:sp>
        <p:nvSpPr>
          <p:cNvPr id="373" name="テキスト プレースホルダー 4"/>
          <p:cNvSpPr>
            <a:spLocks noGrp="1"/>
          </p:cNvSpPr>
          <p:nvPr>
            <p:ph type="body" sz="quarter" idx="21"/>
          </p:nvPr>
        </p:nvSpPr>
        <p:spPr>
          <a:xfrm>
            <a:off x="6172200" y="1681163"/>
            <a:ext cx="5183188" cy="823913"/>
          </a:xfrm>
          <a:prstGeom prst="rect">
            <a:avLst/>
          </a:prstGeom>
        </p:spPr>
        <p:txBody>
          <a:bodyPr anchor="b"/>
          <a:lstStyle/>
          <a:p>
            <a:pPr marL="0" indent="0">
              <a:buSzTx/>
              <a:buFontTx/>
              <a:buNone/>
              <a:defRPr sz="2400" b="1"/>
            </a:pPr>
            <a:endParaRPr/>
          </a:p>
        </p:txBody>
      </p:sp>
      <p:sp>
        <p:nvSpPr>
          <p:cNvPr id="374" name="スライド番号"/>
          <p:cNvSpPr txBox="1">
            <a:spLocks noGrp="1"/>
          </p:cNvSpPr>
          <p:nvPr>
            <p:ph type="sldNum" sz="quarter" idx="2"/>
          </p:nvPr>
        </p:nvSpPr>
        <p:spPr>
          <a:xfrm>
            <a:off x="8610600" y="6356350"/>
            <a:ext cx="358413" cy="370840"/>
          </a:xfrm>
          <a:prstGeom prst="rect">
            <a:avLst/>
          </a:prstGeom>
        </p:spPr>
        <p:txBody>
          <a:bodyPr anchor="t"/>
          <a:lstStyle>
            <a:lvl1pPr algn="l">
              <a:lnSpc>
                <a:spcPct val="100000"/>
              </a:lnSpc>
              <a:defRPr sz="1800">
                <a:solidFill>
                  <a:srgbClr val="000000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83140299"/>
      </p:ext>
    </p:extLst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タイトル スライドのコピー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タイトルテキスト"/>
          <p:cNvSpPr txBox="1">
            <a:spLocks noGrp="1"/>
          </p:cNvSpPr>
          <p:nvPr>
            <p:ph type="title"/>
          </p:nvPr>
        </p:nvSpPr>
        <p:spPr>
          <a:xfrm>
            <a:off x="1524000" y="1122362"/>
            <a:ext cx="9144000" cy="2387601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t>タイトルテキスト</a:t>
            </a:r>
          </a:p>
        </p:txBody>
      </p:sp>
      <p:sp>
        <p:nvSpPr>
          <p:cNvPr id="92" name="本文レベル1…"/>
          <p:cNvSpPr txBox="1">
            <a:spLocks noGrp="1"/>
          </p:cNvSpPr>
          <p:nvPr>
            <p:ph type="body" sz="quarter" idx="1"/>
          </p:nvPr>
        </p:nvSpPr>
        <p:spPr>
          <a:xfrm>
            <a:off x="1524000" y="3602037"/>
            <a:ext cx="9144000" cy="1655763"/>
          </a:xfrm>
          <a:prstGeom prst="rect">
            <a:avLst/>
          </a:prstGeom>
        </p:spPr>
        <p:txBody>
          <a:bodyPr/>
          <a:lstStyle>
            <a:lvl1pPr marL="0" indent="0" algn="ctr">
              <a:buSzTx/>
              <a:buFontTx/>
              <a:buNone/>
              <a:defRPr sz="2400"/>
            </a:lvl1pPr>
            <a:lvl2pPr marL="0" indent="457200" algn="ctr">
              <a:buSzTx/>
              <a:buFontTx/>
              <a:buNone/>
              <a:defRPr sz="2400"/>
            </a:lvl2pPr>
            <a:lvl3pPr marL="0" indent="914400" algn="ctr">
              <a:buSzTx/>
              <a:buFontTx/>
              <a:buNone/>
              <a:defRPr sz="2400"/>
            </a:lvl3pPr>
            <a:lvl4pPr marL="0" indent="1371600" algn="ctr">
              <a:buSzTx/>
              <a:buFontTx/>
              <a:buNone/>
              <a:defRPr sz="2400"/>
            </a:lvl4pPr>
            <a:lvl5pPr marL="0" indent="1828800" algn="ctr">
              <a:buSzTx/>
              <a:buFontTx/>
              <a:buNone/>
              <a:defRPr sz="2400"/>
            </a:lvl5pPr>
          </a:lstStyle>
          <a:p>
            <a:r>
              <a:t>本文レベル1</a:t>
            </a:r>
          </a:p>
          <a:p>
            <a:pPr lvl="1"/>
            <a:r>
              <a:t>本文レベル2</a:t>
            </a:r>
          </a:p>
          <a:p>
            <a:pPr lvl="2"/>
            <a:r>
              <a:t>本文レベル3</a:t>
            </a:r>
          </a:p>
          <a:p>
            <a:pPr lvl="3"/>
            <a:r>
              <a:t>本文レベル4</a:t>
            </a:r>
          </a:p>
          <a:p>
            <a:pPr lvl="4"/>
            <a:r>
              <a:t>本文レベル5</a:t>
            </a:r>
          </a:p>
        </p:txBody>
      </p:sp>
      <p:sp>
        <p:nvSpPr>
          <p:cNvPr id="93" name="スライド番号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06779059"/>
      </p:ext>
    </p:extLst>
  </p:cSld>
  <p:clrMapOvr>
    <a:masterClrMapping/>
  </p:clrMapOvr>
  <p:transition spd="med"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1_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1" name="直線コネクタ 10"/>
          <p:cNvSpPr/>
          <p:nvPr/>
        </p:nvSpPr>
        <p:spPr>
          <a:xfrm>
            <a:off x="353290" y="660509"/>
            <a:ext cx="11506615" cy="1"/>
          </a:xfrm>
          <a:prstGeom prst="line">
            <a:avLst/>
          </a:prstGeom>
          <a:ln w="25400">
            <a:solidFill>
              <a:srgbClr val="D2D7DA"/>
            </a:solidFill>
            <a:miter/>
          </a:ln>
        </p:spPr>
        <p:txBody>
          <a:bodyPr lIns="45719" rIns="45719"/>
          <a:lstStyle/>
          <a:p>
            <a:endParaRPr/>
          </a:p>
        </p:txBody>
      </p:sp>
      <p:pic>
        <p:nvPicPr>
          <p:cNvPr id="382" name="図 8" descr="図 8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5995" y="5922109"/>
            <a:ext cx="630008" cy="799367"/>
          </a:xfrm>
          <a:prstGeom prst="rect">
            <a:avLst/>
          </a:prstGeom>
          <a:ln w="12700">
            <a:miter lim="400000"/>
          </a:ln>
        </p:spPr>
      </p:pic>
      <p:pic>
        <p:nvPicPr>
          <p:cNvPr id="383" name="図 3" descr="図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17160" y="69756"/>
            <a:ext cx="1643099" cy="525438"/>
          </a:xfrm>
          <a:prstGeom prst="rect">
            <a:avLst/>
          </a:prstGeom>
          <a:ln w="12700">
            <a:miter lim="400000"/>
          </a:ln>
        </p:spPr>
      </p:pic>
      <p:sp>
        <p:nvSpPr>
          <p:cNvPr id="384" name="タイトルテキスト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anchor="t"/>
          <a:lstStyle/>
          <a:p>
            <a:r>
              <a:t>タイトルテキスト</a:t>
            </a:r>
          </a:p>
        </p:txBody>
      </p:sp>
      <p:sp>
        <p:nvSpPr>
          <p:cNvPr id="385" name="スライド番号"/>
          <p:cNvSpPr txBox="1">
            <a:spLocks noGrp="1"/>
          </p:cNvSpPr>
          <p:nvPr>
            <p:ph type="sldNum" sz="quarter" idx="2"/>
          </p:nvPr>
        </p:nvSpPr>
        <p:spPr>
          <a:xfrm>
            <a:off x="8610600" y="6356350"/>
            <a:ext cx="358413" cy="370840"/>
          </a:xfrm>
          <a:prstGeom prst="rect">
            <a:avLst/>
          </a:prstGeom>
        </p:spPr>
        <p:txBody>
          <a:bodyPr anchor="t"/>
          <a:lstStyle>
            <a:lvl1pPr algn="l">
              <a:lnSpc>
                <a:spcPct val="100000"/>
              </a:lnSpc>
              <a:defRPr sz="1800">
                <a:solidFill>
                  <a:srgbClr val="000000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688092983"/>
      </p:ext>
    </p:extLst>
  </p:cSld>
  <p:clrMapOvr>
    <a:masterClrMapping/>
  </p:clrMapOvr>
  <p:transition spd="med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1_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2" name="直線コネクタ 10"/>
          <p:cNvSpPr/>
          <p:nvPr/>
        </p:nvSpPr>
        <p:spPr>
          <a:xfrm>
            <a:off x="353290" y="660509"/>
            <a:ext cx="11506615" cy="1"/>
          </a:xfrm>
          <a:prstGeom prst="line">
            <a:avLst/>
          </a:prstGeom>
          <a:ln w="25400">
            <a:solidFill>
              <a:srgbClr val="D2D7DA"/>
            </a:solidFill>
            <a:miter/>
          </a:ln>
        </p:spPr>
        <p:txBody>
          <a:bodyPr lIns="45719" rIns="45719"/>
          <a:lstStyle/>
          <a:p>
            <a:endParaRPr/>
          </a:p>
        </p:txBody>
      </p:sp>
      <p:pic>
        <p:nvPicPr>
          <p:cNvPr id="393" name="図 8" descr="図 8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5995" y="5922109"/>
            <a:ext cx="630008" cy="799367"/>
          </a:xfrm>
          <a:prstGeom prst="rect">
            <a:avLst/>
          </a:prstGeom>
          <a:ln w="12700">
            <a:miter lim="400000"/>
          </a:ln>
        </p:spPr>
      </p:pic>
      <p:pic>
        <p:nvPicPr>
          <p:cNvPr id="394" name="図 3" descr="図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17160" y="69756"/>
            <a:ext cx="1643099" cy="525438"/>
          </a:xfrm>
          <a:prstGeom prst="rect">
            <a:avLst/>
          </a:prstGeom>
          <a:ln w="12700">
            <a:miter lim="400000"/>
          </a:ln>
        </p:spPr>
      </p:pic>
      <p:sp>
        <p:nvSpPr>
          <p:cNvPr id="395" name="スライド番号"/>
          <p:cNvSpPr txBox="1">
            <a:spLocks noGrp="1"/>
          </p:cNvSpPr>
          <p:nvPr>
            <p:ph type="sldNum" sz="quarter" idx="2"/>
          </p:nvPr>
        </p:nvSpPr>
        <p:spPr>
          <a:xfrm>
            <a:off x="8610600" y="6356350"/>
            <a:ext cx="358413" cy="370840"/>
          </a:xfrm>
          <a:prstGeom prst="rect">
            <a:avLst/>
          </a:prstGeom>
        </p:spPr>
        <p:txBody>
          <a:bodyPr anchor="t"/>
          <a:lstStyle>
            <a:lvl1pPr algn="l">
              <a:lnSpc>
                <a:spcPct val="100000"/>
              </a:lnSpc>
              <a:defRPr sz="1800">
                <a:solidFill>
                  <a:srgbClr val="000000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658647528"/>
      </p:ext>
    </p:extLst>
  </p:cSld>
  <p:clrMapOvr>
    <a:masterClrMapping/>
  </p:clrMapOvr>
  <p:transition spd="med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1_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2" name="直線コネクタ 10"/>
          <p:cNvSpPr/>
          <p:nvPr/>
        </p:nvSpPr>
        <p:spPr>
          <a:xfrm>
            <a:off x="353290" y="660509"/>
            <a:ext cx="11506615" cy="1"/>
          </a:xfrm>
          <a:prstGeom prst="line">
            <a:avLst/>
          </a:prstGeom>
          <a:ln w="25400">
            <a:solidFill>
              <a:srgbClr val="D2D7DA"/>
            </a:solidFill>
            <a:miter/>
          </a:ln>
        </p:spPr>
        <p:txBody>
          <a:bodyPr lIns="45719" rIns="45719"/>
          <a:lstStyle/>
          <a:p>
            <a:endParaRPr/>
          </a:p>
        </p:txBody>
      </p:sp>
      <p:pic>
        <p:nvPicPr>
          <p:cNvPr id="403" name="図 8" descr="図 8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5995" y="5922109"/>
            <a:ext cx="630008" cy="799367"/>
          </a:xfrm>
          <a:prstGeom prst="rect">
            <a:avLst/>
          </a:prstGeom>
          <a:ln w="12700">
            <a:miter lim="400000"/>
          </a:ln>
        </p:spPr>
      </p:pic>
      <p:pic>
        <p:nvPicPr>
          <p:cNvPr id="404" name="図 3" descr="図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17160" y="69756"/>
            <a:ext cx="1643099" cy="525438"/>
          </a:xfrm>
          <a:prstGeom prst="rect">
            <a:avLst/>
          </a:prstGeom>
          <a:ln w="12700">
            <a:miter lim="400000"/>
          </a:ln>
        </p:spPr>
      </p:pic>
      <p:sp>
        <p:nvSpPr>
          <p:cNvPr id="405" name="タイトルテキスト"/>
          <p:cNvSpPr txBox="1">
            <a:spLocks noGrp="1"/>
          </p:cNvSpPr>
          <p:nvPr>
            <p:ph type="title"/>
          </p:nvPr>
        </p:nvSpPr>
        <p:spPr>
          <a:xfrm>
            <a:off x="839787" y="457200"/>
            <a:ext cx="3932239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t>タイトルテキスト</a:t>
            </a:r>
          </a:p>
        </p:txBody>
      </p:sp>
      <p:sp>
        <p:nvSpPr>
          <p:cNvPr id="406" name="本文レベル1…"/>
          <p:cNvSpPr txBox="1">
            <a:spLocks noGrp="1"/>
          </p:cNvSpPr>
          <p:nvPr>
            <p:ph type="body" sz="half" idx="1"/>
          </p:nvPr>
        </p:nvSpPr>
        <p:spPr>
          <a:xfrm>
            <a:off x="5183187" y="987425"/>
            <a:ext cx="6172201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 marL="718457" indent="-261257">
              <a:defRPr sz="3200"/>
            </a:lvl2pPr>
            <a:lvl3pPr marL="1219200" indent="-304800">
              <a:defRPr sz="3200"/>
            </a:lvl3pPr>
            <a:lvl4pPr marL="1737360" indent="-365760">
              <a:defRPr sz="3200"/>
            </a:lvl4pPr>
            <a:lvl5pPr marL="2194560" indent="-365760">
              <a:defRPr sz="3200"/>
            </a:lvl5pPr>
          </a:lstStyle>
          <a:p>
            <a:r>
              <a:t>本文レベル1</a:t>
            </a:r>
          </a:p>
          <a:p>
            <a:pPr lvl="1"/>
            <a:r>
              <a:t>本文レベル2</a:t>
            </a:r>
          </a:p>
          <a:p>
            <a:pPr lvl="2"/>
            <a:r>
              <a:t>本文レベル3</a:t>
            </a:r>
          </a:p>
          <a:p>
            <a:pPr lvl="3"/>
            <a:r>
              <a:t>本文レベル4</a:t>
            </a:r>
          </a:p>
          <a:p>
            <a:pPr lvl="4"/>
            <a:r>
              <a:t>本文レベル5</a:t>
            </a:r>
          </a:p>
        </p:txBody>
      </p:sp>
      <p:sp>
        <p:nvSpPr>
          <p:cNvPr id="407" name="テキスト プレースホルダー 3"/>
          <p:cNvSpPr>
            <a:spLocks noGrp="1"/>
          </p:cNvSpPr>
          <p:nvPr>
            <p:ph type="body" sz="quarter" idx="21"/>
          </p:nvPr>
        </p:nvSpPr>
        <p:spPr>
          <a:xfrm>
            <a:off x="839787" y="2057400"/>
            <a:ext cx="3932238" cy="3811588"/>
          </a:xfrm>
          <a:prstGeom prst="rect">
            <a:avLst/>
          </a:prstGeom>
        </p:spPr>
        <p:txBody>
          <a:bodyPr/>
          <a:lstStyle/>
          <a:p>
            <a:pPr marL="0" indent="0">
              <a:buSzTx/>
              <a:buFontTx/>
              <a:buNone/>
              <a:defRPr sz="1600"/>
            </a:pPr>
            <a:endParaRPr/>
          </a:p>
        </p:txBody>
      </p:sp>
      <p:sp>
        <p:nvSpPr>
          <p:cNvPr id="408" name="スライド番号"/>
          <p:cNvSpPr txBox="1">
            <a:spLocks noGrp="1"/>
          </p:cNvSpPr>
          <p:nvPr>
            <p:ph type="sldNum" sz="quarter" idx="2"/>
          </p:nvPr>
        </p:nvSpPr>
        <p:spPr>
          <a:xfrm>
            <a:off x="8610600" y="6356350"/>
            <a:ext cx="358413" cy="370840"/>
          </a:xfrm>
          <a:prstGeom prst="rect">
            <a:avLst/>
          </a:prstGeom>
        </p:spPr>
        <p:txBody>
          <a:bodyPr anchor="t"/>
          <a:lstStyle>
            <a:lvl1pPr algn="l">
              <a:lnSpc>
                <a:spcPct val="100000"/>
              </a:lnSpc>
              <a:defRPr sz="1800">
                <a:solidFill>
                  <a:srgbClr val="000000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233003403"/>
      </p:ext>
    </p:extLst>
  </p:cSld>
  <p:clrMapOvr>
    <a:masterClrMapping/>
  </p:clrMapOvr>
  <p:transition spd="med"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1_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5" name="直線コネクタ 10"/>
          <p:cNvSpPr/>
          <p:nvPr/>
        </p:nvSpPr>
        <p:spPr>
          <a:xfrm>
            <a:off x="353290" y="660509"/>
            <a:ext cx="11506615" cy="1"/>
          </a:xfrm>
          <a:prstGeom prst="line">
            <a:avLst/>
          </a:prstGeom>
          <a:ln w="25400">
            <a:solidFill>
              <a:srgbClr val="D2D7DA"/>
            </a:solidFill>
            <a:miter/>
          </a:ln>
        </p:spPr>
        <p:txBody>
          <a:bodyPr lIns="45719" rIns="45719"/>
          <a:lstStyle/>
          <a:p>
            <a:endParaRPr/>
          </a:p>
        </p:txBody>
      </p:sp>
      <p:pic>
        <p:nvPicPr>
          <p:cNvPr id="416" name="図 8" descr="図 8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5995" y="5922109"/>
            <a:ext cx="630008" cy="799367"/>
          </a:xfrm>
          <a:prstGeom prst="rect">
            <a:avLst/>
          </a:prstGeom>
          <a:ln w="12700">
            <a:miter lim="400000"/>
          </a:ln>
        </p:spPr>
      </p:pic>
      <p:pic>
        <p:nvPicPr>
          <p:cNvPr id="417" name="図 3" descr="図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17160" y="69756"/>
            <a:ext cx="1643099" cy="525438"/>
          </a:xfrm>
          <a:prstGeom prst="rect">
            <a:avLst/>
          </a:prstGeom>
          <a:ln w="12700">
            <a:miter lim="400000"/>
          </a:ln>
        </p:spPr>
      </p:pic>
      <p:sp>
        <p:nvSpPr>
          <p:cNvPr id="418" name="タイトルテキスト"/>
          <p:cNvSpPr txBox="1">
            <a:spLocks noGrp="1"/>
          </p:cNvSpPr>
          <p:nvPr>
            <p:ph type="title"/>
          </p:nvPr>
        </p:nvSpPr>
        <p:spPr>
          <a:xfrm>
            <a:off x="839787" y="457200"/>
            <a:ext cx="3932239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t>タイトルテキスト</a:t>
            </a:r>
          </a:p>
        </p:txBody>
      </p:sp>
      <p:sp>
        <p:nvSpPr>
          <p:cNvPr id="419" name="図プレースホルダー 2"/>
          <p:cNvSpPr>
            <a:spLocks noGrp="1"/>
          </p:cNvSpPr>
          <p:nvPr>
            <p:ph type="pic" sz="half" idx="21"/>
          </p:nvPr>
        </p:nvSpPr>
        <p:spPr>
          <a:xfrm>
            <a:off x="5183187" y="987425"/>
            <a:ext cx="6172201" cy="4873625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420" name="本文レベル1…"/>
          <p:cNvSpPr txBox="1">
            <a:spLocks noGrp="1"/>
          </p:cNvSpPr>
          <p:nvPr>
            <p:ph type="body" sz="quarter" idx="1"/>
          </p:nvPr>
        </p:nvSpPr>
        <p:spPr>
          <a:xfrm>
            <a:off x="839787" y="2057400"/>
            <a:ext cx="3932239" cy="3811588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1600"/>
            </a:lvl1pPr>
            <a:lvl2pPr marL="0" indent="457200">
              <a:buSzTx/>
              <a:buFontTx/>
              <a:buNone/>
              <a:defRPr sz="1600"/>
            </a:lvl2pPr>
            <a:lvl3pPr marL="0" indent="914400">
              <a:buSzTx/>
              <a:buFontTx/>
              <a:buNone/>
              <a:defRPr sz="1600"/>
            </a:lvl3pPr>
            <a:lvl4pPr marL="0" indent="1371600">
              <a:buSzTx/>
              <a:buFontTx/>
              <a:buNone/>
              <a:defRPr sz="1600"/>
            </a:lvl4pPr>
            <a:lvl5pPr marL="0" indent="1828800">
              <a:buSzTx/>
              <a:buFontTx/>
              <a:buNone/>
              <a:defRPr sz="1600"/>
            </a:lvl5pPr>
          </a:lstStyle>
          <a:p>
            <a:r>
              <a:t>本文レベル1</a:t>
            </a:r>
          </a:p>
          <a:p>
            <a:pPr lvl="1"/>
            <a:r>
              <a:t>本文レベル2</a:t>
            </a:r>
          </a:p>
          <a:p>
            <a:pPr lvl="2"/>
            <a:r>
              <a:t>本文レベル3</a:t>
            </a:r>
          </a:p>
          <a:p>
            <a:pPr lvl="3"/>
            <a:r>
              <a:t>本文レベル4</a:t>
            </a:r>
          </a:p>
          <a:p>
            <a:pPr lvl="4"/>
            <a:r>
              <a:t>本文レベル5</a:t>
            </a:r>
          </a:p>
        </p:txBody>
      </p:sp>
      <p:sp>
        <p:nvSpPr>
          <p:cNvPr id="421" name="スライド番号"/>
          <p:cNvSpPr txBox="1">
            <a:spLocks noGrp="1"/>
          </p:cNvSpPr>
          <p:nvPr>
            <p:ph type="sldNum" sz="quarter" idx="2"/>
          </p:nvPr>
        </p:nvSpPr>
        <p:spPr>
          <a:xfrm>
            <a:off x="8610600" y="6356350"/>
            <a:ext cx="358413" cy="370840"/>
          </a:xfrm>
          <a:prstGeom prst="rect">
            <a:avLst/>
          </a:prstGeom>
        </p:spPr>
        <p:txBody>
          <a:bodyPr anchor="t"/>
          <a:lstStyle>
            <a:lvl1pPr algn="l">
              <a:lnSpc>
                <a:spcPct val="100000"/>
              </a:lnSpc>
              <a:defRPr sz="1800">
                <a:solidFill>
                  <a:srgbClr val="000000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53768674"/>
      </p:ext>
    </p:extLst>
  </p:cSld>
  <p:clrMapOvr>
    <a:masterClrMapping/>
  </p:clrMapOvr>
  <p:transition spd="med"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1_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8" name="直線コネクタ 10"/>
          <p:cNvSpPr/>
          <p:nvPr/>
        </p:nvSpPr>
        <p:spPr>
          <a:xfrm>
            <a:off x="353290" y="660509"/>
            <a:ext cx="11506615" cy="1"/>
          </a:xfrm>
          <a:prstGeom prst="line">
            <a:avLst/>
          </a:prstGeom>
          <a:ln w="25400">
            <a:solidFill>
              <a:srgbClr val="D2D7DA"/>
            </a:solidFill>
            <a:miter/>
          </a:ln>
        </p:spPr>
        <p:txBody>
          <a:bodyPr lIns="45719" rIns="45719"/>
          <a:lstStyle/>
          <a:p>
            <a:endParaRPr/>
          </a:p>
        </p:txBody>
      </p:sp>
      <p:pic>
        <p:nvPicPr>
          <p:cNvPr id="429" name="図 8" descr="図 8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5995" y="5922109"/>
            <a:ext cx="630008" cy="799367"/>
          </a:xfrm>
          <a:prstGeom prst="rect">
            <a:avLst/>
          </a:prstGeom>
          <a:ln w="12700">
            <a:miter lim="400000"/>
          </a:ln>
        </p:spPr>
      </p:pic>
      <p:pic>
        <p:nvPicPr>
          <p:cNvPr id="430" name="図 3" descr="図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17160" y="69756"/>
            <a:ext cx="1643099" cy="525438"/>
          </a:xfrm>
          <a:prstGeom prst="rect">
            <a:avLst/>
          </a:prstGeom>
          <a:ln w="12700">
            <a:miter lim="400000"/>
          </a:ln>
        </p:spPr>
      </p:pic>
      <p:sp>
        <p:nvSpPr>
          <p:cNvPr id="431" name="タイトルテキスト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anchor="t"/>
          <a:lstStyle/>
          <a:p>
            <a:r>
              <a:t>タイトルテキスト</a:t>
            </a:r>
          </a:p>
        </p:txBody>
      </p:sp>
      <p:sp>
        <p:nvSpPr>
          <p:cNvPr id="432" name="本文レベル1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eaVert"/>
          <a:lstStyle/>
          <a:p>
            <a:r>
              <a:t>本文レベル1</a:t>
            </a:r>
          </a:p>
          <a:p>
            <a:pPr lvl="1"/>
            <a:r>
              <a:t>本文レベル2</a:t>
            </a:r>
          </a:p>
          <a:p>
            <a:pPr lvl="2"/>
            <a:r>
              <a:t>本文レベル3</a:t>
            </a:r>
          </a:p>
          <a:p>
            <a:pPr lvl="3"/>
            <a:r>
              <a:t>本文レベル4</a:t>
            </a:r>
          </a:p>
          <a:p>
            <a:pPr lvl="4"/>
            <a:r>
              <a:t>本文レベル5</a:t>
            </a:r>
          </a:p>
        </p:txBody>
      </p:sp>
      <p:sp>
        <p:nvSpPr>
          <p:cNvPr id="433" name="スライド番号"/>
          <p:cNvSpPr txBox="1">
            <a:spLocks noGrp="1"/>
          </p:cNvSpPr>
          <p:nvPr>
            <p:ph type="sldNum" sz="quarter" idx="2"/>
          </p:nvPr>
        </p:nvSpPr>
        <p:spPr>
          <a:xfrm>
            <a:off x="8610600" y="6356350"/>
            <a:ext cx="358413" cy="370840"/>
          </a:xfrm>
          <a:prstGeom prst="rect">
            <a:avLst/>
          </a:prstGeom>
        </p:spPr>
        <p:txBody>
          <a:bodyPr anchor="t"/>
          <a:lstStyle>
            <a:lvl1pPr algn="l">
              <a:lnSpc>
                <a:spcPct val="100000"/>
              </a:lnSpc>
              <a:defRPr sz="1800">
                <a:solidFill>
                  <a:srgbClr val="000000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885411176"/>
      </p:ext>
    </p:extLst>
  </p:cSld>
  <p:clrMapOvr>
    <a:masterClrMapping/>
  </p:clrMapOvr>
  <p:transition spd="med"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1_縦書きタイトルと 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" name="直線コネクタ 10"/>
          <p:cNvSpPr/>
          <p:nvPr/>
        </p:nvSpPr>
        <p:spPr>
          <a:xfrm>
            <a:off x="353290" y="660509"/>
            <a:ext cx="11506615" cy="1"/>
          </a:xfrm>
          <a:prstGeom prst="line">
            <a:avLst/>
          </a:prstGeom>
          <a:ln w="25400">
            <a:solidFill>
              <a:srgbClr val="D2D7DA"/>
            </a:solidFill>
            <a:miter/>
          </a:ln>
        </p:spPr>
        <p:txBody>
          <a:bodyPr lIns="45719" rIns="45719"/>
          <a:lstStyle/>
          <a:p>
            <a:endParaRPr/>
          </a:p>
        </p:txBody>
      </p:sp>
      <p:pic>
        <p:nvPicPr>
          <p:cNvPr id="441" name="図 8" descr="図 8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5995" y="5922109"/>
            <a:ext cx="630008" cy="799367"/>
          </a:xfrm>
          <a:prstGeom prst="rect">
            <a:avLst/>
          </a:prstGeom>
          <a:ln w="12700">
            <a:miter lim="400000"/>
          </a:ln>
        </p:spPr>
      </p:pic>
      <p:pic>
        <p:nvPicPr>
          <p:cNvPr id="442" name="図 3" descr="図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17160" y="69756"/>
            <a:ext cx="1643099" cy="525438"/>
          </a:xfrm>
          <a:prstGeom prst="rect">
            <a:avLst/>
          </a:prstGeom>
          <a:ln w="12700">
            <a:miter lim="400000"/>
          </a:ln>
        </p:spPr>
      </p:pic>
      <p:sp>
        <p:nvSpPr>
          <p:cNvPr id="443" name="タイトルテキスト"/>
          <p:cNvSpPr txBox="1">
            <a:spLocks noGrp="1"/>
          </p:cNvSpPr>
          <p:nvPr>
            <p:ph type="title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 anchor="t"/>
          <a:lstStyle/>
          <a:p>
            <a:r>
              <a:t>タイトルテキスト</a:t>
            </a:r>
          </a:p>
        </p:txBody>
      </p:sp>
      <p:sp>
        <p:nvSpPr>
          <p:cNvPr id="444" name="本文レベル1…"/>
          <p:cNvSpPr txBox="1">
            <a:spLocks noGrp="1"/>
          </p:cNvSpPr>
          <p:nvPr>
            <p:ph type="body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r>
              <a:t>本文レベル1</a:t>
            </a:r>
          </a:p>
          <a:p>
            <a:pPr lvl="1"/>
            <a:r>
              <a:t>本文レベル2</a:t>
            </a:r>
          </a:p>
          <a:p>
            <a:pPr lvl="2"/>
            <a:r>
              <a:t>本文レベル3</a:t>
            </a:r>
          </a:p>
          <a:p>
            <a:pPr lvl="3"/>
            <a:r>
              <a:t>本文レベル4</a:t>
            </a:r>
          </a:p>
          <a:p>
            <a:pPr lvl="4"/>
            <a:r>
              <a:t>本文レベル5</a:t>
            </a:r>
          </a:p>
        </p:txBody>
      </p:sp>
      <p:sp>
        <p:nvSpPr>
          <p:cNvPr id="445" name="スライド番号"/>
          <p:cNvSpPr txBox="1">
            <a:spLocks noGrp="1"/>
          </p:cNvSpPr>
          <p:nvPr>
            <p:ph type="sldNum" sz="quarter" idx="2"/>
          </p:nvPr>
        </p:nvSpPr>
        <p:spPr>
          <a:xfrm>
            <a:off x="8610600" y="6356350"/>
            <a:ext cx="358413" cy="370840"/>
          </a:xfrm>
          <a:prstGeom prst="rect">
            <a:avLst/>
          </a:prstGeom>
        </p:spPr>
        <p:txBody>
          <a:bodyPr anchor="t"/>
          <a:lstStyle>
            <a:lvl1pPr algn="l">
              <a:lnSpc>
                <a:spcPct val="100000"/>
              </a:lnSpc>
              <a:defRPr sz="1800">
                <a:solidFill>
                  <a:srgbClr val="000000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932497781"/>
      </p:ext>
    </p:extLst>
  </p:cSld>
  <p:clrMapOvr>
    <a:masterClrMapping/>
  </p:clrMapOvr>
  <p:transition spd="med"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2_リード文あ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2" name="直線コネクタ 10"/>
          <p:cNvSpPr/>
          <p:nvPr/>
        </p:nvSpPr>
        <p:spPr>
          <a:xfrm>
            <a:off x="353290" y="660509"/>
            <a:ext cx="11506615" cy="1"/>
          </a:xfrm>
          <a:prstGeom prst="line">
            <a:avLst/>
          </a:prstGeom>
          <a:ln w="25400">
            <a:solidFill>
              <a:srgbClr val="D2D7DA"/>
            </a:solidFill>
            <a:miter/>
          </a:ln>
        </p:spPr>
        <p:txBody>
          <a:bodyPr lIns="45719" rIns="45719"/>
          <a:lstStyle/>
          <a:p>
            <a:endParaRPr/>
          </a:p>
        </p:txBody>
      </p:sp>
      <p:pic>
        <p:nvPicPr>
          <p:cNvPr id="453" name="図 8" descr="図 8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5995" y="5922109"/>
            <a:ext cx="630008" cy="799367"/>
          </a:xfrm>
          <a:prstGeom prst="rect">
            <a:avLst/>
          </a:prstGeom>
          <a:ln w="12700">
            <a:miter lim="400000"/>
          </a:ln>
        </p:spPr>
      </p:pic>
      <p:pic>
        <p:nvPicPr>
          <p:cNvPr id="454" name="図 3" descr="図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17160" y="69756"/>
            <a:ext cx="1643099" cy="525438"/>
          </a:xfrm>
          <a:prstGeom prst="rect">
            <a:avLst/>
          </a:prstGeom>
          <a:ln w="12700">
            <a:miter lim="400000"/>
          </a:ln>
        </p:spPr>
      </p:pic>
      <p:sp>
        <p:nvSpPr>
          <p:cNvPr id="455" name="本文レベル1…"/>
          <p:cNvSpPr txBox="1">
            <a:spLocks noGrp="1"/>
          </p:cNvSpPr>
          <p:nvPr>
            <p:ph type="body" sz="quarter" idx="1"/>
          </p:nvPr>
        </p:nvSpPr>
        <p:spPr>
          <a:xfrm>
            <a:off x="518635" y="914496"/>
            <a:ext cx="11165935" cy="1486758"/>
          </a:xfrm>
          <a:prstGeom prst="rect">
            <a:avLst/>
          </a:prstGeom>
          <a:solidFill>
            <a:srgbClr val="EFEFEF"/>
          </a:solidFill>
        </p:spPr>
        <p:txBody>
          <a:bodyPr lIns="144000" tIns="144000" rIns="144000" bIns="144000"/>
          <a:lstStyle>
            <a:lvl1pPr>
              <a:defRPr sz="1400" b="1"/>
            </a:lvl1pPr>
            <a:lvl2pPr marL="590550" indent="-133350">
              <a:defRPr sz="1400" b="1"/>
            </a:lvl2pPr>
            <a:lvl3pPr marL="1074419" indent="-160019">
              <a:defRPr sz="1400" b="1"/>
            </a:lvl3pPr>
            <a:lvl4pPr marL="1549400" indent="-177800">
              <a:defRPr sz="1400" b="1"/>
            </a:lvl4pPr>
            <a:lvl5pPr marL="2006600" indent="-177800">
              <a:defRPr sz="1400" b="1"/>
            </a:lvl5pPr>
          </a:lstStyle>
          <a:p>
            <a:r>
              <a:t>本文レベル1</a:t>
            </a:r>
          </a:p>
          <a:p>
            <a:pPr lvl="1"/>
            <a:r>
              <a:t>本文レベル2</a:t>
            </a:r>
          </a:p>
          <a:p>
            <a:pPr lvl="2"/>
            <a:r>
              <a:t>本文レベル3</a:t>
            </a:r>
          </a:p>
          <a:p>
            <a:pPr lvl="3"/>
            <a:r>
              <a:t>本文レベル4</a:t>
            </a:r>
          </a:p>
          <a:p>
            <a:pPr lvl="4"/>
            <a:r>
              <a:t>本文レベル5</a:t>
            </a:r>
          </a:p>
        </p:txBody>
      </p:sp>
      <p:sp>
        <p:nvSpPr>
          <p:cNvPr id="456" name="タイトルテキスト"/>
          <p:cNvSpPr txBox="1">
            <a:spLocks noGrp="1"/>
          </p:cNvSpPr>
          <p:nvPr>
            <p:ph type="title"/>
          </p:nvPr>
        </p:nvSpPr>
        <p:spPr>
          <a:xfrm>
            <a:off x="0" y="0"/>
            <a:ext cx="1271" cy="1271"/>
          </a:xfrm>
          <a:prstGeom prst="rect">
            <a:avLst/>
          </a:prstGeom>
        </p:spPr>
        <p:txBody>
          <a:bodyPr anchor="t"/>
          <a:lstStyle/>
          <a:p>
            <a:r>
              <a:t>タイトルテキスト</a:t>
            </a:r>
          </a:p>
        </p:txBody>
      </p:sp>
      <p:sp>
        <p:nvSpPr>
          <p:cNvPr id="457" name="スライド番号"/>
          <p:cNvSpPr txBox="1">
            <a:spLocks noGrp="1"/>
          </p:cNvSpPr>
          <p:nvPr>
            <p:ph type="sldNum" sz="quarter" idx="2"/>
          </p:nvPr>
        </p:nvSpPr>
        <p:spPr>
          <a:xfrm>
            <a:off x="11558472" y="6692584"/>
            <a:ext cx="127001" cy="127001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ct val="100000"/>
              </a:lnSpc>
              <a:defRPr sz="800">
                <a:solidFill>
                  <a:srgbClr val="262626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306365510"/>
      </p:ext>
    </p:extLst>
  </p:cSld>
  <p:clrMapOvr>
    <a:masterClrMapping/>
  </p:clrMapOvr>
  <p:transition spd="med"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5_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4" name="直線コネクタ 10"/>
          <p:cNvSpPr/>
          <p:nvPr/>
        </p:nvSpPr>
        <p:spPr>
          <a:xfrm>
            <a:off x="353290" y="660509"/>
            <a:ext cx="11506615" cy="1"/>
          </a:xfrm>
          <a:prstGeom prst="line">
            <a:avLst/>
          </a:prstGeom>
          <a:ln w="25400">
            <a:solidFill>
              <a:srgbClr val="D2D7DA"/>
            </a:solidFill>
            <a:miter/>
          </a:ln>
        </p:spPr>
        <p:txBody>
          <a:bodyPr lIns="45719" rIns="45719"/>
          <a:lstStyle/>
          <a:p>
            <a:endParaRPr/>
          </a:p>
        </p:txBody>
      </p:sp>
      <p:pic>
        <p:nvPicPr>
          <p:cNvPr id="465" name="図 8" descr="図 8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5995" y="5922109"/>
            <a:ext cx="630008" cy="799367"/>
          </a:xfrm>
          <a:prstGeom prst="rect">
            <a:avLst/>
          </a:prstGeom>
          <a:ln w="12700">
            <a:miter lim="400000"/>
          </a:ln>
        </p:spPr>
      </p:pic>
      <p:pic>
        <p:nvPicPr>
          <p:cNvPr id="466" name="図 3" descr="図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17160" y="69756"/>
            <a:ext cx="1643099" cy="525438"/>
          </a:xfrm>
          <a:prstGeom prst="rect">
            <a:avLst/>
          </a:prstGeom>
          <a:ln w="12700">
            <a:miter lim="400000"/>
          </a:ln>
        </p:spPr>
      </p:pic>
      <p:sp>
        <p:nvSpPr>
          <p:cNvPr id="467" name="タイトルテキスト"/>
          <p:cNvSpPr txBox="1">
            <a:spLocks noGrp="1"/>
          </p:cNvSpPr>
          <p:nvPr>
            <p:ph type="title"/>
          </p:nvPr>
        </p:nvSpPr>
        <p:spPr>
          <a:xfrm>
            <a:off x="0" y="0"/>
            <a:ext cx="1271" cy="1271"/>
          </a:xfrm>
          <a:prstGeom prst="rect">
            <a:avLst/>
          </a:prstGeom>
        </p:spPr>
        <p:txBody>
          <a:bodyPr anchor="t"/>
          <a:lstStyle/>
          <a:p>
            <a:r>
              <a:t>タイトルテキスト</a:t>
            </a:r>
          </a:p>
        </p:txBody>
      </p:sp>
      <p:sp>
        <p:nvSpPr>
          <p:cNvPr id="468" name="スライド番号"/>
          <p:cNvSpPr txBox="1">
            <a:spLocks noGrp="1"/>
          </p:cNvSpPr>
          <p:nvPr>
            <p:ph type="sldNum" sz="quarter" idx="2"/>
          </p:nvPr>
        </p:nvSpPr>
        <p:spPr>
          <a:xfrm>
            <a:off x="11558473" y="6692584"/>
            <a:ext cx="127001" cy="127001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ct val="100000"/>
              </a:lnSpc>
              <a:defRPr sz="800">
                <a:solidFill>
                  <a:srgbClr val="262626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740486388"/>
      </p:ext>
    </p:extLst>
  </p:cSld>
  <p:clrMapOvr>
    <a:masterClrMapping/>
  </p:clrMapOvr>
  <p:transition spd="med"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1_ユーザー設定レイアウ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5" name="直線コネクタ 10"/>
          <p:cNvSpPr/>
          <p:nvPr/>
        </p:nvSpPr>
        <p:spPr>
          <a:xfrm>
            <a:off x="353290" y="660509"/>
            <a:ext cx="11506615" cy="1"/>
          </a:xfrm>
          <a:prstGeom prst="line">
            <a:avLst/>
          </a:prstGeom>
          <a:ln w="25400">
            <a:solidFill>
              <a:srgbClr val="D2D7DA"/>
            </a:solidFill>
            <a:miter/>
          </a:ln>
        </p:spPr>
        <p:txBody>
          <a:bodyPr lIns="45719" rIns="45719"/>
          <a:lstStyle/>
          <a:p>
            <a:endParaRPr/>
          </a:p>
        </p:txBody>
      </p:sp>
      <p:pic>
        <p:nvPicPr>
          <p:cNvPr id="476" name="図 8" descr="図 8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5995" y="5922109"/>
            <a:ext cx="630008" cy="799367"/>
          </a:xfrm>
          <a:prstGeom prst="rect">
            <a:avLst/>
          </a:prstGeom>
          <a:ln w="12700">
            <a:miter lim="400000"/>
          </a:ln>
        </p:spPr>
      </p:pic>
      <p:pic>
        <p:nvPicPr>
          <p:cNvPr id="477" name="図 3" descr="図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17160" y="69756"/>
            <a:ext cx="1643099" cy="525438"/>
          </a:xfrm>
          <a:prstGeom prst="rect">
            <a:avLst/>
          </a:prstGeom>
          <a:ln w="12700">
            <a:miter lim="400000"/>
          </a:ln>
        </p:spPr>
      </p:pic>
      <p:sp>
        <p:nvSpPr>
          <p:cNvPr id="478" name="本文レベル1…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1" cy="4351338"/>
          </a:xfrm>
          <a:prstGeom prst="rect">
            <a:avLst/>
          </a:prstGeom>
        </p:spPr>
        <p:txBody>
          <a:bodyPr/>
          <a:lstStyle/>
          <a:p>
            <a:r>
              <a:t>本文レベル1</a:t>
            </a:r>
          </a:p>
          <a:p>
            <a:pPr lvl="1"/>
            <a:r>
              <a:t>本文レベル2</a:t>
            </a:r>
          </a:p>
          <a:p>
            <a:pPr lvl="2"/>
            <a:r>
              <a:t>本文レベル3</a:t>
            </a:r>
          </a:p>
          <a:p>
            <a:pPr lvl="3"/>
            <a:r>
              <a:t>本文レベル4</a:t>
            </a:r>
          </a:p>
          <a:p>
            <a:pPr lvl="4"/>
            <a:r>
              <a:t>本文レベル5</a:t>
            </a:r>
          </a:p>
        </p:txBody>
      </p:sp>
      <p:sp>
        <p:nvSpPr>
          <p:cNvPr id="479" name="スライド番号"/>
          <p:cNvSpPr txBox="1">
            <a:spLocks noGrp="1"/>
          </p:cNvSpPr>
          <p:nvPr>
            <p:ph type="sldNum" sz="quarter" idx="2"/>
          </p:nvPr>
        </p:nvSpPr>
        <p:spPr>
          <a:xfrm>
            <a:off x="11639709" y="6537859"/>
            <a:ext cx="217151" cy="218441"/>
          </a:xfrm>
          <a:prstGeom prst="rect">
            <a:avLst/>
          </a:prstGeom>
        </p:spPr>
        <p:txBody>
          <a:bodyPr anchor="t"/>
          <a:lstStyle>
            <a:lvl1pPr algn="l">
              <a:lnSpc>
                <a:spcPct val="100000"/>
              </a:lnSpc>
              <a:defRPr sz="800">
                <a:solidFill>
                  <a:srgbClr val="000000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357843932"/>
      </p:ext>
    </p:extLst>
  </p:cSld>
  <p:clrMapOvr>
    <a:masterClrMapping/>
  </p:clrMapOvr>
  <p:transition spd="med"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標準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6" name="直線コネクタ 10"/>
          <p:cNvSpPr/>
          <p:nvPr/>
        </p:nvSpPr>
        <p:spPr>
          <a:xfrm>
            <a:off x="353290" y="660509"/>
            <a:ext cx="11506615" cy="1"/>
          </a:xfrm>
          <a:prstGeom prst="line">
            <a:avLst/>
          </a:prstGeom>
          <a:ln w="25400">
            <a:solidFill>
              <a:srgbClr val="D2D7DA"/>
            </a:solidFill>
            <a:miter/>
          </a:ln>
        </p:spPr>
        <p:txBody>
          <a:bodyPr lIns="45719" rIns="45719"/>
          <a:lstStyle/>
          <a:p>
            <a:endParaRPr/>
          </a:p>
        </p:txBody>
      </p:sp>
      <p:pic>
        <p:nvPicPr>
          <p:cNvPr id="487" name="図 8" descr="図 8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5995" y="5922109"/>
            <a:ext cx="630008" cy="799367"/>
          </a:xfrm>
          <a:prstGeom prst="rect">
            <a:avLst/>
          </a:prstGeom>
          <a:ln w="12700">
            <a:miter lim="400000"/>
          </a:ln>
        </p:spPr>
      </p:pic>
      <p:pic>
        <p:nvPicPr>
          <p:cNvPr id="488" name="図 3" descr="図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17160" y="69756"/>
            <a:ext cx="1643099" cy="525438"/>
          </a:xfrm>
          <a:prstGeom prst="rect">
            <a:avLst/>
          </a:prstGeom>
          <a:ln w="12700">
            <a:miter lim="400000"/>
          </a:ln>
        </p:spPr>
      </p:pic>
      <p:sp>
        <p:nvSpPr>
          <p:cNvPr id="489" name="タイトルテキスト"/>
          <p:cNvSpPr txBox="1">
            <a:spLocks noGrp="1"/>
          </p:cNvSpPr>
          <p:nvPr>
            <p:ph type="title"/>
          </p:nvPr>
        </p:nvSpPr>
        <p:spPr>
          <a:xfrm>
            <a:off x="246736" y="235781"/>
            <a:ext cx="11699083" cy="559000"/>
          </a:xfrm>
          <a:prstGeom prst="rect">
            <a:avLst/>
          </a:prstGeom>
        </p:spPr>
        <p:txBody>
          <a:bodyPr anchor="t"/>
          <a:lstStyle>
            <a:lvl1pPr>
              <a:defRPr sz="2300" b="1">
                <a:latin typeface="Meiryo UI"/>
                <a:ea typeface="Meiryo UI"/>
                <a:cs typeface="Meiryo UI"/>
                <a:sym typeface="Meiryo UI"/>
              </a:defRPr>
            </a:lvl1pPr>
          </a:lstStyle>
          <a:p>
            <a:r>
              <a:t>タイトルテキスト</a:t>
            </a:r>
          </a:p>
        </p:txBody>
      </p:sp>
      <p:sp>
        <p:nvSpPr>
          <p:cNvPr id="490" name="本文レベル1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247130" y="6309321"/>
            <a:ext cx="11565197" cy="20415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spcBef>
                <a:spcPts val="0"/>
              </a:spcBef>
              <a:buSzTx/>
              <a:buFontTx/>
              <a:buNone/>
              <a:defRPr sz="1000">
                <a:latin typeface="Meiryo UI"/>
                <a:ea typeface="Meiryo UI"/>
                <a:cs typeface="Meiryo UI"/>
                <a:sym typeface="Meiryo UI"/>
              </a:defRPr>
            </a:lvl1pPr>
            <a:lvl2pPr marL="552450" indent="-95250">
              <a:spcBef>
                <a:spcPts val="0"/>
              </a:spcBef>
              <a:buFontTx/>
              <a:defRPr sz="1000">
                <a:latin typeface="Meiryo UI"/>
                <a:ea typeface="Meiryo UI"/>
                <a:cs typeface="Meiryo UI"/>
                <a:sym typeface="Meiryo UI"/>
              </a:defRPr>
            </a:lvl2pPr>
            <a:lvl3pPr marL="1028700" indent="-114300">
              <a:spcBef>
                <a:spcPts val="0"/>
              </a:spcBef>
              <a:buFontTx/>
              <a:defRPr sz="1000">
                <a:latin typeface="Meiryo UI"/>
                <a:ea typeface="Meiryo UI"/>
                <a:cs typeface="Meiryo UI"/>
                <a:sym typeface="Meiryo UI"/>
              </a:defRPr>
            </a:lvl3pPr>
            <a:lvl4pPr marL="1498600" indent="-127000">
              <a:spcBef>
                <a:spcPts val="0"/>
              </a:spcBef>
              <a:buFontTx/>
              <a:defRPr sz="1000">
                <a:latin typeface="Meiryo UI"/>
                <a:ea typeface="Meiryo UI"/>
                <a:cs typeface="Meiryo UI"/>
                <a:sym typeface="Meiryo UI"/>
              </a:defRPr>
            </a:lvl4pPr>
            <a:lvl5pPr marL="1955800" indent="-127000">
              <a:spcBef>
                <a:spcPts val="0"/>
              </a:spcBef>
              <a:buFontTx/>
              <a:defRPr sz="1000">
                <a:latin typeface="Meiryo UI"/>
                <a:ea typeface="Meiryo UI"/>
                <a:cs typeface="Meiryo UI"/>
                <a:sym typeface="Meiryo UI"/>
              </a:defRPr>
            </a:lvl5pPr>
          </a:lstStyle>
          <a:p>
            <a:r>
              <a:t>（資料）●●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491" name="テキスト プレースホルダー 9"/>
          <p:cNvSpPr>
            <a:spLocks noGrp="1"/>
          </p:cNvSpPr>
          <p:nvPr>
            <p:ph type="body" sz="quarter" idx="21" hasCustomPrompt="1"/>
          </p:nvPr>
        </p:nvSpPr>
        <p:spPr>
          <a:xfrm>
            <a:off x="247134" y="3104969"/>
            <a:ext cx="1816205" cy="38908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spcBef>
                <a:spcPts val="0"/>
              </a:spcBef>
              <a:buSzTx/>
              <a:buFontTx/>
              <a:buNone/>
              <a:defRPr sz="1900">
                <a:latin typeface="Meiryo UI"/>
                <a:ea typeface="Meiryo UI"/>
                <a:cs typeface="Meiryo UI"/>
                <a:sym typeface="Meiryo UI"/>
              </a:defRPr>
            </a:lvl1pPr>
          </a:lstStyle>
          <a:p>
            <a:r>
              <a:t>説明文（20pt）</a:t>
            </a:r>
          </a:p>
        </p:txBody>
      </p:sp>
      <p:sp>
        <p:nvSpPr>
          <p:cNvPr id="492" name="テキスト プレースホルダー 9"/>
          <p:cNvSpPr>
            <a:spLocks noGrp="1"/>
          </p:cNvSpPr>
          <p:nvPr>
            <p:ph type="body" sz="quarter" idx="22" hasCustomPrompt="1"/>
          </p:nvPr>
        </p:nvSpPr>
        <p:spPr>
          <a:xfrm>
            <a:off x="246736" y="3769295"/>
            <a:ext cx="1274390" cy="272255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spcBef>
                <a:spcPts val="0"/>
              </a:spcBef>
              <a:buSzTx/>
              <a:buFontTx/>
              <a:buNone/>
              <a:defRPr sz="1300">
                <a:latin typeface="Meiryo UI"/>
                <a:ea typeface="Meiryo UI"/>
                <a:cs typeface="Meiryo UI"/>
                <a:sym typeface="Meiryo UI"/>
              </a:defRPr>
            </a:lvl1pPr>
          </a:lstStyle>
          <a:p>
            <a:r>
              <a:t>説明文（14pt）</a:t>
            </a:r>
          </a:p>
        </p:txBody>
      </p:sp>
      <p:sp>
        <p:nvSpPr>
          <p:cNvPr id="493" name="テキスト プレースホルダー 9"/>
          <p:cNvSpPr>
            <a:spLocks noGrp="1"/>
          </p:cNvSpPr>
          <p:nvPr>
            <p:ph type="body" sz="quarter" idx="23" hasCustomPrompt="1"/>
          </p:nvPr>
        </p:nvSpPr>
        <p:spPr>
          <a:xfrm>
            <a:off x="246735" y="4365104"/>
            <a:ext cx="1078821" cy="20415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spcBef>
                <a:spcPts val="0"/>
              </a:spcBef>
              <a:buSzTx/>
              <a:buFontTx/>
              <a:buNone/>
              <a:defRPr sz="1000">
                <a:latin typeface="Meiryo UI"/>
                <a:ea typeface="Meiryo UI"/>
                <a:cs typeface="Meiryo UI"/>
                <a:sym typeface="Meiryo UI"/>
              </a:defRPr>
            </a:lvl1pPr>
          </a:lstStyle>
          <a:p>
            <a:r>
              <a:t>説明文（10.5pt）</a:t>
            </a:r>
          </a:p>
        </p:txBody>
      </p:sp>
      <p:sp>
        <p:nvSpPr>
          <p:cNvPr id="494" name="テキスト プレースホルダー 11"/>
          <p:cNvSpPr>
            <a:spLocks noGrp="1"/>
          </p:cNvSpPr>
          <p:nvPr>
            <p:ph type="body" sz="quarter" idx="24"/>
          </p:nvPr>
        </p:nvSpPr>
        <p:spPr>
          <a:xfrm>
            <a:off x="246187" y="764705"/>
            <a:ext cx="11699631" cy="607191"/>
          </a:xfrm>
          <a:prstGeom prst="rect">
            <a:avLst/>
          </a:prstGeom>
          <a:solidFill>
            <a:srgbClr val="99D6EC"/>
          </a:solidFill>
        </p:spPr>
        <p:txBody>
          <a:bodyPr lIns="107999" tIns="107999" rIns="107999" bIns="107999"/>
          <a:lstStyle/>
          <a:p>
            <a:pPr marL="251786" indent="-251786">
              <a:spcBef>
                <a:spcPts val="500"/>
              </a:spcBef>
              <a:buClr>
                <a:srgbClr val="002060"/>
              </a:buClr>
              <a:buFontTx/>
              <a:buChar char="●"/>
              <a:defRPr sz="1900">
                <a:latin typeface="Meiryo UI"/>
                <a:ea typeface="Meiryo UI"/>
                <a:cs typeface="Meiryo UI"/>
                <a:sym typeface="Meiryo UI"/>
              </a:defRPr>
            </a:pPr>
            <a:endParaRPr/>
          </a:p>
        </p:txBody>
      </p:sp>
      <p:sp>
        <p:nvSpPr>
          <p:cNvPr id="495" name="スライド番号"/>
          <p:cNvSpPr txBox="1">
            <a:spLocks noGrp="1"/>
          </p:cNvSpPr>
          <p:nvPr>
            <p:ph type="sldNum" sz="quarter" idx="2"/>
          </p:nvPr>
        </p:nvSpPr>
        <p:spPr>
          <a:xfrm>
            <a:off x="0" y="0"/>
            <a:ext cx="358413" cy="370840"/>
          </a:xfrm>
          <a:prstGeom prst="rect">
            <a:avLst/>
          </a:prstGeom>
        </p:spPr>
        <p:txBody>
          <a:bodyPr anchor="t"/>
          <a:lstStyle>
            <a:lvl1pPr algn="l">
              <a:lnSpc>
                <a:spcPct val="100000"/>
              </a:lnSpc>
              <a:defRPr sz="1800">
                <a:solidFill>
                  <a:srgbClr val="000000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685315852"/>
      </p:ext>
    </p:extLst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4_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タイトルテキスト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タイトルテキスト</a:t>
            </a:r>
          </a:p>
        </p:txBody>
      </p:sp>
      <p:sp>
        <p:nvSpPr>
          <p:cNvPr id="101" name="本文レベル1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本文レベル1</a:t>
            </a:r>
          </a:p>
          <a:p>
            <a:pPr lvl="1"/>
            <a:r>
              <a:t>本文レベル2</a:t>
            </a:r>
          </a:p>
          <a:p>
            <a:pPr lvl="2"/>
            <a:r>
              <a:t>本文レベル3</a:t>
            </a:r>
          </a:p>
          <a:p>
            <a:pPr lvl="3"/>
            <a:r>
              <a:t>本文レベル4</a:t>
            </a:r>
          </a:p>
          <a:p>
            <a:pPr lvl="4"/>
            <a:r>
              <a:t>本文レベル5</a:t>
            </a:r>
          </a:p>
        </p:txBody>
      </p:sp>
      <p:sp>
        <p:nvSpPr>
          <p:cNvPr id="102" name="スライド番号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403274629"/>
      </p:ext>
    </p:extLst>
  </p:cSld>
  <p:clrMapOvr>
    <a:masterClrMapping/>
  </p:clrMapOvr>
  <p:transition spd="med"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1_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2" name="直線コネクタ 10"/>
          <p:cNvSpPr/>
          <p:nvPr/>
        </p:nvSpPr>
        <p:spPr>
          <a:xfrm>
            <a:off x="353290" y="660509"/>
            <a:ext cx="11506615" cy="1"/>
          </a:xfrm>
          <a:prstGeom prst="line">
            <a:avLst/>
          </a:prstGeom>
          <a:ln w="25400">
            <a:solidFill>
              <a:srgbClr val="D2D7DA"/>
            </a:solidFill>
            <a:miter/>
          </a:ln>
        </p:spPr>
        <p:txBody>
          <a:bodyPr lIns="45719" rIns="45719"/>
          <a:lstStyle/>
          <a:p>
            <a:endParaRPr/>
          </a:p>
        </p:txBody>
      </p:sp>
      <p:pic>
        <p:nvPicPr>
          <p:cNvPr id="503" name="図 8" descr="図 8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5995" y="5922109"/>
            <a:ext cx="630008" cy="799367"/>
          </a:xfrm>
          <a:prstGeom prst="rect">
            <a:avLst/>
          </a:prstGeom>
          <a:ln w="12700">
            <a:miter lim="400000"/>
          </a:ln>
        </p:spPr>
      </p:pic>
      <p:pic>
        <p:nvPicPr>
          <p:cNvPr id="504" name="図 3" descr="図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17160" y="69756"/>
            <a:ext cx="1643099" cy="525438"/>
          </a:xfrm>
          <a:prstGeom prst="rect">
            <a:avLst/>
          </a:prstGeom>
          <a:ln w="12700">
            <a:miter lim="400000"/>
          </a:ln>
        </p:spPr>
      </p:pic>
      <p:sp>
        <p:nvSpPr>
          <p:cNvPr id="505" name="タイトルテキスト"/>
          <p:cNvSpPr txBox="1">
            <a:spLocks noGrp="1"/>
          </p:cNvSpPr>
          <p:nvPr>
            <p:ph type="title"/>
          </p:nvPr>
        </p:nvSpPr>
        <p:spPr>
          <a:xfrm>
            <a:off x="382129" y="75863"/>
            <a:ext cx="10237047" cy="481753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latin typeface="Meiryo UI"/>
                <a:ea typeface="Meiryo UI"/>
                <a:cs typeface="Meiryo UI"/>
                <a:sym typeface="Meiryo UI"/>
              </a:defRPr>
            </a:lvl1pPr>
          </a:lstStyle>
          <a:p>
            <a:r>
              <a:t>タイトルテキスト</a:t>
            </a:r>
          </a:p>
        </p:txBody>
      </p:sp>
      <p:sp>
        <p:nvSpPr>
          <p:cNvPr id="506" name="フッター プレースホルダー 1"/>
          <p:cNvSpPr txBox="1"/>
          <p:nvPr/>
        </p:nvSpPr>
        <p:spPr>
          <a:xfrm>
            <a:off x="2799319" y="6635232"/>
            <a:ext cx="7093619" cy="2438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8" tIns="45718" rIns="45718" bIns="45718" anchor="ctr">
            <a:spAutoFit/>
          </a:bodyPr>
          <a:lstStyle/>
          <a:p>
            <a:pPr algn="ctr" defTabSz="914406">
              <a:defRPr sz="1000">
                <a:solidFill>
                  <a:srgbClr val="FFFFFF"/>
                </a:solidFill>
                <a:latin typeface="Meiryo UI"/>
                <a:ea typeface="Meiryo UI"/>
                <a:cs typeface="Meiryo UI"/>
                <a:sym typeface="Meiryo UI"/>
              </a:defRPr>
            </a:pPr>
            <a:r>
              <a:t>©Copyright Japan Association for the 2025 World Exposition, All rights reserved.</a:t>
            </a:r>
          </a:p>
        </p:txBody>
      </p:sp>
      <p:sp>
        <p:nvSpPr>
          <p:cNvPr id="507" name="スライド番号"/>
          <p:cNvSpPr txBox="1">
            <a:spLocks noGrp="1"/>
          </p:cNvSpPr>
          <p:nvPr>
            <p:ph type="sldNum" sz="quarter" idx="2"/>
          </p:nvPr>
        </p:nvSpPr>
        <p:spPr>
          <a:xfrm>
            <a:off x="11678182" y="6609160"/>
            <a:ext cx="273657" cy="269241"/>
          </a:xfrm>
          <a:prstGeom prst="rect">
            <a:avLst/>
          </a:prstGeom>
        </p:spPr>
        <p:txBody>
          <a:bodyPr anchor="t"/>
          <a:lstStyle>
            <a:lvl1pPr algn="ctr" defTabSz="914406">
              <a:lnSpc>
                <a:spcPct val="100000"/>
              </a:lnSpc>
              <a:defRPr>
                <a:solidFill>
                  <a:srgbClr val="FFFFFF"/>
                </a:solidFill>
                <a:latin typeface="Meiryo UI"/>
                <a:ea typeface="Meiryo UI"/>
                <a:cs typeface="Meiryo UI"/>
                <a:sym typeface="Meiryo UI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  <p:pic>
        <p:nvPicPr>
          <p:cNvPr id="508" name="図 4" descr="図 4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59859" y="0"/>
            <a:ext cx="1562117" cy="640081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3163637981"/>
      </p:ext>
    </p:extLst>
  </p:cSld>
  <p:clrMapOvr>
    <a:masterClrMapping/>
  </p:clrMapOvr>
  <p:transition spd="med"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4_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5" name="直線コネクタ 10"/>
          <p:cNvSpPr/>
          <p:nvPr/>
        </p:nvSpPr>
        <p:spPr>
          <a:xfrm>
            <a:off x="353290" y="660509"/>
            <a:ext cx="11506615" cy="1"/>
          </a:xfrm>
          <a:prstGeom prst="line">
            <a:avLst/>
          </a:prstGeom>
          <a:ln w="25400">
            <a:solidFill>
              <a:srgbClr val="D2D7DA"/>
            </a:solidFill>
            <a:miter/>
          </a:ln>
        </p:spPr>
        <p:txBody>
          <a:bodyPr lIns="45719" rIns="45719"/>
          <a:lstStyle/>
          <a:p>
            <a:endParaRPr/>
          </a:p>
        </p:txBody>
      </p:sp>
      <p:pic>
        <p:nvPicPr>
          <p:cNvPr id="516" name="図 8" descr="図 8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5995" y="5922109"/>
            <a:ext cx="630008" cy="799367"/>
          </a:xfrm>
          <a:prstGeom prst="rect">
            <a:avLst/>
          </a:prstGeom>
          <a:ln w="12700">
            <a:miter lim="400000"/>
          </a:ln>
        </p:spPr>
      </p:pic>
      <p:pic>
        <p:nvPicPr>
          <p:cNvPr id="517" name="図 3" descr="図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17160" y="69756"/>
            <a:ext cx="1643099" cy="525438"/>
          </a:xfrm>
          <a:prstGeom prst="rect">
            <a:avLst/>
          </a:prstGeom>
          <a:ln w="12700">
            <a:miter lim="400000"/>
          </a:ln>
        </p:spPr>
      </p:pic>
      <p:sp>
        <p:nvSpPr>
          <p:cNvPr id="518" name="タイトルテキスト"/>
          <p:cNvSpPr txBox="1">
            <a:spLocks noGrp="1"/>
          </p:cNvSpPr>
          <p:nvPr>
            <p:ph type="title"/>
          </p:nvPr>
        </p:nvSpPr>
        <p:spPr>
          <a:xfrm>
            <a:off x="0" y="0"/>
            <a:ext cx="1271" cy="1271"/>
          </a:xfrm>
          <a:prstGeom prst="rect">
            <a:avLst/>
          </a:prstGeom>
        </p:spPr>
        <p:txBody>
          <a:bodyPr anchor="t"/>
          <a:lstStyle/>
          <a:p>
            <a:r>
              <a:t>タイトルテキスト</a:t>
            </a:r>
          </a:p>
        </p:txBody>
      </p:sp>
      <p:sp>
        <p:nvSpPr>
          <p:cNvPr id="519" name="スライド番号"/>
          <p:cNvSpPr txBox="1">
            <a:spLocks noGrp="1"/>
          </p:cNvSpPr>
          <p:nvPr>
            <p:ph type="sldNum" sz="quarter" idx="2"/>
          </p:nvPr>
        </p:nvSpPr>
        <p:spPr>
          <a:xfrm>
            <a:off x="11558473" y="6692584"/>
            <a:ext cx="127001" cy="127001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ct val="100000"/>
              </a:lnSpc>
              <a:defRPr sz="800">
                <a:solidFill>
                  <a:srgbClr val="262626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132032074"/>
      </p:ext>
    </p:extLst>
  </p:cSld>
  <p:clrMapOvr>
    <a:masterClrMapping/>
  </p:clrMapOvr>
  <p:transition spd="med"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標準デザイ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6" name="直線コネクタ 10"/>
          <p:cNvSpPr/>
          <p:nvPr/>
        </p:nvSpPr>
        <p:spPr>
          <a:xfrm>
            <a:off x="353290" y="660509"/>
            <a:ext cx="11506615" cy="1"/>
          </a:xfrm>
          <a:prstGeom prst="line">
            <a:avLst/>
          </a:prstGeom>
          <a:ln w="25400">
            <a:solidFill>
              <a:srgbClr val="D2D7DA"/>
            </a:solidFill>
            <a:miter/>
          </a:ln>
        </p:spPr>
        <p:txBody>
          <a:bodyPr lIns="45719" rIns="45719"/>
          <a:lstStyle/>
          <a:p>
            <a:endParaRPr/>
          </a:p>
        </p:txBody>
      </p:sp>
      <p:pic>
        <p:nvPicPr>
          <p:cNvPr id="527" name="図 8" descr="図 8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5995" y="5922109"/>
            <a:ext cx="630008" cy="799367"/>
          </a:xfrm>
          <a:prstGeom prst="rect">
            <a:avLst/>
          </a:prstGeom>
          <a:ln w="12700">
            <a:miter lim="400000"/>
          </a:ln>
        </p:spPr>
      </p:pic>
      <p:pic>
        <p:nvPicPr>
          <p:cNvPr id="528" name="図 3" descr="図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17160" y="69756"/>
            <a:ext cx="1643099" cy="525438"/>
          </a:xfrm>
          <a:prstGeom prst="rect">
            <a:avLst/>
          </a:prstGeom>
          <a:ln w="12700">
            <a:miter lim="400000"/>
          </a:ln>
        </p:spPr>
      </p:pic>
      <p:sp>
        <p:nvSpPr>
          <p:cNvPr id="529" name="タイトルテキスト"/>
          <p:cNvSpPr txBox="1">
            <a:spLocks noGrp="1"/>
          </p:cNvSpPr>
          <p:nvPr>
            <p:ph type="title"/>
          </p:nvPr>
        </p:nvSpPr>
        <p:spPr>
          <a:xfrm>
            <a:off x="607220" y="91531"/>
            <a:ext cx="10977563" cy="473730"/>
          </a:xfrm>
          <a:prstGeom prst="rect">
            <a:avLst/>
          </a:prstGeom>
        </p:spPr>
        <p:txBody>
          <a:bodyPr anchor="t"/>
          <a:lstStyle>
            <a:lvl1pPr marR="32331" indent="3552" defTabSz="511497"/>
          </a:lstStyle>
          <a:p>
            <a:r>
              <a:t>タイトルテキスト</a:t>
            </a:r>
          </a:p>
        </p:txBody>
      </p:sp>
      <p:sp>
        <p:nvSpPr>
          <p:cNvPr id="530" name="本文レベル1…"/>
          <p:cNvSpPr txBox="1">
            <a:spLocks noGrp="1"/>
          </p:cNvSpPr>
          <p:nvPr>
            <p:ph type="body" sz="quarter" idx="1"/>
          </p:nvPr>
        </p:nvSpPr>
        <p:spPr>
          <a:xfrm>
            <a:off x="495496" y="2856177"/>
            <a:ext cx="11201008" cy="1241891"/>
          </a:xfrm>
          <a:prstGeom prst="rect">
            <a:avLst/>
          </a:prstGeom>
        </p:spPr>
        <p:txBody>
          <a:bodyPr/>
          <a:lstStyle>
            <a:lvl1pPr marL="107004" marR="32331" defTabSz="511497">
              <a:spcBef>
                <a:spcPts val="600"/>
              </a:spcBef>
              <a:buClr>
                <a:srgbClr val="000000"/>
              </a:buClr>
            </a:lvl1pPr>
            <a:lvl2pPr marL="242787" marR="32331" defTabSz="511497">
              <a:spcBef>
                <a:spcPts val="600"/>
              </a:spcBef>
              <a:buClr>
                <a:srgbClr val="000000"/>
              </a:buClr>
            </a:lvl2pPr>
            <a:lvl3pPr marL="408018" marR="32331" indent="-320040" defTabSz="511497">
              <a:spcBef>
                <a:spcPts val="600"/>
              </a:spcBef>
              <a:buClr>
                <a:srgbClr val="000000"/>
              </a:buClr>
            </a:lvl3pPr>
            <a:lvl4pPr marL="571453" marR="32331" defTabSz="511497">
              <a:spcBef>
                <a:spcPts val="600"/>
              </a:spcBef>
              <a:buClr>
                <a:srgbClr val="000000"/>
              </a:buClr>
            </a:lvl4pPr>
            <a:lvl5pPr marL="699329" marR="32331" defTabSz="511497">
              <a:spcBef>
                <a:spcPts val="600"/>
              </a:spcBef>
              <a:buClr>
                <a:srgbClr val="000000"/>
              </a:buClr>
            </a:lvl5pPr>
          </a:lstStyle>
          <a:p>
            <a:r>
              <a:t>本文レベル1</a:t>
            </a:r>
          </a:p>
          <a:p>
            <a:pPr lvl="1"/>
            <a:r>
              <a:t>本文レベル2</a:t>
            </a:r>
          </a:p>
          <a:p>
            <a:pPr lvl="2"/>
            <a:r>
              <a:t>本文レベル3</a:t>
            </a:r>
          </a:p>
          <a:p>
            <a:pPr lvl="3"/>
            <a:r>
              <a:t>本文レベル4</a:t>
            </a:r>
          </a:p>
          <a:p>
            <a:pPr lvl="4"/>
            <a:r>
              <a:t>本文レベル5</a:t>
            </a:r>
          </a:p>
        </p:txBody>
      </p:sp>
      <p:sp>
        <p:nvSpPr>
          <p:cNvPr id="531" name="スライド番号"/>
          <p:cNvSpPr txBox="1">
            <a:spLocks noGrp="1"/>
          </p:cNvSpPr>
          <p:nvPr>
            <p:ph type="sldNum" sz="quarter" idx="2"/>
          </p:nvPr>
        </p:nvSpPr>
        <p:spPr>
          <a:xfrm>
            <a:off x="10013029" y="6245200"/>
            <a:ext cx="358413" cy="370841"/>
          </a:xfrm>
          <a:prstGeom prst="rect">
            <a:avLst/>
          </a:prstGeom>
        </p:spPr>
        <p:txBody>
          <a:bodyPr anchor="t"/>
          <a:lstStyle>
            <a:lvl1pPr algn="l" defTabSz="326791">
              <a:lnSpc>
                <a:spcPct val="100000"/>
              </a:lnSpc>
              <a:defRPr sz="1800">
                <a:solidFill>
                  <a:srgbClr val="000000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374692123"/>
      </p:ext>
    </p:extLst>
  </p:cSld>
  <p:clrMapOvr>
    <a:masterClrMapping/>
  </p:clrMapOvr>
  <p:transition spd="med"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64" name="四角形: 角を丸くする 21"/>
          <p:cNvGrpSpPr/>
          <p:nvPr/>
        </p:nvGrpSpPr>
        <p:grpSpPr>
          <a:xfrm>
            <a:off x="10489456" y="126589"/>
            <a:ext cx="1567588" cy="365126"/>
            <a:chOff x="0" y="0"/>
            <a:chExt cx="1567586" cy="365125"/>
          </a:xfrm>
        </p:grpSpPr>
        <p:sp>
          <p:nvSpPr>
            <p:cNvPr id="562" name="角丸四角形"/>
            <p:cNvSpPr/>
            <p:nvPr/>
          </p:nvSpPr>
          <p:spPr>
            <a:xfrm>
              <a:off x="0" y="0"/>
              <a:ext cx="1567587" cy="365125"/>
            </a:xfrm>
            <a:prstGeom prst="roundRect">
              <a:avLst>
                <a:gd name="adj" fmla="val 50000"/>
              </a:avLst>
            </a:prstGeom>
            <a:solidFill>
              <a:srgbClr val="E60012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  <a:latin typeface="+mj-lt"/>
                  <a:ea typeface="+mj-ea"/>
                  <a:cs typeface="+mj-cs"/>
                  <a:sym typeface="游ゴシック"/>
                </a:defRPr>
              </a:pPr>
              <a:endParaRPr/>
            </a:p>
          </p:txBody>
        </p:sp>
        <p:sp>
          <p:nvSpPr>
            <p:cNvPr id="563" name="関係者のみ閲覧可"/>
            <p:cNvSpPr txBox="1"/>
            <p:nvPr/>
          </p:nvSpPr>
          <p:spPr>
            <a:xfrm>
              <a:off x="99190" y="60642"/>
              <a:ext cx="1369207" cy="2438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algn="ctr">
                <a:defRPr sz="1200" b="1">
                  <a:solidFill>
                    <a:srgbClr val="FFFFFF"/>
                  </a:solidFill>
                  <a:latin typeface="+mj-lt"/>
                  <a:ea typeface="+mj-ea"/>
                  <a:cs typeface="+mj-cs"/>
                  <a:sym typeface="游ゴシック"/>
                </a:defRPr>
              </a:lvl1pPr>
            </a:lstStyle>
            <a:p>
              <a:r>
                <a:t>関係者のみ閲覧可</a:t>
              </a:r>
            </a:p>
          </p:txBody>
        </p:sp>
      </p:grpSp>
      <p:sp>
        <p:nvSpPr>
          <p:cNvPr id="565" name="タイトルテキスト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t>タイトルテキスト</a:t>
            </a:r>
          </a:p>
        </p:txBody>
      </p:sp>
      <p:sp>
        <p:nvSpPr>
          <p:cNvPr id="566" name="本文レベル1…"/>
          <p:cNvSpPr txBox="1">
            <a:spLocks noGrp="1"/>
          </p:cNvSpPr>
          <p:nvPr>
            <p:ph type="body" sz="quarter" idx="1"/>
          </p:nvPr>
        </p:nvSpPr>
        <p:spPr>
          <a:xfrm>
            <a:off x="831850" y="4589462"/>
            <a:ext cx="10515600" cy="1500188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2400">
                <a:solidFill>
                  <a:srgbClr val="888888"/>
                </a:solidFill>
              </a:defRPr>
            </a:lvl1pPr>
            <a:lvl2pPr marL="0" indent="457200">
              <a:buSzTx/>
              <a:buFontTx/>
              <a:buNone/>
              <a:defRPr sz="2400">
                <a:solidFill>
                  <a:srgbClr val="888888"/>
                </a:solidFill>
              </a:defRPr>
            </a:lvl2pPr>
            <a:lvl3pPr marL="0" indent="914400">
              <a:buSzTx/>
              <a:buFontTx/>
              <a:buNone/>
              <a:defRPr sz="2400">
                <a:solidFill>
                  <a:srgbClr val="888888"/>
                </a:solidFill>
              </a:defRPr>
            </a:lvl3pPr>
            <a:lvl4pPr marL="0" indent="1371600">
              <a:buSzTx/>
              <a:buFontTx/>
              <a:buNone/>
              <a:defRPr sz="2400">
                <a:solidFill>
                  <a:srgbClr val="888888"/>
                </a:solidFill>
              </a:defRPr>
            </a:lvl4pPr>
            <a:lvl5pPr marL="0" indent="1828800">
              <a:buSzTx/>
              <a:buFontTx/>
              <a:buNone/>
              <a:defRPr sz="2400">
                <a:solidFill>
                  <a:srgbClr val="888888"/>
                </a:solidFill>
              </a:defRPr>
            </a:lvl5pPr>
          </a:lstStyle>
          <a:p>
            <a:r>
              <a:t>本文レベル1</a:t>
            </a:r>
          </a:p>
          <a:p>
            <a:pPr lvl="1"/>
            <a:r>
              <a:t>本文レベル2</a:t>
            </a:r>
          </a:p>
          <a:p>
            <a:pPr lvl="2"/>
            <a:r>
              <a:t>本文レベル3</a:t>
            </a:r>
          </a:p>
          <a:p>
            <a:pPr lvl="3"/>
            <a:r>
              <a:t>本文レベル4</a:t>
            </a:r>
          </a:p>
          <a:p>
            <a:pPr lvl="4"/>
            <a:r>
              <a:t>本文レベル5</a:t>
            </a:r>
          </a:p>
        </p:txBody>
      </p:sp>
      <p:sp>
        <p:nvSpPr>
          <p:cNvPr id="567" name="スライド番号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664843928"/>
      </p:ext>
    </p:extLst>
  </p:cSld>
  <p:clrMapOvr>
    <a:masterClrMapping/>
  </p:clrMapOvr>
  <p:transition spd="med"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76" name="四角形: 角を丸くする 21"/>
          <p:cNvGrpSpPr/>
          <p:nvPr/>
        </p:nvGrpSpPr>
        <p:grpSpPr>
          <a:xfrm>
            <a:off x="10489456" y="126589"/>
            <a:ext cx="1567588" cy="365126"/>
            <a:chOff x="0" y="0"/>
            <a:chExt cx="1567586" cy="365125"/>
          </a:xfrm>
        </p:grpSpPr>
        <p:sp>
          <p:nvSpPr>
            <p:cNvPr id="574" name="角丸四角形"/>
            <p:cNvSpPr/>
            <p:nvPr/>
          </p:nvSpPr>
          <p:spPr>
            <a:xfrm>
              <a:off x="0" y="0"/>
              <a:ext cx="1567587" cy="365125"/>
            </a:xfrm>
            <a:prstGeom prst="roundRect">
              <a:avLst>
                <a:gd name="adj" fmla="val 50000"/>
              </a:avLst>
            </a:prstGeom>
            <a:solidFill>
              <a:srgbClr val="E60012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  <a:latin typeface="+mj-lt"/>
                  <a:ea typeface="+mj-ea"/>
                  <a:cs typeface="+mj-cs"/>
                  <a:sym typeface="游ゴシック"/>
                </a:defRPr>
              </a:pPr>
              <a:endParaRPr/>
            </a:p>
          </p:txBody>
        </p:sp>
        <p:sp>
          <p:nvSpPr>
            <p:cNvPr id="575" name="関係者のみ閲覧可"/>
            <p:cNvSpPr txBox="1"/>
            <p:nvPr/>
          </p:nvSpPr>
          <p:spPr>
            <a:xfrm>
              <a:off x="99190" y="60642"/>
              <a:ext cx="1369207" cy="2438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algn="ctr">
                <a:defRPr sz="1200" b="1">
                  <a:solidFill>
                    <a:srgbClr val="FFFFFF"/>
                  </a:solidFill>
                  <a:latin typeface="+mj-lt"/>
                  <a:ea typeface="+mj-ea"/>
                  <a:cs typeface="+mj-cs"/>
                  <a:sym typeface="游ゴシック"/>
                </a:defRPr>
              </a:lvl1pPr>
            </a:lstStyle>
            <a:p>
              <a:r>
                <a:t>関係者のみ閲覧可</a:t>
              </a:r>
            </a:p>
          </p:txBody>
        </p:sp>
      </p:grpSp>
      <p:sp>
        <p:nvSpPr>
          <p:cNvPr id="577" name="タイトルテキスト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タイトルテキスト</a:t>
            </a:r>
          </a:p>
        </p:txBody>
      </p:sp>
      <p:sp>
        <p:nvSpPr>
          <p:cNvPr id="578" name="本文レベル1…"/>
          <p:cNvSpPr txBox="1">
            <a:spLocks noGrp="1"/>
          </p:cNvSpPr>
          <p:nvPr>
            <p:ph type="body"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r>
              <a:t>本文レベル1</a:t>
            </a:r>
          </a:p>
          <a:p>
            <a:pPr lvl="1"/>
            <a:r>
              <a:t>本文レベル2</a:t>
            </a:r>
          </a:p>
          <a:p>
            <a:pPr lvl="2"/>
            <a:r>
              <a:t>本文レベル3</a:t>
            </a:r>
          </a:p>
          <a:p>
            <a:pPr lvl="3"/>
            <a:r>
              <a:t>本文レベル4</a:t>
            </a:r>
          </a:p>
          <a:p>
            <a:pPr lvl="4"/>
            <a:r>
              <a:t>本文レベル5</a:t>
            </a:r>
          </a:p>
        </p:txBody>
      </p:sp>
      <p:sp>
        <p:nvSpPr>
          <p:cNvPr id="579" name="スライド番号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338020647"/>
      </p:ext>
    </p:extLst>
  </p:cSld>
  <p:clrMapOvr>
    <a:masterClrMapping/>
  </p:clrMapOvr>
  <p:transition spd="med"/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88" name="四角形: 角を丸くする 21"/>
          <p:cNvGrpSpPr/>
          <p:nvPr/>
        </p:nvGrpSpPr>
        <p:grpSpPr>
          <a:xfrm>
            <a:off x="10489456" y="126589"/>
            <a:ext cx="1567588" cy="365126"/>
            <a:chOff x="0" y="0"/>
            <a:chExt cx="1567586" cy="365125"/>
          </a:xfrm>
        </p:grpSpPr>
        <p:sp>
          <p:nvSpPr>
            <p:cNvPr id="586" name="角丸四角形"/>
            <p:cNvSpPr/>
            <p:nvPr/>
          </p:nvSpPr>
          <p:spPr>
            <a:xfrm>
              <a:off x="0" y="0"/>
              <a:ext cx="1567587" cy="365125"/>
            </a:xfrm>
            <a:prstGeom prst="roundRect">
              <a:avLst>
                <a:gd name="adj" fmla="val 50000"/>
              </a:avLst>
            </a:prstGeom>
            <a:solidFill>
              <a:srgbClr val="E60012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  <a:latin typeface="+mj-lt"/>
                  <a:ea typeface="+mj-ea"/>
                  <a:cs typeface="+mj-cs"/>
                  <a:sym typeface="游ゴシック"/>
                </a:defRPr>
              </a:pPr>
              <a:endParaRPr/>
            </a:p>
          </p:txBody>
        </p:sp>
        <p:sp>
          <p:nvSpPr>
            <p:cNvPr id="587" name="関係者のみ閲覧可"/>
            <p:cNvSpPr txBox="1"/>
            <p:nvPr/>
          </p:nvSpPr>
          <p:spPr>
            <a:xfrm>
              <a:off x="99190" y="60642"/>
              <a:ext cx="1369207" cy="2438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algn="ctr">
                <a:defRPr sz="1200" b="1">
                  <a:solidFill>
                    <a:srgbClr val="FFFFFF"/>
                  </a:solidFill>
                  <a:latin typeface="+mj-lt"/>
                  <a:ea typeface="+mj-ea"/>
                  <a:cs typeface="+mj-cs"/>
                  <a:sym typeface="游ゴシック"/>
                </a:defRPr>
              </a:lvl1pPr>
            </a:lstStyle>
            <a:p>
              <a:r>
                <a:t>関係者のみ閲覧可</a:t>
              </a:r>
            </a:p>
          </p:txBody>
        </p:sp>
      </p:grpSp>
      <p:sp>
        <p:nvSpPr>
          <p:cNvPr id="589" name="タイトルテキスト"/>
          <p:cNvSpPr txBox="1">
            <a:spLocks noGrp="1"/>
          </p:cNvSpPr>
          <p:nvPr>
            <p:ph type="title"/>
          </p:nvPr>
        </p:nvSpPr>
        <p:spPr>
          <a:xfrm>
            <a:off x="839787" y="365125"/>
            <a:ext cx="10515601" cy="1325563"/>
          </a:xfrm>
          <a:prstGeom prst="rect">
            <a:avLst/>
          </a:prstGeom>
        </p:spPr>
        <p:txBody>
          <a:bodyPr/>
          <a:lstStyle/>
          <a:p>
            <a:r>
              <a:t>タイトルテキスト</a:t>
            </a:r>
          </a:p>
        </p:txBody>
      </p:sp>
      <p:sp>
        <p:nvSpPr>
          <p:cNvPr id="590" name="本文レベル1…"/>
          <p:cNvSpPr txBox="1">
            <a:spLocks noGrp="1"/>
          </p:cNvSpPr>
          <p:nvPr>
            <p:ph type="body" sz="quarter" idx="1"/>
          </p:nvPr>
        </p:nvSpPr>
        <p:spPr>
          <a:xfrm>
            <a:off x="839787" y="1681163"/>
            <a:ext cx="5157789" cy="823913"/>
          </a:xfrm>
          <a:prstGeom prst="rect">
            <a:avLst/>
          </a:prstGeom>
        </p:spPr>
        <p:txBody>
          <a:bodyPr anchor="b"/>
          <a:lstStyle>
            <a:lvl1pPr marL="0" indent="0">
              <a:buSzTx/>
              <a:buFontTx/>
              <a:buNone/>
              <a:defRPr sz="2400" b="1"/>
            </a:lvl1pPr>
            <a:lvl2pPr marL="0" indent="457200">
              <a:buSzTx/>
              <a:buFontTx/>
              <a:buNone/>
              <a:defRPr sz="2400" b="1"/>
            </a:lvl2pPr>
            <a:lvl3pPr marL="0" indent="914400">
              <a:buSzTx/>
              <a:buFontTx/>
              <a:buNone/>
              <a:defRPr sz="2400" b="1"/>
            </a:lvl3pPr>
            <a:lvl4pPr marL="0" indent="1371600">
              <a:buSzTx/>
              <a:buFontTx/>
              <a:buNone/>
              <a:defRPr sz="2400" b="1"/>
            </a:lvl4pPr>
            <a:lvl5pPr marL="0" indent="1828800">
              <a:buSzTx/>
              <a:buFontTx/>
              <a:buNone/>
              <a:defRPr sz="2400" b="1"/>
            </a:lvl5pPr>
          </a:lstStyle>
          <a:p>
            <a:r>
              <a:t>本文レベル1</a:t>
            </a:r>
          </a:p>
          <a:p>
            <a:pPr lvl="1"/>
            <a:r>
              <a:t>本文レベル2</a:t>
            </a:r>
          </a:p>
          <a:p>
            <a:pPr lvl="2"/>
            <a:r>
              <a:t>本文レベル3</a:t>
            </a:r>
          </a:p>
          <a:p>
            <a:pPr lvl="3"/>
            <a:r>
              <a:t>本文レベル4</a:t>
            </a:r>
          </a:p>
          <a:p>
            <a:pPr lvl="4"/>
            <a:r>
              <a:t>本文レベル5</a:t>
            </a:r>
          </a:p>
        </p:txBody>
      </p:sp>
      <p:sp>
        <p:nvSpPr>
          <p:cNvPr id="591" name="テキスト プレースホルダー 4"/>
          <p:cNvSpPr>
            <a:spLocks noGrp="1"/>
          </p:cNvSpPr>
          <p:nvPr>
            <p:ph type="body" sz="quarter" idx="21"/>
          </p:nvPr>
        </p:nvSpPr>
        <p:spPr>
          <a:xfrm>
            <a:off x="6172200" y="1681163"/>
            <a:ext cx="5183188" cy="823913"/>
          </a:xfrm>
          <a:prstGeom prst="rect">
            <a:avLst/>
          </a:prstGeom>
        </p:spPr>
        <p:txBody>
          <a:bodyPr anchor="b"/>
          <a:lstStyle/>
          <a:p>
            <a:pPr marL="0" indent="0">
              <a:buSzTx/>
              <a:buFontTx/>
              <a:buNone/>
              <a:defRPr sz="2400" b="1"/>
            </a:pPr>
            <a:endParaRPr/>
          </a:p>
        </p:txBody>
      </p:sp>
      <p:sp>
        <p:nvSpPr>
          <p:cNvPr id="592" name="スライド番号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610076530"/>
      </p:ext>
    </p:extLst>
  </p:cSld>
  <p:clrMapOvr>
    <a:masterClrMapping/>
  </p:clrMapOvr>
  <p:transition spd="med"/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01" name="四角形: 角を丸くする 21"/>
          <p:cNvGrpSpPr/>
          <p:nvPr/>
        </p:nvGrpSpPr>
        <p:grpSpPr>
          <a:xfrm>
            <a:off x="10489456" y="126589"/>
            <a:ext cx="1567588" cy="365126"/>
            <a:chOff x="0" y="0"/>
            <a:chExt cx="1567586" cy="365125"/>
          </a:xfrm>
        </p:grpSpPr>
        <p:sp>
          <p:nvSpPr>
            <p:cNvPr id="599" name="角丸四角形"/>
            <p:cNvSpPr/>
            <p:nvPr/>
          </p:nvSpPr>
          <p:spPr>
            <a:xfrm>
              <a:off x="0" y="0"/>
              <a:ext cx="1567587" cy="365125"/>
            </a:xfrm>
            <a:prstGeom prst="roundRect">
              <a:avLst>
                <a:gd name="adj" fmla="val 50000"/>
              </a:avLst>
            </a:prstGeom>
            <a:solidFill>
              <a:srgbClr val="E60012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  <a:latin typeface="+mj-lt"/>
                  <a:ea typeface="+mj-ea"/>
                  <a:cs typeface="+mj-cs"/>
                  <a:sym typeface="游ゴシック"/>
                </a:defRPr>
              </a:pPr>
              <a:endParaRPr/>
            </a:p>
          </p:txBody>
        </p:sp>
        <p:sp>
          <p:nvSpPr>
            <p:cNvPr id="600" name="関係者のみ閲覧可"/>
            <p:cNvSpPr txBox="1"/>
            <p:nvPr/>
          </p:nvSpPr>
          <p:spPr>
            <a:xfrm>
              <a:off x="99190" y="60642"/>
              <a:ext cx="1369207" cy="2438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algn="ctr">
                <a:defRPr sz="1200" b="1">
                  <a:solidFill>
                    <a:srgbClr val="FFFFFF"/>
                  </a:solidFill>
                  <a:latin typeface="+mj-lt"/>
                  <a:ea typeface="+mj-ea"/>
                  <a:cs typeface="+mj-cs"/>
                  <a:sym typeface="游ゴシック"/>
                </a:defRPr>
              </a:lvl1pPr>
            </a:lstStyle>
            <a:p>
              <a:r>
                <a:t>関係者のみ閲覧可</a:t>
              </a:r>
            </a:p>
          </p:txBody>
        </p:sp>
      </p:grpSp>
      <p:sp>
        <p:nvSpPr>
          <p:cNvPr id="602" name="タイトルテキスト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タイトルテキスト</a:t>
            </a:r>
          </a:p>
        </p:txBody>
      </p:sp>
      <p:sp>
        <p:nvSpPr>
          <p:cNvPr id="603" name="スライド番号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70861398"/>
      </p:ext>
    </p:extLst>
  </p:cSld>
  <p:clrMapOvr>
    <a:masterClrMapping/>
  </p:clrMapOvr>
  <p:transition spd="med"/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22" name="四角形: 角を丸くする 21"/>
          <p:cNvGrpSpPr/>
          <p:nvPr/>
        </p:nvGrpSpPr>
        <p:grpSpPr>
          <a:xfrm>
            <a:off x="10489456" y="126589"/>
            <a:ext cx="1567588" cy="365126"/>
            <a:chOff x="0" y="0"/>
            <a:chExt cx="1567586" cy="365125"/>
          </a:xfrm>
        </p:grpSpPr>
        <p:sp>
          <p:nvSpPr>
            <p:cNvPr id="620" name="角丸四角形"/>
            <p:cNvSpPr/>
            <p:nvPr/>
          </p:nvSpPr>
          <p:spPr>
            <a:xfrm>
              <a:off x="0" y="0"/>
              <a:ext cx="1567587" cy="365125"/>
            </a:xfrm>
            <a:prstGeom prst="roundRect">
              <a:avLst>
                <a:gd name="adj" fmla="val 50000"/>
              </a:avLst>
            </a:prstGeom>
            <a:solidFill>
              <a:srgbClr val="E60012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  <a:latin typeface="+mj-lt"/>
                  <a:ea typeface="+mj-ea"/>
                  <a:cs typeface="+mj-cs"/>
                  <a:sym typeface="游ゴシック"/>
                </a:defRPr>
              </a:pPr>
              <a:endParaRPr/>
            </a:p>
          </p:txBody>
        </p:sp>
        <p:sp>
          <p:nvSpPr>
            <p:cNvPr id="621" name="関係者のみ閲覧可"/>
            <p:cNvSpPr txBox="1"/>
            <p:nvPr/>
          </p:nvSpPr>
          <p:spPr>
            <a:xfrm>
              <a:off x="99190" y="60642"/>
              <a:ext cx="1369207" cy="2438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algn="ctr">
                <a:defRPr sz="1200" b="1">
                  <a:solidFill>
                    <a:srgbClr val="FFFFFF"/>
                  </a:solidFill>
                  <a:latin typeface="+mj-lt"/>
                  <a:ea typeface="+mj-ea"/>
                  <a:cs typeface="+mj-cs"/>
                  <a:sym typeface="游ゴシック"/>
                </a:defRPr>
              </a:lvl1pPr>
            </a:lstStyle>
            <a:p>
              <a:r>
                <a:t>関係者のみ閲覧可</a:t>
              </a:r>
            </a:p>
          </p:txBody>
        </p:sp>
      </p:grpSp>
      <p:sp>
        <p:nvSpPr>
          <p:cNvPr id="623" name="タイトルテキスト"/>
          <p:cNvSpPr txBox="1">
            <a:spLocks noGrp="1"/>
          </p:cNvSpPr>
          <p:nvPr>
            <p:ph type="title"/>
          </p:nvPr>
        </p:nvSpPr>
        <p:spPr>
          <a:xfrm>
            <a:off x="839787" y="457200"/>
            <a:ext cx="3932239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t>タイトルテキスト</a:t>
            </a:r>
          </a:p>
        </p:txBody>
      </p:sp>
      <p:sp>
        <p:nvSpPr>
          <p:cNvPr id="624" name="本文レベル1…"/>
          <p:cNvSpPr txBox="1">
            <a:spLocks noGrp="1"/>
          </p:cNvSpPr>
          <p:nvPr>
            <p:ph type="body" sz="half" idx="1"/>
          </p:nvPr>
        </p:nvSpPr>
        <p:spPr>
          <a:xfrm>
            <a:off x="5183187" y="987425"/>
            <a:ext cx="6172201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 marL="718457" indent="-261257">
              <a:defRPr sz="3200"/>
            </a:lvl2pPr>
            <a:lvl3pPr marL="1219200" indent="-304800">
              <a:defRPr sz="3200"/>
            </a:lvl3pPr>
            <a:lvl4pPr marL="1737360" indent="-365760">
              <a:defRPr sz="3200"/>
            </a:lvl4pPr>
            <a:lvl5pPr marL="2194560" indent="-365760">
              <a:defRPr sz="3200"/>
            </a:lvl5pPr>
          </a:lstStyle>
          <a:p>
            <a:r>
              <a:t>本文レベル1</a:t>
            </a:r>
          </a:p>
          <a:p>
            <a:pPr lvl="1"/>
            <a:r>
              <a:t>本文レベル2</a:t>
            </a:r>
          </a:p>
          <a:p>
            <a:pPr lvl="2"/>
            <a:r>
              <a:t>本文レベル3</a:t>
            </a:r>
          </a:p>
          <a:p>
            <a:pPr lvl="3"/>
            <a:r>
              <a:t>本文レベル4</a:t>
            </a:r>
          </a:p>
          <a:p>
            <a:pPr lvl="4"/>
            <a:r>
              <a:t>本文レベル5</a:t>
            </a:r>
          </a:p>
        </p:txBody>
      </p:sp>
      <p:sp>
        <p:nvSpPr>
          <p:cNvPr id="625" name="テキスト プレースホルダー 3"/>
          <p:cNvSpPr>
            <a:spLocks noGrp="1"/>
          </p:cNvSpPr>
          <p:nvPr>
            <p:ph type="body" sz="quarter" idx="21"/>
          </p:nvPr>
        </p:nvSpPr>
        <p:spPr>
          <a:xfrm>
            <a:off x="839787" y="2057400"/>
            <a:ext cx="3932238" cy="3811588"/>
          </a:xfrm>
          <a:prstGeom prst="rect">
            <a:avLst/>
          </a:prstGeom>
        </p:spPr>
        <p:txBody>
          <a:bodyPr/>
          <a:lstStyle/>
          <a:p>
            <a:pPr marL="0" indent="0">
              <a:buSzTx/>
              <a:buFontTx/>
              <a:buNone/>
              <a:defRPr sz="1600"/>
            </a:pPr>
            <a:endParaRPr/>
          </a:p>
        </p:txBody>
      </p:sp>
      <p:sp>
        <p:nvSpPr>
          <p:cNvPr id="626" name="スライド番号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86282146"/>
      </p:ext>
    </p:extLst>
  </p:cSld>
  <p:clrMapOvr>
    <a:masterClrMapping/>
  </p:clrMapOvr>
  <p:transition spd="med"/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35" name="四角形: 角を丸くする 21"/>
          <p:cNvGrpSpPr/>
          <p:nvPr/>
        </p:nvGrpSpPr>
        <p:grpSpPr>
          <a:xfrm>
            <a:off x="10489456" y="126589"/>
            <a:ext cx="1567588" cy="365126"/>
            <a:chOff x="0" y="0"/>
            <a:chExt cx="1567586" cy="365125"/>
          </a:xfrm>
        </p:grpSpPr>
        <p:sp>
          <p:nvSpPr>
            <p:cNvPr id="633" name="角丸四角形"/>
            <p:cNvSpPr/>
            <p:nvPr/>
          </p:nvSpPr>
          <p:spPr>
            <a:xfrm>
              <a:off x="0" y="0"/>
              <a:ext cx="1567587" cy="365125"/>
            </a:xfrm>
            <a:prstGeom prst="roundRect">
              <a:avLst>
                <a:gd name="adj" fmla="val 50000"/>
              </a:avLst>
            </a:prstGeom>
            <a:solidFill>
              <a:srgbClr val="E60012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  <a:latin typeface="+mj-lt"/>
                  <a:ea typeface="+mj-ea"/>
                  <a:cs typeface="+mj-cs"/>
                  <a:sym typeface="游ゴシック"/>
                </a:defRPr>
              </a:pPr>
              <a:endParaRPr/>
            </a:p>
          </p:txBody>
        </p:sp>
        <p:sp>
          <p:nvSpPr>
            <p:cNvPr id="634" name="関係者のみ閲覧可"/>
            <p:cNvSpPr txBox="1"/>
            <p:nvPr/>
          </p:nvSpPr>
          <p:spPr>
            <a:xfrm>
              <a:off x="99190" y="60642"/>
              <a:ext cx="1369207" cy="2438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algn="ctr">
                <a:defRPr sz="1200" b="1">
                  <a:solidFill>
                    <a:srgbClr val="FFFFFF"/>
                  </a:solidFill>
                  <a:latin typeface="+mj-lt"/>
                  <a:ea typeface="+mj-ea"/>
                  <a:cs typeface="+mj-cs"/>
                  <a:sym typeface="游ゴシック"/>
                </a:defRPr>
              </a:lvl1pPr>
            </a:lstStyle>
            <a:p>
              <a:r>
                <a:t>関係者のみ閲覧可</a:t>
              </a:r>
            </a:p>
          </p:txBody>
        </p:sp>
      </p:grpSp>
      <p:sp>
        <p:nvSpPr>
          <p:cNvPr id="636" name="タイトルテキスト"/>
          <p:cNvSpPr txBox="1">
            <a:spLocks noGrp="1"/>
          </p:cNvSpPr>
          <p:nvPr>
            <p:ph type="title"/>
          </p:nvPr>
        </p:nvSpPr>
        <p:spPr>
          <a:xfrm>
            <a:off x="839787" y="457200"/>
            <a:ext cx="3932239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t>タイトルテキスト</a:t>
            </a:r>
          </a:p>
        </p:txBody>
      </p:sp>
      <p:sp>
        <p:nvSpPr>
          <p:cNvPr id="637" name="図プレースホルダー 2"/>
          <p:cNvSpPr>
            <a:spLocks noGrp="1"/>
          </p:cNvSpPr>
          <p:nvPr>
            <p:ph type="pic" sz="half" idx="21"/>
          </p:nvPr>
        </p:nvSpPr>
        <p:spPr>
          <a:xfrm>
            <a:off x="5183187" y="987425"/>
            <a:ext cx="6172201" cy="4873625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638" name="本文レベル1…"/>
          <p:cNvSpPr txBox="1">
            <a:spLocks noGrp="1"/>
          </p:cNvSpPr>
          <p:nvPr>
            <p:ph type="body" sz="quarter" idx="1"/>
          </p:nvPr>
        </p:nvSpPr>
        <p:spPr>
          <a:xfrm>
            <a:off x="839787" y="2057400"/>
            <a:ext cx="3932239" cy="3811588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1600"/>
            </a:lvl1pPr>
            <a:lvl2pPr marL="0" indent="457200">
              <a:buSzTx/>
              <a:buFontTx/>
              <a:buNone/>
              <a:defRPr sz="1600"/>
            </a:lvl2pPr>
            <a:lvl3pPr marL="0" indent="914400">
              <a:buSzTx/>
              <a:buFontTx/>
              <a:buNone/>
              <a:defRPr sz="1600"/>
            </a:lvl3pPr>
            <a:lvl4pPr marL="0" indent="1371600">
              <a:buSzTx/>
              <a:buFontTx/>
              <a:buNone/>
              <a:defRPr sz="1600"/>
            </a:lvl4pPr>
            <a:lvl5pPr marL="0" indent="1828800">
              <a:buSzTx/>
              <a:buFontTx/>
              <a:buNone/>
              <a:defRPr sz="1600"/>
            </a:lvl5pPr>
          </a:lstStyle>
          <a:p>
            <a:r>
              <a:t>本文レベル1</a:t>
            </a:r>
          </a:p>
          <a:p>
            <a:pPr lvl="1"/>
            <a:r>
              <a:t>本文レベル2</a:t>
            </a:r>
          </a:p>
          <a:p>
            <a:pPr lvl="2"/>
            <a:r>
              <a:t>本文レベル3</a:t>
            </a:r>
          </a:p>
          <a:p>
            <a:pPr lvl="3"/>
            <a:r>
              <a:t>本文レベル4</a:t>
            </a:r>
          </a:p>
          <a:p>
            <a:pPr lvl="4"/>
            <a:r>
              <a:t>本文レベル5</a:t>
            </a:r>
          </a:p>
        </p:txBody>
      </p:sp>
      <p:sp>
        <p:nvSpPr>
          <p:cNvPr id="639" name="スライド番号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869984706"/>
      </p:ext>
    </p:extLst>
  </p:cSld>
  <p:clrMapOvr>
    <a:masterClrMapping/>
  </p:clrMapOvr>
  <p:transition spd="med"/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48" name="四角形: 角を丸くする 21"/>
          <p:cNvGrpSpPr/>
          <p:nvPr/>
        </p:nvGrpSpPr>
        <p:grpSpPr>
          <a:xfrm>
            <a:off x="10489456" y="126589"/>
            <a:ext cx="1567588" cy="365126"/>
            <a:chOff x="0" y="0"/>
            <a:chExt cx="1567586" cy="365125"/>
          </a:xfrm>
        </p:grpSpPr>
        <p:sp>
          <p:nvSpPr>
            <p:cNvPr id="646" name="角丸四角形"/>
            <p:cNvSpPr/>
            <p:nvPr/>
          </p:nvSpPr>
          <p:spPr>
            <a:xfrm>
              <a:off x="0" y="0"/>
              <a:ext cx="1567587" cy="365125"/>
            </a:xfrm>
            <a:prstGeom prst="roundRect">
              <a:avLst>
                <a:gd name="adj" fmla="val 50000"/>
              </a:avLst>
            </a:prstGeom>
            <a:solidFill>
              <a:srgbClr val="E60012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  <a:latin typeface="+mj-lt"/>
                  <a:ea typeface="+mj-ea"/>
                  <a:cs typeface="+mj-cs"/>
                  <a:sym typeface="游ゴシック"/>
                </a:defRPr>
              </a:pPr>
              <a:endParaRPr/>
            </a:p>
          </p:txBody>
        </p:sp>
        <p:sp>
          <p:nvSpPr>
            <p:cNvPr id="647" name="関係者のみ閲覧可"/>
            <p:cNvSpPr txBox="1"/>
            <p:nvPr/>
          </p:nvSpPr>
          <p:spPr>
            <a:xfrm>
              <a:off x="99190" y="60642"/>
              <a:ext cx="1369207" cy="2438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algn="ctr">
                <a:defRPr sz="1200" b="1">
                  <a:solidFill>
                    <a:srgbClr val="FFFFFF"/>
                  </a:solidFill>
                  <a:latin typeface="+mj-lt"/>
                  <a:ea typeface="+mj-ea"/>
                  <a:cs typeface="+mj-cs"/>
                  <a:sym typeface="游ゴシック"/>
                </a:defRPr>
              </a:lvl1pPr>
            </a:lstStyle>
            <a:p>
              <a:r>
                <a:t>関係者のみ閲覧可</a:t>
              </a:r>
            </a:p>
          </p:txBody>
        </p:sp>
      </p:grpSp>
      <p:sp>
        <p:nvSpPr>
          <p:cNvPr id="649" name="タイトルテキスト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タイトルテキスト</a:t>
            </a:r>
          </a:p>
        </p:txBody>
      </p:sp>
      <p:sp>
        <p:nvSpPr>
          <p:cNvPr id="650" name="本文レベル1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eaVert"/>
          <a:lstStyle/>
          <a:p>
            <a:r>
              <a:t>本文レベル1</a:t>
            </a:r>
          </a:p>
          <a:p>
            <a:pPr lvl="1"/>
            <a:r>
              <a:t>本文レベル2</a:t>
            </a:r>
          </a:p>
          <a:p>
            <a:pPr lvl="2"/>
            <a:r>
              <a:t>本文レベル3</a:t>
            </a:r>
          </a:p>
          <a:p>
            <a:pPr lvl="3"/>
            <a:r>
              <a:t>本文レベル4</a:t>
            </a:r>
          </a:p>
          <a:p>
            <a:pPr lvl="4"/>
            <a:r>
              <a:t>本文レベル5</a:t>
            </a:r>
          </a:p>
        </p:txBody>
      </p:sp>
      <p:sp>
        <p:nvSpPr>
          <p:cNvPr id="651" name="スライド番号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939334460"/>
      </p:ext>
    </p:extLst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3_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" name="図 6" descr="図 6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110" name="タイトルテキスト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t>タイトルテキスト</a:t>
            </a:r>
          </a:p>
        </p:txBody>
      </p:sp>
      <p:sp>
        <p:nvSpPr>
          <p:cNvPr id="111" name="本文レベル1…"/>
          <p:cNvSpPr txBox="1">
            <a:spLocks noGrp="1"/>
          </p:cNvSpPr>
          <p:nvPr>
            <p:ph type="body" sz="quarter" idx="1"/>
          </p:nvPr>
        </p:nvSpPr>
        <p:spPr>
          <a:xfrm>
            <a:off x="831850" y="4589462"/>
            <a:ext cx="10515600" cy="1500188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2400">
                <a:solidFill>
                  <a:srgbClr val="888888"/>
                </a:solidFill>
              </a:defRPr>
            </a:lvl1pPr>
            <a:lvl2pPr marL="0" indent="457200">
              <a:buSzTx/>
              <a:buFontTx/>
              <a:buNone/>
              <a:defRPr sz="2400">
                <a:solidFill>
                  <a:srgbClr val="888888"/>
                </a:solidFill>
              </a:defRPr>
            </a:lvl2pPr>
            <a:lvl3pPr marL="0" indent="914400">
              <a:buSzTx/>
              <a:buFontTx/>
              <a:buNone/>
              <a:defRPr sz="2400">
                <a:solidFill>
                  <a:srgbClr val="888888"/>
                </a:solidFill>
              </a:defRPr>
            </a:lvl3pPr>
            <a:lvl4pPr marL="0" indent="1371600">
              <a:buSzTx/>
              <a:buFontTx/>
              <a:buNone/>
              <a:defRPr sz="2400">
                <a:solidFill>
                  <a:srgbClr val="888888"/>
                </a:solidFill>
              </a:defRPr>
            </a:lvl4pPr>
            <a:lvl5pPr marL="0" indent="1828800">
              <a:buSzTx/>
              <a:buFontTx/>
              <a:buNone/>
              <a:defRPr sz="2400">
                <a:solidFill>
                  <a:srgbClr val="888888"/>
                </a:solidFill>
              </a:defRPr>
            </a:lvl5pPr>
          </a:lstStyle>
          <a:p>
            <a:r>
              <a:t>本文レベル1</a:t>
            </a:r>
          </a:p>
          <a:p>
            <a:pPr lvl="1"/>
            <a:r>
              <a:t>本文レベル2</a:t>
            </a:r>
          </a:p>
          <a:p>
            <a:pPr lvl="2"/>
            <a:r>
              <a:t>本文レベル3</a:t>
            </a:r>
          </a:p>
          <a:p>
            <a:pPr lvl="3"/>
            <a:r>
              <a:t>本文レベル4</a:t>
            </a:r>
          </a:p>
          <a:p>
            <a:pPr lvl="4"/>
            <a:r>
              <a:t>本文レベル5</a:t>
            </a:r>
          </a:p>
        </p:txBody>
      </p:sp>
      <p:sp>
        <p:nvSpPr>
          <p:cNvPr id="112" name="スライド番号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011096344"/>
      </p:ext>
    </p:extLst>
  </p:cSld>
  <p:clrMapOvr>
    <a:masterClrMapping/>
  </p:clrMapOvr>
  <p:transition spd="med"/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縦書きタイトルと 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60" name="四角形: 角を丸くする 21"/>
          <p:cNvGrpSpPr/>
          <p:nvPr/>
        </p:nvGrpSpPr>
        <p:grpSpPr>
          <a:xfrm>
            <a:off x="10489456" y="126589"/>
            <a:ext cx="1567588" cy="365126"/>
            <a:chOff x="0" y="0"/>
            <a:chExt cx="1567586" cy="365125"/>
          </a:xfrm>
        </p:grpSpPr>
        <p:sp>
          <p:nvSpPr>
            <p:cNvPr id="658" name="角丸四角形"/>
            <p:cNvSpPr/>
            <p:nvPr/>
          </p:nvSpPr>
          <p:spPr>
            <a:xfrm>
              <a:off x="0" y="0"/>
              <a:ext cx="1567587" cy="365125"/>
            </a:xfrm>
            <a:prstGeom prst="roundRect">
              <a:avLst>
                <a:gd name="adj" fmla="val 50000"/>
              </a:avLst>
            </a:prstGeom>
            <a:solidFill>
              <a:srgbClr val="E60012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  <a:latin typeface="+mj-lt"/>
                  <a:ea typeface="+mj-ea"/>
                  <a:cs typeface="+mj-cs"/>
                  <a:sym typeface="游ゴシック"/>
                </a:defRPr>
              </a:pPr>
              <a:endParaRPr/>
            </a:p>
          </p:txBody>
        </p:sp>
        <p:sp>
          <p:nvSpPr>
            <p:cNvPr id="659" name="関係者のみ閲覧可"/>
            <p:cNvSpPr txBox="1"/>
            <p:nvPr/>
          </p:nvSpPr>
          <p:spPr>
            <a:xfrm>
              <a:off x="99190" y="60642"/>
              <a:ext cx="1369207" cy="2438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algn="ctr">
                <a:defRPr sz="1200" b="1">
                  <a:solidFill>
                    <a:srgbClr val="FFFFFF"/>
                  </a:solidFill>
                  <a:latin typeface="+mj-lt"/>
                  <a:ea typeface="+mj-ea"/>
                  <a:cs typeface="+mj-cs"/>
                  <a:sym typeface="游ゴシック"/>
                </a:defRPr>
              </a:lvl1pPr>
            </a:lstStyle>
            <a:p>
              <a:r>
                <a:t>関係者のみ閲覧可</a:t>
              </a:r>
            </a:p>
          </p:txBody>
        </p:sp>
      </p:grpSp>
      <p:sp>
        <p:nvSpPr>
          <p:cNvPr id="661" name="タイトルテキスト"/>
          <p:cNvSpPr txBox="1">
            <a:spLocks noGrp="1"/>
          </p:cNvSpPr>
          <p:nvPr>
            <p:ph type="title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t>タイトルテキスト</a:t>
            </a:r>
          </a:p>
        </p:txBody>
      </p:sp>
      <p:sp>
        <p:nvSpPr>
          <p:cNvPr id="662" name="本文レベル1…"/>
          <p:cNvSpPr txBox="1">
            <a:spLocks noGrp="1"/>
          </p:cNvSpPr>
          <p:nvPr>
            <p:ph type="body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r>
              <a:t>本文レベル1</a:t>
            </a:r>
          </a:p>
          <a:p>
            <a:pPr lvl="1"/>
            <a:r>
              <a:t>本文レベル2</a:t>
            </a:r>
          </a:p>
          <a:p>
            <a:pPr lvl="2"/>
            <a:r>
              <a:t>本文レベル3</a:t>
            </a:r>
          </a:p>
          <a:p>
            <a:pPr lvl="3"/>
            <a:r>
              <a:t>本文レベル4</a:t>
            </a:r>
          </a:p>
          <a:p>
            <a:pPr lvl="4"/>
            <a:r>
              <a:t>本文レベル5</a:t>
            </a:r>
          </a:p>
        </p:txBody>
      </p:sp>
      <p:sp>
        <p:nvSpPr>
          <p:cNvPr id="663" name="スライド番号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12915912"/>
      </p:ext>
    </p:extLst>
  </p:cSld>
  <p:clrMapOvr>
    <a:masterClrMapping/>
  </p:clrMapOvr>
  <p:transition spd="med"/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662C2C-3CD8-458F-87A9-37791F451018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2024/9/12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>
          <a:xfrm>
            <a:off x="10948884" y="6261915"/>
            <a:ext cx="404917" cy="553998"/>
          </a:xfrm>
        </p:spPr>
        <p:txBody>
          <a:bodyPr/>
          <a:lstStyle/>
          <a:p>
            <a:fld id="{75A2F583-1012-4CBB-8843-F2D133ABA395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9746670"/>
      </p:ext>
    </p:extLst>
  </p:cSld>
  <p:clrMapOvr>
    <a:masterClrMapping/>
  </p:clrMapOvr>
  <p:hf hdr="0" ftr="0" dt="0"/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914400" y="2130428"/>
            <a:ext cx="10363200" cy="1470024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662C2C-3CD8-458F-87A9-37791F451018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2024/9/12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>
          <a:xfrm>
            <a:off x="10948884" y="6261915"/>
            <a:ext cx="404917" cy="553998"/>
          </a:xfrm>
        </p:spPr>
        <p:txBody>
          <a:bodyPr/>
          <a:lstStyle/>
          <a:p>
            <a:fld id="{75A2F583-1012-4CBB-8843-F2D133ABA395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8843094"/>
      </p:ext>
    </p:extLst>
  </p:cSld>
  <p:clrMapOvr>
    <a:masterClrMapping/>
  </p:clrMapOvr>
  <p:hf hdr="0" ftr="0" dt="0"/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4FA44-46C5-45CF-A1F6-DDB28EDDD0CC}" type="datetimeFigureOut">
              <a:rPr kumimoji="1" lang="ja-JP" altLang="en-US" smtClean="0"/>
              <a:t>2024/9/12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>
          <a:xfrm>
            <a:off x="10948884" y="6261915"/>
            <a:ext cx="404917" cy="553998"/>
          </a:xfrm>
        </p:spPr>
        <p:txBody>
          <a:bodyPr/>
          <a:lstStyle/>
          <a:p>
            <a:fld id="{D3518B21-8B46-4D5B-A51D-5635EA7D41E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24391302"/>
      </p:ext>
    </p:extLst>
  </p:cSld>
  <p:clrMapOvr>
    <a:masterClrMapping/>
  </p:clrMapOvr>
  <p:hf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3_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9" name="図 6" descr="図 6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120" name="タイトルテキスト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タイトルテキスト</a:t>
            </a:r>
          </a:p>
        </p:txBody>
      </p:sp>
      <p:sp>
        <p:nvSpPr>
          <p:cNvPr id="121" name="本文レベル1…"/>
          <p:cNvSpPr txBox="1">
            <a:spLocks noGrp="1"/>
          </p:cNvSpPr>
          <p:nvPr>
            <p:ph type="body"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r>
              <a:t>本文レベル1</a:t>
            </a:r>
          </a:p>
          <a:p>
            <a:pPr lvl="1"/>
            <a:r>
              <a:t>本文レベル2</a:t>
            </a:r>
          </a:p>
          <a:p>
            <a:pPr lvl="2"/>
            <a:r>
              <a:t>本文レベル3</a:t>
            </a:r>
          </a:p>
          <a:p>
            <a:pPr lvl="3"/>
            <a:r>
              <a:t>本文レベル4</a:t>
            </a:r>
          </a:p>
          <a:p>
            <a:pPr lvl="4"/>
            <a:r>
              <a:t>本文レベル5</a:t>
            </a:r>
          </a:p>
        </p:txBody>
      </p:sp>
      <p:sp>
        <p:nvSpPr>
          <p:cNvPr id="122" name="スライド番号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304223062"/>
      </p:ext>
    </p:extLst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3_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9" name="図 6" descr="図 6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130" name="タイトルテキスト"/>
          <p:cNvSpPr txBox="1">
            <a:spLocks noGrp="1"/>
          </p:cNvSpPr>
          <p:nvPr>
            <p:ph type="title"/>
          </p:nvPr>
        </p:nvSpPr>
        <p:spPr>
          <a:xfrm>
            <a:off x="839787" y="365125"/>
            <a:ext cx="10515601" cy="1325563"/>
          </a:xfrm>
          <a:prstGeom prst="rect">
            <a:avLst/>
          </a:prstGeom>
        </p:spPr>
        <p:txBody>
          <a:bodyPr/>
          <a:lstStyle/>
          <a:p>
            <a:r>
              <a:t>タイトルテキスト</a:t>
            </a:r>
          </a:p>
        </p:txBody>
      </p:sp>
      <p:sp>
        <p:nvSpPr>
          <p:cNvPr id="131" name="本文レベル1…"/>
          <p:cNvSpPr txBox="1">
            <a:spLocks noGrp="1"/>
          </p:cNvSpPr>
          <p:nvPr>
            <p:ph type="body" sz="quarter" idx="1"/>
          </p:nvPr>
        </p:nvSpPr>
        <p:spPr>
          <a:xfrm>
            <a:off x="839787" y="1681163"/>
            <a:ext cx="5157789" cy="823913"/>
          </a:xfrm>
          <a:prstGeom prst="rect">
            <a:avLst/>
          </a:prstGeom>
        </p:spPr>
        <p:txBody>
          <a:bodyPr anchor="b"/>
          <a:lstStyle>
            <a:lvl1pPr marL="0" indent="0">
              <a:buSzTx/>
              <a:buFontTx/>
              <a:buNone/>
              <a:defRPr sz="2400" b="1"/>
            </a:lvl1pPr>
            <a:lvl2pPr marL="0" indent="457200">
              <a:buSzTx/>
              <a:buFontTx/>
              <a:buNone/>
              <a:defRPr sz="2400" b="1"/>
            </a:lvl2pPr>
            <a:lvl3pPr marL="0" indent="914400">
              <a:buSzTx/>
              <a:buFontTx/>
              <a:buNone/>
              <a:defRPr sz="2400" b="1"/>
            </a:lvl3pPr>
            <a:lvl4pPr marL="0" indent="1371600">
              <a:buSzTx/>
              <a:buFontTx/>
              <a:buNone/>
              <a:defRPr sz="2400" b="1"/>
            </a:lvl4pPr>
            <a:lvl5pPr marL="0" indent="1828800">
              <a:buSzTx/>
              <a:buFontTx/>
              <a:buNone/>
              <a:defRPr sz="2400" b="1"/>
            </a:lvl5pPr>
          </a:lstStyle>
          <a:p>
            <a:r>
              <a:t>本文レベル1</a:t>
            </a:r>
          </a:p>
          <a:p>
            <a:pPr lvl="1"/>
            <a:r>
              <a:t>本文レベル2</a:t>
            </a:r>
          </a:p>
          <a:p>
            <a:pPr lvl="2"/>
            <a:r>
              <a:t>本文レベル3</a:t>
            </a:r>
          </a:p>
          <a:p>
            <a:pPr lvl="3"/>
            <a:r>
              <a:t>本文レベル4</a:t>
            </a:r>
          </a:p>
          <a:p>
            <a:pPr lvl="4"/>
            <a:r>
              <a:t>本文レベル5</a:t>
            </a:r>
          </a:p>
        </p:txBody>
      </p:sp>
      <p:sp>
        <p:nvSpPr>
          <p:cNvPr id="132" name="テキスト プレースホルダー 4"/>
          <p:cNvSpPr>
            <a:spLocks noGrp="1"/>
          </p:cNvSpPr>
          <p:nvPr>
            <p:ph type="body" sz="quarter" idx="21"/>
          </p:nvPr>
        </p:nvSpPr>
        <p:spPr>
          <a:xfrm>
            <a:off x="6172200" y="1681163"/>
            <a:ext cx="5183188" cy="823913"/>
          </a:xfrm>
          <a:prstGeom prst="rect">
            <a:avLst/>
          </a:prstGeom>
        </p:spPr>
        <p:txBody>
          <a:bodyPr anchor="b"/>
          <a:lstStyle/>
          <a:p>
            <a:pPr marL="0" indent="0">
              <a:buSzTx/>
              <a:buFontTx/>
              <a:buNone/>
              <a:defRPr sz="2400" b="1"/>
            </a:pPr>
            <a:endParaRPr/>
          </a:p>
        </p:txBody>
      </p:sp>
      <p:sp>
        <p:nvSpPr>
          <p:cNvPr id="133" name="スライド番号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209618030"/>
      </p:ext>
    </p:extLst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3_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0" name="図 6" descr="図 6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141" name="タイトルテキスト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タイトルテキスト</a:t>
            </a:r>
          </a:p>
        </p:txBody>
      </p:sp>
      <p:sp>
        <p:nvSpPr>
          <p:cNvPr id="142" name="スライド番号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973536859"/>
      </p:ext>
    </p:extLst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3_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9" name="図 6" descr="図 6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150" name="スライド番号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62889153"/>
      </p:ext>
    </p:extLst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slideLayout" Target="../slideLayouts/slideLayout50.xml"/><Relationship Id="rId55" Type="http://schemas.openxmlformats.org/officeDocument/2006/relationships/image" Target="../media/image1.png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3" Type="http://schemas.openxmlformats.org/officeDocument/2006/relationships/slideLayout" Target="../slideLayouts/slideLayout53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slideLayout" Target="../slideLayouts/slideLayout52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54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6" descr="図 6"/>
          <p:cNvPicPr>
            <a:picLocks noChangeAspect="1"/>
          </p:cNvPicPr>
          <p:nvPr/>
        </p:nvPicPr>
        <p:blipFill>
          <a:blip r:embed="rId5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3" name="タイトルテキスト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 anchor="ctr">
            <a:normAutofit/>
          </a:bodyPr>
          <a:lstStyle/>
          <a:p>
            <a:r>
              <a:t>タイトルテキスト</a:t>
            </a:r>
          </a:p>
        </p:txBody>
      </p:sp>
      <p:sp>
        <p:nvSpPr>
          <p:cNvPr id="4" name="本文レベル1…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normAutofit/>
          </a:bodyPr>
          <a:lstStyle/>
          <a:p>
            <a:r>
              <a:t>本文レベル1</a:t>
            </a:r>
          </a:p>
          <a:p>
            <a:pPr lvl="1"/>
            <a:r>
              <a:t>本文レベル2</a:t>
            </a:r>
          </a:p>
          <a:p>
            <a:pPr lvl="2"/>
            <a:r>
              <a:t>本文レベル3</a:t>
            </a:r>
          </a:p>
          <a:p>
            <a:pPr lvl="3"/>
            <a:r>
              <a:t>本文レベル4</a:t>
            </a:r>
          </a:p>
          <a:p>
            <a:pPr lvl="4"/>
            <a:r>
              <a:t>本文レベル5</a:t>
            </a:r>
          </a:p>
        </p:txBody>
      </p:sp>
      <p:sp>
        <p:nvSpPr>
          <p:cNvPr id="5" name="スライド番号"/>
          <p:cNvSpPr txBox="1">
            <a:spLocks noGrp="1"/>
          </p:cNvSpPr>
          <p:nvPr>
            <p:ph type="sldNum" sz="quarter" idx="2"/>
          </p:nvPr>
        </p:nvSpPr>
        <p:spPr>
          <a:xfrm>
            <a:off x="10551339" y="6291185"/>
            <a:ext cx="802462" cy="495457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 anchor="ctr">
            <a:spAutoFit/>
          </a:bodyPr>
          <a:lstStyle>
            <a:lvl1pPr algn="r">
              <a:lnSpc>
                <a:spcPct val="150000"/>
              </a:lnSpc>
              <a:defRPr sz="2000">
                <a:solidFill>
                  <a:srgbClr val="888888"/>
                </a:solidFill>
                <a:latin typeface="+mj-lt"/>
                <a:ea typeface="+mj-ea"/>
                <a:cs typeface="+mj-cs"/>
                <a:sym typeface="游ゴシック"/>
              </a:defRPr>
            </a:lvl1pPr>
          </a:lstStyle>
          <a:p>
            <a:fld id="{86CB4B4D-7CA3-9044-876B-883B54F8677D}" type="slidenum">
              <a:rPr lang="en-US" altLang="ja-JP" smtClean="0"/>
              <a:pPr/>
              <a:t>‹#›</a:t>
            </a:fld>
            <a:r>
              <a:rPr lang="en-US" altLang="ja-JP" dirty="0"/>
              <a:t>/15</a:t>
            </a:r>
          </a:p>
        </p:txBody>
      </p:sp>
    </p:spTree>
    <p:extLst>
      <p:ext uri="{BB962C8B-B14F-4D97-AF65-F5344CB8AC3E}">
        <p14:creationId xmlns:p14="http://schemas.microsoft.com/office/powerpoint/2010/main" val="14991425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  <p:sldLayoutId id="2147483780" r:id="rId12"/>
    <p:sldLayoutId id="2147483781" r:id="rId13"/>
    <p:sldLayoutId id="2147483782" r:id="rId14"/>
    <p:sldLayoutId id="2147483783" r:id="rId15"/>
    <p:sldLayoutId id="2147483784" r:id="rId16"/>
    <p:sldLayoutId id="2147483785" r:id="rId17"/>
    <p:sldLayoutId id="2147483786" r:id="rId18"/>
    <p:sldLayoutId id="2147483787" r:id="rId19"/>
    <p:sldLayoutId id="2147483788" r:id="rId20"/>
    <p:sldLayoutId id="2147483789" r:id="rId21"/>
    <p:sldLayoutId id="2147483790" r:id="rId22"/>
    <p:sldLayoutId id="2147483791" r:id="rId23"/>
    <p:sldLayoutId id="2147483792" r:id="rId24"/>
    <p:sldLayoutId id="2147483793" r:id="rId25"/>
    <p:sldLayoutId id="2147483794" r:id="rId26"/>
    <p:sldLayoutId id="2147483795" r:id="rId27"/>
    <p:sldLayoutId id="2147483796" r:id="rId28"/>
    <p:sldLayoutId id="2147483797" r:id="rId29"/>
    <p:sldLayoutId id="2147483798" r:id="rId30"/>
    <p:sldLayoutId id="2147483799" r:id="rId31"/>
    <p:sldLayoutId id="2147483800" r:id="rId32"/>
    <p:sldLayoutId id="2147483801" r:id="rId33"/>
    <p:sldLayoutId id="2147483802" r:id="rId34"/>
    <p:sldLayoutId id="2147483803" r:id="rId35"/>
    <p:sldLayoutId id="2147483804" r:id="rId36"/>
    <p:sldLayoutId id="2147483805" r:id="rId37"/>
    <p:sldLayoutId id="2147483806" r:id="rId38"/>
    <p:sldLayoutId id="2147483807" r:id="rId39"/>
    <p:sldLayoutId id="2147483808" r:id="rId40"/>
    <p:sldLayoutId id="2147483809" r:id="rId41"/>
    <p:sldLayoutId id="2147483810" r:id="rId42"/>
    <p:sldLayoutId id="2147483811" r:id="rId43"/>
    <p:sldLayoutId id="2147483812" r:id="rId44"/>
    <p:sldLayoutId id="2147483813" r:id="rId45"/>
    <p:sldLayoutId id="2147483814" r:id="rId46"/>
    <p:sldLayoutId id="2147483815" r:id="rId47"/>
    <p:sldLayoutId id="2147483816" r:id="rId48"/>
    <p:sldLayoutId id="2147483817" r:id="rId49"/>
    <p:sldLayoutId id="2147483818" r:id="rId50"/>
    <p:sldLayoutId id="2147483819" r:id="rId51"/>
    <p:sldLayoutId id="2147483820" r:id="rId52"/>
    <p:sldLayoutId id="2147483821" r:id="rId53"/>
  </p:sldLayoutIdLst>
  <p:transition spd="med"/>
  <p:hf hdr="0" dt="0"/>
  <p:txStyles>
    <p:titleStyle>
      <a:lvl1pPr marL="0" marR="0" indent="0" algn="l" defTabSz="914400" rtl="0" latinLnBrk="0">
        <a:lnSpc>
          <a:spcPct val="15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游ゴシック"/>
        </a:defRPr>
      </a:lvl1pPr>
      <a:lvl2pPr marL="0" marR="0" indent="0" algn="l" defTabSz="914400" rtl="0" latinLnBrk="0">
        <a:lnSpc>
          <a:spcPct val="15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游ゴシック"/>
        </a:defRPr>
      </a:lvl2pPr>
      <a:lvl3pPr marL="0" marR="0" indent="0" algn="l" defTabSz="914400" rtl="0" latinLnBrk="0">
        <a:lnSpc>
          <a:spcPct val="15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游ゴシック"/>
        </a:defRPr>
      </a:lvl3pPr>
      <a:lvl4pPr marL="0" marR="0" indent="0" algn="l" defTabSz="914400" rtl="0" latinLnBrk="0">
        <a:lnSpc>
          <a:spcPct val="15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游ゴシック"/>
        </a:defRPr>
      </a:lvl4pPr>
      <a:lvl5pPr marL="0" marR="0" indent="0" algn="l" defTabSz="914400" rtl="0" latinLnBrk="0">
        <a:lnSpc>
          <a:spcPct val="15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游ゴシック"/>
        </a:defRPr>
      </a:lvl5pPr>
      <a:lvl6pPr marL="0" marR="0" indent="0" algn="l" defTabSz="914400" rtl="0" latinLnBrk="0">
        <a:lnSpc>
          <a:spcPct val="15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游ゴシック"/>
        </a:defRPr>
      </a:lvl6pPr>
      <a:lvl7pPr marL="0" marR="0" indent="0" algn="l" defTabSz="914400" rtl="0" latinLnBrk="0">
        <a:lnSpc>
          <a:spcPct val="15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游ゴシック"/>
        </a:defRPr>
      </a:lvl7pPr>
      <a:lvl8pPr marL="0" marR="0" indent="0" algn="l" defTabSz="914400" rtl="0" latinLnBrk="0">
        <a:lnSpc>
          <a:spcPct val="15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游ゴシック"/>
        </a:defRPr>
      </a:lvl8pPr>
      <a:lvl9pPr marL="0" marR="0" indent="0" algn="l" defTabSz="914400" rtl="0" latinLnBrk="0">
        <a:lnSpc>
          <a:spcPct val="15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游ゴシック"/>
        </a:defRPr>
      </a:lvl9pPr>
    </p:titleStyle>
    <p:bodyStyle>
      <a:lvl1pPr marL="228600" marR="0" indent="-228600" algn="l" defTabSz="914400" rtl="0" latinLnBrk="0">
        <a:lnSpc>
          <a:spcPct val="15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游ゴシック"/>
        </a:defRPr>
      </a:lvl1pPr>
      <a:lvl2pPr marL="723900" marR="0" indent="-266700" algn="l" defTabSz="914400" rtl="0" latinLnBrk="0">
        <a:lnSpc>
          <a:spcPct val="15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游ゴシック"/>
        </a:defRPr>
      </a:lvl2pPr>
      <a:lvl3pPr marL="1234439" marR="0" indent="-320039" algn="l" defTabSz="914400" rtl="0" latinLnBrk="0">
        <a:lnSpc>
          <a:spcPct val="15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游ゴシック"/>
        </a:defRPr>
      </a:lvl3pPr>
      <a:lvl4pPr marL="1727200" marR="0" indent="-355600" algn="l" defTabSz="914400" rtl="0" latinLnBrk="0">
        <a:lnSpc>
          <a:spcPct val="15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游ゴシック"/>
        </a:defRPr>
      </a:lvl4pPr>
      <a:lvl5pPr marL="2184400" marR="0" indent="-355600" algn="l" defTabSz="914400" rtl="0" latinLnBrk="0">
        <a:lnSpc>
          <a:spcPct val="15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游ゴシック"/>
        </a:defRPr>
      </a:lvl5pPr>
      <a:lvl6pPr marL="2641600" marR="0" indent="-355600" algn="l" defTabSz="914400" rtl="0" latinLnBrk="0">
        <a:lnSpc>
          <a:spcPct val="15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游ゴシック"/>
        </a:defRPr>
      </a:lvl6pPr>
      <a:lvl7pPr marL="3098800" marR="0" indent="-355600" algn="l" defTabSz="914400" rtl="0" latinLnBrk="0">
        <a:lnSpc>
          <a:spcPct val="15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游ゴシック"/>
        </a:defRPr>
      </a:lvl7pPr>
      <a:lvl8pPr marL="3556000" marR="0" indent="-355600" algn="l" defTabSz="914400" rtl="0" latinLnBrk="0">
        <a:lnSpc>
          <a:spcPct val="15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游ゴシック"/>
        </a:defRPr>
      </a:lvl8pPr>
      <a:lvl9pPr marL="4013200" marR="0" indent="-355600" algn="l" defTabSz="914400" rtl="0" latinLnBrk="0">
        <a:lnSpc>
          <a:spcPct val="15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游ゴシック"/>
        </a:defRPr>
      </a:lvl9pPr>
    </p:bodyStyle>
    <p:otherStyle>
      <a:lvl1pPr marL="0" marR="0" indent="0" algn="r" defTabSz="914400" rtl="0" latinLnBrk="0">
        <a:lnSpc>
          <a:spcPct val="15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游ゴシック"/>
        </a:defRPr>
      </a:lvl1pPr>
      <a:lvl2pPr marL="0" marR="0" indent="457200" algn="r" defTabSz="914400" rtl="0" latinLnBrk="0">
        <a:lnSpc>
          <a:spcPct val="15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游ゴシック"/>
        </a:defRPr>
      </a:lvl2pPr>
      <a:lvl3pPr marL="0" marR="0" indent="914400" algn="r" defTabSz="914400" rtl="0" latinLnBrk="0">
        <a:lnSpc>
          <a:spcPct val="15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游ゴシック"/>
        </a:defRPr>
      </a:lvl3pPr>
      <a:lvl4pPr marL="0" marR="0" indent="1371600" algn="r" defTabSz="914400" rtl="0" latinLnBrk="0">
        <a:lnSpc>
          <a:spcPct val="15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游ゴシック"/>
        </a:defRPr>
      </a:lvl4pPr>
      <a:lvl5pPr marL="0" marR="0" indent="1828800" algn="r" defTabSz="914400" rtl="0" latinLnBrk="0">
        <a:lnSpc>
          <a:spcPct val="15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游ゴシック"/>
        </a:defRPr>
      </a:lvl5pPr>
      <a:lvl6pPr marL="0" marR="0" indent="2286000" algn="r" defTabSz="914400" rtl="0" latinLnBrk="0">
        <a:lnSpc>
          <a:spcPct val="15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游ゴシック"/>
        </a:defRPr>
      </a:lvl6pPr>
      <a:lvl7pPr marL="0" marR="0" indent="2743200" algn="r" defTabSz="914400" rtl="0" latinLnBrk="0">
        <a:lnSpc>
          <a:spcPct val="15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游ゴシック"/>
        </a:defRPr>
      </a:lvl7pPr>
      <a:lvl8pPr marL="0" marR="0" indent="3200400" algn="r" defTabSz="914400" rtl="0" latinLnBrk="0">
        <a:lnSpc>
          <a:spcPct val="15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游ゴシック"/>
        </a:defRPr>
      </a:lvl8pPr>
      <a:lvl9pPr marL="0" marR="0" indent="3657600" algn="r" defTabSz="914400" rtl="0" latinLnBrk="0">
        <a:lnSpc>
          <a:spcPct val="15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游ゴシック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11.wmf"/><Relationship Id="rId2" Type="http://schemas.openxmlformats.org/officeDocument/2006/relationships/control" Target="../activeX/activeX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3.emf"/><Relationship Id="rId5" Type="http://schemas.openxmlformats.org/officeDocument/2006/relationships/image" Target="../media/image12.png"/><Relationship Id="rId4" Type="http://schemas.openxmlformats.org/officeDocument/2006/relationships/notesSlide" Target="../notesSlides/notesSlide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正方形/長方形 13"/>
          <p:cNvSpPr/>
          <p:nvPr/>
        </p:nvSpPr>
        <p:spPr>
          <a:xfrm>
            <a:off x="1950720" y="2237244"/>
            <a:ext cx="8554719" cy="1345644"/>
          </a:xfrm>
          <a:prstGeom prst="rect">
            <a:avLst/>
          </a:prstGeom>
          <a:noFill/>
          <a:ln cap="flat">
            <a:noFill/>
            <a:prstDash val="solid"/>
          </a:ln>
        </p:spPr>
        <p:txBody>
          <a:bodyPr vert="horz" wrap="square" lIns="82951" tIns="41475" rIns="82951" bIns="41475" anchor="t" anchorCtr="0" compatLnSpc="1">
            <a:spAutoFit/>
          </a:bodyPr>
          <a:lstStyle/>
          <a:p>
            <a:pPr marL="0" marR="0" lvl="0" indent="0" algn="ctr" defTabSz="329918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kumimoji="0" lang="ja-JP" altLang="en-US" sz="4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eiryo UI" pitchFamily="50"/>
                <a:ea typeface="Meiryo UI" pitchFamily="50"/>
                <a:cs typeface="Times New Roman" pitchFamily="18"/>
                <a:sym typeface="Calibri"/>
              </a:rPr>
              <a:t>入場チケットについて</a:t>
            </a:r>
            <a:endParaRPr kumimoji="0" lang="en-US" altLang="ja-JP" sz="40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eiryo UI" pitchFamily="50"/>
              <a:ea typeface="Meiryo UI" pitchFamily="50"/>
              <a:cs typeface="Times New Roman" pitchFamily="18"/>
              <a:sym typeface="Calibri"/>
            </a:endParaRPr>
          </a:p>
          <a:p>
            <a:pPr marL="0" marR="0" lvl="0" indent="0" algn="l" defTabSz="329918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kumimoji="0" lang="en-US" altLang="ja-JP" sz="10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eiryo UI" pitchFamily="50"/>
              <a:ea typeface="Meiryo UI" pitchFamily="50"/>
              <a:cs typeface="Times New Roman" pitchFamily="18"/>
              <a:sym typeface="Calibri"/>
            </a:endParaRPr>
          </a:p>
          <a:p>
            <a:pPr lvl="0" algn="ctr" defTabSz="329918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ja-JP" altLang="en-US" sz="3200" b="1" dirty="0">
                <a:latin typeface="Meiryo UI" pitchFamily="50"/>
                <a:ea typeface="Meiryo UI" pitchFamily="50"/>
                <a:cs typeface="Times New Roman" pitchFamily="18"/>
              </a:rPr>
              <a:t>（万博来場サポートデスク、紙チケット販売）</a:t>
            </a:r>
            <a:endParaRPr kumimoji="0" lang="en-US" altLang="ja-JP" sz="30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eiryo UI" pitchFamily="50"/>
              <a:ea typeface="Meiryo UI" pitchFamily="50"/>
              <a:cs typeface="Times New Roman" pitchFamily="18"/>
              <a:sym typeface="Calibri"/>
            </a:endParaRPr>
          </a:p>
        </p:txBody>
      </p:sp>
      <p:sp>
        <p:nvSpPr>
          <p:cNvPr id="4" name="正方形/長方形 3"/>
          <p:cNvSpPr/>
          <p:nvPr/>
        </p:nvSpPr>
        <p:spPr>
          <a:xfrm>
            <a:off x="4992934" y="6662057"/>
            <a:ext cx="2287143" cy="195943"/>
          </a:xfrm>
          <a:prstGeom prst="rect">
            <a:avLst/>
          </a:prstGeom>
          <a:solidFill>
            <a:srgbClr val="E60012"/>
          </a:solidFill>
          <a:ln w="12700" cap="flat">
            <a:noFill/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91E7294C-713E-3C0F-9112-D45FD85E18BF}"/>
              </a:ext>
            </a:extLst>
          </p:cNvPr>
          <p:cNvSpPr txBox="1">
            <a:spLocks/>
          </p:cNvSpPr>
          <p:nvPr/>
        </p:nvSpPr>
        <p:spPr>
          <a:xfrm>
            <a:off x="10438851" y="730934"/>
            <a:ext cx="1308921" cy="481751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55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60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  <a:cs typeface="+mj-cs"/>
              </a:defRPr>
            </a:lvl1pPr>
          </a:lstStyle>
          <a:p>
            <a:r>
              <a:rPr lang="ja-JP" altLang="en-US" dirty="0"/>
              <a:t>資料２</a:t>
            </a:r>
          </a:p>
        </p:txBody>
      </p:sp>
    </p:spTree>
    <p:extLst>
      <p:ext uri="{BB962C8B-B14F-4D97-AF65-F5344CB8AC3E}">
        <p14:creationId xmlns:p14="http://schemas.microsoft.com/office/powerpoint/2010/main" val="3340446178"/>
      </p:ext>
    </p:extLst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正方形/長方形 27">
            <a:extLst>
              <a:ext uri="{FF2B5EF4-FFF2-40B4-BE49-F238E27FC236}">
                <a16:creationId xmlns:a16="http://schemas.microsoft.com/office/drawing/2014/main" id="{B4E30C27-DCFB-474C-9674-4F9278AA370C}"/>
              </a:ext>
            </a:extLst>
          </p:cNvPr>
          <p:cNvSpPr/>
          <p:nvPr/>
        </p:nvSpPr>
        <p:spPr>
          <a:xfrm>
            <a:off x="4992934" y="6662057"/>
            <a:ext cx="2287143" cy="195943"/>
          </a:xfrm>
          <a:prstGeom prst="rect">
            <a:avLst/>
          </a:prstGeom>
          <a:solidFill>
            <a:srgbClr val="E60012"/>
          </a:solidFill>
          <a:ln w="12700" cap="flat">
            <a:noFill/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ja-JP" altLang="en-US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スライド番号プレースホルダー 3">
            <a:extLst>
              <a:ext uri="{FF2B5EF4-FFF2-40B4-BE49-F238E27FC236}">
                <a16:creationId xmlns:a16="http://schemas.microsoft.com/office/drawing/2014/main" id="{BA5D84EF-D0F2-1ACD-2EBB-6943FD6C25BC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>
          <a:xfrm>
            <a:off x="11481213" y="6006749"/>
            <a:ext cx="626810" cy="655308"/>
          </a:xfrm>
          <a:solidFill>
            <a:srgbClr val="FFFFFF"/>
          </a:solidFill>
        </p:spPr>
        <p:txBody>
          <a:bodyPr/>
          <a:lstStyle/>
          <a:p>
            <a:pPr marL="0" marR="0" lvl="0" indent="0" algn="ctr" defTabSz="914400" rtl="0" eaLnBrk="1" fontAlgn="auto" latinLnBrk="0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CB4B4D-7CA3-9044-876B-883B54F8677D}" type="slidenum">
              <a:rPr kumimoji="0" lang="en-US" altLang="ja-JP" sz="2800" b="1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/>
                <a:ea typeface="Meiryo UI"/>
                <a:cs typeface="+mj-cs"/>
                <a:sym typeface="游ゴシック"/>
              </a:rPr>
              <a:pPr marL="0" marR="0" lvl="0" indent="0" algn="ctr" defTabSz="914400" rtl="0" eaLnBrk="1" fontAlgn="auto" latinLnBrk="0" hangingPunct="0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ja-JP" altLang="en-US" sz="28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ntury Gothic"/>
              <a:ea typeface="Meiryo UI"/>
              <a:cs typeface="+mj-cs"/>
              <a:sym typeface="游ゴシック"/>
            </a:endParaRPr>
          </a:p>
        </p:txBody>
      </p:sp>
      <p:sp>
        <p:nvSpPr>
          <p:cNvPr id="3" name="タイトル 9">
            <a:extLst>
              <a:ext uri="{FF2B5EF4-FFF2-40B4-BE49-F238E27FC236}">
                <a16:creationId xmlns:a16="http://schemas.microsoft.com/office/drawing/2014/main" id="{C2FABE96-59A6-55F7-B6D4-1DB3549F87C7}"/>
              </a:ext>
            </a:extLst>
          </p:cNvPr>
          <p:cNvSpPr txBox="1">
            <a:spLocks/>
          </p:cNvSpPr>
          <p:nvPr/>
        </p:nvSpPr>
        <p:spPr>
          <a:xfrm>
            <a:off x="2174498" y="375467"/>
            <a:ext cx="7170236" cy="457653"/>
          </a:xfrm>
          <a:prstGeom prst="rect">
            <a:avLst/>
          </a:prstGeom>
          <a:solidFill>
            <a:srgbClr val="002060"/>
          </a:solidFill>
        </p:spPr>
        <p:txBody>
          <a:bodyPr vert="horz" lIns="68580" tIns="34290" rIns="68580" bIns="34290" rtlCol="0" anchor="ctr">
            <a:noAutofit/>
          </a:bodyPr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defRPr/>
            </a:pPr>
            <a:r>
              <a:rPr lang="ja-JP" altLang="en-US" sz="3000" b="1" dirty="0">
                <a:solidFill>
                  <a:prstClr val="white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  <a:cs typeface="Meiryo UI" panose="020B0604030504040204" pitchFamily="50" charset="-128"/>
              </a:rPr>
              <a:t>「万博来場サポートデスク」の設置について</a:t>
            </a:r>
            <a:endParaRPr lang="ja-JP" altLang="en-US" sz="2000" b="1" dirty="0">
              <a:solidFill>
                <a:prstClr val="white"/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  <a:cs typeface="Meiryo UI" panose="020B0604030504040204" pitchFamily="50" charset="-128"/>
            </a:endParaRPr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C81FA926-7298-B60E-2F76-E2E3C271FB54}"/>
              </a:ext>
            </a:extLst>
          </p:cNvPr>
          <p:cNvSpPr txBox="1"/>
          <p:nvPr/>
        </p:nvSpPr>
        <p:spPr>
          <a:xfrm>
            <a:off x="364142" y="1012864"/>
            <a:ext cx="11117071" cy="1445856"/>
          </a:xfrm>
          <a:prstGeom prst="rect">
            <a:avLst/>
          </a:prstGeom>
          <a:noFill/>
          <a:ln w="12700">
            <a:solidFill>
              <a:srgbClr val="002060"/>
            </a:solidFill>
            <a:prstDash val="solid"/>
          </a:ln>
        </p:spPr>
        <p:txBody>
          <a:bodyPr wrap="square" lIns="180000" rIns="180000" rtlCol="0">
            <a:noAutofit/>
          </a:bodyPr>
          <a:lstStyle/>
          <a:p>
            <a:pPr>
              <a:spcBef>
                <a:spcPts val="100"/>
              </a:spcBef>
              <a:spcAft>
                <a:spcPts val="100"/>
              </a:spcAft>
              <a:defRPr/>
            </a:pPr>
            <a:r>
              <a:rPr lang="en-US" altLang="ja-JP" sz="2000" spc="4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【</a:t>
            </a:r>
            <a:r>
              <a:rPr lang="ja-JP" altLang="en-US" sz="2000" spc="4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目的</a:t>
            </a:r>
            <a:r>
              <a:rPr lang="en-US" altLang="ja-JP" sz="2000" spc="4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】</a:t>
            </a:r>
          </a:p>
          <a:p>
            <a:pPr>
              <a:spcBef>
                <a:spcPts val="100"/>
              </a:spcBef>
              <a:spcAft>
                <a:spcPts val="100"/>
              </a:spcAft>
              <a:defRPr/>
            </a:pPr>
            <a:r>
              <a:rPr lang="ja-JP" altLang="en-US" sz="2000" spc="4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　大阪・関西万博の開催に向けて、より多くの方に万博に来場いただくため、高齢者をはじめ端末操作が不慣れな方に対して、チケット購入や来場日時予約、パビリオン入場予約に伴う各種サポートを行うことにより、府民・市民の利便性向上を図るとともに、機運醸成のさらなる推進につなげる。</a:t>
            </a:r>
            <a:endParaRPr lang="en-US" altLang="ja-JP" sz="2000" spc="40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pPr>
              <a:spcBef>
                <a:spcPts val="100"/>
              </a:spcBef>
              <a:spcAft>
                <a:spcPts val="100"/>
              </a:spcAft>
              <a:defRPr/>
            </a:pPr>
            <a:endParaRPr kumimoji="1" lang="en-US" altLang="ja-JP" sz="2000" spc="40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pPr lvl="0">
              <a:spcBef>
                <a:spcPts val="100"/>
              </a:spcBef>
              <a:spcAft>
                <a:spcPts val="100"/>
              </a:spcAft>
              <a:defRPr/>
            </a:pPr>
            <a:r>
              <a:rPr kumimoji="1" lang="ja-JP" altLang="en-US" sz="2000" b="1" kern="1200" spc="40" dirty="0">
                <a:solidFill>
                  <a:prstClr val="black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  <a:cs typeface="+mn-cs"/>
              </a:rPr>
              <a:t>（</a:t>
            </a:r>
            <a:r>
              <a:rPr kumimoji="1" lang="ja-JP" altLang="en-US" sz="2000" b="1" i="0" u="none" strike="noStrike" kern="1200" cap="none" spc="4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  <a:cs typeface="+mn-cs"/>
              </a:rPr>
              <a:t>参考）　チケットに関するアンケート調査（</a:t>
            </a:r>
            <a:r>
              <a:rPr kumimoji="1" lang="en-US" altLang="ja-JP" sz="2000" b="1" i="0" u="none" strike="noStrike" kern="1200" cap="none" spc="4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  <a:cs typeface="+mn-cs"/>
              </a:rPr>
              <a:t>7</a:t>
            </a:r>
            <a:r>
              <a:rPr kumimoji="1" lang="ja-JP" altLang="en-US" sz="2000" b="1" i="0" u="none" strike="noStrike" kern="1200" cap="none" spc="4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  <a:cs typeface="+mn-cs"/>
              </a:rPr>
              <a:t>月中旬実施、府内</a:t>
            </a:r>
            <a:r>
              <a:rPr kumimoji="1" lang="en-US" altLang="ja-JP" sz="2000" b="1" i="0" u="none" strike="noStrike" kern="1200" cap="none" spc="4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  <a:cs typeface="+mn-cs"/>
              </a:rPr>
              <a:t>18</a:t>
            </a:r>
            <a:r>
              <a:rPr kumimoji="1" lang="ja-JP" altLang="en-US" sz="2000" b="1" i="0" u="none" strike="noStrike" kern="1200" cap="none" spc="4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  <a:cs typeface="+mn-cs"/>
              </a:rPr>
              <a:t>～</a:t>
            </a:r>
            <a:r>
              <a:rPr kumimoji="1" lang="en-US" altLang="ja-JP" sz="2000" b="1" i="0" u="none" strike="noStrike" kern="1200" cap="none" spc="4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  <a:cs typeface="+mn-cs"/>
              </a:rPr>
              <a:t>90</a:t>
            </a:r>
            <a:r>
              <a:rPr kumimoji="1" lang="ja-JP" altLang="en-US" sz="2000" b="1" i="0" u="none" strike="noStrike" kern="1200" cap="none" spc="4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  <a:cs typeface="+mn-cs"/>
              </a:rPr>
              <a:t>歳の</a:t>
            </a:r>
            <a:r>
              <a:rPr kumimoji="1" lang="en-US" altLang="ja-JP" sz="2000" b="1" i="0" u="none" strike="noStrike" kern="1200" cap="none" spc="4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  <a:cs typeface="+mn-cs"/>
              </a:rPr>
              <a:t>1,030</a:t>
            </a:r>
            <a:r>
              <a:rPr kumimoji="1" lang="ja-JP" altLang="en-US" sz="2000" b="1" i="0" u="none" strike="noStrike" kern="1200" cap="none" spc="4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  <a:cs typeface="+mn-cs"/>
              </a:rPr>
              <a:t>名）</a:t>
            </a:r>
          </a:p>
          <a:p>
            <a:pPr lvl="0">
              <a:spcBef>
                <a:spcPts val="100"/>
              </a:spcBef>
              <a:spcAft>
                <a:spcPts val="100"/>
              </a:spcAft>
              <a:defRPr/>
            </a:pPr>
            <a:r>
              <a:rPr kumimoji="1" lang="ja-JP" altLang="en-US" sz="2000" b="1" i="0" u="none" strike="noStrike" kern="1200" cap="none" spc="4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  <a:cs typeface="+mn-cs"/>
              </a:rPr>
              <a:t>　全体の６割程度が、現在の入場チケットの購入方法を複雑と思っている。入力等サポートの実施については、どの年齢層であっても</a:t>
            </a:r>
            <a:r>
              <a:rPr kumimoji="1" lang="en-US" altLang="ja-JP" sz="2000" b="1" i="0" u="none" strike="noStrike" kern="1200" cap="none" spc="4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  <a:cs typeface="+mn-cs"/>
              </a:rPr>
              <a:t>6</a:t>
            </a:r>
            <a:r>
              <a:rPr kumimoji="1" lang="ja-JP" altLang="en-US" sz="2000" b="1" i="0" u="none" strike="noStrike" kern="1200" cap="none" spc="4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  <a:cs typeface="+mn-cs"/>
              </a:rPr>
              <a:t>割程度のニーズがある。</a:t>
            </a:r>
          </a:p>
          <a:p>
            <a:pPr lvl="0">
              <a:spcBef>
                <a:spcPts val="100"/>
              </a:spcBef>
              <a:spcAft>
                <a:spcPts val="100"/>
              </a:spcAft>
              <a:defRPr/>
            </a:pPr>
            <a:r>
              <a:rPr kumimoji="1" lang="ja-JP" altLang="en-US" sz="2000" b="1" i="0" u="none" strike="noStrike" kern="1200" cap="none" spc="4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  <a:cs typeface="+mn-cs"/>
              </a:rPr>
              <a:t>　　</a:t>
            </a:r>
            <a:endParaRPr kumimoji="1" lang="en-US" altLang="ja-JP" sz="2000" b="1" i="0" u="none" strike="noStrike" kern="1200" cap="none" spc="40" normalizeH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D デジタル 教科書体 NK-B" panose="02020700000000000000" pitchFamily="18" charset="-128"/>
              <a:ea typeface="UD デジタル 教科書体 NK-B" panose="02020700000000000000" pitchFamily="18" charset="-128"/>
              <a:cs typeface="+mn-cs"/>
            </a:endParaRPr>
          </a:p>
        </p:txBody>
      </p:sp>
      <p:pic>
        <p:nvPicPr>
          <p:cNvPr id="19" name="図 18">
            <a:extLst>
              <a:ext uri="{FF2B5EF4-FFF2-40B4-BE49-F238E27FC236}">
                <a16:creationId xmlns:a16="http://schemas.microsoft.com/office/drawing/2014/main" id="{885B13AB-670B-2098-6B20-F4CD73FDD4B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5897" y="3664798"/>
            <a:ext cx="4554808" cy="2587742"/>
          </a:xfrm>
          <a:prstGeom prst="rect">
            <a:avLst/>
          </a:prstGeom>
        </p:spPr>
      </p:pic>
      <p:pic>
        <p:nvPicPr>
          <p:cNvPr id="20" name="図 19">
            <a:extLst>
              <a:ext uri="{FF2B5EF4-FFF2-40B4-BE49-F238E27FC236}">
                <a16:creationId xmlns:a16="http://schemas.microsoft.com/office/drawing/2014/main" id="{8B7D108E-90F1-7D7D-3A62-3250C8CDEA9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69925" y="3621203"/>
            <a:ext cx="5095555" cy="26749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694987"/>
      </p:ext>
    </p:extLst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正方形/長方形 27">
            <a:extLst>
              <a:ext uri="{FF2B5EF4-FFF2-40B4-BE49-F238E27FC236}">
                <a16:creationId xmlns:a16="http://schemas.microsoft.com/office/drawing/2014/main" id="{B4E30C27-DCFB-474C-9674-4F9278AA370C}"/>
              </a:ext>
            </a:extLst>
          </p:cNvPr>
          <p:cNvSpPr/>
          <p:nvPr/>
        </p:nvSpPr>
        <p:spPr>
          <a:xfrm>
            <a:off x="4992934" y="6662057"/>
            <a:ext cx="2287143" cy="195943"/>
          </a:xfrm>
          <a:prstGeom prst="rect">
            <a:avLst/>
          </a:prstGeom>
          <a:solidFill>
            <a:srgbClr val="E60012"/>
          </a:solidFill>
          <a:ln w="12700" cap="flat">
            <a:noFill/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ja-JP" altLang="en-US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スライド番号プレースホルダー 3">
            <a:extLst>
              <a:ext uri="{FF2B5EF4-FFF2-40B4-BE49-F238E27FC236}">
                <a16:creationId xmlns:a16="http://schemas.microsoft.com/office/drawing/2014/main" id="{BA5D84EF-D0F2-1ACD-2EBB-6943FD6C25BC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>
          <a:xfrm>
            <a:off x="11481213" y="6006749"/>
            <a:ext cx="626810" cy="655308"/>
          </a:xfrm>
          <a:solidFill>
            <a:srgbClr val="FFFFFF"/>
          </a:solidFill>
        </p:spPr>
        <p:txBody>
          <a:bodyPr/>
          <a:lstStyle/>
          <a:p>
            <a:pPr marL="0" marR="0" lvl="0" indent="0" algn="ctr" defTabSz="914400" rtl="0" eaLnBrk="1" fontAlgn="auto" latinLnBrk="0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CB4B4D-7CA3-9044-876B-883B54F8677D}" type="slidenum">
              <a:rPr kumimoji="0" lang="en-US" altLang="ja-JP" sz="2800" b="1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/>
                <a:ea typeface="Meiryo UI"/>
                <a:cs typeface="+mj-cs"/>
                <a:sym typeface="游ゴシック"/>
              </a:rPr>
              <a:pPr marL="0" marR="0" lvl="0" indent="0" algn="ctr" defTabSz="914400" rtl="0" eaLnBrk="1" fontAlgn="auto" latinLnBrk="0" hangingPunct="0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ja-JP" altLang="en-US" sz="28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ntury Gothic"/>
              <a:ea typeface="Meiryo UI"/>
              <a:cs typeface="+mj-cs"/>
              <a:sym typeface="游ゴシック"/>
            </a:endParaRPr>
          </a:p>
        </p:txBody>
      </p:sp>
      <p:sp>
        <p:nvSpPr>
          <p:cNvPr id="3" name="タイトル 9">
            <a:extLst>
              <a:ext uri="{FF2B5EF4-FFF2-40B4-BE49-F238E27FC236}">
                <a16:creationId xmlns:a16="http://schemas.microsoft.com/office/drawing/2014/main" id="{C2FABE96-59A6-55F7-B6D4-1DB3549F87C7}"/>
              </a:ext>
            </a:extLst>
          </p:cNvPr>
          <p:cNvSpPr txBox="1">
            <a:spLocks/>
          </p:cNvSpPr>
          <p:nvPr/>
        </p:nvSpPr>
        <p:spPr>
          <a:xfrm>
            <a:off x="2174498" y="375468"/>
            <a:ext cx="7170236" cy="435696"/>
          </a:xfrm>
          <a:prstGeom prst="rect">
            <a:avLst/>
          </a:prstGeom>
          <a:solidFill>
            <a:srgbClr val="002060"/>
          </a:solidFill>
        </p:spPr>
        <p:txBody>
          <a:bodyPr vert="horz" lIns="68580" tIns="34290" rIns="68580" bIns="34290" rtlCol="0" anchor="ctr">
            <a:noAutofit/>
          </a:bodyPr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defRPr/>
            </a:pPr>
            <a:r>
              <a:rPr lang="ja-JP" altLang="en-US" sz="3000" b="1" dirty="0">
                <a:solidFill>
                  <a:prstClr val="white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  <a:cs typeface="Meiryo UI" panose="020B0604030504040204" pitchFamily="50" charset="-128"/>
              </a:rPr>
              <a:t>「万博来場サポートデスク」の設置について</a:t>
            </a:r>
            <a:endParaRPr lang="ja-JP" altLang="en-US" sz="2000" b="1" dirty="0">
              <a:solidFill>
                <a:prstClr val="white"/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  <a:cs typeface="Meiryo UI" panose="020B0604030504040204" pitchFamily="50" charset="-128"/>
            </a:endParaRPr>
          </a:p>
        </p:txBody>
      </p:sp>
      <p:sp>
        <p:nvSpPr>
          <p:cNvPr id="19" name="正方形/長方形 18">
            <a:extLst>
              <a:ext uri="{FF2B5EF4-FFF2-40B4-BE49-F238E27FC236}">
                <a16:creationId xmlns:a16="http://schemas.microsoft.com/office/drawing/2014/main" id="{A82C26E7-B24C-4796-B7DA-ED72DE49C31C}"/>
              </a:ext>
            </a:extLst>
          </p:cNvPr>
          <p:cNvSpPr/>
          <p:nvPr/>
        </p:nvSpPr>
        <p:spPr>
          <a:xfrm>
            <a:off x="681042" y="811164"/>
            <a:ext cx="11097290" cy="481171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144000" rtlCol="0" anchor="t" anchorCtr="0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kumimoji="1" lang="en-US" altLang="ja-JP" sz="2000" dirty="0">
                <a:solidFill>
                  <a:schemeClr val="tx1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【</a:t>
            </a:r>
            <a:r>
              <a:rPr kumimoji="1" lang="ja-JP" altLang="en-US" sz="2000" dirty="0">
                <a:solidFill>
                  <a:schemeClr val="tx1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事業概要</a:t>
            </a:r>
            <a:r>
              <a:rPr kumimoji="1" lang="en-US" altLang="ja-JP" sz="2000" dirty="0">
                <a:solidFill>
                  <a:schemeClr val="tx1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】</a:t>
            </a:r>
          </a:p>
          <a:p>
            <a:r>
              <a:rPr kumimoji="1" lang="ja-JP" altLang="en-US" sz="2000" dirty="0">
                <a:solidFill>
                  <a:schemeClr val="tx1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　◆府内の公共・民間施設へサポートデスクを設置し、府民・市民への各種サポートを行う</a:t>
            </a:r>
          </a:p>
          <a:p>
            <a:r>
              <a:rPr kumimoji="1" lang="ja-JP" altLang="en-US" sz="2000" dirty="0">
                <a:solidFill>
                  <a:schemeClr val="tx1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　◆１箇所あたり委託事業者のスタッフ３名が次の業務を実施</a:t>
            </a:r>
          </a:p>
          <a:p>
            <a:r>
              <a:rPr kumimoji="1" lang="ja-JP" altLang="en-US" sz="2000" dirty="0">
                <a:solidFill>
                  <a:schemeClr val="tx1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　　・</a:t>
            </a:r>
            <a:r>
              <a:rPr kumimoji="1" lang="en-US" altLang="ja-JP" sz="2000" dirty="0">
                <a:solidFill>
                  <a:schemeClr val="tx1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Web</a:t>
            </a:r>
            <a:r>
              <a:rPr kumimoji="1" lang="ja-JP" altLang="en-US" sz="2000" dirty="0">
                <a:solidFill>
                  <a:schemeClr val="tx1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手続き（万博ＩＤ取得、チケット購入、来場日時予約等）のサポート</a:t>
            </a:r>
            <a:endParaRPr kumimoji="1" lang="en-US" altLang="ja-JP" sz="2000" dirty="0">
              <a:solidFill>
                <a:schemeClr val="tx1"/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r>
              <a:rPr kumimoji="1" lang="ja-JP" altLang="en-US" sz="2000" dirty="0">
                <a:solidFill>
                  <a:schemeClr val="tx1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　　・スマートフォン等がない方にはサポートデスクの</a:t>
            </a:r>
            <a:r>
              <a:rPr kumimoji="1" lang="en-US" altLang="ja-JP" sz="2000" dirty="0">
                <a:solidFill>
                  <a:schemeClr val="tx1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PC</a:t>
            </a:r>
            <a:r>
              <a:rPr kumimoji="1" lang="ja-JP" altLang="en-US" sz="2000" dirty="0">
                <a:solidFill>
                  <a:schemeClr val="tx1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から</a:t>
            </a:r>
            <a:r>
              <a:rPr kumimoji="1" lang="en-US" altLang="ja-JP" sz="2000" dirty="0">
                <a:solidFill>
                  <a:schemeClr val="tx1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Web</a:t>
            </a:r>
            <a:r>
              <a:rPr kumimoji="1" lang="ja-JP" altLang="en-US" sz="2000" dirty="0">
                <a:solidFill>
                  <a:schemeClr val="tx1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手続きについてご案内</a:t>
            </a:r>
          </a:p>
          <a:p>
            <a:r>
              <a:rPr kumimoji="1" lang="ja-JP" altLang="en-US" sz="2000" dirty="0">
                <a:solidFill>
                  <a:schemeClr val="tx1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　　・パビリオンや催事等、万博関連情報の発信（映像やパンフレット、グッズも活用）</a:t>
            </a:r>
          </a:p>
          <a:p>
            <a:endParaRPr lang="en-US" altLang="ja-JP" sz="800" kern="100" dirty="0">
              <a:solidFill>
                <a:schemeClr val="tx1"/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  <a:cs typeface="Courier New" panose="02070309020205020404" pitchFamily="49" charset="0"/>
            </a:endParaRPr>
          </a:p>
          <a:p>
            <a:r>
              <a:rPr lang="ja-JP" altLang="en-US" sz="1600" kern="100" dirty="0">
                <a:solidFill>
                  <a:schemeClr val="tx1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  <a:cs typeface="Courier New" panose="02070309020205020404" pitchFamily="49" charset="0"/>
              </a:rPr>
              <a:t>　　</a:t>
            </a:r>
            <a:r>
              <a:rPr lang="ja-JP" altLang="en-US" sz="2000" kern="100" dirty="0">
                <a:solidFill>
                  <a:schemeClr val="tx1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  <a:cs typeface="Courier New" panose="02070309020205020404" pitchFamily="49" charset="0"/>
              </a:rPr>
              <a:t>➡１０月より設置予定の「大阪府・市　万博お問合せセンター」においても、</a:t>
            </a:r>
            <a:endParaRPr lang="en-US" altLang="ja-JP" sz="2000" kern="100" dirty="0">
              <a:solidFill>
                <a:schemeClr val="tx1"/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  <a:cs typeface="Courier New" panose="02070309020205020404" pitchFamily="49" charset="0"/>
            </a:endParaRPr>
          </a:p>
          <a:p>
            <a:r>
              <a:rPr lang="ja-JP" altLang="en-US" sz="2000" kern="100" dirty="0">
                <a:solidFill>
                  <a:schemeClr val="tx1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  <a:cs typeface="Courier New" panose="02070309020205020404" pitchFamily="49" charset="0"/>
              </a:rPr>
              <a:t>　　　本サポートデスクの情報をご案内。お問合せセンターの電話番号は後日、ホームページなどに掲載。</a:t>
            </a:r>
            <a:endParaRPr lang="en-US" altLang="ja-JP" sz="2000" kern="100" dirty="0">
              <a:solidFill>
                <a:schemeClr val="tx1"/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  <a:cs typeface="Courier New" panose="02070309020205020404" pitchFamily="49" charset="0"/>
            </a:endParaRPr>
          </a:p>
          <a:p>
            <a:endParaRPr kumimoji="1" lang="en-US" altLang="ja-JP" sz="2000" dirty="0">
              <a:solidFill>
                <a:schemeClr val="tx1"/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endParaRPr kumimoji="1" lang="en-US" altLang="ja-JP" sz="800" dirty="0">
              <a:solidFill>
                <a:schemeClr val="tx1"/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r>
              <a:rPr kumimoji="1" lang="en-US" altLang="ja-JP" sz="2000" dirty="0">
                <a:solidFill>
                  <a:schemeClr val="tx1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【</a:t>
            </a:r>
            <a:r>
              <a:rPr kumimoji="1" lang="ja-JP" altLang="en-US" sz="2000" dirty="0">
                <a:solidFill>
                  <a:schemeClr val="tx1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事業予算</a:t>
            </a:r>
            <a:r>
              <a:rPr kumimoji="1" lang="en-US" altLang="ja-JP" sz="2000" dirty="0">
                <a:solidFill>
                  <a:schemeClr val="tx1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】</a:t>
            </a:r>
          </a:p>
          <a:p>
            <a:r>
              <a:rPr kumimoji="1" lang="ja-JP" altLang="en-US" sz="2000" dirty="0">
                <a:solidFill>
                  <a:schemeClr val="tx1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　＜補正予算案＞</a:t>
            </a:r>
          </a:p>
          <a:p>
            <a:r>
              <a:rPr kumimoji="1" lang="ja-JP" altLang="en-US" sz="2000" dirty="0">
                <a:solidFill>
                  <a:schemeClr val="tx1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　</a:t>
            </a:r>
            <a:r>
              <a:rPr kumimoji="1" lang="ja-JP" altLang="en-US" sz="2000" u="sng" dirty="0">
                <a:solidFill>
                  <a:schemeClr val="tx1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令和</a:t>
            </a:r>
            <a:r>
              <a:rPr kumimoji="1" lang="en-US" altLang="ja-JP" sz="2000" u="sng" dirty="0">
                <a:solidFill>
                  <a:schemeClr val="tx1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6</a:t>
            </a:r>
            <a:r>
              <a:rPr kumimoji="1" lang="ja-JP" altLang="en-US" sz="2000" u="sng" dirty="0">
                <a:solidFill>
                  <a:schemeClr val="tx1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年度補正額　</a:t>
            </a:r>
            <a:r>
              <a:rPr kumimoji="1" lang="en-US" altLang="ja-JP" sz="2000" u="sng" dirty="0">
                <a:solidFill>
                  <a:schemeClr val="tx1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76,856</a:t>
            </a:r>
            <a:r>
              <a:rPr kumimoji="1" lang="ja-JP" altLang="en-US" sz="2000" u="sng" dirty="0">
                <a:solidFill>
                  <a:schemeClr val="tx1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千円</a:t>
            </a:r>
          </a:p>
          <a:p>
            <a:r>
              <a:rPr kumimoji="1" lang="ja-JP" altLang="en-US" sz="2000" dirty="0">
                <a:solidFill>
                  <a:schemeClr val="tx1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　　　　　　　　　（</a:t>
            </a:r>
            <a:r>
              <a:rPr kumimoji="1" lang="ja-JP" altLang="en-US" sz="2000" u="sng" dirty="0">
                <a:solidFill>
                  <a:schemeClr val="tx1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全体事業費</a:t>
            </a:r>
            <a:r>
              <a:rPr kumimoji="1" lang="en-US" altLang="ja-JP" sz="2000" u="sng" dirty="0">
                <a:solidFill>
                  <a:schemeClr val="tx1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237,818</a:t>
            </a:r>
            <a:r>
              <a:rPr kumimoji="1" lang="ja-JP" altLang="en-US" sz="2000" u="sng" dirty="0">
                <a:solidFill>
                  <a:schemeClr val="tx1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千円</a:t>
            </a:r>
            <a:r>
              <a:rPr kumimoji="1" lang="ja-JP" altLang="en-US" sz="2000" dirty="0">
                <a:solidFill>
                  <a:schemeClr val="tx1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　</a:t>
            </a:r>
            <a:r>
              <a:rPr kumimoji="1" lang="en-US" altLang="ja-JP" sz="2000" dirty="0">
                <a:solidFill>
                  <a:schemeClr val="tx1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※</a:t>
            </a:r>
            <a:r>
              <a:rPr kumimoji="1" lang="ja-JP" altLang="en-US" sz="2000" dirty="0">
                <a:solidFill>
                  <a:schemeClr val="tx1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令和</a:t>
            </a:r>
            <a:r>
              <a:rPr kumimoji="1" lang="en-US" altLang="ja-JP" sz="2000" dirty="0">
                <a:solidFill>
                  <a:schemeClr val="tx1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7</a:t>
            </a:r>
            <a:r>
              <a:rPr kumimoji="1" lang="ja-JP" altLang="en-US" sz="2000" dirty="0">
                <a:solidFill>
                  <a:schemeClr val="tx1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年度債務負担あり） </a:t>
            </a:r>
            <a:endParaRPr kumimoji="1" lang="en-US" altLang="ja-JP" sz="2000" dirty="0">
              <a:solidFill>
                <a:schemeClr val="tx1"/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r>
              <a:rPr kumimoji="1" lang="ja-JP" altLang="en-US" sz="2000" dirty="0">
                <a:solidFill>
                  <a:schemeClr val="tx1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　</a:t>
            </a:r>
            <a:endParaRPr kumimoji="1" lang="en-US" altLang="ja-JP" sz="2000" dirty="0">
              <a:solidFill>
                <a:schemeClr val="tx1"/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r>
              <a:rPr kumimoji="1" lang="en-US" altLang="ja-JP" sz="2000" dirty="0">
                <a:solidFill>
                  <a:schemeClr val="tx1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※PR</a:t>
            </a:r>
            <a:r>
              <a:rPr kumimoji="1" lang="ja-JP" altLang="en-US" sz="2000" dirty="0">
                <a:solidFill>
                  <a:schemeClr val="tx1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重点期（第２期）である</a:t>
            </a:r>
            <a:r>
              <a:rPr kumimoji="1" lang="en-US" altLang="ja-JP" sz="2000" dirty="0">
                <a:solidFill>
                  <a:schemeClr val="tx1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2024</a:t>
            </a:r>
            <a:r>
              <a:rPr kumimoji="1" lang="ja-JP" altLang="en-US" sz="2000" dirty="0">
                <a:solidFill>
                  <a:schemeClr val="tx1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年９月～</a:t>
            </a:r>
            <a:r>
              <a:rPr kumimoji="1" lang="en-US" altLang="ja-JP" sz="2000" dirty="0">
                <a:solidFill>
                  <a:schemeClr val="tx1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11</a:t>
            </a:r>
            <a:r>
              <a:rPr kumimoji="1" lang="ja-JP" altLang="en-US" sz="2000" dirty="0">
                <a:solidFill>
                  <a:schemeClr val="tx1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月については、機運醸成と一体となった</a:t>
            </a:r>
            <a:endParaRPr kumimoji="1" lang="en-US" altLang="ja-JP" sz="2000" dirty="0">
              <a:solidFill>
                <a:schemeClr val="tx1"/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r>
              <a:rPr kumimoji="1" lang="ja-JP" altLang="en-US" sz="2000" dirty="0">
                <a:solidFill>
                  <a:schemeClr val="tx1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　　取組として先行的に実施（既存予算にて対応）</a:t>
            </a:r>
          </a:p>
          <a:p>
            <a:endParaRPr kumimoji="1" lang="ja-JP" altLang="en-US" sz="2000" dirty="0">
              <a:solidFill>
                <a:schemeClr val="tx1"/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pPr marL="444500" indent="-444500"/>
            <a:endParaRPr lang="en-US" altLang="ja-JP" sz="1600" kern="100" dirty="0">
              <a:solidFill>
                <a:schemeClr val="tx1"/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  <a:cs typeface="Courier New" panose="02070309020205020404" pitchFamily="49" charset="0"/>
            </a:endParaRPr>
          </a:p>
        </p:txBody>
      </p:sp>
      <p:sp>
        <p:nvSpPr>
          <p:cNvPr id="5" name="正方形/長方形 4">
            <a:extLst>
              <a:ext uri="{FF2B5EF4-FFF2-40B4-BE49-F238E27FC236}">
                <a16:creationId xmlns:a16="http://schemas.microsoft.com/office/drawing/2014/main" id="{AFF1556E-62F5-9F33-6270-455CD362F970}"/>
              </a:ext>
            </a:extLst>
          </p:cNvPr>
          <p:cNvSpPr/>
          <p:nvPr/>
        </p:nvSpPr>
        <p:spPr>
          <a:xfrm>
            <a:off x="681042" y="910478"/>
            <a:ext cx="11097290" cy="2700000"/>
          </a:xfrm>
          <a:prstGeom prst="rect">
            <a:avLst/>
          </a:prstGeom>
          <a:noFill/>
          <a:ln w="12700" cap="flat">
            <a:solidFill>
              <a:schemeClr val="tx1"/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ja-JP" altLang="en-US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635323646"/>
      </p:ext>
    </p:extLst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正方形/長方形 27">
            <a:extLst>
              <a:ext uri="{FF2B5EF4-FFF2-40B4-BE49-F238E27FC236}">
                <a16:creationId xmlns:a16="http://schemas.microsoft.com/office/drawing/2014/main" id="{B4E30C27-DCFB-474C-9674-4F9278AA370C}"/>
              </a:ext>
            </a:extLst>
          </p:cNvPr>
          <p:cNvSpPr/>
          <p:nvPr/>
        </p:nvSpPr>
        <p:spPr>
          <a:xfrm>
            <a:off x="4992934" y="6662057"/>
            <a:ext cx="2287143" cy="195943"/>
          </a:xfrm>
          <a:prstGeom prst="rect">
            <a:avLst/>
          </a:prstGeom>
          <a:solidFill>
            <a:srgbClr val="E60012"/>
          </a:solidFill>
          <a:ln w="12700" cap="flat">
            <a:noFill/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ja-JP" altLang="en-US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スライド番号プレースホルダー 3">
            <a:extLst>
              <a:ext uri="{FF2B5EF4-FFF2-40B4-BE49-F238E27FC236}">
                <a16:creationId xmlns:a16="http://schemas.microsoft.com/office/drawing/2014/main" id="{BA5D84EF-D0F2-1ACD-2EBB-6943FD6C25BC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>
          <a:xfrm>
            <a:off x="11481213" y="6006749"/>
            <a:ext cx="626810" cy="655308"/>
          </a:xfrm>
          <a:solidFill>
            <a:srgbClr val="FFFFFF"/>
          </a:solidFill>
        </p:spPr>
        <p:txBody>
          <a:bodyPr/>
          <a:lstStyle/>
          <a:p>
            <a:pPr marL="0" marR="0" lvl="0" indent="0" algn="ctr" defTabSz="914400" rtl="0" eaLnBrk="1" fontAlgn="auto" latinLnBrk="0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CB4B4D-7CA3-9044-876B-883B54F8677D}" type="slidenum">
              <a:rPr kumimoji="0" lang="en-US" altLang="ja-JP" sz="2800" b="1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/>
                <a:ea typeface="Meiryo UI"/>
                <a:cs typeface="+mj-cs"/>
                <a:sym typeface="游ゴシック"/>
              </a:rPr>
              <a:pPr marL="0" marR="0" lvl="0" indent="0" algn="ctr" defTabSz="914400" rtl="0" eaLnBrk="1" fontAlgn="auto" latinLnBrk="0" hangingPunct="0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ja-JP" altLang="en-US" sz="28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ntury Gothic"/>
              <a:ea typeface="Meiryo UI"/>
              <a:cs typeface="+mj-cs"/>
              <a:sym typeface="游ゴシック"/>
            </a:endParaRPr>
          </a:p>
        </p:txBody>
      </p:sp>
      <p:sp>
        <p:nvSpPr>
          <p:cNvPr id="19" name="正方形/長方形 18">
            <a:extLst>
              <a:ext uri="{FF2B5EF4-FFF2-40B4-BE49-F238E27FC236}">
                <a16:creationId xmlns:a16="http://schemas.microsoft.com/office/drawing/2014/main" id="{A82C26E7-B24C-4796-B7DA-ED72DE49C31C}"/>
              </a:ext>
            </a:extLst>
          </p:cNvPr>
          <p:cNvSpPr/>
          <p:nvPr/>
        </p:nvSpPr>
        <p:spPr>
          <a:xfrm>
            <a:off x="469701" y="448588"/>
            <a:ext cx="10509581" cy="5313396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144000" rtlCol="0" anchor="t" anchorCtr="0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kumimoji="1" lang="en-US" altLang="ja-JP" sz="2000" dirty="0">
                <a:solidFill>
                  <a:schemeClr val="tx1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【</a:t>
            </a:r>
            <a:r>
              <a:rPr kumimoji="1" lang="ja-JP" altLang="en-US" sz="2000" dirty="0">
                <a:solidFill>
                  <a:schemeClr val="tx1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実施期間（予定）</a:t>
            </a:r>
            <a:r>
              <a:rPr kumimoji="1" lang="en-US" altLang="ja-JP" sz="2000" dirty="0">
                <a:solidFill>
                  <a:schemeClr val="tx1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】</a:t>
            </a:r>
            <a:endParaRPr kumimoji="1" lang="ja-JP" altLang="en-US" sz="2000" dirty="0">
              <a:solidFill>
                <a:schemeClr val="tx1"/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r>
              <a:rPr kumimoji="1" lang="ja-JP" altLang="en-US" sz="2000" dirty="0">
                <a:solidFill>
                  <a:schemeClr val="tx1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　　</a:t>
            </a:r>
            <a:r>
              <a:rPr kumimoji="1" lang="ja-JP" altLang="en-US" sz="2000" u="sng" dirty="0">
                <a:solidFill>
                  <a:schemeClr val="tx1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①</a:t>
            </a:r>
            <a:r>
              <a:rPr kumimoji="1" lang="en-US" altLang="ja-JP" sz="2000" u="sng" dirty="0">
                <a:solidFill>
                  <a:schemeClr val="tx1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2024</a:t>
            </a:r>
            <a:r>
              <a:rPr kumimoji="1" lang="ja-JP" altLang="en-US" sz="2000" u="sng" dirty="0">
                <a:solidFill>
                  <a:schemeClr val="tx1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年９月</a:t>
            </a:r>
            <a:r>
              <a:rPr kumimoji="1" lang="en-US" altLang="ja-JP" sz="2000" u="sng" dirty="0">
                <a:solidFill>
                  <a:schemeClr val="tx1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17</a:t>
            </a:r>
            <a:r>
              <a:rPr kumimoji="1" lang="ja-JP" altLang="en-US" sz="2000" u="sng" dirty="0">
                <a:solidFill>
                  <a:schemeClr val="tx1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日～</a:t>
            </a:r>
            <a:r>
              <a:rPr kumimoji="1" lang="en-US" altLang="ja-JP" sz="2000" u="sng" dirty="0">
                <a:solidFill>
                  <a:schemeClr val="tx1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11</a:t>
            </a:r>
            <a:r>
              <a:rPr kumimoji="1" lang="ja-JP" altLang="en-US" sz="2000" u="sng" dirty="0">
                <a:solidFill>
                  <a:schemeClr val="tx1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月末</a:t>
            </a:r>
            <a:r>
              <a:rPr kumimoji="1" lang="ja-JP" altLang="en-US" sz="2000" dirty="0">
                <a:solidFill>
                  <a:schemeClr val="tx1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（先行実施分）</a:t>
            </a:r>
            <a:endParaRPr kumimoji="1" lang="en-US" altLang="ja-JP" sz="2000" dirty="0">
              <a:solidFill>
                <a:schemeClr val="tx1"/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r>
              <a:rPr kumimoji="1" lang="ja-JP" altLang="en-US" sz="2000" dirty="0">
                <a:solidFill>
                  <a:schemeClr val="tx1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　　</a:t>
            </a:r>
            <a:r>
              <a:rPr kumimoji="1" lang="ja-JP" altLang="en-US" sz="2000" u="sng" dirty="0">
                <a:solidFill>
                  <a:schemeClr val="tx1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②</a:t>
            </a:r>
            <a:r>
              <a:rPr kumimoji="1" lang="en-US" altLang="ja-JP" sz="2000" u="sng" dirty="0">
                <a:solidFill>
                  <a:schemeClr val="tx1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2024</a:t>
            </a:r>
            <a:r>
              <a:rPr kumimoji="1" lang="ja-JP" altLang="en-US" sz="2000" u="sng" dirty="0">
                <a:solidFill>
                  <a:schemeClr val="tx1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年</a:t>
            </a:r>
            <a:r>
              <a:rPr kumimoji="1" lang="en-US" altLang="ja-JP" sz="2000" u="sng" dirty="0">
                <a:solidFill>
                  <a:schemeClr val="tx1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12</a:t>
            </a:r>
            <a:r>
              <a:rPr kumimoji="1" lang="ja-JP" altLang="en-US" sz="2000" u="sng" dirty="0">
                <a:solidFill>
                  <a:schemeClr val="tx1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月～</a:t>
            </a:r>
            <a:r>
              <a:rPr kumimoji="1" lang="en-US" altLang="ja-JP" sz="2000" u="sng" dirty="0">
                <a:solidFill>
                  <a:schemeClr val="tx1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2025</a:t>
            </a:r>
            <a:r>
              <a:rPr kumimoji="1" lang="ja-JP" altLang="en-US" sz="2000" u="sng" dirty="0">
                <a:solidFill>
                  <a:schemeClr val="tx1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年</a:t>
            </a:r>
            <a:r>
              <a:rPr kumimoji="1" lang="en-US" altLang="ja-JP" sz="2000" u="sng" dirty="0">
                <a:solidFill>
                  <a:schemeClr val="tx1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10</a:t>
            </a:r>
            <a:r>
              <a:rPr kumimoji="1" lang="ja-JP" altLang="en-US" sz="2000" u="sng" dirty="0">
                <a:solidFill>
                  <a:schemeClr val="tx1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月１３日</a:t>
            </a:r>
            <a:endParaRPr kumimoji="1" lang="en-US" altLang="ja-JP" sz="2000" dirty="0">
              <a:solidFill>
                <a:schemeClr val="tx1"/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r>
              <a:rPr kumimoji="1" lang="ja-JP" altLang="en-US" sz="2000" dirty="0">
                <a:solidFill>
                  <a:schemeClr val="tx1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　　　</a:t>
            </a:r>
            <a:r>
              <a:rPr kumimoji="1" lang="en-US" altLang="ja-JP" sz="2000" dirty="0">
                <a:solidFill>
                  <a:schemeClr val="tx1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※</a:t>
            </a:r>
            <a:r>
              <a:rPr kumimoji="1" lang="ja-JP" altLang="en-US" sz="2000" dirty="0">
                <a:solidFill>
                  <a:schemeClr val="tx1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年末年始（</a:t>
            </a:r>
            <a:r>
              <a:rPr kumimoji="1" lang="en-US" altLang="ja-JP" sz="2000" dirty="0">
                <a:solidFill>
                  <a:schemeClr val="tx1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12/28</a:t>
            </a:r>
            <a:r>
              <a:rPr kumimoji="1" lang="ja-JP" altLang="en-US" sz="2000" dirty="0">
                <a:solidFill>
                  <a:schemeClr val="tx1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～</a:t>
            </a:r>
            <a:r>
              <a:rPr kumimoji="1" lang="en-US" altLang="ja-JP" sz="2000" dirty="0">
                <a:solidFill>
                  <a:schemeClr val="tx1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1/5</a:t>
            </a:r>
            <a:r>
              <a:rPr kumimoji="1" lang="ja-JP" altLang="en-US" sz="2000" dirty="0">
                <a:solidFill>
                  <a:schemeClr val="tx1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）除く</a:t>
            </a:r>
          </a:p>
          <a:p>
            <a:endParaRPr lang="en-US" altLang="ja-JP" sz="1200" kern="100" dirty="0">
              <a:solidFill>
                <a:schemeClr val="tx1"/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  <a:cs typeface="Courier New" panose="02070309020205020404" pitchFamily="49" charset="0"/>
            </a:endParaRPr>
          </a:p>
          <a:p>
            <a:r>
              <a:rPr lang="en-US" altLang="ja-JP" sz="2000" kern="100" dirty="0">
                <a:solidFill>
                  <a:schemeClr val="tx1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  <a:cs typeface="Courier New" panose="02070309020205020404" pitchFamily="49" charset="0"/>
              </a:rPr>
              <a:t>【</a:t>
            </a:r>
            <a:r>
              <a:rPr lang="ja-JP" altLang="en-US" sz="2000" kern="100" dirty="0">
                <a:solidFill>
                  <a:schemeClr val="tx1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  <a:cs typeface="Courier New" panose="02070309020205020404" pitchFamily="49" charset="0"/>
              </a:rPr>
              <a:t>実施場所</a:t>
            </a:r>
            <a:r>
              <a:rPr lang="en-US" altLang="ja-JP" sz="2000" kern="100" dirty="0">
                <a:solidFill>
                  <a:schemeClr val="tx1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  <a:cs typeface="Courier New" panose="02070309020205020404" pitchFamily="49" charset="0"/>
              </a:rPr>
              <a:t>】</a:t>
            </a:r>
          </a:p>
          <a:p>
            <a:r>
              <a:rPr lang="ja-JP" altLang="en-US" sz="2000" kern="100" dirty="0">
                <a:solidFill>
                  <a:schemeClr val="tx1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  <a:cs typeface="Courier New" panose="02070309020205020404" pitchFamily="49" charset="0"/>
              </a:rPr>
              <a:t>　　公共施設：区役所、府出先機関　など</a:t>
            </a:r>
            <a:endParaRPr lang="en-US" altLang="ja-JP" sz="2000" kern="100" dirty="0">
              <a:solidFill>
                <a:schemeClr val="tx1"/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  <a:cs typeface="Courier New" panose="02070309020205020404" pitchFamily="49" charset="0"/>
            </a:endParaRPr>
          </a:p>
          <a:p>
            <a:pPr marL="444500" indent="-444500"/>
            <a:r>
              <a:rPr lang="ja-JP" altLang="en-US" sz="2000" kern="100" dirty="0">
                <a:solidFill>
                  <a:schemeClr val="tx1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  <a:cs typeface="Courier New" panose="02070309020205020404" pitchFamily="49" charset="0"/>
              </a:rPr>
              <a:t>　　民間施設：イオン、キューズモール　など</a:t>
            </a:r>
            <a:endParaRPr lang="en-US" altLang="ja-JP" sz="2000" kern="100" dirty="0">
              <a:solidFill>
                <a:schemeClr val="tx1"/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  <a:cs typeface="Courier New" panose="02070309020205020404" pitchFamily="49" charset="0"/>
            </a:endParaRPr>
          </a:p>
          <a:p>
            <a:pPr marL="444500" indent="-444500"/>
            <a:endParaRPr lang="en-US" altLang="ja-JP" sz="800" kern="100" dirty="0">
              <a:solidFill>
                <a:schemeClr val="tx1"/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  <a:cs typeface="Courier New" panose="02070309020205020404" pitchFamily="49" charset="0"/>
            </a:endParaRPr>
          </a:p>
          <a:p>
            <a:pPr marL="444500" indent="-444500"/>
            <a:r>
              <a:rPr lang="ja-JP" altLang="en-US" sz="2000" kern="100" dirty="0">
                <a:solidFill>
                  <a:schemeClr val="tx1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  <a:cs typeface="Courier New" panose="02070309020205020404" pitchFamily="49" charset="0"/>
              </a:rPr>
              <a:t>　　＜期間①＞　公共２か所・民間２か所の計４か所</a:t>
            </a:r>
            <a:endParaRPr lang="en-US" altLang="ja-JP" sz="2000" kern="100" dirty="0">
              <a:solidFill>
                <a:schemeClr val="tx1"/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  <a:cs typeface="Courier New" panose="02070309020205020404" pitchFamily="49" charset="0"/>
            </a:endParaRPr>
          </a:p>
          <a:p>
            <a:pPr marL="444500" indent="-444500"/>
            <a:r>
              <a:rPr lang="ja-JP" altLang="en-US" sz="2000" kern="100" dirty="0">
                <a:solidFill>
                  <a:schemeClr val="tx1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  <a:cs typeface="Courier New" panose="02070309020205020404" pitchFamily="49" charset="0"/>
              </a:rPr>
              <a:t>　　＜期間②＞　公共２か所・民間４か所の計６か所</a:t>
            </a:r>
            <a:endParaRPr lang="en-US" altLang="ja-JP" sz="2000" kern="100" dirty="0">
              <a:solidFill>
                <a:schemeClr val="tx1"/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  <a:cs typeface="Courier New" panose="02070309020205020404" pitchFamily="49" charset="0"/>
            </a:endParaRPr>
          </a:p>
          <a:p>
            <a:pPr marL="444500" indent="-444500"/>
            <a:endParaRPr lang="en-US" altLang="ja-JP" sz="800" kern="100" dirty="0">
              <a:solidFill>
                <a:schemeClr val="tx1"/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  <a:cs typeface="Courier New" panose="02070309020205020404" pitchFamily="49" charset="0"/>
            </a:endParaRPr>
          </a:p>
          <a:p>
            <a:pPr marL="444500" indent="-444500"/>
            <a:r>
              <a:rPr lang="ja-JP" altLang="en-US" sz="2000" kern="100" dirty="0">
                <a:solidFill>
                  <a:schemeClr val="tx1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  <a:cs typeface="Courier New" panose="02070309020205020404" pitchFamily="49" charset="0"/>
              </a:rPr>
              <a:t>　　</a:t>
            </a:r>
            <a:r>
              <a:rPr lang="en-US" altLang="ja-JP" sz="2000" kern="100" dirty="0">
                <a:solidFill>
                  <a:schemeClr val="tx1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  <a:cs typeface="Courier New" panose="02070309020205020404" pitchFamily="49" charset="0"/>
              </a:rPr>
              <a:t>※</a:t>
            </a:r>
            <a:r>
              <a:rPr lang="ja-JP" altLang="en-US" sz="2000" kern="100" dirty="0">
                <a:solidFill>
                  <a:schemeClr val="tx1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  <a:cs typeface="Courier New" panose="02070309020205020404" pitchFamily="49" charset="0"/>
              </a:rPr>
              <a:t>それぞれ１～２週間程度で巡回する形を予定</a:t>
            </a:r>
            <a:endParaRPr lang="en-US" altLang="ja-JP" sz="2000" kern="100" dirty="0">
              <a:solidFill>
                <a:schemeClr val="tx1"/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  <a:cs typeface="Courier New" panose="02070309020205020404" pitchFamily="49" charset="0"/>
            </a:endParaRPr>
          </a:p>
          <a:p>
            <a:pPr marL="444500" indent="-444500"/>
            <a:r>
              <a:rPr lang="ja-JP" altLang="en-US" sz="2000" kern="100" dirty="0">
                <a:solidFill>
                  <a:schemeClr val="tx1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  <a:cs typeface="Courier New" panose="02070309020205020404" pitchFamily="49" charset="0"/>
              </a:rPr>
              <a:t>　　</a:t>
            </a:r>
            <a:r>
              <a:rPr lang="en-US" altLang="ja-JP" sz="2000" kern="100" dirty="0">
                <a:solidFill>
                  <a:schemeClr val="tx1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  <a:cs typeface="Courier New" panose="02070309020205020404" pitchFamily="49" charset="0"/>
              </a:rPr>
              <a:t>※</a:t>
            </a:r>
            <a:r>
              <a:rPr lang="ja-JP" altLang="en-US" sz="2000" kern="100" dirty="0">
                <a:solidFill>
                  <a:schemeClr val="tx1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  <a:cs typeface="Courier New" panose="02070309020205020404" pitchFamily="49" charset="0"/>
              </a:rPr>
              <a:t>公共施設は平日のみ実施</a:t>
            </a:r>
            <a:r>
              <a:rPr lang="en-US" altLang="ja-JP" sz="2000" kern="100" dirty="0">
                <a:solidFill>
                  <a:schemeClr val="tx1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  <a:cs typeface="Courier New" panose="02070309020205020404" pitchFamily="49" charset="0"/>
              </a:rPr>
              <a:t>(10/7</a:t>
            </a:r>
            <a:r>
              <a:rPr lang="ja-JP" altLang="en-US" sz="2000" kern="100" dirty="0">
                <a:solidFill>
                  <a:schemeClr val="tx1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  <a:cs typeface="Courier New" panose="02070309020205020404" pitchFamily="49" charset="0"/>
              </a:rPr>
              <a:t>以降</a:t>
            </a:r>
            <a:r>
              <a:rPr lang="en-US" altLang="ja-JP" sz="2000" kern="100" dirty="0">
                <a:solidFill>
                  <a:schemeClr val="tx1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  <a:cs typeface="Courier New" panose="02070309020205020404" pitchFamily="49" charset="0"/>
              </a:rPr>
              <a:t>)</a:t>
            </a:r>
          </a:p>
          <a:p>
            <a:pPr marL="444500" indent="-444500"/>
            <a:r>
              <a:rPr lang="ja-JP" altLang="en-US" sz="2000" kern="100" dirty="0">
                <a:solidFill>
                  <a:schemeClr val="tx1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  <a:cs typeface="Courier New" panose="02070309020205020404" pitchFamily="49" charset="0"/>
              </a:rPr>
              <a:t>　　</a:t>
            </a:r>
            <a:r>
              <a:rPr lang="en-US" altLang="ja-JP" sz="2000" kern="100" dirty="0">
                <a:solidFill>
                  <a:schemeClr val="tx1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  <a:cs typeface="Courier New" panose="02070309020205020404" pitchFamily="49" charset="0"/>
              </a:rPr>
              <a:t>※</a:t>
            </a:r>
            <a:r>
              <a:rPr lang="ja-JP" altLang="en-US" sz="2000" kern="100" dirty="0">
                <a:solidFill>
                  <a:schemeClr val="tx1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  <a:cs typeface="Courier New" panose="02070309020205020404" pitchFamily="49" charset="0"/>
              </a:rPr>
              <a:t>実施スケジュールは次項参照</a:t>
            </a:r>
            <a:endParaRPr lang="en-US" altLang="ja-JP" sz="2000" kern="100" dirty="0">
              <a:solidFill>
                <a:schemeClr val="tx1"/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  <a:cs typeface="Courier New" panose="02070309020205020404" pitchFamily="49" charset="0"/>
            </a:endParaRPr>
          </a:p>
          <a:p>
            <a:pPr marL="444500" indent="-444500"/>
            <a:endParaRPr lang="en-US" altLang="ja-JP" sz="1200" kern="100" dirty="0">
              <a:solidFill>
                <a:schemeClr val="tx1"/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  <a:cs typeface="Courier New" panose="02070309020205020404" pitchFamily="49" charset="0"/>
            </a:endParaRPr>
          </a:p>
          <a:p>
            <a:pPr marL="444500" indent="-444500"/>
            <a:r>
              <a:rPr lang="en-US" altLang="ja-JP" sz="2000" kern="100" dirty="0">
                <a:solidFill>
                  <a:schemeClr val="tx1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  <a:cs typeface="Courier New" panose="02070309020205020404" pitchFamily="49" charset="0"/>
              </a:rPr>
              <a:t>【</a:t>
            </a:r>
            <a:r>
              <a:rPr lang="ja-JP" altLang="en-US" sz="2000" kern="100" dirty="0">
                <a:solidFill>
                  <a:schemeClr val="tx1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  <a:cs typeface="Courier New" panose="02070309020205020404" pitchFamily="49" charset="0"/>
              </a:rPr>
              <a:t>開設時間</a:t>
            </a:r>
            <a:r>
              <a:rPr lang="en-US" altLang="ja-JP" sz="2000" kern="100" dirty="0">
                <a:solidFill>
                  <a:schemeClr val="tx1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  <a:cs typeface="Courier New" panose="02070309020205020404" pitchFamily="49" charset="0"/>
              </a:rPr>
              <a:t>】</a:t>
            </a:r>
          </a:p>
          <a:p>
            <a:pPr marL="444500" indent="-444500"/>
            <a:r>
              <a:rPr lang="ja-JP" altLang="en-US" sz="2000" kern="100" dirty="0">
                <a:solidFill>
                  <a:schemeClr val="tx1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  <a:cs typeface="Courier New" panose="02070309020205020404" pitchFamily="49" charset="0"/>
              </a:rPr>
              <a:t>　午前１０時～午後５時</a:t>
            </a:r>
            <a:endParaRPr kumimoji="1" lang="en-US" altLang="ja-JP" sz="2000" dirty="0">
              <a:solidFill>
                <a:schemeClr val="tx1"/>
              </a:solidFill>
              <a:highlight>
                <a:srgbClr val="FFFF00"/>
              </a:highlight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pPr marL="444500" indent="-444500"/>
            <a:endParaRPr lang="en-US" altLang="ja-JP" sz="2000" kern="100" dirty="0">
              <a:solidFill>
                <a:schemeClr val="tx1"/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  <a:cs typeface="Courier New" panose="02070309020205020404" pitchFamily="49" charset="0"/>
            </a:endParaRPr>
          </a:p>
        </p:txBody>
      </p:sp>
      <p:grpSp>
        <p:nvGrpSpPr>
          <p:cNvPr id="20" name="グループ化 19">
            <a:extLst>
              <a:ext uri="{FF2B5EF4-FFF2-40B4-BE49-F238E27FC236}">
                <a16:creationId xmlns:a16="http://schemas.microsoft.com/office/drawing/2014/main" id="{61EC59DF-4737-34A8-3C6A-36176A136F92}"/>
              </a:ext>
            </a:extLst>
          </p:cNvPr>
          <p:cNvGrpSpPr/>
          <p:nvPr/>
        </p:nvGrpSpPr>
        <p:grpSpPr>
          <a:xfrm>
            <a:off x="6478933" y="1860482"/>
            <a:ext cx="4500349" cy="3689251"/>
            <a:chOff x="7479516" y="1029092"/>
            <a:chExt cx="3868632" cy="2746604"/>
          </a:xfrm>
        </p:grpSpPr>
        <p:sp>
          <p:nvSpPr>
            <p:cNvPr id="21" name="正方形/長方形 20">
              <a:extLst>
                <a:ext uri="{FF2B5EF4-FFF2-40B4-BE49-F238E27FC236}">
                  <a16:creationId xmlns:a16="http://schemas.microsoft.com/office/drawing/2014/main" id="{F10728D6-51D2-4767-F32F-4C959790F23D}"/>
                </a:ext>
              </a:extLst>
            </p:cNvPr>
            <p:cNvSpPr/>
            <p:nvPr/>
          </p:nvSpPr>
          <p:spPr>
            <a:xfrm>
              <a:off x="7479516" y="1029092"/>
              <a:ext cx="1553618" cy="259561"/>
            </a:xfrm>
            <a:prstGeom prst="rect">
              <a:avLst/>
            </a:prstGeom>
            <a:noFill/>
            <a:ln w="127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ja-JP" altLang="en-US" sz="14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BIZ UDゴシック" panose="020B0400000000000000" pitchFamily="49" charset="-128"/>
                  <a:ea typeface="BIZ UDゴシック" panose="020B0400000000000000" pitchFamily="49" charset="-128"/>
                  <a:cs typeface="+mn-cs"/>
                </a:rPr>
                <a:t>（設置イメージ）</a:t>
              </a:r>
            </a:p>
          </p:txBody>
        </p:sp>
        <p:pic>
          <p:nvPicPr>
            <p:cNvPr id="22" name="図 21" descr="テキスト  自動的に生成された説明">
              <a:extLst>
                <a:ext uri="{FF2B5EF4-FFF2-40B4-BE49-F238E27FC236}">
                  <a16:creationId xmlns:a16="http://schemas.microsoft.com/office/drawing/2014/main" id="{8FE3FD65-8304-DAB3-3456-8425971DB52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32112" y="1365005"/>
              <a:ext cx="3616036" cy="241069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144743634"/>
      </p:ext>
    </p:extLst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正方形/長方形 27">
            <a:extLst>
              <a:ext uri="{FF2B5EF4-FFF2-40B4-BE49-F238E27FC236}">
                <a16:creationId xmlns:a16="http://schemas.microsoft.com/office/drawing/2014/main" id="{B4E30C27-DCFB-474C-9674-4F9278AA370C}"/>
              </a:ext>
            </a:extLst>
          </p:cNvPr>
          <p:cNvSpPr/>
          <p:nvPr/>
        </p:nvSpPr>
        <p:spPr>
          <a:xfrm>
            <a:off x="4992934" y="6662057"/>
            <a:ext cx="2287143" cy="195943"/>
          </a:xfrm>
          <a:prstGeom prst="rect">
            <a:avLst/>
          </a:prstGeom>
          <a:solidFill>
            <a:srgbClr val="E60012"/>
          </a:solidFill>
          <a:ln w="12700" cap="flat">
            <a:noFill/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ja-JP" altLang="en-US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スライド番号プレースホルダー 3">
            <a:extLst>
              <a:ext uri="{FF2B5EF4-FFF2-40B4-BE49-F238E27FC236}">
                <a16:creationId xmlns:a16="http://schemas.microsoft.com/office/drawing/2014/main" id="{BA5D84EF-D0F2-1ACD-2EBB-6943FD6C25BC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>
          <a:xfrm>
            <a:off x="11481213" y="6006749"/>
            <a:ext cx="626810" cy="655308"/>
          </a:xfrm>
          <a:solidFill>
            <a:srgbClr val="FFFFFF"/>
          </a:solidFill>
        </p:spPr>
        <p:txBody>
          <a:bodyPr/>
          <a:lstStyle/>
          <a:p>
            <a:pPr marL="0" marR="0" lvl="0" indent="0" algn="ctr" defTabSz="914400" rtl="0" eaLnBrk="1" fontAlgn="auto" latinLnBrk="0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CB4B4D-7CA3-9044-876B-883B54F8677D}" type="slidenum">
              <a:rPr kumimoji="0" lang="en-US" altLang="ja-JP" sz="2800" b="1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/>
                <a:ea typeface="Meiryo UI"/>
                <a:cs typeface="+mj-cs"/>
                <a:sym typeface="游ゴシック"/>
              </a:rPr>
              <a:pPr marL="0" marR="0" lvl="0" indent="0" algn="ctr" defTabSz="914400" rtl="0" eaLnBrk="1" fontAlgn="auto" latinLnBrk="0" hangingPunct="0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ja-JP" altLang="en-US" sz="28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ntury Gothic"/>
              <a:ea typeface="Meiryo UI"/>
              <a:cs typeface="+mj-cs"/>
              <a:sym typeface="游ゴシック"/>
            </a:endParaRPr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C81FA926-7298-B60E-2F76-E2E3C271FB54}"/>
              </a:ext>
            </a:extLst>
          </p:cNvPr>
          <p:cNvSpPr txBox="1"/>
          <p:nvPr/>
        </p:nvSpPr>
        <p:spPr>
          <a:xfrm>
            <a:off x="513080" y="414220"/>
            <a:ext cx="11165839" cy="1407671"/>
          </a:xfrm>
          <a:prstGeom prst="rect">
            <a:avLst/>
          </a:prstGeom>
          <a:noFill/>
          <a:ln w="12700">
            <a:noFill/>
            <a:prstDash val="solid"/>
          </a:ln>
        </p:spPr>
        <p:txBody>
          <a:bodyPr wrap="square" lIns="180000" rIns="180000" rtlCol="0">
            <a:noAutofit/>
          </a:bodyPr>
          <a:lstStyle/>
          <a:p>
            <a:pPr>
              <a:spcBef>
                <a:spcPts val="100"/>
              </a:spcBef>
              <a:spcAft>
                <a:spcPts val="100"/>
              </a:spcAft>
              <a:defRPr/>
            </a:pPr>
            <a:r>
              <a:rPr lang="en-US" altLang="ja-JP" sz="2000" spc="4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【</a:t>
            </a:r>
            <a:r>
              <a:rPr lang="ja-JP" altLang="en-US" sz="2000" spc="4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実施スケジュール（</a:t>
            </a:r>
            <a:r>
              <a:rPr lang="ja-JP" altLang="en-US" sz="2000" spc="40" dirty="0">
                <a:solidFill>
                  <a:schemeClr val="tx1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予定）</a:t>
            </a:r>
            <a:r>
              <a:rPr lang="en-US" altLang="ja-JP" sz="2000" spc="4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】</a:t>
            </a:r>
          </a:p>
          <a:p>
            <a:pPr>
              <a:spcBef>
                <a:spcPts val="100"/>
              </a:spcBef>
              <a:spcAft>
                <a:spcPts val="100"/>
              </a:spcAft>
              <a:defRPr/>
            </a:pPr>
            <a:r>
              <a:rPr lang="ja-JP" altLang="en-US" sz="2000" spc="40" dirty="0">
                <a:solidFill>
                  <a:schemeClr val="tx1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◆９月１７日からイオンモール（大日・大阪ドームシティ）、キューズモール（あべの・もりのみや）で</a:t>
            </a:r>
            <a:endParaRPr lang="en-US" altLang="ja-JP" sz="2000" spc="40" dirty="0">
              <a:solidFill>
                <a:schemeClr val="tx1"/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pPr>
              <a:spcBef>
                <a:spcPts val="100"/>
              </a:spcBef>
              <a:spcAft>
                <a:spcPts val="100"/>
              </a:spcAft>
              <a:defRPr/>
            </a:pPr>
            <a:r>
              <a:rPr lang="ja-JP" altLang="en-US" sz="2000" spc="40" dirty="0">
                <a:solidFill>
                  <a:schemeClr val="tx1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　　スタートし、以降は</a:t>
            </a:r>
            <a:r>
              <a:rPr lang="en-US" altLang="ja-JP" sz="2000" spc="40" dirty="0">
                <a:solidFill>
                  <a:schemeClr val="tx1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ATC</a:t>
            </a:r>
            <a:r>
              <a:rPr lang="ja-JP" altLang="en-US" sz="2000" spc="40" dirty="0">
                <a:solidFill>
                  <a:schemeClr val="tx1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、イオンモール（四條畷）等にも順次展開</a:t>
            </a:r>
            <a:endParaRPr lang="en-US" altLang="ja-JP" sz="2000" spc="40" dirty="0">
              <a:solidFill>
                <a:schemeClr val="tx1"/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pPr>
              <a:spcBef>
                <a:spcPts val="100"/>
              </a:spcBef>
              <a:spcAft>
                <a:spcPts val="100"/>
              </a:spcAft>
              <a:defRPr/>
            </a:pPr>
            <a:r>
              <a:rPr lang="ja-JP" altLang="en-US" sz="2000" spc="40" dirty="0">
                <a:solidFill>
                  <a:schemeClr val="tx1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◆公共施設については１０月７日以降（区役所では１０月２１日以降）で巡回実施</a:t>
            </a:r>
            <a:endParaRPr lang="en-US" altLang="ja-JP" sz="2000" spc="40" dirty="0">
              <a:solidFill>
                <a:schemeClr val="tx1"/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pPr>
              <a:spcBef>
                <a:spcPts val="100"/>
              </a:spcBef>
              <a:spcAft>
                <a:spcPts val="100"/>
              </a:spcAft>
              <a:defRPr/>
            </a:pPr>
            <a:endParaRPr kumimoji="1" lang="en-US" altLang="ja-JP" sz="1200" b="1" i="0" u="none" strike="noStrike" kern="1200" cap="none" spc="40" normalizeH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UD デジタル 教科書体 NK-B" panose="02020700000000000000" pitchFamily="18" charset="-128"/>
              <a:ea typeface="UD デジタル 教科書体 NK-B" panose="02020700000000000000" pitchFamily="18" charset="-128"/>
              <a:cs typeface="+mn-cs"/>
            </a:endParaRPr>
          </a:p>
          <a:p>
            <a:pPr>
              <a:spcBef>
                <a:spcPts val="100"/>
              </a:spcBef>
              <a:spcAft>
                <a:spcPts val="100"/>
              </a:spcAft>
              <a:defRPr/>
            </a:pPr>
            <a:r>
              <a:rPr kumimoji="1" lang="en-US" altLang="ja-JP" sz="2000" b="1" kern="1200" spc="40" dirty="0">
                <a:solidFill>
                  <a:prstClr val="black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  <a:cs typeface="+mn-cs"/>
              </a:rPr>
              <a:t>【</a:t>
            </a:r>
            <a:r>
              <a:rPr kumimoji="1" lang="ja-JP" altLang="en-US" sz="2000" b="1" kern="1200" spc="40" dirty="0">
                <a:solidFill>
                  <a:prstClr val="black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  <a:cs typeface="+mn-cs"/>
              </a:rPr>
              <a:t>設置場所（予定）</a:t>
            </a:r>
            <a:r>
              <a:rPr kumimoji="1" lang="en-US" altLang="ja-JP" sz="2000" b="1" kern="1200" spc="40" dirty="0">
                <a:solidFill>
                  <a:prstClr val="black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  <a:cs typeface="+mn-cs"/>
              </a:rPr>
              <a:t>】</a:t>
            </a:r>
            <a:r>
              <a:rPr kumimoji="1" lang="ja-JP" altLang="en-US" sz="2000" b="1" kern="1200" spc="40" dirty="0">
                <a:solidFill>
                  <a:prstClr val="black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  <a:cs typeface="+mn-cs"/>
              </a:rPr>
              <a:t>　</a:t>
            </a:r>
            <a:r>
              <a:rPr kumimoji="1" lang="en-US" altLang="ja-JP" sz="2000" b="1" kern="1200" spc="40" dirty="0">
                <a:solidFill>
                  <a:prstClr val="black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  <a:cs typeface="+mn-cs"/>
              </a:rPr>
              <a:t>※R6.9.11</a:t>
            </a:r>
            <a:r>
              <a:rPr kumimoji="1" lang="ja-JP" altLang="en-US" sz="2000" b="1" kern="1200" spc="40" dirty="0">
                <a:solidFill>
                  <a:prstClr val="black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  <a:cs typeface="+mn-cs"/>
              </a:rPr>
              <a:t>時点</a:t>
            </a:r>
            <a:endParaRPr kumimoji="1" lang="en-US" altLang="ja-JP" b="1" i="0" u="none" strike="noStrike" kern="1200" cap="none" spc="40" normalizeH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D デジタル 教科書体 NK-B" panose="02020700000000000000" pitchFamily="18" charset="-128"/>
              <a:ea typeface="UD デジタル 教科書体 NK-B" panose="02020700000000000000" pitchFamily="18" charset="-128"/>
              <a:cs typeface="+mn-cs"/>
            </a:endParaRPr>
          </a:p>
        </p:txBody>
      </p:sp>
      <p:sp>
        <p:nvSpPr>
          <p:cNvPr id="29" name="四角形: 角を丸くする 28">
            <a:extLst>
              <a:ext uri="{FF2B5EF4-FFF2-40B4-BE49-F238E27FC236}">
                <a16:creationId xmlns:a16="http://schemas.microsoft.com/office/drawing/2014/main" id="{C1F230E8-9441-456C-8D84-E17F7E341EB0}"/>
              </a:ext>
            </a:extLst>
          </p:cNvPr>
          <p:cNvSpPr/>
          <p:nvPr/>
        </p:nvSpPr>
        <p:spPr>
          <a:xfrm>
            <a:off x="8544560" y="2920078"/>
            <a:ext cx="3331363" cy="2780901"/>
          </a:xfrm>
          <a:prstGeom prst="roundRect">
            <a:avLst/>
          </a:prstGeom>
          <a:solidFill>
            <a:srgbClr val="FFFFFF"/>
          </a:solidFill>
          <a:ln w="12700" cap="flat">
            <a:solidFill>
              <a:schemeClr val="accent1"/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>
              <a:spcBef>
                <a:spcPts val="100"/>
              </a:spcBef>
              <a:spcAft>
                <a:spcPts val="100"/>
              </a:spcAft>
              <a:defRPr/>
            </a:pPr>
            <a:r>
              <a:rPr lang="ja-JP" altLang="en-US" spc="40" dirty="0">
                <a:solidFill>
                  <a:schemeClr val="tx1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実施スケジュールについては、</a:t>
            </a:r>
            <a:endParaRPr lang="en-US" altLang="ja-JP" spc="40" dirty="0">
              <a:solidFill>
                <a:schemeClr val="tx1"/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pPr>
              <a:spcBef>
                <a:spcPts val="100"/>
              </a:spcBef>
              <a:spcAft>
                <a:spcPts val="100"/>
              </a:spcAft>
              <a:defRPr/>
            </a:pPr>
            <a:r>
              <a:rPr lang="ja-JP" altLang="en-US" spc="40" dirty="0">
                <a:solidFill>
                  <a:schemeClr val="tx1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府市ホームページに掲載の</a:t>
            </a:r>
            <a:endParaRPr lang="en-US" altLang="ja-JP" spc="40" dirty="0">
              <a:solidFill>
                <a:schemeClr val="tx1"/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pPr>
              <a:spcBef>
                <a:spcPts val="100"/>
              </a:spcBef>
              <a:spcAft>
                <a:spcPts val="100"/>
              </a:spcAft>
              <a:defRPr/>
            </a:pPr>
            <a:r>
              <a:rPr lang="ja-JP" altLang="en-US" spc="40" dirty="0">
                <a:solidFill>
                  <a:schemeClr val="tx1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うえ随時更新　</a:t>
            </a:r>
            <a:endParaRPr lang="en-US" altLang="ja-JP" spc="40" dirty="0">
              <a:solidFill>
                <a:schemeClr val="tx1"/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pPr>
              <a:spcBef>
                <a:spcPts val="100"/>
              </a:spcBef>
              <a:spcAft>
                <a:spcPts val="100"/>
              </a:spcAft>
              <a:defRPr/>
            </a:pPr>
            <a:endParaRPr lang="en-US" altLang="ja-JP" spc="40" dirty="0">
              <a:solidFill>
                <a:srgbClr val="E60112"/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pPr>
              <a:spcBef>
                <a:spcPts val="100"/>
              </a:spcBef>
              <a:spcAft>
                <a:spcPts val="100"/>
              </a:spcAft>
              <a:defRPr/>
            </a:pPr>
            <a:endParaRPr lang="en-US" altLang="ja-JP" spc="40" dirty="0">
              <a:solidFill>
                <a:srgbClr val="E60112"/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pPr>
              <a:spcBef>
                <a:spcPts val="100"/>
              </a:spcBef>
              <a:spcAft>
                <a:spcPts val="100"/>
              </a:spcAft>
              <a:defRPr/>
            </a:pPr>
            <a:endParaRPr lang="en-US" altLang="ja-JP" spc="40" dirty="0">
              <a:solidFill>
                <a:srgbClr val="E60112"/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pPr>
              <a:spcBef>
                <a:spcPts val="100"/>
              </a:spcBef>
              <a:spcAft>
                <a:spcPts val="100"/>
              </a:spcAft>
              <a:defRPr/>
            </a:pPr>
            <a:endParaRPr lang="en-US" altLang="ja-JP" spc="40" dirty="0">
              <a:solidFill>
                <a:srgbClr val="E60112"/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pPr>
              <a:spcBef>
                <a:spcPts val="100"/>
              </a:spcBef>
              <a:spcAft>
                <a:spcPts val="100"/>
              </a:spcAft>
              <a:defRPr/>
            </a:pPr>
            <a:endParaRPr lang="ja-JP" altLang="en-US" spc="40" dirty="0">
              <a:solidFill>
                <a:srgbClr val="E60112"/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pic>
        <p:nvPicPr>
          <p:cNvPr id="22" name="図 21">
            <a:extLst>
              <a:ext uri="{FF2B5EF4-FFF2-40B4-BE49-F238E27FC236}">
                <a16:creationId xmlns:a16="http://schemas.microsoft.com/office/drawing/2014/main" id="{A57326E1-DCB4-7E88-203B-FCACD1E864A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741213" y="4603762"/>
            <a:ext cx="1182727" cy="457200"/>
          </a:xfrm>
          <a:prstGeom prst="rect">
            <a:avLst/>
          </a:prstGeom>
        </p:spPr>
      </p:pic>
      <p:sp>
        <p:nvSpPr>
          <p:cNvPr id="33" name="正方形/長方形 32">
            <a:extLst>
              <a:ext uri="{FF2B5EF4-FFF2-40B4-BE49-F238E27FC236}">
                <a16:creationId xmlns:a16="http://schemas.microsoft.com/office/drawing/2014/main" id="{F75FA010-4F2A-02A1-96C4-8A6DFF6A1593}"/>
              </a:ext>
            </a:extLst>
          </p:cNvPr>
          <p:cNvSpPr/>
          <p:nvPr/>
        </p:nvSpPr>
        <p:spPr>
          <a:xfrm>
            <a:off x="9805931" y="5205138"/>
            <a:ext cx="1978552" cy="453239"/>
          </a:xfrm>
          <a:prstGeom prst="rect">
            <a:avLst/>
          </a:prstGeom>
          <a:noFill/>
          <a:ln w="127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1050" kern="0" dirty="0">
                <a:solidFill>
                  <a:prstClr val="black"/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</a:rPr>
              <a:t>(</a:t>
            </a:r>
            <a:r>
              <a:rPr kumimoji="0" lang="ja-JP" altLang="en-US" sz="105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IZ UDゴシック" panose="020B0400000000000000" pitchFamily="49" charset="-128"/>
                <a:ea typeface="BIZ UDゴシック" panose="020B0400000000000000" pitchFamily="49" charset="-128"/>
                <a:cs typeface="+mn-cs"/>
              </a:rPr>
              <a:t>市</a:t>
            </a:r>
            <a:r>
              <a:rPr kumimoji="0" lang="en-US" altLang="ja-JP" sz="105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IZ UDゴシック" panose="020B0400000000000000" pitchFamily="49" charset="-128"/>
                <a:ea typeface="BIZ UDゴシック" panose="020B0400000000000000" pitchFamily="49" charset="-128"/>
                <a:cs typeface="+mn-cs"/>
              </a:rPr>
              <a:t>HP</a:t>
            </a:r>
            <a:r>
              <a:rPr kumimoji="0" lang="ja-JP" altLang="en-US" sz="1050" kern="0" dirty="0">
                <a:solidFill>
                  <a:prstClr val="black"/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</a:rPr>
              <a:t> サポートデスク情報</a:t>
            </a:r>
            <a:r>
              <a:rPr kumimoji="0" lang="en-US" altLang="ja-JP" sz="1050" kern="0" dirty="0">
                <a:solidFill>
                  <a:prstClr val="black"/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</a:rPr>
              <a:t>)</a:t>
            </a:r>
            <a:endParaRPr kumimoji="0" lang="ja-JP" altLang="en-US" sz="105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BIZ UDゴシック" panose="020B0400000000000000" pitchFamily="49" charset="-128"/>
              <a:ea typeface="BIZ UDゴシック" panose="020B0400000000000000" pitchFamily="49" charset="-128"/>
              <a:cs typeface="+mn-cs"/>
            </a:endParaRPr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410697DF-86F3-4F9A-83EA-58D88EDE583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27145" y="2155922"/>
            <a:ext cx="7886077" cy="4178481"/>
          </a:xfrm>
          <a:prstGeom prst="rect">
            <a:avLst/>
          </a:prstGeom>
        </p:spPr>
      </p:pic>
    </p:spTree>
    <p:controls>
      <mc:AlternateContent xmlns:mc="http://schemas.openxmlformats.org/markup-compatibility/2006">
        <mc:Choice xmlns:v="urn:schemas-microsoft-com:vml" Requires="v">
          <p:control spid="1027" name="BarCodeCtrl1" r:id="rId2" imgW="1441440" imgH="1393920"/>
        </mc:Choice>
        <mc:Fallback>
          <p:control name="BarCodeCtrl1" r:id="rId2" imgW="1441440" imgH="1393920">
            <p:pic>
              <p:nvPicPr>
                <p:cNvPr id="32" name="BarCodeCtrl1">
                  <a:extLst>
                    <a:ext uri="{FF2B5EF4-FFF2-40B4-BE49-F238E27FC236}">
                      <a16:creationId xmlns:a16="http://schemas.microsoft.com/office/drawing/2014/main" id="{62860169-A35D-A8CA-D86F-63ABE469D056}"/>
                    </a:ext>
                  </a:extLst>
                </p:cNvPr>
                <p:cNvPicPr preferRelativeResize="0">
                  <a:picLocks noChangeArrowheads="1" noChangeShapeType="1"/>
                </p:cNvPicPr>
                <p:nvPr/>
              </p:nvPicPr>
              <p:blipFill>
                <a:blip r:embed="rId7"/>
                <a:srcRect/>
                <a:stretch>
                  <a:fillRect/>
                </a:stretch>
              </p:blipFill>
              <p:spPr bwMode="auto">
                <a:xfrm>
                  <a:off x="10120592" y="3891062"/>
                  <a:ext cx="1440669" cy="139363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</a:extLst>
              </p:spPr>
            </p:pic>
          </p:control>
        </mc:Fallback>
      </mc:AlternateContent>
    </p:controls>
    <p:extLst>
      <p:ext uri="{BB962C8B-B14F-4D97-AF65-F5344CB8AC3E}">
        <p14:creationId xmlns:p14="http://schemas.microsoft.com/office/powerpoint/2010/main" val="3719686652"/>
      </p:ext>
    </p:extLst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四角形: 角を丸くする 13">
            <a:extLst>
              <a:ext uri="{FF2B5EF4-FFF2-40B4-BE49-F238E27FC236}">
                <a16:creationId xmlns:a16="http://schemas.microsoft.com/office/drawing/2014/main" id="{92D0997D-F5FB-DEDA-BED5-D020CC2F7C9E}"/>
              </a:ext>
            </a:extLst>
          </p:cNvPr>
          <p:cNvSpPr/>
          <p:nvPr/>
        </p:nvSpPr>
        <p:spPr>
          <a:xfrm>
            <a:off x="8551801" y="3558130"/>
            <a:ext cx="3315638" cy="2628780"/>
          </a:xfrm>
          <a:prstGeom prst="roundRect">
            <a:avLst>
              <a:gd name="adj" fmla="val 16337"/>
            </a:avLst>
          </a:prstGeom>
          <a:solidFill>
            <a:schemeClr val="accent2">
              <a:lumMod val="20000"/>
              <a:lumOff val="80000"/>
            </a:schemeClr>
          </a:solidFill>
          <a:ln w="19050" cap="flat">
            <a:solidFill>
              <a:schemeClr val="tx1"/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ja-JP" alt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" name="正方形/長方形 27">
            <a:extLst>
              <a:ext uri="{FF2B5EF4-FFF2-40B4-BE49-F238E27FC236}">
                <a16:creationId xmlns:a16="http://schemas.microsoft.com/office/drawing/2014/main" id="{B4E30C27-DCFB-474C-9674-4F9278AA370C}"/>
              </a:ext>
            </a:extLst>
          </p:cNvPr>
          <p:cNvSpPr/>
          <p:nvPr/>
        </p:nvSpPr>
        <p:spPr>
          <a:xfrm>
            <a:off x="4992934" y="6662057"/>
            <a:ext cx="2287143" cy="195943"/>
          </a:xfrm>
          <a:prstGeom prst="rect">
            <a:avLst/>
          </a:prstGeom>
          <a:solidFill>
            <a:srgbClr val="E60012"/>
          </a:solidFill>
          <a:ln w="12700" cap="flat">
            <a:noFill/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ja-JP" altLang="en-US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" name="スライド番号プレースホルダー 3">
            <a:extLst>
              <a:ext uri="{FF2B5EF4-FFF2-40B4-BE49-F238E27FC236}">
                <a16:creationId xmlns:a16="http://schemas.microsoft.com/office/drawing/2014/main" id="{FD1D6C36-5B83-CF19-6C57-D451E115C671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>
          <a:xfrm>
            <a:off x="11481213" y="6186910"/>
            <a:ext cx="626810" cy="475147"/>
          </a:xfrm>
          <a:solidFill>
            <a:srgbClr val="FFFFFF"/>
          </a:solidFill>
        </p:spPr>
        <p:txBody>
          <a:bodyPr/>
          <a:lstStyle/>
          <a:p>
            <a:pPr marL="0" marR="0" lvl="0" indent="0" algn="ctr" defTabSz="914400" rtl="0" eaLnBrk="1" fontAlgn="auto" latinLnBrk="0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CB4B4D-7CA3-9044-876B-883B54F8677D}" type="slidenum">
              <a:rPr kumimoji="0" lang="en-US" altLang="ja-JP" sz="2800" b="1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/>
                <a:ea typeface="Meiryo UI"/>
                <a:cs typeface="+mj-cs"/>
                <a:sym typeface="游ゴシック"/>
              </a:rPr>
              <a:pPr marL="0" marR="0" lvl="0" indent="0" algn="ctr" defTabSz="914400" rtl="0" eaLnBrk="1" fontAlgn="auto" latinLnBrk="0" hangingPunct="0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ja-JP" altLang="en-US" sz="28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ntury Gothic"/>
              <a:ea typeface="Meiryo UI"/>
              <a:cs typeface="+mj-cs"/>
              <a:sym typeface="游ゴシック"/>
            </a:endParaRPr>
          </a:p>
        </p:txBody>
      </p:sp>
      <p:sp>
        <p:nvSpPr>
          <p:cNvPr id="7" name="タイトル 9">
            <a:extLst>
              <a:ext uri="{FF2B5EF4-FFF2-40B4-BE49-F238E27FC236}">
                <a16:creationId xmlns:a16="http://schemas.microsoft.com/office/drawing/2014/main" id="{6296D7E0-B5F6-CF53-B898-1A64F47E32FB}"/>
              </a:ext>
            </a:extLst>
          </p:cNvPr>
          <p:cNvSpPr txBox="1">
            <a:spLocks/>
          </p:cNvSpPr>
          <p:nvPr/>
        </p:nvSpPr>
        <p:spPr>
          <a:xfrm>
            <a:off x="2281743" y="377952"/>
            <a:ext cx="7170236" cy="406767"/>
          </a:xfrm>
          <a:prstGeom prst="rect">
            <a:avLst/>
          </a:prstGeom>
          <a:solidFill>
            <a:srgbClr val="002060"/>
          </a:solidFill>
        </p:spPr>
        <p:txBody>
          <a:bodyPr vert="horz" lIns="68580" tIns="34290" rIns="68580" bIns="34290" rtlCol="0" anchor="ctr">
            <a:noAutofit/>
          </a:bodyPr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defRPr/>
            </a:pPr>
            <a:r>
              <a:rPr lang="ja-JP" altLang="en-US" sz="3000" b="1" dirty="0">
                <a:solidFill>
                  <a:prstClr val="white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  <a:cs typeface="Meiryo UI" panose="020B0604030504040204" pitchFamily="50" charset="-128"/>
              </a:rPr>
              <a:t>紙チケット販売について</a:t>
            </a:r>
            <a:endParaRPr lang="ja-JP" altLang="en-US" sz="2000" b="1" dirty="0">
              <a:solidFill>
                <a:prstClr val="white"/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  <a:cs typeface="Meiryo UI" panose="020B0604030504040204" pitchFamily="50" charset="-128"/>
            </a:endParaRPr>
          </a:p>
        </p:txBody>
      </p:sp>
      <p:pic>
        <p:nvPicPr>
          <p:cNvPr id="9" name="図 8">
            <a:extLst>
              <a:ext uri="{FF2B5EF4-FFF2-40B4-BE49-F238E27FC236}">
                <a16:creationId xmlns:a16="http://schemas.microsoft.com/office/drawing/2014/main" id="{2B568C4E-088E-BF35-E0BC-5A76F0AC630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2481" y="2267998"/>
            <a:ext cx="7564035" cy="4074434"/>
          </a:xfrm>
          <a:prstGeom prst="rect">
            <a:avLst/>
          </a:prstGeom>
        </p:spPr>
      </p:pic>
      <p:sp>
        <p:nvSpPr>
          <p:cNvPr id="10" name="正方形/長方形 9">
            <a:extLst>
              <a:ext uri="{FF2B5EF4-FFF2-40B4-BE49-F238E27FC236}">
                <a16:creationId xmlns:a16="http://schemas.microsoft.com/office/drawing/2014/main" id="{FA760949-AF30-353E-09EB-C03EBE8A4B03}"/>
              </a:ext>
            </a:extLst>
          </p:cNvPr>
          <p:cNvSpPr/>
          <p:nvPr/>
        </p:nvSpPr>
        <p:spPr>
          <a:xfrm>
            <a:off x="6207287" y="2353394"/>
            <a:ext cx="2070339" cy="23291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100" dirty="0">
                <a:solidFill>
                  <a:schemeClr val="tx1"/>
                </a:solidFill>
              </a:rPr>
              <a:t>（協会理事会資料より抜粋）</a:t>
            </a:r>
          </a:p>
        </p:txBody>
      </p:sp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8838C72A-4F3D-E78E-337B-D5C8DF31C729}"/>
              </a:ext>
            </a:extLst>
          </p:cNvPr>
          <p:cNvSpPr/>
          <p:nvPr/>
        </p:nvSpPr>
        <p:spPr>
          <a:xfrm>
            <a:off x="8682172" y="3958309"/>
            <a:ext cx="2925637" cy="70788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9050" cap="flat">
            <a:noFill/>
            <a:prstDash val="sysDash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ja-JP" altLang="en-US" sz="20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libri"/>
                <a:ea typeface="Calibri"/>
                <a:cs typeface="Calibri"/>
                <a:sym typeface="Calibri"/>
              </a:rPr>
              <a:t>万博来場サポートデスクでの支援内容</a:t>
            </a:r>
            <a:endParaRPr kumimoji="0" lang="en-US" altLang="ja-JP" sz="20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" name="正方形/長方形 11">
            <a:extLst>
              <a:ext uri="{FF2B5EF4-FFF2-40B4-BE49-F238E27FC236}">
                <a16:creationId xmlns:a16="http://schemas.microsoft.com/office/drawing/2014/main" id="{F1DF72C9-44CA-CCEE-780E-2948E3FC61CF}"/>
              </a:ext>
            </a:extLst>
          </p:cNvPr>
          <p:cNvSpPr/>
          <p:nvPr/>
        </p:nvSpPr>
        <p:spPr>
          <a:xfrm>
            <a:off x="8811439" y="4911447"/>
            <a:ext cx="2796370" cy="92332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9050" cap="flat">
            <a:solidFill>
              <a:schemeClr val="tx1"/>
            </a:solidFill>
            <a:prstDash val="sysDash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ja-JP" altLang="en-US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libri"/>
                <a:ea typeface="Calibri"/>
                <a:cs typeface="Calibri"/>
                <a:sym typeface="Calibri"/>
              </a:rPr>
              <a:t>・万博</a:t>
            </a:r>
            <a:r>
              <a:rPr kumimoji="0" lang="en-US" altLang="ja-JP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libri"/>
                <a:ea typeface="Calibri"/>
                <a:cs typeface="Calibri"/>
                <a:sym typeface="Calibri"/>
              </a:rPr>
              <a:t>ID</a:t>
            </a:r>
            <a:r>
              <a:rPr kumimoji="0" lang="ja-JP" altLang="en-US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libri"/>
                <a:ea typeface="Calibri"/>
                <a:cs typeface="Calibri"/>
                <a:sym typeface="Calibri"/>
              </a:rPr>
              <a:t>登録</a:t>
            </a:r>
          </a:p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ja-JP" altLang="en-US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libri"/>
                <a:ea typeface="Calibri"/>
                <a:cs typeface="Calibri"/>
                <a:sym typeface="Calibri"/>
              </a:rPr>
              <a:t>・来場日時予約、変更</a:t>
            </a:r>
          </a:p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ja-JP" altLang="en-US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libri"/>
                <a:ea typeface="Calibri"/>
                <a:cs typeface="Calibri"/>
                <a:sym typeface="Calibri"/>
              </a:rPr>
              <a:t>・パビリオン入場等予約</a:t>
            </a:r>
            <a:endParaRPr kumimoji="0" lang="en-US" altLang="ja-JP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" name="矢印: 右 17">
            <a:extLst>
              <a:ext uri="{FF2B5EF4-FFF2-40B4-BE49-F238E27FC236}">
                <a16:creationId xmlns:a16="http://schemas.microsoft.com/office/drawing/2014/main" id="{AA0147FE-25D0-74DC-5A55-D3DADC0326DF}"/>
              </a:ext>
            </a:extLst>
          </p:cNvPr>
          <p:cNvSpPr/>
          <p:nvPr/>
        </p:nvSpPr>
        <p:spPr>
          <a:xfrm>
            <a:off x="8019608" y="4666193"/>
            <a:ext cx="348318" cy="964295"/>
          </a:xfrm>
          <a:prstGeom prst="rightArrow">
            <a:avLst/>
          </a:prstGeom>
          <a:solidFill>
            <a:schemeClr val="tx2"/>
          </a:solidFill>
          <a:ln w="12700" cap="flat">
            <a:solidFill>
              <a:schemeClr val="accent1"/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ja-JP" alt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78217AF5-8612-45C5-9076-AAF293A9EDFA}"/>
              </a:ext>
            </a:extLst>
          </p:cNvPr>
          <p:cNvSpPr/>
          <p:nvPr/>
        </p:nvSpPr>
        <p:spPr>
          <a:xfrm>
            <a:off x="492481" y="856042"/>
            <a:ext cx="11313438" cy="1426029"/>
          </a:xfrm>
          <a:prstGeom prst="rect">
            <a:avLst/>
          </a:prstGeom>
          <a:noFill/>
          <a:ln w="12700" cap="flat">
            <a:solidFill>
              <a:schemeClr val="tx1"/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ja-JP" altLang="en-US" sz="20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  <a:sym typeface="Calibri"/>
              </a:rPr>
              <a:t>　</a:t>
            </a:r>
            <a:r>
              <a:rPr kumimoji="0" lang="en-US" altLang="ja-JP" sz="20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  <a:sym typeface="Calibri"/>
              </a:rPr>
              <a:t>【</a:t>
            </a:r>
            <a:r>
              <a:rPr kumimoji="0" lang="ja-JP" altLang="en-US" sz="20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  <a:sym typeface="Calibri"/>
              </a:rPr>
              <a:t>概　要</a:t>
            </a:r>
            <a:r>
              <a:rPr kumimoji="0" lang="en-US" altLang="ja-JP" sz="20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  <a:sym typeface="Calibri"/>
              </a:rPr>
              <a:t>】</a:t>
            </a:r>
          </a:p>
          <a:p>
            <a:pPr marL="0" marR="0" indent="0" algn="l" defTabSz="914400" rtl="0" fontAlgn="auto" latinLnBrk="0" hangingPunct="0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ja-JP" altLang="en-US" sz="20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  <a:sym typeface="Calibri"/>
              </a:rPr>
              <a:t>◆博覧会協会において、令和６年</a:t>
            </a:r>
            <a:r>
              <a:rPr kumimoji="0" lang="en-US" altLang="ja-JP" sz="20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  <a:sym typeface="Calibri"/>
              </a:rPr>
              <a:t>10</a:t>
            </a:r>
            <a:r>
              <a:rPr kumimoji="0" lang="ja-JP" altLang="en-US" sz="20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  <a:sym typeface="Calibri"/>
              </a:rPr>
              <a:t>月</a:t>
            </a:r>
            <a:r>
              <a:rPr kumimoji="0" lang="en-US" altLang="ja-JP" sz="20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  <a:sym typeface="Calibri"/>
              </a:rPr>
              <a:t>13</a:t>
            </a:r>
            <a:r>
              <a:rPr kumimoji="0" lang="ja-JP" altLang="en-US" sz="20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  <a:sym typeface="Calibri"/>
              </a:rPr>
              <a:t>日以降、スマホに不慣れな方、気軽にチケットを購入したい方、</a:t>
            </a:r>
            <a:endParaRPr kumimoji="0" lang="en-US" altLang="ja-JP" sz="20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UD デジタル 教科書体 NK-B" panose="02020700000000000000" pitchFamily="18" charset="-128"/>
              <a:ea typeface="UD デジタル 教科書体 NK-B" panose="02020700000000000000" pitchFamily="18" charset="-128"/>
              <a:sym typeface="Calibri"/>
            </a:endParaRPr>
          </a:p>
          <a:p>
            <a:pPr marL="0" marR="0" indent="0" algn="l" defTabSz="914400" rtl="0" fontAlgn="auto" latinLnBrk="0" hangingPunct="0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ja-JP" altLang="en-US" sz="20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　　</a:t>
            </a:r>
            <a:r>
              <a:rPr kumimoji="0" lang="ja-JP" altLang="en-US" sz="20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  <a:sym typeface="Calibri"/>
              </a:rPr>
              <a:t>チケットを誰かにプレゼントしたい方などに購入いただけるよう、紙チケット／引換券の販売を予定</a:t>
            </a:r>
            <a:endParaRPr kumimoji="0" lang="en-US" altLang="ja-JP" sz="20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UD デジタル 教科書体 NK-B" panose="02020700000000000000" pitchFamily="18" charset="-128"/>
              <a:ea typeface="UD デジタル 教科書体 NK-B" panose="02020700000000000000" pitchFamily="18" charset="-128"/>
              <a:sym typeface="Calibri"/>
            </a:endParaRPr>
          </a:p>
          <a:p>
            <a:pPr marL="0" marR="0" indent="0" algn="l" defTabSz="914400" rtl="0" fontAlgn="auto" latinLnBrk="0" hangingPunct="0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ja-JP" altLang="en-US" sz="20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◆購入後、来場日時やパビリオン入場等の予約手続きを行う場合には、万博来場サポートデスクに</a:t>
            </a:r>
            <a:endParaRPr lang="en-US" altLang="ja-JP" sz="2000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pPr marL="0" marR="0" indent="0" algn="l" defTabSz="914400" rtl="0" fontAlgn="auto" latinLnBrk="0" hangingPunct="0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ja-JP" altLang="en-US" sz="20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　　おいて、Ｗｅｂ手続きの支援を行うことが可能</a:t>
            </a:r>
            <a:endParaRPr kumimoji="0" lang="ja-JP" altLang="en-US" sz="20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UD デジタル 教科書体 NK-B" panose="02020700000000000000" pitchFamily="18" charset="-128"/>
              <a:ea typeface="UD デジタル 教科書体 NK-B" panose="02020700000000000000" pitchFamily="18" charset="-128"/>
              <a:sym typeface="Calibri"/>
            </a:endParaRPr>
          </a:p>
        </p:txBody>
      </p:sp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7E3700E1-9280-51B0-4B0A-35713774F669}"/>
              </a:ext>
            </a:extLst>
          </p:cNvPr>
          <p:cNvSpPr/>
          <p:nvPr/>
        </p:nvSpPr>
        <p:spPr>
          <a:xfrm>
            <a:off x="597180" y="4482988"/>
            <a:ext cx="7292057" cy="1780247"/>
          </a:xfrm>
          <a:prstGeom prst="rect">
            <a:avLst/>
          </a:prstGeom>
          <a:noFill/>
          <a:ln w="38100" cap="flat">
            <a:solidFill>
              <a:srgbClr val="FF0000"/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ja-JP" alt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362564075"/>
      </p:ext>
    </p:extLst>
  </p:cSld>
  <p:clrMapOvr>
    <a:masterClrMapping/>
  </p:clrMapOvr>
  <p:transition spd="med"/>
</p:sld>
</file>

<file path=ppt/theme/theme1.xml><?xml version="1.0" encoding="utf-8"?>
<a:theme xmlns:a="http://schemas.openxmlformats.org/drawingml/2006/main" name="2_デザインの設定">
  <a:themeElements>
    <a:clrScheme name="デザインの設定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000FF"/>
      </a:hlink>
      <a:folHlink>
        <a:srgbClr val="FF00FF"/>
      </a:folHlink>
    </a:clrScheme>
    <a:fontScheme name="ユーザー定義 2">
      <a:majorFont>
        <a:latin typeface="Century Gothic"/>
        <a:ea typeface="Meiryo UI"/>
        <a:cs typeface=""/>
      </a:majorFont>
      <a:minorFont>
        <a:latin typeface="Century"/>
        <a:ea typeface="Meiryo UI"/>
        <a:cs typeface=""/>
      </a:minorFont>
    </a:fontScheme>
    <a:fmtScheme name="デザインの設定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Calibri"/>
            <a:ea typeface="Calibri"/>
            <a:cs typeface="Calibri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algn="l">
          <a:defRPr kumimoji="0" sz="1800" b="0" i="0" u="none" strike="noStrike" cap="none" spc="0" normalizeH="0" baseline="0" dirty="0" smtClean="0">
            <a:ln>
              <a:noFill/>
            </a:ln>
            <a:solidFill>
              <a:srgbClr val="000000"/>
            </a:solidFill>
            <a:effectLst/>
            <a:uFillTx/>
            <a:latin typeface="+mn-ea"/>
            <a:ea typeface="+mn-ea"/>
            <a:cs typeface="Calibri"/>
            <a:sym typeface="Calibri"/>
          </a:defRPr>
        </a:def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デザインの設定">
  <a:themeElements>
    <a:clrScheme name="デザインの設定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000FF"/>
      </a:hlink>
      <a:folHlink>
        <a:srgbClr val="FF00FF"/>
      </a:folHlink>
    </a:clrScheme>
    <a:fontScheme name="デザインの設定">
      <a:majorFont>
        <a:latin typeface="游ゴシック"/>
        <a:ea typeface="游ゴシック"/>
        <a:cs typeface="游ゴシック"/>
      </a:majorFont>
      <a:minorFont>
        <a:latin typeface="Helvetica"/>
        <a:ea typeface="Helvetica"/>
        <a:cs typeface="Helvetica"/>
      </a:minorFont>
    </a:fontScheme>
    <a:fmtScheme name="デザインの設定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Calibri"/>
            <a:ea typeface="Calibri"/>
            <a:cs typeface="Calibri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Calibri"/>
            <a:ea typeface="Calibri"/>
            <a:cs typeface="Calibri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3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211663b1-0665-46a1-a7be-bef1e3fe17e3">
      <UserInfo>
        <DisplayName/>
        <AccountId xsi:nil="true"/>
        <AccountType/>
      </UserInfo>
    </SharedWithUsers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ドキュメント" ma:contentTypeID="0x0101004689597D7CB34E469343EF970DA047E5" ma:contentTypeVersion="4" ma:contentTypeDescription="新しいドキュメントを作成します。" ma:contentTypeScope="" ma:versionID="fbac9f2c96a413ecc5f3249f852621cf">
  <xsd:schema xmlns:xsd="http://www.w3.org/2001/XMLSchema" xmlns:xs="http://www.w3.org/2001/XMLSchema" xmlns:p="http://schemas.microsoft.com/office/2006/metadata/properties" xmlns:ns2="4e253e65-ddd3-40f9-8e96-b479945cde68" xmlns:ns3="211663b1-0665-46a1-a7be-bef1e3fe17e3" targetNamespace="http://schemas.microsoft.com/office/2006/metadata/properties" ma:root="true" ma:fieldsID="3633567f435ade1fc48b1cf576be8402" ns2:_="" ns3:_="">
    <xsd:import namespace="4e253e65-ddd3-40f9-8e96-b479945cde68"/>
    <xsd:import namespace="211663b1-0665-46a1-a7be-bef1e3fe17e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e253e65-ddd3-40f9-8e96-b479945cde6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11663b1-0665-46a1-a7be-bef1e3fe17e3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共有相手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共有相手の詳細情報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コンテンツ タイプ"/>
        <xsd:element ref="dc:title" minOccurs="0" maxOccurs="1" ma:index="4" ma:displayName="タイトル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6AC5AA77-8700-4E02-9F22-8120944C7A08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7381BA34-4453-49BB-B28E-DC77FF1A822F}">
  <ds:schemaRefs>
    <ds:schemaRef ds:uri="http://purl.org/dc/terms/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4e253e65-ddd3-40f9-8e96-b479945cde68"/>
    <ds:schemaRef ds:uri="http://schemas.microsoft.com/office/2006/documentManagement/types"/>
    <ds:schemaRef ds:uri="http://schemas.microsoft.com/office/2006/metadata/properties"/>
    <ds:schemaRef ds:uri="211663b1-0665-46a1-a7be-bef1e3fe17e3"/>
    <ds:schemaRef ds:uri="http://www.w3.org/XML/1998/namespace"/>
    <ds:schemaRef ds:uri="http://purl.org/dc/elements/1.1/"/>
  </ds:schemaRefs>
</ds:datastoreItem>
</file>

<file path=customXml/itemProps3.xml><?xml version="1.0" encoding="utf-8"?>
<ds:datastoreItem xmlns:ds="http://schemas.openxmlformats.org/officeDocument/2006/customXml" ds:itemID="{0C2A37DF-65D7-445B-9DF0-53112E11A57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e253e65-ddd3-40f9-8e96-b479945cde68"/>
    <ds:schemaRef ds:uri="211663b1-0665-46a1-a7be-bef1e3fe17e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781</Words>
  <Application>Microsoft Office PowerPoint</Application>
  <PresentationFormat>ワイド画面</PresentationFormat>
  <Paragraphs>83</Paragraphs>
  <Slides>6</Slides>
  <Notes>5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9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6</vt:i4>
      </vt:variant>
    </vt:vector>
  </HeadingPairs>
  <TitlesOfParts>
    <vt:vector size="16" baseType="lpstr">
      <vt:lpstr>BIZ UDゴシック</vt:lpstr>
      <vt:lpstr>Meiryo UI</vt:lpstr>
      <vt:lpstr>ＭＳ Ｐゴシック</vt:lpstr>
      <vt:lpstr>UD デジタル 教科書体 NK-B</vt:lpstr>
      <vt:lpstr>游ゴシック</vt:lpstr>
      <vt:lpstr>Arial</vt:lpstr>
      <vt:lpstr>Calibri</vt:lpstr>
      <vt:lpstr>Century</vt:lpstr>
      <vt:lpstr>Century Gothic</vt:lpstr>
      <vt:lpstr>2_デザインの設定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/>
  <cp:revision>1047</cp:revision>
  <dcterms:modified xsi:type="dcterms:W3CDTF">2024-09-12T08:58:50Z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0x0101004689597D7CB34E469343EF970DA047E5</vt:lpwstr>
  </property>
  <property fmtid="{D5CDD505-2E9C-101B-9397-08002B2CF9AE}" pid="3" name="MediaServiceImageTags">
    <vt:lpwstr/>
  </property>
  <property fmtid="{D5CDD505-2E9C-101B-9397-08002B2CF9AE}" pid="4" name="xd_ProgID">
    <vt:lpwstr/>
  </property>
  <property fmtid="{D5CDD505-2E9C-101B-9397-08002B2CF9AE}" pid="5" name="ComplianceAssetId">
    <vt:lpwstr/>
  </property>
  <property fmtid="{D5CDD505-2E9C-101B-9397-08002B2CF9AE}" pid="6" name="TemplateUrl">
    <vt:lpwstr/>
  </property>
  <property fmtid="{D5CDD505-2E9C-101B-9397-08002B2CF9AE}" pid="7" name="_ExtendedDescription">
    <vt:lpwstr/>
  </property>
  <property fmtid="{D5CDD505-2E9C-101B-9397-08002B2CF9AE}" pid="8" name="TriggerFlowInfo">
    <vt:lpwstr/>
  </property>
  <property fmtid="{D5CDD505-2E9C-101B-9397-08002B2CF9AE}" pid="9" name="xd_Signature">
    <vt:bool>false</vt:bool>
  </property>
</Properties>
</file>