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  <p:sldMasterId id="2147483685" r:id="rId3"/>
  </p:sldMasterIdLst>
  <p:notesMasterIdLst>
    <p:notesMasterId r:id="rId5"/>
  </p:notesMasterIdLst>
  <p:sldIdLst>
    <p:sldId id="261" r:id="rId4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724" autoAdjust="0"/>
    <p:restoredTop sz="94660"/>
  </p:normalViewPr>
  <p:slideViewPr>
    <p:cSldViewPr>
      <p:cViewPr varScale="1">
        <p:scale>
          <a:sx n="73" d="100"/>
          <a:sy n="73" d="100"/>
        </p:scale>
        <p:origin x="82" y="4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31A11F-0845-40D7-AE05-CAD84753DB13}" type="datetimeFigureOut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11EB82-0287-42F8-B79D-A4418E2B91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32609959-F672-4F6C-804D-BCFBF6759F50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F979-A173-443B-B920-20E252FEAD5E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2882-3020-463C-BACD-F300EFE723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01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34D9-C3AC-4214-B2FD-8A6591BFB5E4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02055-6237-436A-AF79-B6928915B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65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A534-07B8-43EE-86FD-0F1346330BE4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81D97-BC50-484F-944B-CF5C8EF0AE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6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300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FD5E-FAFC-4905-A2F9-D3D8DF0DA34D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4B99-D329-48BD-921E-CDB74DE783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1034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01E2-C0FF-48D2-9DEB-D26E67C1E7F6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F079-910E-4DF5-A296-0B07D709C6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8946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39D0-9D61-4CB3-ACEE-A10AFA837C08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4390-44D4-41D3-9041-08AE032D6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195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0EE0-534E-4185-9FFA-833C7A94F520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F53-8B13-4632-AB67-9F9CB1CC2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70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F59-3005-4C0F-B16C-4767DB05216A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AD4C-77E6-4A90-95F0-7752CA7654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A2E2-7481-416C-81A0-0417CCA87FB4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B7F5-035E-472C-A730-87DCE91326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6765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7A93-463E-4DD5-994E-8D3CB895B598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15C9-2708-4D2C-A746-5772AE3F3E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306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4A3E-FFFA-425F-8C66-797AAC18F5F4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FCD1-A865-4DE7-A1AB-559992F9EE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97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CFB1-F66D-4414-A783-28F864B0E95C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9289-C955-4FCC-A314-EDFE65267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82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B944-776F-4C7D-A074-CAE16F64627C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65CA-C881-43D4-A5F5-AC886AEDE1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17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3A30-3999-43B9-9C74-5F74B2C7A98C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5F4F8-03C6-4964-B605-A3F5171BFA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867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A5CD-9E71-45AC-8190-CA48E2E5FBA4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B0E9-27DE-425F-9837-50E3FF2FB5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1108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9A49-7B1F-4171-921F-EEF68B4CB7A8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90B9-93B7-44C0-B258-1B46710C8D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954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750277" y="2924994"/>
            <a:ext cx="7643446" cy="1008062"/>
          </a:xfrm>
        </p:spPr>
        <p:txBody>
          <a:bodyPr anchor="ctr" anchorCtr="0"/>
          <a:lstStyle>
            <a:lvl1pPr algn="ctr">
              <a:lnSpc>
                <a:spcPct val="120000"/>
              </a:lnSpc>
              <a:defRPr sz="3323" b="1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3877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7467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42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3018668"/>
            <a:ext cx="7976271" cy="784662"/>
          </a:xfrm>
          <a:ln w="63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585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4215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997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gray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gray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57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1908-8170-4777-AFDD-60C56C4F9781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A4B7-5F29-4326-8225-555476CBB7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4800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gray">
          <a:xfrm>
            <a:off x="0" y="6207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0" y="519520"/>
            <a:ext cx="65" cy="27699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10837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3140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8318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689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1785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AutoShape 3"/>
          <p:cNvSpPr>
            <a:spLocks noChangeArrowheads="1"/>
          </p:cNvSpPr>
          <p:nvPr userDrawn="1"/>
        </p:nvSpPr>
        <p:spPr bwMode="auto">
          <a:xfrm>
            <a:off x="134031" y="144000"/>
            <a:ext cx="8875938" cy="6570000"/>
          </a:xfrm>
          <a:prstGeom prst="roundRect">
            <a:avLst>
              <a:gd name="adj" fmla="val 57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wrap="square" lIns="265846" tIns="498462" rIns="265846" bIns="166154" anchor="ctr" anchorCtr="0">
            <a:noAutofit/>
          </a:bodyPr>
          <a:lstStyle/>
          <a:p>
            <a:pPr marL="0" lvl="0" indent="0" algn="just">
              <a:lnSpc>
                <a:spcPct val="140000"/>
              </a:lnSpc>
              <a:spcAft>
                <a:spcPts val="1108"/>
              </a:spcAft>
              <a:buFont typeface="Wingdings" pitchFamily="2" charset="2"/>
              <a:buNone/>
            </a:pPr>
            <a:endParaRPr lang="en-US" altLang="ja-JP" sz="1477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73585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02299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44734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9796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1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3567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226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E506-1926-4833-9FD2-1964B61F6793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B8A7-CB83-4C7C-85A7-535B3A8EC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4028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449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#P16091</a:t>
            </a:r>
            <a:endParaRPr lang="ja-JP" altLang="en-US" dirty="0"/>
          </a:p>
        </p:txBody>
      </p:sp>
      <p:cxnSp>
        <p:nvCxnSpPr>
          <p:cNvPr id="27" name="直線コネクタ 26"/>
          <p:cNvCxnSpPr/>
          <p:nvPr userDrawn="1"/>
        </p:nvCxnSpPr>
        <p:spPr>
          <a:xfrm flipV="1">
            <a:off x="750277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 userDrawn="1"/>
        </p:nvCxnSpPr>
        <p:spPr>
          <a:xfrm flipV="1">
            <a:off x="3143250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 flipV="1">
            <a:off x="5991958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839372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 userDrawn="1"/>
        </p:nvCxnSpPr>
        <p:spPr>
          <a:xfrm flipH="1">
            <a:off x="0" y="620714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 userDrawn="1"/>
        </p:nvCxnSpPr>
        <p:spPr>
          <a:xfrm flipH="1">
            <a:off x="0" y="1881188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 userDrawn="1"/>
        </p:nvCxnSpPr>
        <p:spPr>
          <a:xfrm flipH="1">
            <a:off x="0" y="3429000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 userDrawn="1"/>
        </p:nvCxnSpPr>
        <p:spPr>
          <a:xfrm flipH="1">
            <a:off x="-12101" y="49768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 userDrawn="1"/>
        </p:nvCxnSpPr>
        <p:spPr>
          <a:xfrm flipH="1">
            <a:off x="0" y="62373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 userDrawn="1"/>
        </p:nvSpPr>
        <p:spPr bwMode="gray">
          <a:xfrm>
            <a:off x="4605177" y="3248980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 userDrawn="1"/>
        </p:nvSpPr>
        <p:spPr bwMode="gray">
          <a:xfrm>
            <a:off x="4605234" y="171527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 userDrawn="1"/>
        </p:nvSpPr>
        <p:spPr bwMode="gray">
          <a:xfrm>
            <a:off x="218286" y="356393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 userDrawn="1"/>
        </p:nvSpPr>
        <p:spPr bwMode="gray">
          <a:xfrm>
            <a:off x="4605234" y="6057292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1" name="AutoShape 33"/>
          <p:cNvSpPr>
            <a:spLocks noChangeArrowheads="1"/>
          </p:cNvSpPr>
          <p:nvPr userDrawn="1"/>
        </p:nvSpPr>
        <p:spPr bwMode="gray">
          <a:xfrm>
            <a:off x="4605234" y="44066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2" name="AutoShape 33"/>
          <p:cNvSpPr>
            <a:spLocks noChangeArrowheads="1"/>
          </p:cNvSpPr>
          <p:nvPr userDrawn="1"/>
        </p:nvSpPr>
        <p:spPr bwMode="gray">
          <a:xfrm>
            <a:off x="2611167" y="3573016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 userDrawn="1"/>
        </p:nvSpPr>
        <p:spPr bwMode="gray">
          <a:xfrm>
            <a:off x="4040249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 userDrawn="1"/>
        </p:nvSpPr>
        <p:spPr bwMode="gray">
          <a:xfrm>
            <a:off x="5469330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 userDrawn="1"/>
        </p:nvSpPr>
        <p:spPr bwMode="gray">
          <a:xfrm>
            <a:off x="7862212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 userDrawn="1"/>
        </p:nvSpPr>
        <p:spPr bwMode="gray">
          <a:xfrm>
            <a:off x="4605234" y="482537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white">
          <a:xfrm>
            <a:off x="251520" y="152636"/>
            <a:ext cx="8640960" cy="3960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30065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F93A-AE20-41E3-85C8-41234D465D1C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C2A7-A4EA-411B-9F42-24987D276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13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01C96-3CFF-4EE2-B0B4-EB494AEC0806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D3CD5-93B2-4E55-9646-D33BA16173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86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C552-492B-4156-909B-3FF029129AA8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1351-7C14-47A9-8E5D-87CA8EB3BA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95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5C2E-4275-40F9-9E30-E6095137C92B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09A2-9DBF-47C8-B403-B20101CED6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6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D28F-0EF9-4EE8-987F-6837CF63801A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0CD5-BDBF-4F70-8AB5-7BA38A2F03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23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74F6-25B5-4F3A-B3B6-DDE94A6DEF84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7FC3-656A-497A-8826-BD3C849568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31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AED2B2-A0D0-4B03-839B-4E1D56858317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F5C93A-253C-4627-B9B3-EE7805AF49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E086F5-7641-4C1E-98DE-A6800FF24B2A}" type="datetime1">
              <a:rPr lang="ja-JP" altLang="en-US"/>
              <a:pPr>
                <a:defRPr/>
              </a:pPr>
              <a:t>2024/7/19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B505CA-82FE-4F47-97B1-956D7F55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1520" y="152636"/>
            <a:ext cx="864096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203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203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915776"/>
              </p:ext>
            </p:extLst>
          </p:nvPr>
        </p:nvGraphicFramePr>
        <p:xfrm>
          <a:off x="405710" y="764951"/>
          <a:ext cx="8270745" cy="579860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1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8098">
                  <a:extLst>
                    <a:ext uri="{9D8B030D-6E8A-4147-A177-3AD203B41FA5}">
                      <a16:colId xmlns:a16="http://schemas.microsoft.com/office/drawing/2014/main" val="1961890157"/>
                    </a:ext>
                  </a:extLst>
                </a:gridCol>
                <a:gridCol w="2215541">
                  <a:extLst>
                    <a:ext uri="{9D8B030D-6E8A-4147-A177-3AD203B41FA5}">
                      <a16:colId xmlns:a16="http://schemas.microsoft.com/office/drawing/2014/main" val="3877273364"/>
                    </a:ext>
                  </a:extLst>
                </a:gridCol>
                <a:gridCol w="2215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193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ひとり親家庭等自立促進計画策定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WG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計画策定専門部会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子ども家庭審議会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0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R5WG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3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94616"/>
                  </a:ext>
                </a:extLst>
              </a:tr>
              <a:tr h="34331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  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９月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ひとり親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WG《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８月５日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月上～中旬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月下旬～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月上旬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76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R7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部会④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１月下旬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月中旬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60169" y="4293096"/>
            <a:ext cx="7050291" cy="5649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パブリックコメント（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月中旬～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月上旬）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415191" y="6124887"/>
            <a:ext cx="7095269" cy="3284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大阪府子ども計画・第五次ひとり親家庭等自立促進計画の策定（３月末）</a:t>
            </a:r>
          </a:p>
        </p:txBody>
      </p:sp>
      <p:sp>
        <p:nvSpPr>
          <p:cNvPr id="33" name="タイトル 6">
            <a:extLst>
              <a:ext uri="{FF2B5EF4-FFF2-40B4-BE49-F238E27FC236}">
                <a16:creationId xmlns:a16="http://schemas.microsoft.com/office/drawing/2014/main" id="{47F84E63-B1D7-44E6-BC71-319889FE4A9E}"/>
              </a:ext>
            </a:extLst>
          </p:cNvPr>
          <p:cNvSpPr txBox="1">
            <a:spLocks/>
          </p:cNvSpPr>
          <p:nvPr/>
        </p:nvSpPr>
        <p:spPr bwMode="white">
          <a:xfrm>
            <a:off x="34620" y="144338"/>
            <a:ext cx="8270745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200" kern="12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第五次大阪府ひとり親家庭等自立促進計画策定スケジュール（案）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A308CD0-1DB2-44E7-A39C-A9A11ECD93A6}"/>
              </a:ext>
            </a:extLst>
          </p:cNvPr>
          <p:cNvSpPr/>
          <p:nvPr/>
        </p:nvSpPr>
        <p:spPr>
          <a:xfrm>
            <a:off x="7956376" y="117288"/>
            <a:ext cx="108012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>
                <a:solidFill>
                  <a:schemeClr val="tx1"/>
                </a:solidFill>
              </a:rPr>
              <a:t>資料５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E4007F"/>
      </a:accent4>
      <a:accent5>
        <a:srgbClr val="FFFF00"/>
      </a:accent5>
      <a:accent6>
        <a:srgbClr val="000000"/>
      </a:accent6>
      <a:hlink>
        <a:srgbClr val="00A0E9"/>
      </a:hlink>
      <a:folHlink>
        <a:srgbClr val="0071BC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画面に合わせる (4:3)</PresentationFormat>
  <Paragraphs>87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Ｐ明朝</vt:lpstr>
      <vt:lpstr>メイリオ</vt:lpstr>
      <vt:lpstr>Arial</vt:lpstr>
      <vt:lpstr>Calibri</vt:lpstr>
      <vt:lpstr>Wingdings</vt:lpstr>
      <vt:lpstr>Office テーマ</vt:lpstr>
      <vt:lpstr>デザインの設定</vt:lpstr>
      <vt:lpstr>PowerPoint Design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2024-07-08T02:22:13Z</dcterms:created>
  <dcterms:modified xsi:type="dcterms:W3CDTF">2024-07-18T23:47:38Z</dcterms:modified>
</cp:coreProperties>
</file>