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3" r:id="rId2"/>
    <p:sldMasterId id="2147484106" r:id="rId3"/>
    <p:sldMasterId id="2147484119" r:id="rId4"/>
    <p:sldMasterId id="2147484132" r:id="rId5"/>
    <p:sldMasterId id="2147484145" r:id="rId6"/>
    <p:sldMasterId id="2147484158" r:id="rId7"/>
    <p:sldMasterId id="2147484171" r:id="rId8"/>
    <p:sldMasterId id="2147484236" r:id="rId9"/>
    <p:sldMasterId id="2147484249" r:id="rId10"/>
    <p:sldMasterId id="2147484262" r:id="rId11"/>
    <p:sldMasterId id="2147484276" r:id="rId12"/>
  </p:sldMasterIdLst>
  <p:notesMasterIdLst>
    <p:notesMasterId r:id="rId17"/>
  </p:notesMasterIdLst>
  <p:handoutMasterIdLst>
    <p:handoutMasterId r:id="rId18"/>
  </p:handoutMasterIdLst>
  <p:sldIdLst>
    <p:sldId id="823" r:id="rId13"/>
    <p:sldId id="824" r:id="rId14"/>
    <p:sldId id="825" r:id="rId15"/>
    <p:sldId id="826" r:id="rId16"/>
  </p:sldIdLst>
  <p:sldSz cx="9906000" cy="6858000" type="A4"/>
  <p:notesSz cx="6807200" cy="9939338"/>
  <p:defaultTextStyle>
    <a:defPPr>
      <a:defRPr lang="ja-JP"/>
    </a:defPPr>
    <a:lvl1pPr marL="0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51597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903196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354792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806391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257987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709587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3161184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612782" algn="l" defTabSz="903196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5AF4892-23D7-4615-B5E1-A3D72B61450E}">
          <p14:sldIdLst>
            <p14:sldId id="823"/>
            <p14:sldId id="824"/>
            <p14:sldId id="825"/>
            <p14:sldId id="8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ECFF"/>
    <a:srgbClr val="FFCCFF"/>
    <a:srgbClr val="FFFFFF"/>
    <a:srgbClr val="CCFF99"/>
    <a:srgbClr val="FFFF66"/>
    <a:srgbClr val="FFFFCC"/>
    <a:srgbClr val="FFFF99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2509" autoAdjust="0"/>
  </p:normalViewPr>
  <p:slideViewPr>
    <p:cSldViewPr>
      <p:cViewPr>
        <p:scale>
          <a:sx n="60" d="100"/>
          <a:sy n="60" d="100"/>
        </p:scale>
        <p:origin x="-148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782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35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576" cy="496887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2"/>
            <a:ext cx="2949576" cy="496887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5" cy="4471988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6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6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300"/>
            </a:lvl1pPr>
          </a:lstStyle>
          <a:p>
            <a:fld id="{FB963B90-E6ED-489F-921C-957A96756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150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1597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03196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54792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06391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57987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09587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61184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12782" algn="l" defTabSz="9031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81625" cy="3727450"/>
          </a:xfrm>
          <a:ln/>
        </p:spPr>
      </p:sp>
      <p:sp>
        <p:nvSpPr>
          <p:cNvPr id="829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>
              <a:latin typeface="Arial" pitchFamily="34" charset="0"/>
            </a:endParaRPr>
          </a:p>
        </p:txBody>
      </p:sp>
      <p:sp>
        <p:nvSpPr>
          <p:cNvPr id="829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03D745E-3AD5-4CB6-AD01-0C7D0B7038CF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839F-B7F6-43EC-82E2-3ABE8CC0AFF1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2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089A-DF6A-4ADB-BE06-6A3462F3B4EC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130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77E3C-ADE2-4D70-A49C-1D8216CDE9AF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240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B7D6-E6B4-40DF-98A3-732759992822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9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C092-28EE-4704-9E8D-150E8E3F69DB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904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846A-96E8-4D4F-A876-FFED6D059B8C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875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B0D2-A8C3-4B2E-9A77-2B4D215769FF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981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675A-5A48-4A65-9828-9CFC5B9DBBB2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781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089A-DF6A-4ADB-BE06-6A3462F3B4EC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93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D2C9-5789-4694-9071-B842B3D32C3D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403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DD06-2DEC-4EE7-9144-D4C1F4F982B9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285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39A167-CFF8-46AF-9C73-D1A9A5980F14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213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D2C9-5789-4694-9071-B842B3D32C3D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18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234F50-FAD7-43AE-8EA6-7AF446C6E7A0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61279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B11079-C899-44DF-A23C-4FA54A6FAC30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98068A-7C2D-4C2C-982E-C62F1633FE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7682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9385D0-6393-4830-9D40-4D22F4BEB15A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AD20A3-93DC-4499-A683-B9F9884E24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83077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FA5251-0C9E-45B0-AD77-87225B1D4E61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B07299-D7EF-4C92-B186-03299535B4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54375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2C0932-C720-46EE-AB9F-07E16DD8F8F5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02567B-199C-4F96-96EE-0DF12CF57C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4387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E8566F-1BE7-431F-A822-A24929E013C4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C4625-E2C8-48E5-8335-0BB8C36081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74874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5F0CB1-4040-4B70-8E90-622298FE145B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3094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D910CB-43B1-4536-986B-2142023BABE2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19855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05195E-7D66-4F47-89C8-769404E6BB72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CF5857-ED3E-4644-A345-EA2D9CFED84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89496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3CD744-64D0-4919-8015-E7050C590F5E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FDFEDB-8965-4FC1-8F32-B06D8BBB5A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733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DD06-2DEC-4EE7-9144-D4C1F4F982B9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317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FEF247-9041-4265-8115-05F8230355B8}" type="datetime1">
              <a:rPr lang="ja-JP" altLang="en-US"/>
              <a:pPr>
                <a:defRPr/>
              </a:pPr>
              <a:t>2018/7/17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B0B36E-3234-4A54-8011-75160CB2AE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31078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839F-B7F6-43EC-82E2-3ABE8CC0AFF1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4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BAD4-0990-4FD1-BA6F-768C6FE1E734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576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5198-F3A8-483D-BC21-BAF71C7EA62E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024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77E3C-ADE2-4D70-A49C-1D8216CDE9AF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666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B7D6-E6B4-40DF-98A3-732759992822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20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C092-28EE-4704-9E8D-150E8E3F69DB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522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846A-96E8-4D4F-A876-FFED6D059B8C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278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B0D2-A8C3-4B2E-9A77-2B4D215769FF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056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675A-5A48-4A65-9828-9CFC5B9DBBB2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2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81EED-043E-4E0E-862D-F14FA4B0DE0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089A-DF6A-4ADB-BE06-6A3462F3B4EC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02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D2C9-5789-4694-9071-B842B3D32C3D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989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DD06-2DEC-4EE7-9144-D4C1F4F982B9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046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2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839F-B7F6-43EC-82E2-3ABE8CC0AFF1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0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BAD4-0990-4FD1-BA6F-768C6FE1E734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883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5198-F3A8-483D-BC21-BAF71C7EA62E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81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0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77E3C-ADE2-4D70-A49C-1D8216CDE9AF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24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B7D6-E6B4-40DF-98A3-732759992822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61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C092-28EE-4704-9E8D-150E8E3F69DB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57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846A-96E8-4D4F-A876-FFED6D059B8C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F3D2-2337-4B0E-8D47-7179FB09F25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965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59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B0D2-A8C3-4B2E-9A77-2B4D215769FF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66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675A-5A48-4A65-9828-9CFC5B9DBBB2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64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5089A-DF6A-4ADB-BE06-6A3462F3B4EC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38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0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0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D2C9-5789-4694-9071-B842B3D32C3D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5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0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DD06-2DEC-4EE7-9144-D4C1F4F982B9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541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8"/>
          <p:cNvCxnSpPr>
            <a:cxnSpLocks noChangeShapeType="1"/>
          </p:cNvCxnSpPr>
          <p:nvPr userDrawn="1"/>
        </p:nvCxnSpPr>
        <p:spPr bwMode="auto">
          <a:xfrm>
            <a:off x="215905" y="735013"/>
            <a:ext cx="8890000" cy="0"/>
          </a:xfrm>
          <a:prstGeom prst="line">
            <a:avLst/>
          </a:prstGeom>
          <a:noFill/>
          <a:ln w="9525" algn="ctr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615" y="201615"/>
            <a:ext cx="9494836" cy="573087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812801" y="938235"/>
            <a:ext cx="8280399" cy="876299"/>
          </a:xfrm>
          <a:prstGeom prst="rect">
            <a:avLst/>
          </a:prstGeom>
        </p:spPr>
        <p:txBody>
          <a:bodyPr/>
          <a:lstStyle>
            <a:lvl1pPr marL="0" indent="0" eaLnBrk="1" hangingPunct="1">
              <a:lnSpc>
                <a:spcPct val="140000"/>
              </a:lnSpc>
              <a:buFontTx/>
              <a:buNone/>
              <a:defRPr sz="2000" kern="1200" baseline="0">
                <a:solidFill>
                  <a:srgbClr val="4D4D4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 sz="18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7188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02EA0-D900-4670-9B28-8D9180A993C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35175-6669-47B9-ABF7-3D1D9B6B4DC9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4C29-EC5D-4DF6-B3DA-E721B5F5630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21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B614D-A702-43F8-AF9D-3938F4BB4959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9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9C1A-65AC-4B28-A41F-2F27EE3E36D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BAD4-0990-4FD1-BA6F-768C6FE1E73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BE2B-7563-4BFB-8678-5AE863DAEB35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4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6186F-88E1-4315-BC64-6A9549A3858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6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6B93-629A-4109-8B37-FAAA41DDD1C1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7E1C-80FC-47B8-B016-CC214904C9E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17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8FAF-F5B0-4BEF-AED0-23F837BB0E05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23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A2C9-11F9-4FA6-ABE1-1D928A58DA9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9D4D-A703-4CAE-B759-631C8E088CD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3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DFA5-80BF-47D0-B3B8-DF3A7CC9840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71CC-8BFE-49E5-A41D-FD560E267C0B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8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37F6-26EB-44EF-A91C-A409AEC4DFAF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0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5198-F3A8-483D-BC21-BAF71C7EA62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36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4006-7D29-476F-B67C-5ADA3456DD51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8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A6C7D-F594-4676-92C6-C8A432000C3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7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4DAC-5ECE-46DB-A76A-3060C983211D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1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E3D5-BF94-4B4D-8EEE-78DE5BEED70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7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FA4AC-E747-443D-B40A-C63CCBD1AC59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E7EC-81E5-4B95-8828-10C8E90AB8FB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22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FEFE-A3D5-4B68-B778-35510961346B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5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5D40-92AB-4A71-8526-1871E36FB7AF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F7A94-1559-4DC6-8663-EB4E55B46FB1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99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EF4B6-7EB9-4605-A669-7E3E1845ED66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77E3C-ADE2-4D70-A49C-1D8216CDE9AF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70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71AD-E3D8-4488-8C80-8DDE7710CB5C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09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8E8E-43E4-494E-8275-9A1D1B837D8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58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97A1-57B8-4D36-B560-DD41D217BA7B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05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47163-78AB-42C2-BBC2-44430D3F8426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3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D0C4-EEDD-42EC-970B-50CC0E62215A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80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74EE-C0E9-4CCD-A2BC-69D4BD73B92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517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5BCFA-091A-4928-9EB6-3E42A8F8061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77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64E0-4191-4991-A2D3-C053E8516375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04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8FB0-AD6E-4538-BFB5-44BC4DDF530F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4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5AC7-5438-4DDB-A1E8-C436B700C4C9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2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B7D6-E6B4-40DF-98A3-73275999282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71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7F53-4D91-4EE6-A3CB-DA716EDA5581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8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F5C9-DBA8-426F-8CD8-8B944442AF27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4B34-BC31-40B4-8A35-87B0EE3390C6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07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D1F8B-592F-4F53-AD56-692F7F0AF09A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8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F725-8BA0-4A1C-8CF4-66DB00E7948C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72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90E56-EF86-4AF9-86F8-B2BCD078777C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31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D91B-3FC3-4E00-BDA4-A7D9BF7370D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40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08F0-F8C9-40AF-B6DC-342E9D1C5617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546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0EDF7-742A-4077-A1EB-98D58ECA281B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89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108B-19DB-4C0E-A0E1-47D2A723A60D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4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C092-28EE-4704-9E8D-150E8E3F69DB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99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9B46-9428-4A97-809C-DCC9C27FEB4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886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AEBFB-7F77-4AE6-9316-1B758E294586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867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FA3C-375D-4F63-A870-FA2446BD6F3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03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5F753-F832-4F9E-987F-7AADE3A2D54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88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ACDEF-B89A-48D4-B42D-3AF2BA175B8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5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200C-EE43-4DBC-9EF8-DC02B8B9152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52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2AC5-C788-4587-99FA-7322DEEBE2A1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28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DC3F-19E6-4BDB-BF3E-91085405F29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65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D7FA-66D9-48D3-A46E-3396D00C1626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22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DFA2-9C0A-4266-9869-6B013E0057A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5846A-96E8-4D4F-A876-FFED6D059B8C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85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97B6-783A-4C1E-837D-3290CCBD562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35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5150-ABE7-4137-8259-8CD5FFEC7B6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84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874D-940C-43AB-9682-527BEB7E193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452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A4892-D6EA-4A9E-A00F-50C03B64B565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69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E97DB-91ED-4A07-8923-B8163A338DD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970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0DA96-3C20-4930-8F48-E13A8165FC37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05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CEDB-1B71-422E-A316-A59E9A4AFC9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049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B4CF-5123-45D2-8E60-0147BF99E00C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32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00DC-3FEC-4F2E-9F0C-660C9E373625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93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8031-7E2D-4BB9-AF03-50435F3BBC7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7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B0D2-A8C3-4B2E-9A77-2B4D215769FF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870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D0C5-AA5B-40E5-9DC3-4369C810D7FC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172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70FA-6B8A-41E5-951E-976DA13E964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7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F4C5D-2A61-4F34-8466-5149A67A906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46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54D0-10F1-403C-8A88-3A52F5A0BB9A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44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7BD6-C107-49F7-A4F5-16092F41558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3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4C36-8FD1-49E8-9AAF-8C7B0A35D10A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58A-2274-4856-A2E9-8479BAB9C1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166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A729-17CF-45BC-A193-BFF2B5BF0128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391-E613-4D97-A30A-A14169FBC5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93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811A-5751-400A-8C49-93A94DC28A13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1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1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62" y="1600206"/>
            <a:ext cx="4375149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A25D-7495-472C-9DA1-022D461234FD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6A6C-C49B-4122-B913-FDE73B07760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287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6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20" y="1535117"/>
            <a:ext cx="4378591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597" indent="0">
              <a:buNone/>
              <a:defRPr sz="2000" b="1"/>
            </a:lvl2pPr>
            <a:lvl3pPr marL="903196" indent="0">
              <a:buNone/>
              <a:defRPr sz="1700" b="1"/>
            </a:lvl3pPr>
            <a:lvl4pPr marL="1354792" indent="0">
              <a:buNone/>
              <a:defRPr sz="1600" b="1"/>
            </a:lvl4pPr>
            <a:lvl5pPr marL="1806391" indent="0">
              <a:buNone/>
              <a:defRPr sz="1600" b="1"/>
            </a:lvl5pPr>
            <a:lvl6pPr marL="2257987" indent="0">
              <a:buNone/>
              <a:defRPr sz="1600" b="1"/>
            </a:lvl6pPr>
            <a:lvl7pPr marL="2709587" indent="0">
              <a:buNone/>
              <a:defRPr sz="1600" b="1"/>
            </a:lvl7pPr>
            <a:lvl8pPr marL="3161184" indent="0">
              <a:buNone/>
              <a:defRPr sz="1600" b="1"/>
            </a:lvl8pPr>
            <a:lvl9pPr marL="3612782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20" y="2174876"/>
            <a:ext cx="4378591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F014-EE5F-4FAD-88B2-370116C183D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6F65-F4FB-4BF2-9127-C76EC8894A8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4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D675A-5A48-4A65-9828-9CFC5B9DBBB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01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B910-7FD2-4123-A476-AD9646CFD7D7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A7A4-EA76-46D7-9CDA-54F54AE05A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03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7CC5-7874-4C25-83A4-B58D95C286C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F67-405B-46DE-B2EB-EB2FE921C6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179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4" y="273062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5"/>
            <a:ext cx="3259007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981B-3E94-428A-B78D-43FC774AB0CE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834D-5E99-4CB8-A3BB-A82198417DA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65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597" indent="0">
              <a:buNone/>
              <a:defRPr sz="2700"/>
            </a:lvl2pPr>
            <a:lvl3pPr marL="903196" indent="0">
              <a:buNone/>
              <a:defRPr sz="2300"/>
            </a:lvl3pPr>
            <a:lvl4pPr marL="1354792" indent="0">
              <a:buNone/>
              <a:defRPr sz="2000"/>
            </a:lvl4pPr>
            <a:lvl5pPr marL="1806391" indent="0">
              <a:buNone/>
              <a:defRPr sz="2000"/>
            </a:lvl5pPr>
            <a:lvl6pPr marL="2257987" indent="0">
              <a:buNone/>
              <a:defRPr sz="2000"/>
            </a:lvl6pPr>
            <a:lvl7pPr marL="2709587" indent="0">
              <a:buNone/>
              <a:defRPr sz="2000"/>
            </a:lvl7pPr>
            <a:lvl8pPr marL="3161184" indent="0">
              <a:buNone/>
              <a:defRPr sz="2000"/>
            </a:lvl8pPr>
            <a:lvl9pPr marL="3612782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597" indent="0">
              <a:buNone/>
              <a:defRPr sz="1200"/>
            </a:lvl2pPr>
            <a:lvl3pPr marL="903196" indent="0">
              <a:buNone/>
              <a:defRPr sz="1100"/>
            </a:lvl3pPr>
            <a:lvl4pPr marL="1354792" indent="0">
              <a:buNone/>
              <a:defRPr sz="900"/>
            </a:lvl4pPr>
            <a:lvl5pPr marL="1806391" indent="0">
              <a:buNone/>
              <a:defRPr sz="900"/>
            </a:lvl5pPr>
            <a:lvl6pPr marL="2257987" indent="0">
              <a:buNone/>
              <a:defRPr sz="900"/>
            </a:lvl6pPr>
            <a:lvl7pPr marL="2709587" indent="0">
              <a:buNone/>
              <a:defRPr sz="900"/>
            </a:lvl7pPr>
            <a:lvl8pPr marL="3161184" indent="0">
              <a:buNone/>
              <a:defRPr sz="900"/>
            </a:lvl8pPr>
            <a:lvl9pPr marL="3612782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C69E-7A3E-4C68-B7FE-B8890B52592F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47C5-BEE9-4697-9CC2-51CF0D27BC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015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CEED-8842-4D8B-B2F9-8DD51D19E48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E2B4-FEC1-495D-8178-CDD509B2EE6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9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2" y="274653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3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E1B3-63D0-4B3A-81CB-B6E4BCCD37EA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BBD5-C21A-4F4C-BBFE-AFE4A63AC69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59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95302" y="274653"/>
            <a:ext cx="89154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A6CA-E763-4250-842B-23B734348BC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97E-8639-4917-A945-F4E4B416D1B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00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56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597" indent="0" algn="ctr">
              <a:buNone/>
              <a:defRPr/>
            </a:lvl2pPr>
            <a:lvl3pPr marL="903196" indent="0" algn="ctr">
              <a:buNone/>
              <a:defRPr/>
            </a:lvl3pPr>
            <a:lvl4pPr marL="1354792" indent="0" algn="ctr">
              <a:buNone/>
              <a:defRPr/>
            </a:lvl4pPr>
            <a:lvl5pPr marL="1806391" indent="0" algn="ctr">
              <a:buNone/>
              <a:defRPr/>
            </a:lvl5pPr>
            <a:lvl6pPr marL="2257987" indent="0" algn="ctr">
              <a:buNone/>
              <a:defRPr/>
            </a:lvl6pPr>
            <a:lvl7pPr marL="2709587" indent="0" algn="ctr">
              <a:buNone/>
              <a:defRPr/>
            </a:lvl7pPr>
            <a:lvl8pPr marL="3161184" indent="0" algn="ctr">
              <a:buNone/>
              <a:defRPr/>
            </a:lvl8pPr>
            <a:lvl9pPr marL="3612782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839F-B7F6-43EC-82E2-3ABE8CC0AFF1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1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BAD4-0990-4FD1-BA6F-768C6FE1E734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390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7" y="4406907"/>
            <a:ext cx="8420100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7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597" indent="0">
              <a:buNone/>
              <a:defRPr sz="1700"/>
            </a:lvl2pPr>
            <a:lvl3pPr marL="903196" indent="0">
              <a:buNone/>
              <a:defRPr sz="1600"/>
            </a:lvl3pPr>
            <a:lvl4pPr marL="1354792" indent="0">
              <a:buNone/>
              <a:defRPr sz="1400"/>
            </a:lvl4pPr>
            <a:lvl5pPr marL="1806391" indent="0">
              <a:buNone/>
              <a:defRPr sz="1400"/>
            </a:lvl5pPr>
            <a:lvl6pPr marL="2257987" indent="0">
              <a:buNone/>
              <a:defRPr sz="1400"/>
            </a:lvl6pPr>
            <a:lvl7pPr marL="2709587" indent="0">
              <a:buNone/>
              <a:defRPr sz="1400"/>
            </a:lvl7pPr>
            <a:lvl8pPr marL="3161184" indent="0">
              <a:buNone/>
              <a:defRPr sz="1400"/>
            </a:lvl8pPr>
            <a:lvl9pPr marL="3612782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5198-F3A8-483D-BC21-BAF71C7EA62E}" type="datetime1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F3EC3-835B-4FB2-9107-1F837C98149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DEA72-0AD6-4109-9D4A-127A44227D21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1" fontAlgn="base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1" fontAlgn="base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1" fontAlgn="base" hangingPunct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defTabSz="903196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04DBD-718A-4110-A6DB-B089F0079AEF}" type="datetime1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2018/7/17</a:t>
            </a:fld>
            <a:endParaRPr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 defTabSz="903196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 defTabSz="903196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79AD6-5B74-4DA8-989C-70B9905A731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523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0988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713" indent="-225425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79563" indent="-225425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000" indent="-225425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DEA72-0AD6-4109-9D4A-127A44227D21}" type="datetime1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DEA72-0AD6-4109-9D4A-127A44227D21}" type="datetime1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1" fontAlgn="base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1" fontAlgn="base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1" fontAlgn="base" hangingPunct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D16C4-B338-4503-8730-EFF772846793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2B0CAA-C51C-40CA-9040-20D95D4B353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B1A17-0C87-4C8E-B538-C02AD3626590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573E5-CF70-41B8-B186-ED4E8F2C9B9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AB6ED-1E03-4373-8539-66ABC6066773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E7563-90ED-4717-B43A-3D616240D0D4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77D72-02EC-471D-B2AA-1E021740CA12}" type="datetime1">
              <a:rPr lang="ja-JP" altLang="en-US" smtClean="0">
                <a:solidFill>
                  <a:srgbClr val="000000"/>
                </a:solidFill>
              </a:r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0" fontAlgn="base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0" fontAlgn="base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2" y="27464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DEA72-0AD6-4109-9D4A-127A44227D21}" type="datetime1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2018/7/17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3" y="6245227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7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8D049-272F-471A-88F5-30212C9B6D00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1597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03196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54792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06391" algn="ctr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8698" indent="-338698" algn="l" rtl="0" eaLnBrk="1" fontAlgn="base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33845" indent="-282249" algn="l" rtl="0" eaLnBrk="1" fontAlgn="base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28994" indent="-225798" algn="l" rtl="0" eaLnBrk="1" fontAlgn="base" hangingPunct="1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580593" indent="-225798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32190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83787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35385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86983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38581" indent="-225798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59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196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79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391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9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587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184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2782" algn="l" defTabSz="903196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Char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912812"/>
            <a:ext cx="5112321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図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912812"/>
            <a:ext cx="5069946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図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" y="3512409"/>
            <a:ext cx="1966789" cy="17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テキスト ボックス 1"/>
          <p:cNvSpPr txBox="1">
            <a:spLocks noChangeArrowheads="1"/>
          </p:cNvSpPr>
          <p:nvPr/>
        </p:nvSpPr>
        <p:spPr bwMode="auto">
          <a:xfrm>
            <a:off x="-4227" y="-27384"/>
            <a:ext cx="7909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南海トラフ巨大地震の被害想定</a:t>
            </a:r>
            <a:endParaRPr lang="ja-JP" altLang="en-US" sz="24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2" name="図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49" y="3645024"/>
            <a:ext cx="1877667" cy="15252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568624" y="539388"/>
            <a:ext cx="1872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震度分布図</a:t>
            </a:r>
            <a:r>
              <a:rPr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6681192" y="539388"/>
            <a:ext cx="2304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umimoji="1">
                <a:solidFill>
                  <a:schemeClr val="tx2"/>
                </a:solidFill>
                <a:latin typeface="Franklin Gothic Book" pitchFamily="34" charset="0"/>
                <a:ea typeface="HGｺﾞｼｯｸE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液状化の可能性</a:t>
            </a:r>
            <a:r>
              <a:rPr lang="en-US" altLang="ja-JP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-951656" y="476672"/>
            <a:ext cx="1137726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7967444" y="92860"/>
            <a:ext cx="1872208" cy="353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参考資料－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85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8" y="1017134"/>
            <a:ext cx="4441976" cy="55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74" y="961572"/>
            <a:ext cx="4338789" cy="555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テキスト ボックス 14"/>
          <p:cNvSpPr txBox="1">
            <a:spLocks noChangeArrowheads="1"/>
          </p:cNvSpPr>
          <p:nvPr/>
        </p:nvSpPr>
        <p:spPr bwMode="auto">
          <a:xfrm>
            <a:off x="1" y="0"/>
            <a:ext cx="4379712" cy="4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15" tIns="34208" rIns="68415" bIns="342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南海トラフ地震対策について①</a:t>
            </a: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-619125" y="452438"/>
            <a:ext cx="11144250" cy="907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テキスト ボックス 20"/>
          <p:cNvSpPr txBox="1">
            <a:spLocks noChangeArrowheads="1"/>
          </p:cNvSpPr>
          <p:nvPr/>
        </p:nvSpPr>
        <p:spPr bwMode="auto">
          <a:xfrm>
            <a:off x="940972" y="599849"/>
            <a:ext cx="2841342" cy="2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15" tIns="34208" rIns="68415" bIns="342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平成</a:t>
            </a:r>
            <a:r>
              <a:rPr lang="en-US" altLang="ja-JP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25</a:t>
            </a:r>
            <a:r>
              <a:rPr lang="ja-JP" altLang="en-US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8</a:t>
            </a:r>
            <a:r>
              <a:rPr lang="ja-JP" altLang="en-US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月公表 </a:t>
            </a:r>
            <a:r>
              <a:rPr lang="en-US" altLang="ja-JP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ja-JP" altLang="en-US" sz="1300" b="1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55" name="テキスト ボックス 84"/>
          <p:cNvSpPr txBox="1">
            <a:spLocks noChangeArrowheads="1"/>
          </p:cNvSpPr>
          <p:nvPr/>
        </p:nvSpPr>
        <p:spPr bwMode="auto">
          <a:xfrm>
            <a:off x="5955393" y="599849"/>
            <a:ext cx="2842570" cy="2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15" tIns="34208" rIns="68415" bIns="342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平成</a:t>
            </a:r>
            <a:r>
              <a:rPr lang="en-US" altLang="ja-JP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０年度末見込み </a:t>
            </a:r>
            <a:r>
              <a:rPr lang="en-US" altLang="ja-JP" sz="13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lang="ja-JP" altLang="en-US" sz="1300" b="1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7" name="フリーフォーム 26"/>
          <p:cNvSpPr/>
          <p:nvPr/>
        </p:nvSpPr>
        <p:spPr bwMode="auto">
          <a:xfrm>
            <a:off x="394324" y="2281464"/>
            <a:ext cx="3176701" cy="3611563"/>
          </a:xfrm>
          <a:custGeom>
            <a:avLst/>
            <a:gdLst>
              <a:gd name="connsiteX0" fmla="*/ 1487606 w 1678675"/>
              <a:gd name="connsiteY0" fmla="*/ 0 h 2197290"/>
              <a:gd name="connsiteX1" fmla="*/ 1487606 w 1678675"/>
              <a:gd name="connsiteY1" fmla="*/ 0 h 2197290"/>
              <a:gd name="connsiteX2" fmla="*/ 1542197 w 1678675"/>
              <a:gd name="connsiteY2" fmla="*/ 204716 h 2197290"/>
              <a:gd name="connsiteX3" fmla="*/ 1583141 w 1678675"/>
              <a:gd name="connsiteY3" fmla="*/ 286603 h 2197290"/>
              <a:gd name="connsiteX4" fmla="*/ 1610436 w 1678675"/>
              <a:gd name="connsiteY4" fmla="*/ 300251 h 2197290"/>
              <a:gd name="connsiteX5" fmla="*/ 1678675 w 1678675"/>
              <a:gd name="connsiteY5" fmla="*/ 395785 h 2197290"/>
              <a:gd name="connsiteX6" fmla="*/ 1678675 w 1678675"/>
              <a:gd name="connsiteY6" fmla="*/ 668740 h 2197290"/>
              <a:gd name="connsiteX7" fmla="*/ 1555845 w 1678675"/>
              <a:gd name="connsiteY7" fmla="*/ 873457 h 2197290"/>
              <a:gd name="connsiteX8" fmla="*/ 1364777 w 1678675"/>
              <a:gd name="connsiteY8" fmla="*/ 1187355 h 2197290"/>
              <a:gd name="connsiteX9" fmla="*/ 1201003 w 1678675"/>
              <a:gd name="connsiteY9" fmla="*/ 1337481 h 2197290"/>
              <a:gd name="connsiteX10" fmla="*/ 928048 w 1678675"/>
              <a:gd name="connsiteY10" fmla="*/ 1637731 h 2197290"/>
              <a:gd name="connsiteX11" fmla="*/ 736980 w 1678675"/>
              <a:gd name="connsiteY11" fmla="*/ 1856096 h 2197290"/>
              <a:gd name="connsiteX12" fmla="*/ 532263 w 1678675"/>
              <a:gd name="connsiteY12" fmla="*/ 2019869 h 2197290"/>
              <a:gd name="connsiteX13" fmla="*/ 409433 w 1678675"/>
              <a:gd name="connsiteY13" fmla="*/ 2060812 h 2197290"/>
              <a:gd name="connsiteX14" fmla="*/ 204717 w 1678675"/>
              <a:gd name="connsiteY14" fmla="*/ 2115403 h 2197290"/>
              <a:gd name="connsiteX15" fmla="*/ 81887 w 1678675"/>
              <a:gd name="connsiteY15" fmla="*/ 2197290 h 2197290"/>
              <a:gd name="connsiteX16" fmla="*/ 0 w 1678675"/>
              <a:gd name="connsiteY16" fmla="*/ 2169994 h 2197290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64777 w 1678675"/>
              <a:gd name="connsiteY8" fmla="*/ 1187355 h 2169994"/>
              <a:gd name="connsiteX9" fmla="*/ 1201003 w 1678675"/>
              <a:gd name="connsiteY9" fmla="*/ 1337481 h 2169994"/>
              <a:gd name="connsiteX10" fmla="*/ 928048 w 1678675"/>
              <a:gd name="connsiteY10" fmla="*/ 1637731 h 2169994"/>
              <a:gd name="connsiteX11" fmla="*/ 736980 w 1678675"/>
              <a:gd name="connsiteY11" fmla="*/ 1856096 h 2169994"/>
              <a:gd name="connsiteX12" fmla="*/ 532263 w 1678675"/>
              <a:gd name="connsiteY12" fmla="*/ 2019869 h 2169994"/>
              <a:gd name="connsiteX13" fmla="*/ 409433 w 1678675"/>
              <a:gd name="connsiteY13" fmla="*/ 2060812 h 2169994"/>
              <a:gd name="connsiteX14" fmla="*/ 204717 w 1678675"/>
              <a:gd name="connsiteY14" fmla="*/ 2115403 h 2169994"/>
              <a:gd name="connsiteX15" fmla="*/ 91412 w 1678675"/>
              <a:gd name="connsiteY15" fmla="*/ 2135377 h 2169994"/>
              <a:gd name="connsiteX16" fmla="*/ 0 w 1678675"/>
              <a:gd name="connsiteY16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64777 w 1678675"/>
              <a:gd name="connsiteY8" fmla="*/ 1187355 h 2169994"/>
              <a:gd name="connsiteX9" fmla="*/ 1177190 w 1678675"/>
              <a:gd name="connsiteY9" fmla="*/ 1408919 h 2169994"/>
              <a:gd name="connsiteX10" fmla="*/ 928048 w 1678675"/>
              <a:gd name="connsiteY10" fmla="*/ 1637731 h 2169994"/>
              <a:gd name="connsiteX11" fmla="*/ 736980 w 1678675"/>
              <a:gd name="connsiteY11" fmla="*/ 1856096 h 2169994"/>
              <a:gd name="connsiteX12" fmla="*/ 532263 w 1678675"/>
              <a:gd name="connsiteY12" fmla="*/ 2019869 h 2169994"/>
              <a:gd name="connsiteX13" fmla="*/ 409433 w 1678675"/>
              <a:gd name="connsiteY13" fmla="*/ 2060812 h 2169994"/>
              <a:gd name="connsiteX14" fmla="*/ 204717 w 1678675"/>
              <a:gd name="connsiteY14" fmla="*/ 2115403 h 2169994"/>
              <a:gd name="connsiteX15" fmla="*/ 91412 w 1678675"/>
              <a:gd name="connsiteY15" fmla="*/ 2135377 h 2169994"/>
              <a:gd name="connsiteX16" fmla="*/ 0 w 1678675"/>
              <a:gd name="connsiteY16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64777 w 1678675"/>
              <a:gd name="connsiteY8" fmla="*/ 1187355 h 2169994"/>
              <a:gd name="connsiteX9" fmla="*/ 1177190 w 1678675"/>
              <a:gd name="connsiteY9" fmla="*/ 1408919 h 2169994"/>
              <a:gd name="connsiteX10" fmla="*/ 1055143 w 1678675"/>
              <a:gd name="connsiteY10" fmla="*/ 1543050 h 2169994"/>
              <a:gd name="connsiteX11" fmla="*/ 928048 w 1678675"/>
              <a:gd name="connsiteY11" fmla="*/ 1637731 h 2169994"/>
              <a:gd name="connsiteX12" fmla="*/ 736980 w 1678675"/>
              <a:gd name="connsiteY12" fmla="*/ 1856096 h 2169994"/>
              <a:gd name="connsiteX13" fmla="*/ 532263 w 1678675"/>
              <a:gd name="connsiteY13" fmla="*/ 2019869 h 2169994"/>
              <a:gd name="connsiteX14" fmla="*/ 409433 w 1678675"/>
              <a:gd name="connsiteY14" fmla="*/ 2060812 h 2169994"/>
              <a:gd name="connsiteX15" fmla="*/ 204717 w 1678675"/>
              <a:gd name="connsiteY15" fmla="*/ 2115403 h 2169994"/>
              <a:gd name="connsiteX16" fmla="*/ 91412 w 1678675"/>
              <a:gd name="connsiteY16" fmla="*/ 2135377 h 2169994"/>
              <a:gd name="connsiteX17" fmla="*/ 0 w 1678675"/>
              <a:gd name="connsiteY17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40964 w 1678675"/>
              <a:gd name="connsiteY8" fmla="*/ 1163542 h 2169994"/>
              <a:gd name="connsiteX9" fmla="*/ 1177190 w 1678675"/>
              <a:gd name="connsiteY9" fmla="*/ 1408919 h 2169994"/>
              <a:gd name="connsiteX10" fmla="*/ 1055143 w 1678675"/>
              <a:gd name="connsiteY10" fmla="*/ 1543050 h 2169994"/>
              <a:gd name="connsiteX11" fmla="*/ 928048 w 1678675"/>
              <a:gd name="connsiteY11" fmla="*/ 1637731 h 2169994"/>
              <a:gd name="connsiteX12" fmla="*/ 736980 w 1678675"/>
              <a:gd name="connsiteY12" fmla="*/ 1856096 h 2169994"/>
              <a:gd name="connsiteX13" fmla="*/ 532263 w 1678675"/>
              <a:gd name="connsiteY13" fmla="*/ 2019869 h 2169994"/>
              <a:gd name="connsiteX14" fmla="*/ 409433 w 1678675"/>
              <a:gd name="connsiteY14" fmla="*/ 2060812 h 2169994"/>
              <a:gd name="connsiteX15" fmla="*/ 204717 w 1678675"/>
              <a:gd name="connsiteY15" fmla="*/ 2115403 h 2169994"/>
              <a:gd name="connsiteX16" fmla="*/ 91412 w 1678675"/>
              <a:gd name="connsiteY16" fmla="*/ 2135377 h 2169994"/>
              <a:gd name="connsiteX17" fmla="*/ 0 w 1678675"/>
              <a:gd name="connsiteY17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550443 w 1678675"/>
              <a:gd name="connsiteY8" fmla="*/ 966788 h 2169994"/>
              <a:gd name="connsiteX9" fmla="*/ 1340964 w 1678675"/>
              <a:gd name="connsiteY9" fmla="*/ 1163542 h 2169994"/>
              <a:gd name="connsiteX10" fmla="*/ 1177190 w 1678675"/>
              <a:gd name="connsiteY10" fmla="*/ 1408919 h 2169994"/>
              <a:gd name="connsiteX11" fmla="*/ 1055143 w 1678675"/>
              <a:gd name="connsiteY11" fmla="*/ 1543050 h 2169994"/>
              <a:gd name="connsiteX12" fmla="*/ 928048 w 1678675"/>
              <a:gd name="connsiteY12" fmla="*/ 1637731 h 2169994"/>
              <a:gd name="connsiteX13" fmla="*/ 736980 w 1678675"/>
              <a:gd name="connsiteY13" fmla="*/ 1856096 h 2169994"/>
              <a:gd name="connsiteX14" fmla="*/ 532263 w 1678675"/>
              <a:gd name="connsiteY14" fmla="*/ 2019869 h 2169994"/>
              <a:gd name="connsiteX15" fmla="*/ 409433 w 1678675"/>
              <a:gd name="connsiteY15" fmla="*/ 2060812 h 2169994"/>
              <a:gd name="connsiteX16" fmla="*/ 204717 w 1678675"/>
              <a:gd name="connsiteY16" fmla="*/ 2115403 h 2169994"/>
              <a:gd name="connsiteX17" fmla="*/ 91412 w 1678675"/>
              <a:gd name="connsiteY17" fmla="*/ 2135377 h 2169994"/>
              <a:gd name="connsiteX18" fmla="*/ 0 w 1678675"/>
              <a:gd name="connsiteY18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612995 w 1678675"/>
              <a:gd name="connsiteY7" fmla="*/ 873457 h 2169994"/>
              <a:gd name="connsiteX8" fmla="*/ 1550443 w 1678675"/>
              <a:gd name="connsiteY8" fmla="*/ 966788 h 2169994"/>
              <a:gd name="connsiteX9" fmla="*/ 1340964 w 1678675"/>
              <a:gd name="connsiteY9" fmla="*/ 1163542 h 2169994"/>
              <a:gd name="connsiteX10" fmla="*/ 1177190 w 1678675"/>
              <a:gd name="connsiteY10" fmla="*/ 1408919 h 2169994"/>
              <a:gd name="connsiteX11" fmla="*/ 1055143 w 1678675"/>
              <a:gd name="connsiteY11" fmla="*/ 1543050 h 2169994"/>
              <a:gd name="connsiteX12" fmla="*/ 928048 w 1678675"/>
              <a:gd name="connsiteY12" fmla="*/ 1637731 h 2169994"/>
              <a:gd name="connsiteX13" fmla="*/ 736980 w 1678675"/>
              <a:gd name="connsiteY13" fmla="*/ 1856096 h 2169994"/>
              <a:gd name="connsiteX14" fmla="*/ 532263 w 1678675"/>
              <a:gd name="connsiteY14" fmla="*/ 2019869 h 2169994"/>
              <a:gd name="connsiteX15" fmla="*/ 409433 w 1678675"/>
              <a:gd name="connsiteY15" fmla="*/ 2060812 h 2169994"/>
              <a:gd name="connsiteX16" fmla="*/ 204717 w 1678675"/>
              <a:gd name="connsiteY16" fmla="*/ 2115403 h 2169994"/>
              <a:gd name="connsiteX17" fmla="*/ 91412 w 1678675"/>
              <a:gd name="connsiteY17" fmla="*/ 2135377 h 2169994"/>
              <a:gd name="connsiteX18" fmla="*/ 0 w 1678675"/>
              <a:gd name="connsiteY18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736980 w 1678675"/>
              <a:gd name="connsiteY14" fmla="*/ 1856096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736980 w 1678675"/>
              <a:gd name="connsiteY14" fmla="*/ 1856096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736980 w 1678675"/>
              <a:gd name="connsiteY14" fmla="*/ 1856096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679830 w 1678675"/>
              <a:gd name="connsiteY14" fmla="*/ 1832283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679830 w 1678675"/>
              <a:gd name="connsiteY14" fmla="*/ 1832283 h 2169994"/>
              <a:gd name="connsiteX15" fmla="*/ 498926 w 1678675"/>
              <a:gd name="connsiteY15" fmla="*/ 1986532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679830 w 1678675"/>
              <a:gd name="connsiteY14" fmla="*/ 1832283 h 2169994"/>
              <a:gd name="connsiteX15" fmla="*/ 498926 w 1678675"/>
              <a:gd name="connsiteY15" fmla="*/ 1986532 h 2169994"/>
              <a:gd name="connsiteX16" fmla="*/ 371333 w 1678675"/>
              <a:gd name="connsiteY16" fmla="*/ 20227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90686 w 1681755"/>
              <a:gd name="connsiteY0" fmla="*/ 0 h 2169994"/>
              <a:gd name="connsiteX1" fmla="*/ 1466874 w 1681755"/>
              <a:gd name="connsiteY1" fmla="*/ 14288 h 2169994"/>
              <a:gd name="connsiteX2" fmla="*/ 1545277 w 1681755"/>
              <a:gd name="connsiteY2" fmla="*/ 204716 h 2169994"/>
              <a:gd name="connsiteX3" fmla="*/ 1586221 w 1681755"/>
              <a:gd name="connsiteY3" fmla="*/ 286603 h 2169994"/>
              <a:gd name="connsiteX4" fmla="*/ 1613516 w 1681755"/>
              <a:gd name="connsiteY4" fmla="*/ 300251 h 2169994"/>
              <a:gd name="connsiteX5" fmla="*/ 1681755 w 1681755"/>
              <a:gd name="connsiteY5" fmla="*/ 395785 h 2169994"/>
              <a:gd name="connsiteX6" fmla="*/ 1667467 w 1681755"/>
              <a:gd name="connsiteY6" fmla="*/ 668740 h 2169994"/>
              <a:gd name="connsiteX7" fmla="*/ 1658298 w 1681755"/>
              <a:gd name="connsiteY7" fmla="*/ 785813 h 2169994"/>
              <a:gd name="connsiteX8" fmla="*/ 1616075 w 1681755"/>
              <a:gd name="connsiteY8" fmla="*/ 873457 h 2169994"/>
              <a:gd name="connsiteX9" fmla="*/ 1553523 w 1681755"/>
              <a:gd name="connsiteY9" fmla="*/ 966788 h 2169994"/>
              <a:gd name="connsiteX10" fmla="*/ 1344044 w 1681755"/>
              <a:gd name="connsiteY10" fmla="*/ 1163542 h 2169994"/>
              <a:gd name="connsiteX11" fmla="*/ 1180270 w 1681755"/>
              <a:gd name="connsiteY11" fmla="*/ 1408919 h 2169994"/>
              <a:gd name="connsiteX12" fmla="*/ 1058223 w 1681755"/>
              <a:gd name="connsiteY12" fmla="*/ 1543050 h 2169994"/>
              <a:gd name="connsiteX13" fmla="*/ 931128 w 1681755"/>
              <a:gd name="connsiteY13" fmla="*/ 1637731 h 2169994"/>
              <a:gd name="connsiteX14" fmla="*/ 682910 w 1681755"/>
              <a:gd name="connsiteY14" fmla="*/ 1832283 h 2169994"/>
              <a:gd name="connsiteX15" fmla="*/ 502006 w 1681755"/>
              <a:gd name="connsiteY15" fmla="*/ 1986532 h 2169994"/>
              <a:gd name="connsiteX16" fmla="*/ 374413 w 1681755"/>
              <a:gd name="connsiteY16" fmla="*/ 2022712 h 2169994"/>
              <a:gd name="connsiteX17" fmla="*/ 207797 w 1681755"/>
              <a:gd name="connsiteY17" fmla="*/ 2115403 h 2169994"/>
              <a:gd name="connsiteX18" fmla="*/ 94492 w 1681755"/>
              <a:gd name="connsiteY18" fmla="*/ 2135377 h 2169994"/>
              <a:gd name="connsiteX19" fmla="*/ 0 w 1681755"/>
              <a:gd name="connsiteY19" fmla="*/ 2109788 h 2169994"/>
              <a:gd name="connsiteX20" fmla="*/ 3080 w 1681755"/>
              <a:gd name="connsiteY20" fmla="*/ 2169994 h 2169994"/>
              <a:gd name="connsiteX0" fmla="*/ 1490686 w 1681755"/>
              <a:gd name="connsiteY0" fmla="*/ 0 h 2169994"/>
              <a:gd name="connsiteX1" fmla="*/ 1466874 w 1681755"/>
              <a:gd name="connsiteY1" fmla="*/ 14288 h 2169994"/>
              <a:gd name="connsiteX2" fmla="*/ 1545277 w 1681755"/>
              <a:gd name="connsiteY2" fmla="*/ 204716 h 2169994"/>
              <a:gd name="connsiteX3" fmla="*/ 1586221 w 1681755"/>
              <a:gd name="connsiteY3" fmla="*/ 286603 h 2169994"/>
              <a:gd name="connsiteX4" fmla="*/ 1613516 w 1681755"/>
              <a:gd name="connsiteY4" fmla="*/ 300251 h 2169994"/>
              <a:gd name="connsiteX5" fmla="*/ 1681755 w 1681755"/>
              <a:gd name="connsiteY5" fmla="*/ 395785 h 2169994"/>
              <a:gd name="connsiteX6" fmla="*/ 1667467 w 1681755"/>
              <a:gd name="connsiteY6" fmla="*/ 668740 h 2169994"/>
              <a:gd name="connsiteX7" fmla="*/ 1658298 w 1681755"/>
              <a:gd name="connsiteY7" fmla="*/ 785813 h 2169994"/>
              <a:gd name="connsiteX8" fmla="*/ 1616075 w 1681755"/>
              <a:gd name="connsiteY8" fmla="*/ 873457 h 2169994"/>
              <a:gd name="connsiteX9" fmla="*/ 1553523 w 1681755"/>
              <a:gd name="connsiteY9" fmla="*/ 966788 h 2169994"/>
              <a:gd name="connsiteX10" fmla="*/ 1344044 w 1681755"/>
              <a:gd name="connsiteY10" fmla="*/ 1163542 h 2169994"/>
              <a:gd name="connsiteX11" fmla="*/ 1180270 w 1681755"/>
              <a:gd name="connsiteY11" fmla="*/ 1408919 h 2169994"/>
              <a:gd name="connsiteX12" fmla="*/ 1058223 w 1681755"/>
              <a:gd name="connsiteY12" fmla="*/ 1543050 h 2169994"/>
              <a:gd name="connsiteX13" fmla="*/ 931128 w 1681755"/>
              <a:gd name="connsiteY13" fmla="*/ 1637731 h 2169994"/>
              <a:gd name="connsiteX14" fmla="*/ 682910 w 1681755"/>
              <a:gd name="connsiteY14" fmla="*/ 1832283 h 2169994"/>
              <a:gd name="connsiteX15" fmla="*/ 502006 w 1681755"/>
              <a:gd name="connsiteY15" fmla="*/ 1986532 h 2169994"/>
              <a:gd name="connsiteX16" fmla="*/ 374413 w 1681755"/>
              <a:gd name="connsiteY16" fmla="*/ 2022712 h 2169994"/>
              <a:gd name="connsiteX17" fmla="*/ 207797 w 1681755"/>
              <a:gd name="connsiteY17" fmla="*/ 2115403 h 2169994"/>
              <a:gd name="connsiteX18" fmla="*/ 118305 w 1681755"/>
              <a:gd name="connsiteY18" fmla="*/ 2082989 h 2169994"/>
              <a:gd name="connsiteX19" fmla="*/ 0 w 1681755"/>
              <a:gd name="connsiteY19" fmla="*/ 2109788 h 2169994"/>
              <a:gd name="connsiteX20" fmla="*/ 3080 w 1681755"/>
              <a:gd name="connsiteY20" fmla="*/ 2169994 h 2169994"/>
              <a:gd name="connsiteX0" fmla="*/ 1490686 w 1681755"/>
              <a:gd name="connsiteY0" fmla="*/ 0 h 2169994"/>
              <a:gd name="connsiteX1" fmla="*/ 1466874 w 1681755"/>
              <a:gd name="connsiteY1" fmla="*/ 14288 h 2169994"/>
              <a:gd name="connsiteX2" fmla="*/ 1545277 w 1681755"/>
              <a:gd name="connsiteY2" fmla="*/ 204716 h 2169994"/>
              <a:gd name="connsiteX3" fmla="*/ 1586221 w 1681755"/>
              <a:gd name="connsiteY3" fmla="*/ 286603 h 2169994"/>
              <a:gd name="connsiteX4" fmla="*/ 1613516 w 1681755"/>
              <a:gd name="connsiteY4" fmla="*/ 300251 h 2169994"/>
              <a:gd name="connsiteX5" fmla="*/ 1681755 w 1681755"/>
              <a:gd name="connsiteY5" fmla="*/ 395785 h 2169994"/>
              <a:gd name="connsiteX6" fmla="*/ 1667467 w 1681755"/>
              <a:gd name="connsiteY6" fmla="*/ 668740 h 2169994"/>
              <a:gd name="connsiteX7" fmla="*/ 1658298 w 1681755"/>
              <a:gd name="connsiteY7" fmla="*/ 785813 h 2169994"/>
              <a:gd name="connsiteX8" fmla="*/ 1616075 w 1681755"/>
              <a:gd name="connsiteY8" fmla="*/ 873457 h 2169994"/>
              <a:gd name="connsiteX9" fmla="*/ 1553523 w 1681755"/>
              <a:gd name="connsiteY9" fmla="*/ 966788 h 2169994"/>
              <a:gd name="connsiteX10" fmla="*/ 1344044 w 1681755"/>
              <a:gd name="connsiteY10" fmla="*/ 1163542 h 2169994"/>
              <a:gd name="connsiteX11" fmla="*/ 1180270 w 1681755"/>
              <a:gd name="connsiteY11" fmla="*/ 1408919 h 2169994"/>
              <a:gd name="connsiteX12" fmla="*/ 1058223 w 1681755"/>
              <a:gd name="connsiteY12" fmla="*/ 1543050 h 2169994"/>
              <a:gd name="connsiteX13" fmla="*/ 931128 w 1681755"/>
              <a:gd name="connsiteY13" fmla="*/ 1637731 h 2169994"/>
              <a:gd name="connsiteX14" fmla="*/ 682910 w 1681755"/>
              <a:gd name="connsiteY14" fmla="*/ 1832283 h 2169994"/>
              <a:gd name="connsiteX15" fmla="*/ 502006 w 1681755"/>
              <a:gd name="connsiteY15" fmla="*/ 1986532 h 2169994"/>
              <a:gd name="connsiteX16" fmla="*/ 374413 w 1681755"/>
              <a:gd name="connsiteY16" fmla="*/ 2022712 h 2169994"/>
              <a:gd name="connsiteX17" fmla="*/ 217322 w 1681755"/>
              <a:gd name="connsiteY17" fmla="*/ 2072541 h 2169994"/>
              <a:gd name="connsiteX18" fmla="*/ 118305 w 1681755"/>
              <a:gd name="connsiteY18" fmla="*/ 2082989 h 2169994"/>
              <a:gd name="connsiteX19" fmla="*/ 0 w 1681755"/>
              <a:gd name="connsiteY19" fmla="*/ 2109788 h 2169994"/>
              <a:gd name="connsiteX20" fmla="*/ 3080 w 1681755"/>
              <a:gd name="connsiteY20" fmla="*/ 2169994 h 2169994"/>
              <a:gd name="connsiteX0" fmla="*/ 1501894 w 1692963"/>
              <a:gd name="connsiteY0" fmla="*/ 0 h 2127131"/>
              <a:gd name="connsiteX1" fmla="*/ 1478082 w 1692963"/>
              <a:gd name="connsiteY1" fmla="*/ 14288 h 2127131"/>
              <a:gd name="connsiteX2" fmla="*/ 1556485 w 1692963"/>
              <a:gd name="connsiteY2" fmla="*/ 204716 h 2127131"/>
              <a:gd name="connsiteX3" fmla="*/ 1597429 w 1692963"/>
              <a:gd name="connsiteY3" fmla="*/ 286603 h 2127131"/>
              <a:gd name="connsiteX4" fmla="*/ 1624724 w 1692963"/>
              <a:gd name="connsiteY4" fmla="*/ 300251 h 2127131"/>
              <a:gd name="connsiteX5" fmla="*/ 1692963 w 1692963"/>
              <a:gd name="connsiteY5" fmla="*/ 395785 h 2127131"/>
              <a:gd name="connsiteX6" fmla="*/ 1678675 w 1692963"/>
              <a:gd name="connsiteY6" fmla="*/ 668740 h 2127131"/>
              <a:gd name="connsiteX7" fmla="*/ 1669506 w 1692963"/>
              <a:gd name="connsiteY7" fmla="*/ 785813 h 2127131"/>
              <a:gd name="connsiteX8" fmla="*/ 1627283 w 1692963"/>
              <a:gd name="connsiteY8" fmla="*/ 873457 h 2127131"/>
              <a:gd name="connsiteX9" fmla="*/ 1564731 w 1692963"/>
              <a:gd name="connsiteY9" fmla="*/ 966788 h 2127131"/>
              <a:gd name="connsiteX10" fmla="*/ 1355252 w 1692963"/>
              <a:gd name="connsiteY10" fmla="*/ 1163542 h 2127131"/>
              <a:gd name="connsiteX11" fmla="*/ 1191478 w 1692963"/>
              <a:gd name="connsiteY11" fmla="*/ 1408919 h 2127131"/>
              <a:gd name="connsiteX12" fmla="*/ 1069431 w 1692963"/>
              <a:gd name="connsiteY12" fmla="*/ 1543050 h 2127131"/>
              <a:gd name="connsiteX13" fmla="*/ 942336 w 1692963"/>
              <a:gd name="connsiteY13" fmla="*/ 1637731 h 2127131"/>
              <a:gd name="connsiteX14" fmla="*/ 694118 w 1692963"/>
              <a:gd name="connsiteY14" fmla="*/ 1832283 h 2127131"/>
              <a:gd name="connsiteX15" fmla="*/ 513214 w 1692963"/>
              <a:gd name="connsiteY15" fmla="*/ 1986532 h 2127131"/>
              <a:gd name="connsiteX16" fmla="*/ 385621 w 1692963"/>
              <a:gd name="connsiteY16" fmla="*/ 2022712 h 2127131"/>
              <a:gd name="connsiteX17" fmla="*/ 228530 w 1692963"/>
              <a:gd name="connsiteY17" fmla="*/ 2072541 h 2127131"/>
              <a:gd name="connsiteX18" fmla="*/ 129513 w 1692963"/>
              <a:gd name="connsiteY18" fmla="*/ 2082989 h 2127131"/>
              <a:gd name="connsiteX19" fmla="*/ 11208 w 1692963"/>
              <a:gd name="connsiteY19" fmla="*/ 2109788 h 2127131"/>
              <a:gd name="connsiteX20" fmla="*/ 0 w 1692963"/>
              <a:gd name="connsiteY20" fmla="*/ 2127131 h 2127131"/>
              <a:gd name="connsiteX0" fmla="*/ 1501894 w 1707250"/>
              <a:gd name="connsiteY0" fmla="*/ 0 h 2127131"/>
              <a:gd name="connsiteX1" fmla="*/ 1478082 w 1707250"/>
              <a:gd name="connsiteY1" fmla="*/ 14288 h 2127131"/>
              <a:gd name="connsiteX2" fmla="*/ 1556485 w 1707250"/>
              <a:gd name="connsiteY2" fmla="*/ 204716 h 2127131"/>
              <a:gd name="connsiteX3" fmla="*/ 1597429 w 1707250"/>
              <a:gd name="connsiteY3" fmla="*/ 286603 h 2127131"/>
              <a:gd name="connsiteX4" fmla="*/ 1624724 w 1707250"/>
              <a:gd name="connsiteY4" fmla="*/ 300251 h 2127131"/>
              <a:gd name="connsiteX5" fmla="*/ 1692963 w 1707250"/>
              <a:gd name="connsiteY5" fmla="*/ 395785 h 2127131"/>
              <a:gd name="connsiteX6" fmla="*/ 1707250 w 1707250"/>
              <a:gd name="connsiteY6" fmla="*/ 668740 h 2127131"/>
              <a:gd name="connsiteX7" fmla="*/ 1669506 w 1707250"/>
              <a:gd name="connsiteY7" fmla="*/ 785813 h 2127131"/>
              <a:gd name="connsiteX8" fmla="*/ 1627283 w 1707250"/>
              <a:gd name="connsiteY8" fmla="*/ 873457 h 2127131"/>
              <a:gd name="connsiteX9" fmla="*/ 1564731 w 1707250"/>
              <a:gd name="connsiteY9" fmla="*/ 966788 h 2127131"/>
              <a:gd name="connsiteX10" fmla="*/ 1355252 w 1707250"/>
              <a:gd name="connsiteY10" fmla="*/ 1163542 h 2127131"/>
              <a:gd name="connsiteX11" fmla="*/ 1191478 w 1707250"/>
              <a:gd name="connsiteY11" fmla="*/ 1408919 h 2127131"/>
              <a:gd name="connsiteX12" fmla="*/ 1069431 w 1707250"/>
              <a:gd name="connsiteY12" fmla="*/ 1543050 h 2127131"/>
              <a:gd name="connsiteX13" fmla="*/ 942336 w 1707250"/>
              <a:gd name="connsiteY13" fmla="*/ 1637731 h 2127131"/>
              <a:gd name="connsiteX14" fmla="*/ 694118 w 1707250"/>
              <a:gd name="connsiteY14" fmla="*/ 1832283 h 2127131"/>
              <a:gd name="connsiteX15" fmla="*/ 513214 w 1707250"/>
              <a:gd name="connsiteY15" fmla="*/ 1986532 h 2127131"/>
              <a:gd name="connsiteX16" fmla="*/ 385621 w 1707250"/>
              <a:gd name="connsiteY16" fmla="*/ 2022712 h 2127131"/>
              <a:gd name="connsiteX17" fmla="*/ 228530 w 1707250"/>
              <a:gd name="connsiteY17" fmla="*/ 2072541 h 2127131"/>
              <a:gd name="connsiteX18" fmla="*/ 129513 w 1707250"/>
              <a:gd name="connsiteY18" fmla="*/ 2082989 h 2127131"/>
              <a:gd name="connsiteX19" fmla="*/ 11208 w 1707250"/>
              <a:gd name="connsiteY19" fmla="*/ 2109788 h 2127131"/>
              <a:gd name="connsiteX20" fmla="*/ 0 w 1707250"/>
              <a:gd name="connsiteY20" fmla="*/ 2127131 h 212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07250" h="2127131">
                <a:moveTo>
                  <a:pt x="1501894" y="0"/>
                </a:moveTo>
                <a:lnTo>
                  <a:pt x="1478082" y="14288"/>
                </a:lnTo>
                <a:cubicBezTo>
                  <a:pt x="1511619" y="165202"/>
                  <a:pt x="1536594" y="159330"/>
                  <a:pt x="1556485" y="204716"/>
                </a:cubicBezTo>
                <a:cubicBezTo>
                  <a:pt x="1576376" y="250102"/>
                  <a:pt x="1570971" y="260145"/>
                  <a:pt x="1597429" y="286603"/>
                </a:cubicBezTo>
                <a:cubicBezTo>
                  <a:pt x="1604622" y="293796"/>
                  <a:pt x="1615626" y="295702"/>
                  <a:pt x="1624724" y="300251"/>
                </a:cubicBezTo>
                <a:lnTo>
                  <a:pt x="1692963" y="395785"/>
                </a:lnTo>
                <a:lnTo>
                  <a:pt x="1707250" y="668740"/>
                </a:lnTo>
                <a:cubicBezTo>
                  <a:pt x="1700959" y="732951"/>
                  <a:pt x="1680453" y="751694"/>
                  <a:pt x="1669506" y="785813"/>
                </a:cubicBezTo>
                <a:cubicBezTo>
                  <a:pt x="1658559" y="819933"/>
                  <a:pt x="1644745" y="843295"/>
                  <a:pt x="1627283" y="873457"/>
                </a:cubicBezTo>
                <a:cubicBezTo>
                  <a:pt x="1609821" y="903619"/>
                  <a:pt x="1600545" y="918440"/>
                  <a:pt x="1564731" y="966788"/>
                </a:cubicBezTo>
                <a:cubicBezTo>
                  <a:pt x="1528917" y="1015136"/>
                  <a:pt x="1408730" y="1088266"/>
                  <a:pt x="1355252" y="1163542"/>
                </a:cubicBezTo>
                <a:lnTo>
                  <a:pt x="1191478" y="1408919"/>
                </a:lnTo>
                <a:cubicBezTo>
                  <a:pt x="1147621" y="1447279"/>
                  <a:pt x="1113288" y="1504690"/>
                  <a:pt x="1069431" y="1543050"/>
                </a:cubicBezTo>
                <a:lnTo>
                  <a:pt x="942336" y="1637731"/>
                </a:lnTo>
                <a:lnTo>
                  <a:pt x="694118" y="1832283"/>
                </a:lnTo>
                <a:lnTo>
                  <a:pt x="513214" y="1986532"/>
                </a:lnTo>
                <a:lnTo>
                  <a:pt x="385621" y="2022712"/>
                </a:lnTo>
                <a:lnTo>
                  <a:pt x="228530" y="2072541"/>
                </a:lnTo>
                <a:lnTo>
                  <a:pt x="129513" y="2082989"/>
                </a:lnTo>
                <a:cubicBezTo>
                  <a:pt x="104366" y="2091922"/>
                  <a:pt x="36355" y="2100855"/>
                  <a:pt x="11208" y="2109788"/>
                </a:cubicBezTo>
                <a:lnTo>
                  <a:pt x="0" y="2127131"/>
                </a:ln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フリーフォーム 27"/>
          <p:cNvSpPr/>
          <p:nvPr/>
        </p:nvSpPr>
        <p:spPr bwMode="auto">
          <a:xfrm>
            <a:off x="5680226" y="2210027"/>
            <a:ext cx="3017006" cy="3654651"/>
          </a:xfrm>
          <a:custGeom>
            <a:avLst/>
            <a:gdLst>
              <a:gd name="connsiteX0" fmla="*/ 1487606 w 1678675"/>
              <a:gd name="connsiteY0" fmla="*/ 0 h 2197290"/>
              <a:gd name="connsiteX1" fmla="*/ 1487606 w 1678675"/>
              <a:gd name="connsiteY1" fmla="*/ 0 h 2197290"/>
              <a:gd name="connsiteX2" fmla="*/ 1542197 w 1678675"/>
              <a:gd name="connsiteY2" fmla="*/ 204716 h 2197290"/>
              <a:gd name="connsiteX3" fmla="*/ 1583141 w 1678675"/>
              <a:gd name="connsiteY3" fmla="*/ 286603 h 2197290"/>
              <a:gd name="connsiteX4" fmla="*/ 1610436 w 1678675"/>
              <a:gd name="connsiteY4" fmla="*/ 300251 h 2197290"/>
              <a:gd name="connsiteX5" fmla="*/ 1678675 w 1678675"/>
              <a:gd name="connsiteY5" fmla="*/ 395785 h 2197290"/>
              <a:gd name="connsiteX6" fmla="*/ 1678675 w 1678675"/>
              <a:gd name="connsiteY6" fmla="*/ 668740 h 2197290"/>
              <a:gd name="connsiteX7" fmla="*/ 1555845 w 1678675"/>
              <a:gd name="connsiteY7" fmla="*/ 873457 h 2197290"/>
              <a:gd name="connsiteX8" fmla="*/ 1364777 w 1678675"/>
              <a:gd name="connsiteY8" fmla="*/ 1187355 h 2197290"/>
              <a:gd name="connsiteX9" fmla="*/ 1201003 w 1678675"/>
              <a:gd name="connsiteY9" fmla="*/ 1337481 h 2197290"/>
              <a:gd name="connsiteX10" fmla="*/ 928048 w 1678675"/>
              <a:gd name="connsiteY10" fmla="*/ 1637731 h 2197290"/>
              <a:gd name="connsiteX11" fmla="*/ 736980 w 1678675"/>
              <a:gd name="connsiteY11" fmla="*/ 1856096 h 2197290"/>
              <a:gd name="connsiteX12" fmla="*/ 532263 w 1678675"/>
              <a:gd name="connsiteY12" fmla="*/ 2019869 h 2197290"/>
              <a:gd name="connsiteX13" fmla="*/ 409433 w 1678675"/>
              <a:gd name="connsiteY13" fmla="*/ 2060812 h 2197290"/>
              <a:gd name="connsiteX14" fmla="*/ 204717 w 1678675"/>
              <a:gd name="connsiteY14" fmla="*/ 2115403 h 2197290"/>
              <a:gd name="connsiteX15" fmla="*/ 81887 w 1678675"/>
              <a:gd name="connsiteY15" fmla="*/ 2197290 h 2197290"/>
              <a:gd name="connsiteX16" fmla="*/ 0 w 1678675"/>
              <a:gd name="connsiteY16" fmla="*/ 2169994 h 2197290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64777 w 1678675"/>
              <a:gd name="connsiteY8" fmla="*/ 1187355 h 2169994"/>
              <a:gd name="connsiteX9" fmla="*/ 1201003 w 1678675"/>
              <a:gd name="connsiteY9" fmla="*/ 1337481 h 2169994"/>
              <a:gd name="connsiteX10" fmla="*/ 928048 w 1678675"/>
              <a:gd name="connsiteY10" fmla="*/ 1637731 h 2169994"/>
              <a:gd name="connsiteX11" fmla="*/ 736980 w 1678675"/>
              <a:gd name="connsiteY11" fmla="*/ 1856096 h 2169994"/>
              <a:gd name="connsiteX12" fmla="*/ 532263 w 1678675"/>
              <a:gd name="connsiteY12" fmla="*/ 2019869 h 2169994"/>
              <a:gd name="connsiteX13" fmla="*/ 409433 w 1678675"/>
              <a:gd name="connsiteY13" fmla="*/ 2060812 h 2169994"/>
              <a:gd name="connsiteX14" fmla="*/ 204717 w 1678675"/>
              <a:gd name="connsiteY14" fmla="*/ 2115403 h 2169994"/>
              <a:gd name="connsiteX15" fmla="*/ 91412 w 1678675"/>
              <a:gd name="connsiteY15" fmla="*/ 2135377 h 2169994"/>
              <a:gd name="connsiteX16" fmla="*/ 0 w 1678675"/>
              <a:gd name="connsiteY16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64777 w 1678675"/>
              <a:gd name="connsiteY8" fmla="*/ 1187355 h 2169994"/>
              <a:gd name="connsiteX9" fmla="*/ 1177190 w 1678675"/>
              <a:gd name="connsiteY9" fmla="*/ 1408919 h 2169994"/>
              <a:gd name="connsiteX10" fmla="*/ 928048 w 1678675"/>
              <a:gd name="connsiteY10" fmla="*/ 1637731 h 2169994"/>
              <a:gd name="connsiteX11" fmla="*/ 736980 w 1678675"/>
              <a:gd name="connsiteY11" fmla="*/ 1856096 h 2169994"/>
              <a:gd name="connsiteX12" fmla="*/ 532263 w 1678675"/>
              <a:gd name="connsiteY12" fmla="*/ 2019869 h 2169994"/>
              <a:gd name="connsiteX13" fmla="*/ 409433 w 1678675"/>
              <a:gd name="connsiteY13" fmla="*/ 2060812 h 2169994"/>
              <a:gd name="connsiteX14" fmla="*/ 204717 w 1678675"/>
              <a:gd name="connsiteY14" fmla="*/ 2115403 h 2169994"/>
              <a:gd name="connsiteX15" fmla="*/ 91412 w 1678675"/>
              <a:gd name="connsiteY15" fmla="*/ 2135377 h 2169994"/>
              <a:gd name="connsiteX16" fmla="*/ 0 w 1678675"/>
              <a:gd name="connsiteY16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64777 w 1678675"/>
              <a:gd name="connsiteY8" fmla="*/ 1187355 h 2169994"/>
              <a:gd name="connsiteX9" fmla="*/ 1177190 w 1678675"/>
              <a:gd name="connsiteY9" fmla="*/ 1408919 h 2169994"/>
              <a:gd name="connsiteX10" fmla="*/ 1055143 w 1678675"/>
              <a:gd name="connsiteY10" fmla="*/ 1543050 h 2169994"/>
              <a:gd name="connsiteX11" fmla="*/ 928048 w 1678675"/>
              <a:gd name="connsiteY11" fmla="*/ 1637731 h 2169994"/>
              <a:gd name="connsiteX12" fmla="*/ 736980 w 1678675"/>
              <a:gd name="connsiteY12" fmla="*/ 1856096 h 2169994"/>
              <a:gd name="connsiteX13" fmla="*/ 532263 w 1678675"/>
              <a:gd name="connsiteY13" fmla="*/ 2019869 h 2169994"/>
              <a:gd name="connsiteX14" fmla="*/ 409433 w 1678675"/>
              <a:gd name="connsiteY14" fmla="*/ 2060812 h 2169994"/>
              <a:gd name="connsiteX15" fmla="*/ 204717 w 1678675"/>
              <a:gd name="connsiteY15" fmla="*/ 2115403 h 2169994"/>
              <a:gd name="connsiteX16" fmla="*/ 91412 w 1678675"/>
              <a:gd name="connsiteY16" fmla="*/ 2135377 h 2169994"/>
              <a:gd name="connsiteX17" fmla="*/ 0 w 1678675"/>
              <a:gd name="connsiteY17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340964 w 1678675"/>
              <a:gd name="connsiteY8" fmla="*/ 1163542 h 2169994"/>
              <a:gd name="connsiteX9" fmla="*/ 1177190 w 1678675"/>
              <a:gd name="connsiteY9" fmla="*/ 1408919 h 2169994"/>
              <a:gd name="connsiteX10" fmla="*/ 1055143 w 1678675"/>
              <a:gd name="connsiteY10" fmla="*/ 1543050 h 2169994"/>
              <a:gd name="connsiteX11" fmla="*/ 928048 w 1678675"/>
              <a:gd name="connsiteY11" fmla="*/ 1637731 h 2169994"/>
              <a:gd name="connsiteX12" fmla="*/ 736980 w 1678675"/>
              <a:gd name="connsiteY12" fmla="*/ 1856096 h 2169994"/>
              <a:gd name="connsiteX13" fmla="*/ 532263 w 1678675"/>
              <a:gd name="connsiteY13" fmla="*/ 2019869 h 2169994"/>
              <a:gd name="connsiteX14" fmla="*/ 409433 w 1678675"/>
              <a:gd name="connsiteY14" fmla="*/ 2060812 h 2169994"/>
              <a:gd name="connsiteX15" fmla="*/ 204717 w 1678675"/>
              <a:gd name="connsiteY15" fmla="*/ 2115403 h 2169994"/>
              <a:gd name="connsiteX16" fmla="*/ 91412 w 1678675"/>
              <a:gd name="connsiteY16" fmla="*/ 2135377 h 2169994"/>
              <a:gd name="connsiteX17" fmla="*/ 0 w 1678675"/>
              <a:gd name="connsiteY17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555845 w 1678675"/>
              <a:gd name="connsiteY7" fmla="*/ 873457 h 2169994"/>
              <a:gd name="connsiteX8" fmla="*/ 1550443 w 1678675"/>
              <a:gd name="connsiteY8" fmla="*/ 966788 h 2169994"/>
              <a:gd name="connsiteX9" fmla="*/ 1340964 w 1678675"/>
              <a:gd name="connsiteY9" fmla="*/ 1163542 h 2169994"/>
              <a:gd name="connsiteX10" fmla="*/ 1177190 w 1678675"/>
              <a:gd name="connsiteY10" fmla="*/ 1408919 h 2169994"/>
              <a:gd name="connsiteX11" fmla="*/ 1055143 w 1678675"/>
              <a:gd name="connsiteY11" fmla="*/ 1543050 h 2169994"/>
              <a:gd name="connsiteX12" fmla="*/ 928048 w 1678675"/>
              <a:gd name="connsiteY12" fmla="*/ 1637731 h 2169994"/>
              <a:gd name="connsiteX13" fmla="*/ 736980 w 1678675"/>
              <a:gd name="connsiteY13" fmla="*/ 1856096 h 2169994"/>
              <a:gd name="connsiteX14" fmla="*/ 532263 w 1678675"/>
              <a:gd name="connsiteY14" fmla="*/ 2019869 h 2169994"/>
              <a:gd name="connsiteX15" fmla="*/ 409433 w 1678675"/>
              <a:gd name="connsiteY15" fmla="*/ 2060812 h 2169994"/>
              <a:gd name="connsiteX16" fmla="*/ 204717 w 1678675"/>
              <a:gd name="connsiteY16" fmla="*/ 2115403 h 2169994"/>
              <a:gd name="connsiteX17" fmla="*/ 91412 w 1678675"/>
              <a:gd name="connsiteY17" fmla="*/ 2135377 h 2169994"/>
              <a:gd name="connsiteX18" fmla="*/ 0 w 1678675"/>
              <a:gd name="connsiteY18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612995 w 1678675"/>
              <a:gd name="connsiteY7" fmla="*/ 873457 h 2169994"/>
              <a:gd name="connsiteX8" fmla="*/ 1550443 w 1678675"/>
              <a:gd name="connsiteY8" fmla="*/ 966788 h 2169994"/>
              <a:gd name="connsiteX9" fmla="*/ 1340964 w 1678675"/>
              <a:gd name="connsiteY9" fmla="*/ 1163542 h 2169994"/>
              <a:gd name="connsiteX10" fmla="*/ 1177190 w 1678675"/>
              <a:gd name="connsiteY10" fmla="*/ 1408919 h 2169994"/>
              <a:gd name="connsiteX11" fmla="*/ 1055143 w 1678675"/>
              <a:gd name="connsiteY11" fmla="*/ 1543050 h 2169994"/>
              <a:gd name="connsiteX12" fmla="*/ 928048 w 1678675"/>
              <a:gd name="connsiteY12" fmla="*/ 1637731 h 2169994"/>
              <a:gd name="connsiteX13" fmla="*/ 736980 w 1678675"/>
              <a:gd name="connsiteY13" fmla="*/ 1856096 h 2169994"/>
              <a:gd name="connsiteX14" fmla="*/ 532263 w 1678675"/>
              <a:gd name="connsiteY14" fmla="*/ 2019869 h 2169994"/>
              <a:gd name="connsiteX15" fmla="*/ 409433 w 1678675"/>
              <a:gd name="connsiteY15" fmla="*/ 2060812 h 2169994"/>
              <a:gd name="connsiteX16" fmla="*/ 204717 w 1678675"/>
              <a:gd name="connsiteY16" fmla="*/ 2115403 h 2169994"/>
              <a:gd name="connsiteX17" fmla="*/ 91412 w 1678675"/>
              <a:gd name="connsiteY17" fmla="*/ 2135377 h 2169994"/>
              <a:gd name="connsiteX18" fmla="*/ 0 w 1678675"/>
              <a:gd name="connsiteY18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78675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736980 w 1678675"/>
              <a:gd name="connsiteY14" fmla="*/ 1856096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87606 w 1678675"/>
              <a:gd name="connsiteY1" fmla="*/ 0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736980 w 1678675"/>
              <a:gd name="connsiteY14" fmla="*/ 1856096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736980 w 1678675"/>
              <a:gd name="connsiteY14" fmla="*/ 1856096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679830 w 1678675"/>
              <a:gd name="connsiteY14" fmla="*/ 1832283 h 2169994"/>
              <a:gd name="connsiteX15" fmla="*/ 532263 w 1678675"/>
              <a:gd name="connsiteY15" fmla="*/ 2019869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679830 w 1678675"/>
              <a:gd name="connsiteY14" fmla="*/ 1832283 h 2169994"/>
              <a:gd name="connsiteX15" fmla="*/ 498926 w 1678675"/>
              <a:gd name="connsiteY15" fmla="*/ 1986532 h 2169994"/>
              <a:gd name="connsiteX16" fmla="*/ 409433 w 1678675"/>
              <a:gd name="connsiteY16" fmla="*/ 20608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87606 w 1678675"/>
              <a:gd name="connsiteY0" fmla="*/ 0 h 2169994"/>
              <a:gd name="connsiteX1" fmla="*/ 1463794 w 1678675"/>
              <a:gd name="connsiteY1" fmla="*/ 14288 h 2169994"/>
              <a:gd name="connsiteX2" fmla="*/ 1542197 w 1678675"/>
              <a:gd name="connsiteY2" fmla="*/ 204716 h 2169994"/>
              <a:gd name="connsiteX3" fmla="*/ 1583141 w 1678675"/>
              <a:gd name="connsiteY3" fmla="*/ 286603 h 2169994"/>
              <a:gd name="connsiteX4" fmla="*/ 1610436 w 1678675"/>
              <a:gd name="connsiteY4" fmla="*/ 300251 h 2169994"/>
              <a:gd name="connsiteX5" fmla="*/ 1678675 w 1678675"/>
              <a:gd name="connsiteY5" fmla="*/ 395785 h 2169994"/>
              <a:gd name="connsiteX6" fmla="*/ 1664387 w 1678675"/>
              <a:gd name="connsiteY6" fmla="*/ 668740 h 2169994"/>
              <a:gd name="connsiteX7" fmla="*/ 1655218 w 1678675"/>
              <a:gd name="connsiteY7" fmla="*/ 785813 h 2169994"/>
              <a:gd name="connsiteX8" fmla="*/ 1612995 w 1678675"/>
              <a:gd name="connsiteY8" fmla="*/ 873457 h 2169994"/>
              <a:gd name="connsiteX9" fmla="*/ 1550443 w 1678675"/>
              <a:gd name="connsiteY9" fmla="*/ 966788 h 2169994"/>
              <a:gd name="connsiteX10" fmla="*/ 1340964 w 1678675"/>
              <a:gd name="connsiteY10" fmla="*/ 1163542 h 2169994"/>
              <a:gd name="connsiteX11" fmla="*/ 1177190 w 1678675"/>
              <a:gd name="connsiteY11" fmla="*/ 1408919 h 2169994"/>
              <a:gd name="connsiteX12" fmla="*/ 1055143 w 1678675"/>
              <a:gd name="connsiteY12" fmla="*/ 1543050 h 2169994"/>
              <a:gd name="connsiteX13" fmla="*/ 928048 w 1678675"/>
              <a:gd name="connsiteY13" fmla="*/ 1637731 h 2169994"/>
              <a:gd name="connsiteX14" fmla="*/ 679830 w 1678675"/>
              <a:gd name="connsiteY14" fmla="*/ 1832283 h 2169994"/>
              <a:gd name="connsiteX15" fmla="*/ 498926 w 1678675"/>
              <a:gd name="connsiteY15" fmla="*/ 1986532 h 2169994"/>
              <a:gd name="connsiteX16" fmla="*/ 371333 w 1678675"/>
              <a:gd name="connsiteY16" fmla="*/ 2022712 h 2169994"/>
              <a:gd name="connsiteX17" fmla="*/ 204717 w 1678675"/>
              <a:gd name="connsiteY17" fmla="*/ 2115403 h 2169994"/>
              <a:gd name="connsiteX18" fmla="*/ 91412 w 1678675"/>
              <a:gd name="connsiteY18" fmla="*/ 2135377 h 2169994"/>
              <a:gd name="connsiteX19" fmla="*/ 0 w 1678675"/>
              <a:gd name="connsiteY19" fmla="*/ 2169994 h 2169994"/>
              <a:gd name="connsiteX0" fmla="*/ 1490686 w 1681755"/>
              <a:gd name="connsiteY0" fmla="*/ 0 h 2169994"/>
              <a:gd name="connsiteX1" fmla="*/ 1466874 w 1681755"/>
              <a:gd name="connsiteY1" fmla="*/ 14288 h 2169994"/>
              <a:gd name="connsiteX2" fmla="*/ 1545277 w 1681755"/>
              <a:gd name="connsiteY2" fmla="*/ 204716 h 2169994"/>
              <a:gd name="connsiteX3" fmla="*/ 1586221 w 1681755"/>
              <a:gd name="connsiteY3" fmla="*/ 286603 h 2169994"/>
              <a:gd name="connsiteX4" fmla="*/ 1613516 w 1681755"/>
              <a:gd name="connsiteY4" fmla="*/ 300251 h 2169994"/>
              <a:gd name="connsiteX5" fmla="*/ 1681755 w 1681755"/>
              <a:gd name="connsiteY5" fmla="*/ 395785 h 2169994"/>
              <a:gd name="connsiteX6" fmla="*/ 1667467 w 1681755"/>
              <a:gd name="connsiteY6" fmla="*/ 668740 h 2169994"/>
              <a:gd name="connsiteX7" fmla="*/ 1658298 w 1681755"/>
              <a:gd name="connsiteY7" fmla="*/ 785813 h 2169994"/>
              <a:gd name="connsiteX8" fmla="*/ 1616075 w 1681755"/>
              <a:gd name="connsiteY8" fmla="*/ 873457 h 2169994"/>
              <a:gd name="connsiteX9" fmla="*/ 1553523 w 1681755"/>
              <a:gd name="connsiteY9" fmla="*/ 966788 h 2169994"/>
              <a:gd name="connsiteX10" fmla="*/ 1344044 w 1681755"/>
              <a:gd name="connsiteY10" fmla="*/ 1163542 h 2169994"/>
              <a:gd name="connsiteX11" fmla="*/ 1180270 w 1681755"/>
              <a:gd name="connsiteY11" fmla="*/ 1408919 h 2169994"/>
              <a:gd name="connsiteX12" fmla="*/ 1058223 w 1681755"/>
              <a:gd name="connsiteY12" fmla="*/ 1543050 h 2169994"/>
              <a:gd name="connsiteX13" fmla="*/ 931128 w 1681755"/>
              <a:gd name="connsiteY13" fmla="*/ 1637731 h 2169994"/>
              <a:gd name="connsiteX14" fmla="*/ 682910 w 1681755"/>
              <a:gd name="connsiteY14" fmla="*/ 1832283 h 2169994"/>
              <a:gd name="connsiteX15" fmla="*/ 502006 w 1681755"/>
              <a:gd name="connsiteY15" fmla="*/ 1986532 h 2169994"/>
              <a:gd name="connsiteX16" fmla="*/ 374413 w 1681755"/>
              <a:gd name="connsiteY16" fmla="*/ 2022712 h 2169994"/>
              <a:gd name="connsiteX17" fmla="*/ 207797 w 1681755"/>
              <a:gd name="connsiteY17" fmla="*/ 2115403 h 2169994"/>
              <a:gd name="connsiteX18" fmla="*/ 94492 w 1681755"/>
              <a:gd name="connsiteY18" fmla="*/ 2135377 h 2169994"/>
              <a:gd name="connsiteX19" fmla="*/ 0 w 1681755"/>
              <a:gd name="connsiteY19" fmla="*/ 2109788 h 2169994"/>
              <a:gd name="connsiteX20" fmla="*/ 3080 w 1681755"/>
              <a:gd name="connsiteY20" fmla="*/ 2169994 h 2169994"/>
              <a:gd name="connsiteX0" fmla="*/ 1490686 w 1681755"/>
              <a:gd name="connsiteY0" fmla="*/ 0 h 2169994"/>
              <a:gd name="connsiteX1" fmla="*/ 1466874 w 1681755"/>
              <a:gd name="connsiteY1" fmla="*/ 14288 h 2169994"/>
              <a:gd name="connsiteX2" fmla="*/ 1545277 w 1681755"/>
              <a:gd name="connsiteY2" fmla="*/ 204716 h 2169994"/>
              <a:gd name="connsiteX3" fmla="*/ 1586221 w 1681755"/>
              <a:gd name="connsiteY3" fmla="*/ 286603 h 2169994"/>
              <a:gd name="connsiteX4" fmla="*/ 1613516 w 1681755"/>
              <a:gd name="connsiteY4" fmla="*/ 300251 h 2169994"/>
              <a:gd name="connsiteX5" fmla="*/ 1681755 w 1681755"/>
              <a:gd name="connsiteY5" fmla="*/ 395785 h 2169994"/>
              <a:gd name="connsiteX6" fmla="*/ 1667467 w 1681755"/>
              <a:gd name="connsiteY6" fmla="*/ 668740 h 2169994"/>
              <a:gd name="connsiteX7" fmla="*/ 1658298 w 1681755"/>
              <a:gd name="connsiteY7" fmla="*/ 785813 h 2169994"/>
              <a:gd name="connsiteX8" fmla="*/ 1616075 w 1681755"/>
              <a:gd name="connsiteY8" fmla="*/ 873457 h 2169994"/>
              <a:gd name="connsiteX9" fmla="*/ 1553523 w 1681755"/>
              <a:gd name="connsiteY9" fmla="*/ 966788 h 2169994"/>
              <a:gd name="connsiteX10" fmla="*/ 1344044 w 1681755"/>
              <a:gd name="connsiteY10" fmla="*/ 1163542 h 2169994"/>
              <a:gd name="connsiteX11" fmla="*/ 1180270 w 1681755"/>
              <a:gd name="connsiteY11" fmla="*/ 1408919 h 2169994"/>
              <a:gd name="connsiteX12" fmla="*/ 1058223 w 1681755"/>
              <a:gd name="connsiteY12" fmla="*/ 1543050 h 2169994"/>
              <a:gd name="connsiteX13" fmla="*/ 931128 w 1681755"/>
              <a:gd name="connsiteY13" fmla="*/ 1637731 h 2169994"/>
              <a:gd name="connsiteX14" fmla="*/ 682910 w 1681755"/>
              <a:gd name="connsiteY14" fmla="*/ 1832283 h 2169994"/>
              <a:gd name="connsiteX15" fmla="*/ 502006 w 1681755"/>
              <a:gd name="connsiteY15" fmla="*/ 1986532 h 2169994"/>
              <a:gd name="connsiteX16" fmla="*/ 374413 w 1681755"/>
              <a:gd name="connsiteY16" fmla="*/ 2022712 h 2169994"/>
              <a:gd name="connsiteX17" fmla="*/ 207797 w 1681755"/>
              <a:gd name="connsiteY17" fmla="*/ 2115403 h 2169994"/>
              <a:gd name="connsiteX18" fmla="*/ 118305 w 1681755"/>
              <a:gd name="connsiteY18" fmla="*/ 2082989 h 2169994"/>
              <a:gd name="connsiteX19" fmla="*/ 0 w 1681755"/>
              <a:gd name="connsiteY19" fmla="*/ 2109788 h 2169994"/>
              <a:gd name="connsiteX20" fmla="*/ 3080 w 1681755"/>
              <a:gd name="connsiteY20" fmla="*/ 2169994 h 2169994"/>
              <a:gd name="connsiteX0" fmla="*/ 1490686 w 1681755"/>
              <a:gd name="connsiteY0" fmla="*/ 0 h 2169994"/>
              <a:gd name="connsiteX1" fmla="*/ 1466874 w 1681755"/>
              <a:gd name="connsiteY1" fmla="*/ 14288 h 2169994"/>
              <a:gd name="connsiteX2" fmla="*/ 1545277 w 1681755"/>
              <a:gd name="connsiteY2" fmla="*/ 204716 h 2169994"/>
              <a:gd name="connsiteX3" fmla="*/ 1586221 w 1681755"/>
              <a:gd name="connsiteY3" fmla="*/ 286603 h 2169994"/>
              <a:gd name="connsiteX4" fmla="*/ 1613516 w 1681755"/>
              <a:gd name="connsiteY4" fmla="*/ 300251 h 2169994"/>
              <a:gd name="connsiteX5" fmla="*/ 1681755 w 1681755"/>
              <a:gd name="connsiteY5" fmla="*/ 395785 h 2169994"/>
              <a:gd name="connsiteX6" fmla="*/ 1667467 w 1681755"/>
              <a:gd name="connsiteY6" fmla="*/ 668740 h 2169994"/>
              <a:gd name="connsiteX7" fmla="*/ 1658298 w 1681755"/>
              <a:gd name="connsiteY7" fmla="*/ 785813 h 2169994"/>
              <a:gd name="connsiteX8" fmla="*/ 1616075 w 1681755"/>
              <a:gd name="connsiteY8" fmla="*/ 873457 h 2169994"/>
              <a:gd name="connsiteX9" fmla="*/ 1553523 w 1681755"/>
              <a:gd name="connsiteY9" fmla="*/ 966788 h 2169994"/>
              <a:gd name="connsiteX10" fmla="*/ 1344044 w 1681755"/>
              <a:gd name="connsiteY10" fmla="*/ 1163542 h 2169994"/>
              <a:gd name="connsiteX11" fmla="*/ 1180270 w 1681755"/>
              <a:gd name="connsiteY11" fmla="*/ 1408919 h 2169994"/>
              <a:gd name="connsiteX12" fmla="*/ 1058223 w 1681755"/>
              <a:gd name="connsiteY12" fmla="*/ 1543050 h 2169994"/>
              <a:gd name="connsiteX13" fmla="*/ 931128 w 1681755"/>
              <a:gd name="connsiteY13" fmla="*/ 1637731 h 2169994"/>
              <a:gd name="connsiteX14" fmla="*/ 682910 w 1681755"/>
              <a:gd name="connsiteY14" fmla="*/ 1832283 h 2169994"/>
              <a:gd name="connsiteX15" fmla="*/ 502006 w 1681755"/>
              <a:gd name="connsiteY15" fmla="*/ 1986532 h 2169994"/>
              <a:gd name="connsiteX16" fmla="*/ 374413 w 1681755"/>
              <a:gd name="connsiteY16" fmla="*/ 2022712 h 2169994"/>
              <a:gd name="connsiteX17" fmla="*/ 217322 w 1681755"/>
              <a:gd name="connsiteY17" fmla="*/ 2072541 h 2169994"/>
              <a:gd name="connsiteX18" fmla="*/ 118305 w 1681755"/>
              <a:gd name="connsiteY18" fmla="*/ 2082989 h 2169994"/>
              <a:gd name="connsiteX19" fmla="*/ 0 w 1681755"/>
              <a:gd name="connsiteY19" fmla="*/ 2109788 h 2169994"/>
              <a:gd name="connsiteX20" fmla="*/ 3080 w 1681755"/>
              <a:gd name="connsiteY20" fmla="*/ 2169994 h 2169994"/>
              <a:gd name="connsiteX0" fmla="*/ 1501894 w 1692963"/>
              <a:gd name="connsiteY0" fmla="*/ 0 h 2127131"/>
              <a:gd name="connsiteX1" fmla="*/ 1478082 w 1692963"/>
              <a:gd name="connsiteY1" fmla="*/ 14288 h 2127131"/>
              <a:gd name="connsiteX2" fmla="*/ 1556485 w 1692963"/>
              <a:gd name="connsiteY2" fmla="*/ 204716 h 2127131"/>
              <a:gd name="connsiteX3" fmla="*/ 1597429 w 1692963"/>
              <a:gd name="connsiteY3" fmla="*/ 286603 h 2127131"/>
              <a:gd name="connsiteX4" fmla="*/ 1624724 w 1692963"/>
              <a:gd name="connsiteY4" fmla="*/ 300251 h 2127131"/>
              <a:gd name="connsiteX5" fmla="*/ 1692963 w 1692963"/>
              <a:gd name="connsiteY5" fmla="*/ 395785 h 2127131"/>
              <a:gd name="connsiteX6" fmla="*/ 1678675 w 1692963"/>
              <a:gd name="connsiteY6" fmla="*/ 668740 h 2127131"/>
              <a:gd name="connsiteX7" fmla="*/ 1669506 w 1692963"/>
              <a:gd name="connsiteY7" fmla="*/ 785813 h 2127131"/>
              <a:gd name="connsiteX8" fmla="*/ 1627283 w 1692963"/>
              <a:gd name="connsiteY8" fmla="*/ 873457 h 2127131"/>
              <a:gd name="connsiteX9" fmla="*/ 1564731 w 1692963"/>
              <a:gd name="connsiteY9" fmla="*/ 966788 h 2127131"/>
              <a:gd name="connsiteX10" fmla="*/ 1355252 w 1692963"/>
              <a:gd name="connsiteY10" fmla="*/ 1163542 h 2127131"/>
              <a:gd name="connsiteX11" fmla="*/ 1191478 w 1692963"/>
              <a:gd name="connsiteY11" fmla="*/ 1408919 h 2127131"/>
              <a:gd name="connsiteX12" fmla="*/ 1069431 w 1692963"/>
              <a:gd name="connsiteY12" fmla="*/ 1543050 h 2127131"/>
              <a:gd name="connsiteX13" fmla="*/ 942336 w 1692963"/>
              <a:gd name="connsiteY13" fmla="*/ 1637731 h 2127131"/>
              <a:gd name="connsiteX14" fmla="*/ 694118 w 1692963"/>
              <a:gd name="connsiteY14" fmla="*/ 1832283 h 2127131"/>
              <a:gd name="connsiteX15" fmla="*/ 513214 w 1692963"/>
              <a:gd name="connsiteY15" fmla="*/ 1986532 h 2127131"/>
              <a:gd name="connsiteX16" fmla="*/ 385621 w 1692963"/>
              <a:gd name="connsiteY16" fmla="*/ 2022712 h 2127131"/>
              <a:gd name="connsiteX17" fmla="*/ 228530 w 1692963"/>
              <a:gd name="connsiteY17" fmla="*/ 2072541 h 2127131"/>
              <a:gd name="connsiteX18" fmla="*/ 129513 w 1692963"/>
              <a:gd name="connsiteY18" fmla="*/ 2082989 h 2127131"/>
              <a:gd name="connsiteX19" fmla="*/ 11208 w 1692963"/>
              <a:gd name="connsiteY19" fmla="*/ 2109788 h 2127131"/>
              <a:gd name="connsiteX20" fmla="*/ 0 w 1692963"/>
              <a:gd name="connsiteY20" fmla="*/ 2127131 h 2127131"/>
              <a:gd name="connsiteX0" fmla="*/ 1501894 w 1707250"/>
              <a:gd name="connsiteY0" fmla="*/ 0 h 2127131"/>
              <a:gd name="connsiteX1" fmla="*/ 1478082 w 1707250"/>
              <a:gd name="connsiteY1" fmla="*/ 14288 h 2127131"/>
              <a:gd name="connsiteX2" fmla="*/ 1556485 w 1707250"/>
              <a:gd name="connsiteY2" fmla="*/ 204716 h 2127131"/>
              <a:gd name="connsiteX3" fmla="*/ 1597429 w 1707250"/>
              <a:gd name="connsiteY3" fmla="*/ 286603 h 2127131"/>
              <a:gd name="connsiteX4" fmla="*/ 1624724 w 1707250"/>
              <a:gd name="connsiteY4" fmla="*/ 300251 h 2127131"/>
              <a:gd name="connsiteX5" fmla="*/ 1692963 w 1707250"/>
              <a:gd name="connsiteY5" fmla="*/ 395785 h 2127131"/>
              <a:gd name="connsiteX6" fmla="*/ 1707250 w 1707250"/>
              <a:gd name="connsiteY6" fmla="*/ 668740 h 2127131"/>
              <a:gd name="connsiteX7" fmla="*/ 1669506 w 1707250"/>
              <a:gd name="connsiteY7" fmla="*/ 785813 h 2127131"/>
              <a:gd name="connsiteX8" fmla="*/ 1627283 w 1707250"/>
              <a:gd name="connsiteY8" fmla="*/ 873457 h 2127131"/>
              <a:gd name="connsiteX9" fmla="*/ 1564731 w 1707250"/>
              <a:gd name="connsiteY9" fmla="*/ 966788 h 2127131"/>
              <a:gd name="connsiteX10" fmla="*/ 1355252 w 1707250"/>
              <a:gd name="connsiteY10" fmla="*/ 1163542 h 2127131"/>
              <a:gd name="connsiteX11" fmla="*/ 1191478 w 1707250"/>
              <a:gd name="connsiteY11" fmla="*/ 1408919 h 2127131"/>
              <a:gd name="connsiteX12" fmla="*/ 1069431 w 1707250"/>
              <a:gd name="connsiteY12" fmla="*/ 1543050 h 2127131"/>
              <a:gd name="connsiteX13" fmla="*/ 942336 w 1707250"/>
              <a:gd name="connsiteY13" fmla="*/ 1637731 h 2127131"/>
              <a:gd name="connsiteX14" fmla="*/ 694118 w 1707250"/>
              <a:gd name="connsiteY14" fmla="*/ 1832283 h 2127131"/>
              <a:gd name="connsiteX15" fmla="*/ 513214 w 1707250"/>
              <a:gd name="connsiteY15" fmla="*/ 1986532 h 2127131"/>
              <a:gd name="connsiteX16" fmla="*/ 385621 w 1707250"/>
              <a:gd name="connsiteY16" fmla="*/ 2022712 h 2127131"/>
              <a:gd name="connsiteX17" fmla="*/ 228530 w 1707250"/>
              <a:gd name="connsiteY17" fmla="*/ 2072541 h 2127131"/>
              <a:gd name="connsiteX18" fmla="*/ 129513 w 1707250"/>
              <a:gd name="connsiteY18" fmla="*/ 2082989 h 2127131"/>
              <a:gd name="connsiteX19" fmla="*/ 11208 w 1707250"/>
              <a:gd name="connsiteY19" fmla="*/ 2109788 h 2127131"/>
              <a:gd name="connsiteX20" fmla="*/ 0 w 1707250"/>
              <a:gd name="connsiteY20" fmla="*/ 2127131 h 212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07250" h="2127131">
                <a:moveTo>
                  <a:pt x="1501894" y="0"/>
                </a:moveTo>
                <a:lnTo>
                  <a:pt x="1478082" y="14288"/>
                </a:lnTo>
                <a:cubicBezTo>
                  <a:pt x="1511619" y="165202"/>
                  <a:pt x="1536594" y="159330"/>
                  <a:pt x="1556485" y="204716"/>
                </a:cubicBezTo>
                <a:cubicBezTo>
                  <a:pt x="1576376" y="250102"/>
                  <a:pt x="1570971" y="260145"/>
                  <a:pt x="1597429" y="286603"/>
                </a:cubicBezTo>
                <a:cubicBezTo>
                  <a:pt x="1604622" y="293796"/>
                  <a:pt x="1615626" y="295702"/>
                  <a:pt x="1624724" y="300251"/>
                </a:cubicBezTo>
                <a:lnTo>
                  <a:pt x="1692963" y="395785"/>
                </a:lnTo>
                <a:lnTo>
                  <a:pt x="1707250" y="668740"/>
                </a:lnTo>
                <a:cubicBezTo>
                  <a:pt x="1700959" y="732951"/>
                  <a:pt x="1680453" y="751694"/>
                  <a:pt x="1669506" y="785813"/>
                </a:cubicBezTo>
                <a:cubicBezTo>
                  <a:pt x="1658559" y="819933"/>
                  <a:pt x="1644745" y="843295"/>
                  <a:pt x="1627283" y="873457"/>
                </a:cubicBezTo>
                <a:cubicBezTo>
                  <a:pt x="1609821" y="903619"/>
                  <a:pt x="1600545" y="918440"/>
                  <a:pt x="1564731" y="966788"/>
                </a:cubicBezTo>
                <a:cubicBezTo>
                  <a:pt x="1528917" y="1015136"/>
                  <a:pt x="1408730" y="1088266"/>
                  <a:pt x="1355252" y="1163542"/>
                </a:cubicBezTo>
                <a:lnTo>
                  <a:pt x="1191478" y="1408919"/>
                </a:lnTo>
                <a:cubicBezTo>
                  <a:pt x="1147621" y="1447279"/>
                  <a:pt x="1113288" y="1504690"/>
                  <a:pt x="1069431" y="1543050"/>
                </a:cubicBezTo>
                <a:lnTo>
                  <a:pt x="942336" y="1637731"/>
                </a:lnTo>
                <a:lnTo>
                  <a:pt x="694118" y="1832283"/>
                </a:lnTo>
                <a:lnTo>
                  <a:pt x="513214" y="1986532"/>
                </a:lnTo>
                <a:lnTo>
                  <a:pt x="385621" y="2022712"/>
                </a:lnTo>
                <a:lnTo>
                  <a:pt x="228530" y="2072541"/>
                </a:lnTo>
                <a:lnTo>
                  <a:pt x="129513" y="2082989"/>
                </a:lnTo>
                <a:cubicBezTo>
                  <a:pt x="104366" y="2091922"/>
                  <a:pt x="36355" y="2100855"/>
                  <a:pt x="11208" y="2109788"/>
                </a:cubicBezTo>
                <a:lnTo>
                  <a:pt x="0" y="2127131"/>
                </a:lnTo>
              </a:path>
            </a:pathLst>
          </a:cu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58" name="テキスト ボックス 35"/>
          <p:cNvSpPr txBox="1">
            <a:spLocks noChangeArrowheads="1"/>
          </p:cNvSpPr>
          <p:nvPr/>
        </p:nvSpPr>
        <p:spPr bwMode="auto">
          <a:xfrm>
            <a:off x="1224738" y="3074081"/>
            <a:ext cx="126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15" tIns="34208" rIns="68415" bIns="34208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津波防御ライン</a:t>
            </a:r>
            <a:r>
              <a:rPr lang="en-US" altLang="ja-JP" sz="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</a:t>
            </a:r>
            <a:r>
              <a:rPr lang="ja-JP" altLang="en-US" sz="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青点線</a:t>
            </a:r>
            <a:r>
              <a:rPr lang="en-US" altLang="ja-JP" sz="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防潮堤＋水門</a:t>
            </a:r>
            <a:r>
              <a:rPr lang="en-US" altLang="ja-JP" sz="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endParaRPr lang="ja-JP" altLang="en-US" sz="70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2327861" y="3214688"/>
            <a:ext cx="1120321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2099375" y="3214688"/>
            <a:ext cx="227258" cy="1731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 bwMode="white">
          <a:xfrm>
            <a:off x="7700982" y="2773590"/>
            <a:ext cx="272710" cy="300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2121" y="1885724"/>
            <a:ext cx="1431149" cy="530749"/>
          </a:xfrm>
          <a:prstGeom prst="rect">
            <a:avLst/>
          </a:prstGeom>
          <a:noFill/>
        </p:spPr>
        <p:txBody>
          <a:bodyPr wrap="none" lIns="68415" tIns="34208" rIns="68415" bIns="34208">
            <a:spAutoFit/>
          </a:bodyPr>
          <a:lstStyle/>
          <a:p>
            <a:pPr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浸水面積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545"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11,000ha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991018" y="1885724"/>
            <a:ext cx="1310923" cy="530749"/>
          </a:xfrm>
          <a:prstGeom prst="rect">
            <a:avLst/>
          </a:prstGeom>
          <a:noFill/>
        </p:spPr>
        <p:txBody>
          <a:bodyPr wrap="none" lIns="68415" tIns="34208" rIns="68415" bIns="34208">
            <a:spAutoFit/>
          </a:bodyPr>
          <a:lstStyle/>
          <a:p>
            <a:pPr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浸水面積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indent="199545">
              <a:defRPr/>
            </a:pP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5,400ha</a:t>
            </a:r>
            <a:endParaRPr lang="ja-JP" altLang="en-US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932117" y="3238500"/>
            <a:ext cx="421349" cy="1070429"/>
          </a:xfrm>
          <a:prstGeom prst="rightArrow">
            <a:avLst>
              <a:gd name="adj1" fmla="val 50000"/>
              <a:gd name="adj2" fmla="val 74489"/>
            </a:avLst>
          </a:prstGeom>
          <a:solidFill>
            <a:schemeClr val="tx2">
              <a:lumMod val="40000"/>
              <a:lumOff val="60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65" name="テキスト ボックス 1"/>
          <p:cNvSpPr txBox="1">
            <a:spLocks noChangeArrowheads="1"/>
          </p:cNvSpPr>
          <p:nvPr/>
        </p:nvSpPr>
        <p:spPr bwMode="auto">
          <a:xfrm>
            <a:off x="405380" y="1121339"/>
            <a:ext cx="1638577" cy="346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415" tIns="34208" rIns="68415" bIns="34208" anchor="ctr">
            <a:spAutoFit/>
          </a:bodyPr>
          <a:lstStyle/>
          <a:p>
            <a:r>
              <a:rPr lang="ja-JP" altLang="en-US" sz="900">
                <a:latin typeface="ＭＳ 明朝" pitchFamily="17" charset="-128"/>
                <a:ea typeface="ＭＳ 明朝" pitchFamily="17" charset="-128"/>
              </a:rPr>
              <a:t>・全ての防潮堤の沈下を考慮</a:t>
            </a:r>
            <a:endParaRPr lang="en-US" altLang="ja-JP" sz="90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900">
                <a:latin typeface="ＭＳ 明朝" pitchFamily="17" charset="-128"/>
                <a:ea typeface="ＭＳ 明朝" pitchFamily="17" charset="-128"/>
              </a:rPr>
              <a:t>・水門・鉄扉は開放</a:t>
            </a:r>
          </a:p>
        </p:txBody>
      </p:sp>
      <p:sp>
        <p:nvSpPr>
          <p:cNvPr id="2066" name="テキスト ボックス 28"/>
          <p:cNvSpPr txBox="1">
            <a:spLocks noChangeArrowheads="1"/>
          </p:cNvSpPr>
          <p:nvPr/>
        </p:nvSpPr>
        <p:spPr bwMode="auto">
          <a:xfrm>
            <a:off x="5621262" y="1121339"/>
            <a:ext cx="1869409" cy="346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415" tIns="34208" rIns="68415" bIns="34208" anchor="ctr">
            <a:spAutoFit/>
          </a:bodyPr>
          <a:lstStyle/>
          <a:p>
            <a:r>
              <a:rPr lang="ja-JP" altLang="en-US" sz="900">
                <a:latin typeface="ＭＳ 明朝" pitchFamily="17" charset="-128"/>
                <a:ea typeface="ＭＳ 明朝" pitchFamily="17" charset="-128"/>
              </a:rPr>
              <a:t>・対策区間の防潮堤の沈下はなし</a:t>
            </a:r>
            <a:endParaRPr lang="en-US" altLang="ja-JP" sz="90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900">
                <a:latin typeface="ＭＳ 明朝" pitchFamily="17" charset="-128"/>
                <a:ea typeface="ＭＳ 明朝" pitchFamily="17" charset="-128"/>
              </a:rPr>
              <a:t>・水門・鉄扉は閉鎖</a:t>
            </a:r>
          </a:p>
        </p:txBody>
      </p:sp>
    </p:spTree>
    <p:extLst>
      <p:ext uri="{BB962C8B-B14F-4D97-AF65-F5344CB8AC3E}">
        <p14:creationId xmlns:p14="http://schemas.microsoft.com/office/powerpoint/2010/main" val="34983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35"/>
          <p:cNvSpPr txBox="1">
            <a:spLocks noChangeArrowheads="1"/>
          </p:cNvSpPr>
          <p:nvPr/>
        </p:nvSpPr>
        <p:spPr bwMode="auto">
          <a:xfrm>
            <a:off x="1" y="714790"/>
            <a:ext cx="1208558" cy="30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870" tIns="26935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○人的被害</a:t>
            </a:r>
          </a:p>
        </p:txBody>
      </p:sp>
      <p:grpSp>
        <p:nvGrpSpPr>
          <p:cNvPr id="3075" name="グループ化 27"/>
          <p:cNvGrpSpPr>
            <a:grpSpLocks/>
          </p:cNvGrpSpPr>
          <p:nvPr/>
        </p:nvGrpSpPr>
        <p:grpSpPr bwMode="auto">
          <a:xfrm>
            <a:off x="137425" y="991786"/>
            <a:ext cx="9728506" cy="5693910"/>
            <a:chOff x="177824" y="1828289"/>
            <a:chExt cx="12572581" cy="7970727"/>
          </a:xfrm>
        </p:grpSpPr>
        <p:graphicFrame>
          <p:nvGraphicFramePr>
            <p:cNvPr id="3078" name="グラフ 34"/>
            <p:cNvGraphicFramePr>
              <a:graphicFrameLocks/>
            </p:cNvGraphicFramePr>
            <p:nvPr/>
          </p:nvGraphicFramePr>
          <p:xfrm>
            <a:off x="950000" y="2109200"/>
            <a:ext cx="10901600" cy="648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4" imgW="10900593" imgH="6480610" progId="Excel.Chart.8">
                    <p:embed/>
                  </p:oleObj>
                </mc:Choice>
                <mc:Fallback>
                  <p:oleObj r:id="rId4" imgW="10900593" imgH="648061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000" y="2109200"/>
                          <a:ext cx="10901600" cy="648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角丸四角形吹き出し 4"/>
            <p:cNvSpPr/>
            <p:nvPr/>
          </p:nvSpPr>
          <p:spPr>
            <a:xfrm>
              <a:off x="7410487" y="7516333"/>
              <a:ext cx="2067778" cy="572019"/>
            </a:xfrm>
            <a:prstGeom prst="wedgeRoundRectCallout">
              <a:avLst>
                <a:gd name="adj1" fmla="val -82172"/>
                <a:gd name="adj2" fmla="val -174083"/>
                <a:gd name="adj3" fmla="val 16667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0" lang="ja-JP" altLang="en-US" sz="1800" kern="100" dirty="0">
                  <a:solidFill>
                    <a:srgbClr val="000000"/>
                  </a:solidFill>
                  <a:latin typeface="Century"/>
                  <a:ea typeface="Meiryo UI"/>
                  <a:cs typeface="Times New Roman"/>
                </a:rPr>
                <a:t>今回算出結果</a:t>
              </a:r>
              <a:endParaRPr kumimoji="0" lang="ja-JP" altLang="en-US" sz="1800" kern="100" dirty="0">
                <a:solidFill>
                  <a:sysClr val="window" lastClr="FFFFFF"/>
                </a:solidFill>
                <a:latin typeface="Century"/>
                <a:ea typeface="ＭＳ 明朝"/>
                <a:cs typeface="Times New Roman"/>
              </a:endParaRPr>
            </a:p>
          </p:txBody>
        </p:sp>
        <p:grpSp>
          <p:nvGrpSpPr>
            <p:cNvPr id="3080" name="グループ化 4"/>
            <p:cNvGrpSpPr>
              <a:grpSpLocks/>
            </p:cNvGrpSpPr>
            <p:nvPr/>
          </p:nvGrpSpPr>
          <p:grpSpPr bwMode="auto">
            <a:xfrm>
              <a:off x="177824" y="2352678"/>
              <a:ext cx="914833" cy="4968410"/>
              <a:chOff x="6099882" y="1344361"/>
              <a:chExt cx="640091" cy="2060581"/>
            </a:xfrm>
          </p:grpSpPr>
          <p:sp>
            <p:nvSpPr>
              <p:cNvPr id="7" name="下矢印 6"/>
              <p:cNvSpPr/>
              <p:nvPr/>
            </p:nvSpPr>
            <p:spPr>
              <a:xfrm>
                <a:off x="6117796" y="1344361"/>
                <a:ext cx="604262" cy="2060581"/>
              </a:xfrm>
              <a:prstGeom prst="downArrow">
                <a:avLst>
                  <a:gd name="adj1" fmla="val 68066"/>
                  <a:gd name="adj2" fmla="val 50000"/>
                </a:avLst>
              </a:prstGeom>
              <a:gradFill flip="none" rotWithShape="1">
                <a:gsLst>
                  <a:gs pos="0">
                    <a:sysClr val="window" lastClr="FFFFFF">
                      <a:lumMod val="95000"/>
                    </a:sys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9050" cap="flat" cmpd="sng" algn="ctr">
                <a:solidFill>
                  <a:srgbClr val="FF9900"/>
                </a:solidFill>
                <a:prstDash val="solid"/>
              </a:ln>
              <a:effectLst/>
            </p:spPr>
            <p:txBody>
              <a:bodyPr vert="eaVert" anchor="ctr"/>
              <a:lstStyle/>
              <a:p>
                <a:pPr algn="ctr">
                  <a:defRPr/>
                </a:pPr>
                <a:r>
                  <a:rPr kumimoji="0" lang="en-US" sz="700" kern="100">
                    <a:solidFill>
                      <a:srgbClr val="000000"/>
                    </a:solidFill>
                    <a:latin typeface="HG丸ｺﾞｼｯｸM-PRO"/>
                    <a:ea typeface="ＭＳ 明朝"/>
                    <a:cs typeface="Times New Roman"/>
                  </a:rPr>
                  <a:t> </a:t>
                </a:r>
                <a:endParaRPr kumimoji="0" lang="ja-JP" altLang="en-US" sz="800" kern="100">
                  <a:solidFill>
                    <a:sysClr val="window" lastClr="FFFFFF"/>
                  </a:solidFill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8" name="テキスト ボックス 19"/>
              <p:cNvSpPr txBox="1"/>
              <p:nvPr/>
            </p:nvSpPr>
            <p:spPr>
              <a:xfrm>
                <a:off x="6099882" y="1475369"/>
                <a:ext cx="640091" cy="179856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vert="eaVert" anchor="ctr">
                <a:spAutoFit/>
              </a:bodyPr>
              <a:lstStyle/>
              <a:p>
                <a:pPr algn="ctr">
                  <a:defRPr/>
                </a:pPr>
                <a:r>
                  <a:rPr kumimoji="0" lang="ja-JP" altLang="en-US" kern="100" dirty="0">
                    <a:solidFill>
                      <a:srgbClr val="000000"/>
                    </a:solidFill>
                    <a:latin typeface="Century"/>
                    <a:ea typeface="HG丸ｺﾞｼｯｸM-PRO"/>
                    <a:cs typeface="Times New Roman"/>
                  </a:rPr>
                  <a:t>ソフト対策による減災効果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/>
                  <a:ea typeface="ＭＳ 明朝"/>
                  <a:cs typeface="Times New Roman"/>
                </a:endParaRPr>
              </a:p>
              <a:p>
                <a:pPr algn="ctr">
                  <a:defRPr/>
                </a:pPr>
                <a:r>
                  <a:rPr kumimoji="0" lang="ja-JP" altLang="en-US" kern="100" dirty="0">
                    <a:solidFill>
                      <a:srgbClr val="000000"/>
                    </a:solidFill>
                    <a:latin typeface="Century"/>
                    <a:ea typeface="HG丸ｺﾞｼｯｸM-PRO"/>
                    <a:cs typeface="Times New Roman"/>
                  </a:rPr>
                  <a:t>（府民との協働）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3081" name="テキスト ボックス 1"/>
            <p:cNvSpPr txBox="1">
              <a:spLocks noChangeArrowheads="1"/>
            </p:cNvSpPr>
            <p:nvPr/>
          </p:nvSpPr>
          <p:spPr bwMode="auto">
            <a:xfrm>
              <a:off x="2296344" y="8506475"/>
              <a:ext cx="1784089" cy="129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迅速避難</a:t>
              </a:r>
              <a:endParaRPr lang="en-US" altLang="ja-JP" sz="1800">
                <a:latin typeface="HG丸ｺﾞｼｯｸM-PRO" pitchFamily="50" charset="-128"/>
                <a:ea typeface="HG丸ｺﾞｼｯｸM-PRO" pitchFamily="50" charset="-128"/>
                <a:cs typeface="ＭＳ Ｐゴシック" charset="-128"/>
              </a:endParaRPr>
            </a:p>
            <a:p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があれば</a:t>
              </a:r>
            </a:p>
            <a:p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約</a:t>
              </a:r>
              <a:r>
                <a:rPr lang="en-US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8,800</a:t>
              </a:r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人</a:t>
              </a:r>
            </a:p>
          </p:txBody>
        </p:sp>
        <p:sp>
          <p:nvSpPr>
            <p:cNvPr id="3082" name="テキスト ボックス 1"/>
            <p:cNvSpPr txBox="1">
              <a:spLocks noChangeArrowheads="1"/>
            </p:cNvSpPr>
            <p:nvPr/>
          </p:nvSpPr>
          <p:spPr bwMode="auto">
            <a:xfrm>
              <a:off x="10404000" y="8515690"/>
              <a:ext cx="1730227" cy="90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迅速避難で</a:t>
              </a:r>
              <a:endParaRPr lang="en-US" altLang="ja-JP" sz="1800">
                <a:latin typeface="HG丸ｺﾞｼｯｸM-PRO" pitchFamily="50" charset="-128"/>
                <a:ea typeface="HG丸ｺﾞｼｯｸM-PRO" pitchFamily="50" charset="-128"/>
                <a:cs typeface="ＭＳ Ｐゴシック" charset="-128"/>
              </a:endParaRPr>
            </a:p>
            <a:p>
              <a:r>
                <a:rPr lang="en-US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0</a:t>
              </a:r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人へ</a:t>
              </a:r>
            </a:p>
          </p:txBody>
        </p:sp>
        <p:sp>
          <p:nvSpPr>
            <p:cNvPr id="3083" name="テキスト ボックス 1"/>
            <p:cNvSpPr txBox="1">
              <a:spLocks noChangeArrowheads="1"/>
            </p:cNvSpPr>
            <p:nvPr/>
          </p:nvSpPr>
          <p:spPr bwMode="auto">
            <a:xfrm>
              <a:off x="5580000" y="8506475"/>
              <a:ext cx="1653577" cy="129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迅速避難</a:t>
              </a:r>
            </a:p>
            <a:p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を目指し</a:t>
              </a:r>
            </a:p>
            <a:p>
              <a:r>
                <a:rPr lang="en-US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0</a:t>
              </a:r>
              <a:r>
                <a:rPr lang="ja-JP" altLang="ja-JP" sz="1800">
                  <a:latin typeface="HG丸ｺﾞｼｯｸM-PRO" pitchFamily="50" charset="-128"/>
                  <a:ea typeface="HG丸ｺﾞｼｯｸM-PRO" pitchFamily="50" charset="-128"/>
                  <a:cs typeface="ＭＳ Ｐゴシック" charset="-128"/>
                </a:rPr>
                <a:t>人へ努力</a:t>
              </a:r>
            </a:p>
          </p:txBody>
        </p:sp>
        <p:grpSp>
          <p:nvGrpSpPr>
            <p:cNvPr id="3084" name="グループ化 46"/>
            <p:cNvGrpSpPr>
              <a:grpSpLocks/>
            </p:cNvGrpSpPr>
            <p:nvPr/>
          </p:nvGrpSpPr>
          <p:grpSpPr bwMode="auto">
            <a:xfrm>
              <a:off x="6906045" y="2424109"/>
              <a:ext cx="4751523" cy="576209"/>
              <a:chOff x="-1139677" y="116343"/>
              <a:chExt cx="4748497" cy="576477"/>
            </a:xfrm>
          </p:grpSpPr>
          <p:sp>
            <p:nvSpPr>
              <p:cNvPr id="13" name="ホームベース 12"/>
              <p:cNvSpPr/>
              <p:nvPr/>
            </p:nvSpPr>
            <p:spPr>
              <a:xfrm>
                <a:off x="-1139677" y="116343"/>
                <a:ext cx="4748497" cy="576477"/>
              </a:xfrm>
              <a:prstGeom prst="homePlate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lIns="72000" rIns="72000" anchor="ctr"/>
              <a:lstStyle/>
              <a:p>
                <a:pPr algn="ctr">
                  <a:defRPr/>
                </a:pPr>
                <a:r>
                  <a:rPr kumimoji="0" lang="en-US" sz="2100" kern="100">
                    <a:solidFill>
                      <a:sysClr val="window" lastClr="FFFFFF"/>
                    </a:solidFill>
                    <a:latin typeface="Meiryo UI"/>
                    <a:ea typeface="ＭＳ 明朝"/>
                    <a:cs typeface="Times New Roman"/>
                  </a:rPr>
                  <a:t> </a:t>
                </a:r>
                <a:endParaRPr kumimoji="0" lang="ja-JP" altLang="en-US" sz="1500" kern="100">
                  <a:solidFill>
                    <a:sysClr val="window" lastClr="FFFFFF"/>
                  </a:solidFill>
                  <a:latin typeface="Century"/>
                  <a:ea typeface="ＭＳ 明朝"/>
                  <a:cs typeface="Times New Roman"/>
                </a:endParaRPr>
              </a:p>
            </p:txBody>
          </p:sp>
          <p:sp>
            <p:nvSpPr>
              <p:cNvPr id="14" name="テキスト ボックス 10"/>
              <p:cNvSpPr txBox="1"/>
              <p:nvPr/>
            </p:nvSpPr>
            <p:spPr>
              <a:xfrm>
                <a:off x="-1094485" y="145953"/>
                <a:ext cx="4415374" cy="5172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lIns="72000" tIns="0" rIns="72000" bIns="0" anchor="ctr">
                <a:spAutoFit/>
              </a:bodyPr>
              <a:lstStyle/>
              <a:p>
                <a:pPr algn="ctr">
                  <a:defRPr/>
                </a:pPr>
                <a:r>
                  <a:rPr kumimoji="0" lang="ja-JP" altLang="en-US" sz="2400" kern="100" dirty="0">
                    <a:solidFill>
                      <a:srgbClr val="FFFFFF"/>
                    </a:solidFill>
                    <a:latin typeface="Century"/>
                    <a:ea typeface="Meiryo UI"/>
                    <a:cs typeface="Times New Roman"/>
                  </a:rPr>
                  <a:t>ハード対策による減災効果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5" name="下矢印 14"/>
            <p:cNvSpPr/>
            <p:nvPr/>
          </p:nvSpPr>
          <p:spPr>
            <a:xfrm>
              <a:off x="2872093" y="2893965"/>
              <a:ext cx="576278" cy="4139812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6112272" y="6565509"/>
              <a:ext cx="576279" cy="755579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下矢印 16"/>
            <p:cNvSpPr/>
            <p:nvPr/>
          </p:nvSpPr>
          <p:spPr>
            <a:xfrm>
              <a:off x="10962224" y="7113144"/>
              <a:ext cx="576278" cy="215880"/>
            </a:xfrm>
            <a:prstGeom prst="downArrow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下矢印 17"/>
            <p:cNvSpPr/>
            <p:nvPr/>
          </p:nvSpPr>
          <p:spPr>
            <a:xfrm rot="17567635">
              <a:off x="7119604" y="1483252"/>
              <a:ext cx="576209" cy="575961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9" name="テキスト ボックス 1"/>
            <p:cNvSpPr txBox="1">
              <a:spLocks noChangeArrowheads="1"/>
            </p:cNvSpPr>
            <p:nvPr/>
          </p:nvSpPr>
          <p:spPr bwMode="auto">
            <a:xfrm>
              <a:off x="2830808" y="2330682"/>
              <a:ext cx="2230318" cy="5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anchor="ctr">
              <a:spAutoFit/>
            </a:bodyPr>
            <a:lstStyle/>
            <a:p>
              <a:pPr algn="ctr"/>
              <a:r>
                <a:rPr lang="ja-JP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約</a:t>
              </a:r>
              <a:r>
                <a:rPr lang="en-US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134,000</a:t>
              </a:r>
              <a:r>
                <a:rPr lang="ja-JP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人</a:t>
              </a:r>
              <a:endParaRPr lang="ja-JP" altLang="ja-JP" sz="330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090" name="テキスト ボックス 1"/>
            <p:cNvSpPr txBox="1">
              <a:spLocks noChangeArrowheads="1"/>
            </p:cNvSpPr>
            <p:nvPr/>
          </p:nvSpPr>
          <p:spPr bwMode="auto">
            <a:xfrm>
              <a:off x="6080443" y="5933422"/>
              <a:ext cx="2014868" cy="5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anchor="ctr">
              <a:spAutoFit/>
            </a:bodyPr>
            <a:lstStyle/>
            <a:p>
              <a:pPr algn="ctr"/>
              <a:r>
                <a:rPr lang="ja-JP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約</a:t>
              </a:r>
              <a:r>
                <a:rPr lang="en-US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24,000</a:t>
              </a:r>
              <a:r>
                <a:rPr lang="ja-JP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人</a:t>
              </a:r>
              <a:endParaRPr lang="ja-JP" altLang="ja-JP" sz="330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091" name="テキスト ボックス 1"/>
            <p:cNvSpPr txBox="1">
              <a:spLocks noChangeArrowheads="1"/>
            </p:cNvSpPr>
            <p:nvPr/>
          </p:nvSpPr>
          <p:spPr bwMode="auto">
            <a:xfrm>
              <a:off x="10950985" y="6509487"/>
              <a:ext cx="1799420" cy="581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anchor="ctr">
              <a:spAutoFit/>
            </a:bodyPr>
            <a:lstStyle/>
            <a:p>
              <a:pPr algn="ctr"/>
              <a:r>
                <a:rPr lang="ja-JP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約</a:t>
              </a:r>
              <a:r>
                <a:rPr lang="en-US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7,400</a:t>
              </a:r>
              <a:r>
                <a:rPr lang="ja-JP" altLang="ja-JP" sz="210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人</a:t>
              </a:r>
              <a:endParaRPr lang="ja-JP" altLang="ja-JP" sz="330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2" name="テキスト ボックス 4"/>
            <p:cNvSpPr txBox="1"/>
            <p:nvPr/>
          </p:nvSpPr>
          <p:spPr>
            <a:xfrm>
              <a:off x="2786535" y="1828289"/>
              <a:ext cx="2028541" cy="51701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just">
                <a:defRPr/>
              </a:pPr>
              <a:r>
                <a:rPr lang="ja-JP" altLang="en-US" sz="1800" kern="100" dirty="0">
                  <a:ea typeface="Meiryo UI"/>
                  <a:cs typeface="Times New Roman"/>
                </a:rPr>
                <a:t>死者数（人）</a:t>
              </a:r>
              <a:endParaRPr lang="ja-JP" altLang="en-US" sz="1800" kern="100" dirty="0">
                <a:ea typeface="ＭＳ 明朝"/>
                <a:cs typeface="Times New Roman"/>
              </a:endParaRPr>
            </a:p>
          </p:txBody>
        </p:sp>
      </p:grpSp>
      <p:sp>
        <p:nvSpPr>
          <p:cNvPr id="3076" name="テキスト ボックス 14"/>
          <p:cNvSpPr txBox="1">
            <a:spLocks noChangeArrowheads="1"/>
          </p:cNvSpPr>
          <p:nvPr/>
        </p:nvSpPr>
        <p:spPr bwMode="auto">
          <a:xfrm>
            <a:off x="1" y="0"/>
            <a:ext cx="4379712" cy="4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15" tIns="34208" rIns="68415" bIns="342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南海トラフ地震対策について②</a:t>
            </a:r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-619125" y="452438"/>
            <a:ext cx="11144250" cy="907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0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4"/>
          <p:cNvSpPr txBox="1">
            <a:spLocks noChangeArrowheads="1"/>
          </p:cNvSpPr>
          <p:nvPr/>
        </p:nvSpPr>
        <p:spPr bwMode="auto">
          <a:xfrm>
            <a:off x="1" y="0"/>
            <a:ext cx="4379712" cy="4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15" tIns="34208" rIns="68415" bIns="3420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7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南海トラフ地震対策について③</a:t>
            </a: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-619125" y="452438"/>
            <a:ext cx="11144250" cy="907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0" name="グラフ 58"/>
          <p:cNvGraphicFramePr>
            <a:graphicFrameLocks/>
          </p:cNvGraphicFramePr>
          <p:nvPr/>
        </p:nvGraphicFramePr>
        <p:xfrm>
          <a:off x="456973" y="1155474"/>
          <a:ext cx="8992054" cy="462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11619983" imgH="6474513" progId="Excel.Chart.8">
                  <p:embed/>
                </p:oleObj>
              </mc:Choice>
              <mc:Fallback>
                <p:oleObj r:id="rId4" imgW="11619983" imgH="647451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973" y="1155474"/>
                        <a:ext cx="8992054" cy="46241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テキスト ボックス 1"/>
          <p:cNvSpPr txBox="1">
            <a:spLocks noChangeArrowheads="1"/>
          </p:cNvSpPr>
          <p:nvPr/>
        </p:nvSpPr>
        <p:spPr bwMode="auto">
          <a:xfrm>
            <a:off x="1275103" y="1885724"/>
            <a:ext cx="1402628" cy="3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4208" rIns="0" bIns="34208">
            <a:spAutoFit/>
          </a:bodyPr>
          <a:lstStyle/>
          <a:p>
            <a:r>
              <a:rPr lang="ja-JP" altLang="en-US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28.8</a:t>
            </a:r>
            <a:r>
              <a:rPr lang="ja-JP" altLang="ja-JP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兆円</a:t>
            </a:r>
          </a:p>
        </p:txBody>
      </p:sp>
      <p:sp>
        <p:nvSpPr>
          <p:cNvPr id="4102" name="テキスト ボックス 1"/>
          <p:cNvSpPr txBox="1">
            <a:spLocks noChangeArrowheads="1"/>
          </p:cNvSpPr>
          <p:nvPr/>
        </p:nvSpPr>
        <p:spPr bwMode="auto">
          <a:xfrm>
            <a:off x="8184981" y="3274786"/>
            <a:ext cx="1402628" cy="3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4208" rIns="0" bIns="34208">
            <a:spAutoFit/>
          </a:bodyPr>
          <a:lstStyle/>
          <a:p>
            <a:r>
              <a:rPr lang="ja-JP" altLang="en-US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12.5</a:t>
            </a:r>
            <a:r>
              <a:rPr lang="ja-JP" altLang="ja-JP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兆円</a:t>
            </a:r>
          </a:p>
        </p:txBody>
      </p:sp>
      <p:sp>
        <p:nvSpPr>
          <p:cNvPr id="4103" name="テキスト ボックス 1"/>
          <p:cNvSpPr txBox="1">
            <a:spLocks noChangeArrowheads="1"/>
          </p:cNvSpPr>
          <p:nvPr/>
        </p:nvSpPr>
        <p:spPr bwMode="auto">
          <a:xfrm>
            <a:off x="4172952" y="3120571"/>
            <a:ext cx="1402628" cy="3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4208" rIns="0" bIns="34208">
            <a:spAutoFit/>
          </a:bodyPr>
          <a:lstStyle/>
          <a:p>
            <a:r>
              <a:rPr lang="ja-JP" altLang="en-US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15.9</a:t>
            </a:r>
            <a:r>
              <a:rPr lang="ja-JP" altLang="ja-JP" sz="21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兆円</a:t>
            </a:r>
          </a:p>
        </p:txBody>
      </p:sp>
      <p:sp>
        <p:nvSpPr>
          <p:cNvPr id="4104" name="テキスト ボックス 35"/>
          <p:cNvSpPr txBox="1">
            <a:spLocks noChangeArrowheads="1"/>
          </p:cNvSpPr>
          <p:nvPr/>
        </p:nvSpPr>
        <p:spPr bwMode="auto">
          <a:xfrm>
            <a:off x="1" y="714790"/>
            <a:ext cx="1208558" cy="30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870" tIns="26935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4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39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○経済被害</a:t>
            </a:r>
          </a:p>
        </p:txBody>
      </p:sp>
      <p:sp>
        <p:nvSpPr>
          <p:cNvPr id="15" name="テキスト ボックス 4"/>
          <p:cNvSpPr txBox="1"/>
          <p:nvPr/>
        </p:nvSpPr>
        <p:spPr>
          <a:xfrm>
            <a:off x="1220535" y="1034026"/>
            <a:ext cx="1753993" cy="34608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415" tIns="34208" rIns="68415" bIns="34208" anchor="ctr">
            <a:spAutoFit/>
          </a:bodyPr>
          <a:lstStyle/>
          <a:p>
            <a:pPr algn="just">
              <a:defRPr/>
            </a:pPr>
            <a:r>
              <a:rPr lang="ja-JP" altLang="en-US" sz="1800" kern="100" dirty="0">
                <a:ea typeface="Meiryo UI"/>
                <a:cs typeface="Times New Roman"/>
              </a:rPr>
              <a:t>被害額（兆円）</a:t>
            </a:r>
            <a:endParaRPr lang="ja-JP" altLang="en-US" sz="1800" kern="100" dirty="0">
              <a:ea typeface="ＭＳ 明朝"/>
              <a:cs typeface="Times New Roman"/>
            </a:endParaRPr>
          </a:p>
        </p:txBody>
      </p:sp>
      <p:sp>
        <p:nvSpPr>
          <p:cNvPr id="17" name="下矢印 16"/>
          <p:cNvSpPr/>
          <p:nvPr/>
        </p:nvSpPr>
        <p:spPr>
          <a:xfrm rot="17035283">
            <a:off x="5156872" y="627394"/>
            <a:ext cx="411616" cy="417786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8" rIns="68415" bIns="34208"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9498599"/>
      </p:ext>
    </p:extLst>
  </p:cSld>
  <p:clrMapOvr>
    <a:masterClrMapping/>
  </p:clrMapOvr>
</p:sld>
</file>

<file path=ppt/theme/theme1.xml><?xml version="1.0" encoding="utf-8"?>
<a:theme xmlns:a="http://schemas.openxmlformats.org/drawingml/2006/main" name="0509震災対策技術展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南茨木多世代交流センター(講演用動画入り)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７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チヨダ関西工事店会（防災講演スライド）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0509震災対策技術展</Template>
  <TotalTime>525</TotalTime>
  <Words>182</Words>
  <Application>Microsoft Office PowerPoint</Application>
  <PresentationFormat>A4 210 x 297 mm</PresentationFormat>
  <Paragraphs>44</Paragraphs>
  <Slides>4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7" baseType="lpstr">
      <vt:lpstr>0509震災対策技術展</vt:lpstr>
      <vt:lpstr>1_７</vt:lpstr>
      <vt:lpstr>2_７</vt:lpstr>
      <vt:lpstr>3_７</vt:lpstr>
      <vt:lpstr>4_７</vt:lpstr>
      <vt:lpstr>5_７</vt:lpstr>
      <vt:lpstr>6_７</vt:lpstr>
      <vt:lpstr>7_７</vt:lpstr>
      <vt:lpstr>チヨダ関西工事店会（防災講演スライド）</vt:lpstr>
      <vt:lpstr>７</vt:lpstr>
      <vt:lpstr>8_７</vt:lpstr>
      <vt:lpstr>南茨木多世代交流センター(講演用動画入り)</vt:lpstr>
      <vt:lpstr>Microsoft Excel 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新・大阪府地震防災アクションプラン ～集中取組期間の取組結果及び今後の取組について～</dc:title>
  <dc:creator>大阪府</dc:creator>
  <cp:lastModifiedBy>HOSTNAME</cp:lastModifiedBy>
  <cp:revision>108</cp:revision>
  <cp:lastPrinted>2018-07-17T12:37:57Z</cp:lastPrinted>
  <dcterms:created xsi:type="dcterms:W3CDTF">2018-05-15T00:48:34Z</dcterms:created>
  <dcterms:modified xsi:type="dcterms:W3CDTF">2018-07-17T12:41:00Z</dcterms:modified>
</cp:coreProperties>
</file>