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1" d="100"/>
          <a:sy n="61" d="100"/>
        </p:scale>
        <p:origin x="1099"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9F2366-5267-4ECB-AEE9-CEF3BB07CAED}"/>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5F6E940-C66B-453F-B1D7-133E9EBD12C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9FECF42-001F-4C86-86DD-3A888FE1BAFC}"/>
              </a:ext>
            </a:extLst>
          </p:cNvPr>
          <p:cNvSpPr>
            <a:spLocks noGrp="1"/>
          </p:cNvSpPr>
          <p:nvPr>
            <p:ph type="dt" sz="half" idx="10"/>
          </p:nvPr>
        </p:nvSpPr>
        <p:spPr/>
        <p:txBody>
          <a:bodyPr/>
          <a:lstStyle/>
          <a:p>
            <a:fld id="{BDB383D8-FE60-4566-86E2-162426C6F4C3}" type="datetimeFigureOut">
              <a:rPr kumimoji="1" lang="ja-JP" altLang="en-US" smtClean="0"/>
              <a:t>2024/9/4</a:t>
            </a:fld>
            <a:endParaRPr kumimoji="1" lang="ja-JP" altLang="en-US"/>
          </a:p>
        </p:txBody>
      </p:sp>
      <p:sp>
        <p:nvSpPr>
          <p:cNvPr id="5" name="フッター プレースホルダー 4">
            <a:extLst>
              <a:ext uri="{FF2B5EF4-FFF2-40B4-BE49-F238E27FC236}">
                <a16:creationId xmlns:a16="http://schemas.microsoft.com/office/drawing/2014/main" id="{B14483A1-E1D9-4D46-834D-B6551CE06AC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F91EAC5-9E36-48C5-A721-DF67349AE11C}"/>
              </a:ext>
            </a:extLst>
          </p:cNvPr>
          <p:cNvSpPr>
            <a:spLocks noGrp="1"/>
          </p:cNvSpPr>
          <p:nvPr>
            <p:ph type="sldNum" sz="quarter" idx="12"/>
          </p:nvPr>
        </p:nvSpPr>
        <p:spPr/>
        <p:txBody>
          <a:bodyPr/>
          <a:lstStyle/>
          <a:p>
            <a:fld id="{DB506B21-97E6-4415-B2F6-649BD8957DCE}" type="slidenum">
              <a:rPr kumimoji="1" lang="ja-JP" altLang="en-US" smtClean="0"/>
              <a:t>‹#›</a:t>
            </a:fld>
            <a:endParaRPr kumimoji="1" lang="ja-JP" altLang="en-US"/>
          </a:p>
        </p:txBody>
      </p:sp>
    </p:spTree>
    <p:extLst>
      <p:ext uri="{BB962C8B-B14F-4D97-AF65-F5344CB8AC3E}">
        <p14:creationId xmlns:p14="http://schemas.microsoft.com/office/powerpoint/2010/main" val="3508407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F420A1-882B-410B-8B80-1A3D70F19C5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AE1DEEF-EEFF-432F-A474-5019C5CA81F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4760892-795A-4CE0-B6D6-B2EF17550451}"/>
              </a:ext>
            </a:extLst>
          </p:cNvPr>
          <p:cNvSpPr>
            <a:spLocks noGrp="1"/>
          </p:cNvSpPr>
          <p:nvPr>
            <p:ph type="dt" sz="half" idx="10"/>
          </p:nvPr>
        </p:nvSpPr>
        <p:spPr/>
        <p:txBody>
          <a:bodyPr/>
          <a:lstStyle/>
          <a:p>
            <a:fld id="{BDB383D8-FE60-4566-86E2-162426C6F4C3}" type="datetimeFigureOut">
              <a:rPr kumimoji="1" lang="ja-JP" altLang="en-US" smtClean="0"/>
              <a:t>2024/9/4</a:t>
            </a:fld>
            <a:endParaRPr kumimoji="1" lang="ja-JP" altLang="en-US"/>
          </a:p>
        </p:txBody>
      </p:sp>
      <p:sp>
        <p:nvSpPr>
          <p:cNvPr id="5" name="フッター プレースホルダー 4">
            <a:extLst>
              <a:ext uri="{FF2B5EF4-FFF2-40B4-BE49-F238E27FC236}">
                <a16:creationId xmlns:a16="http://schemas.microsoft.com/office/drawing/2014/main" id="{DA1C0DF4-6A51-4A83-931E-C461BD5385F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1C33F92-DD5F-47D7-9B98-DDA278D84422}"/>
              </a:ext>
            </a:extLst>
          </p:cNvPr>
          <p:cNvSpPr>
            <a:spLocks noGrp="1"/>
          </p:cNvSpPr>
          <p:nvPr>
            <p:ph type="sldNum" sz="quarter" idx="12"/>
          </p:nvPr>
        </p:nvSpPr>
        <p:spPr/>
        <p:txBody>
          <a:bodyPr/>
          <a:lstStyle/>
          <a:p>
            <a:fld id="{DB506B21-97E6-4415-B2F6-649BD8957DCE}" type="slidenum">
              <a:rPr kumimoji="1" lang="ja-JP" altLang="en-US" smtClean="0"/>
              <a:t>‹#›</a:t>
            </a:fld>
            <a:endParaRPr kumimoji="1" lang="ja-JP" altLang="en-US"/>
          </a:p>
        </p:txBody>
      </p:sp>
    </p:spTree>
    <p:extLst>
      <p:ext uri="{BB962C8B-B14F-4D97-AF65-F5344CB8AC3E}">
        <p14:creationId xmlns:p14="http://schemas.microsoft.com/office/powerpoint/2010/main" val="822621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54F4217-4300-431B-9FB6-2AC3B060C648}"/>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2140741-48C1-432E-8CF1-4E86E8A264B8}"/>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84485CA-00A9-4D35-ACA5-CAC65B337807}"/>
              </a:ext>
            </a:extLst>
          </p:cNvPr>
          <p:cNvSpPr>
            <a:spLocks noGrp="1"/>
          </p:cNvSpPr>
          <p:nvPr>
            <p:ph type="dt" sz="half" idx="10"/>
          </p:nvPr>
        </p:nvSpPr>
        <p:spPr/>
        <p:txBody>
          <a:bodyPr/>
          <a:lstStyle/>
          <a:p>
            <a:fld id="{BDB383D8-FE60-4566-86E2-162426C6F4C3}" type="datetimeFigureOut">
              <a:rPr kumimoji="1" lang="ja-JP" altLang="en-US" smtClean="0"/>
              <a:t>2024/9/4</a:t>
            </a:fld>
            <a:endParaRPr kumimoji="1" lang="ja-JP" altLang="en-US"/>
          </a:p>
        </p:txBody>
      </p:sp>
      <p:sp>
        <p:nvSpPr>
          <p:cNvPr id="5" name="フッター プレースホルダー 4">
            <a:extLst>
              <a:ext uri="{FF2B5EF4-FFF2-40B4-BE49-F238E27FC236}">
                <a16:creationId xmlns:a16="http://schemas.microsoft.com/office/drawing/2014/main" id="{77FB0C41-0D72-4494-849C-1AF715033A3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B9B60EC-2619-4659-86E6-CA02B5924091}"/>
              </a:ext>
            </a:extLst>
          </p:cNvPr>
          <p:cNvSpPr>
            <a:spLocks noGrp="1"/>
          </p:cNvSpPr>
          <p:nvPr>
            <p:ph type="sldNum" sz="quarter" idx="12"/>
          </p:nvPr>
        </p:nvSpPr>
        <p:spPr/>
        <p:txBody>
          <a:bodyPr/>
          <a:lstStyle/>
          <a:p>
            <a:fld id="{DB506B21-97E6-4415-B2F6-649BD8957DCE}" type="slidenum">
              <a:rPr kumimoji="1" lang="ja-JP" altLang="en-US" smtClean="0"/>
              <a:t>‹#›</a:t>
            </a:fld>
            <a:endParaRPr kumimoji="1" lang="ja-JP" altLang="en-US"/>
          </a:p>
        </p:txBody>
      </p:sp>
    </p:spTree>
    <p:extLst>
      <p:ext uri="{BB962C8B-B14F-4D97-AF65-F5344CB8AC3E}">
        <p14:creationId xmlns:p14="http://schemas.microsoft.com/office/powerpoint/2010/main" val="1572663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010791-B63B-442F-AC29-4098D8BD993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87CB0B1-07F4-46ED-8684-9F4D592F3CF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518D2CC-CF17-4DC3-A838-D01C30BADE42}"/>
              </a:ext>
            </a:extLst>
          </p:cNvPr>
          <p:cNvSpPr>
            <a:spLocks noGrp="1"/>
          </p:cNvSpPr>
          <p:nvPr>
            <p:ph type="dt" sz="half" idx="10"/>
          </p:nvPr>
        </p:nvSpPr>
        <p:spPr/>
        <p:txBody>
          <a:bodyPr/>
          <a:lstStyle/>
          <a:p>
            <a:fld id="{BDB383D8-FE60-4566-86E2-162426C6F4C3}" type="datetimeFigureOut">
              <a:rPr kumimoji="1" lang="ja-JP" altLang="en-US" smtClean="0"/>
              <a:t>2024/9/4</a:t>
            </a:fld>
            <a:endParaRPr kumimoji="1" lang="ja-JP" altLang="en-US"/>
          </a:p>
        </p:txBody>
      </p:sp>
      <p:sp>
        <p:nvSpPr>
          <p:cNvPr id="5" name="フッター プレースホルダー 4">
            <a:extLst>
              <a:ext uri="{FF2B5EF4-FFF2-40B4-BE49-F238E27FC236}">
                <a16:creationId xmlns:a16="http://schemas.microsoft.com/office/drawing/2014/main" id="{028515E0-26A3-4A57-BDEB-15E310D6CBD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F3D204C-FF94-4123-BC7F-C07BEFA8CE12}"/>
              </a:ext>
            </a:extLst>
          </p:cNvPr>
          <p:cNvSpPr>
            <a:spLocks noGrp="1"/>
          </p:cNvSpPr>
          <p:nvPr>
            <p:ph type="sldNum" sz="quarter" idx="12"/>
          </p:nvPr>
        </p:nvSpPr>
        <p:spPr/>
        <p:txBody>
          <a:bodyPr/>
          <a:lstStyle/>
          <a:p>
            <a:fld id="{DB506B21-97E6-4415-B2F6-649BD8957DCE}" type="slidenum">
              <a:rPr kumimoji="1" lang="ja-JP" altLang="en-US" smtClean="0"/>
              <a:t>‹#›</a:t>
            </a:fld>
            <a:endParaRPr kumimoji="1" lang="ja-JP" altLang="en-US"/>
          </a:p>
        </p:txBody>
      </p:sp>
    </p:spTree>
    <p:extLst>
      <p:ext uri="{BB962C8B-B14F-4D97-AF65-F5344CB8AC3E}">
        <p14:creationId xmlns:p14="http://schemas.microsoft.com/office/powerpoint/2010/main" val="96607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83A4FA-1C0E-47E1-A93C-6727EDA9D7D6}"/>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7A47C79-B9DA-408F-A42F-34EB44316BB5}"/>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96D7975-6F20-4307-9A94-D6151D323047}"/>
              </a:ext>
            </a:extLst>
          </p:cNvPr>
          <p:cNvSpPr>
            <a:spLocks noGrp="1"/>
          </p:cNvSpPr>
          <p:nvPr>
            <p:ph type="dt" sz="half" idx="10"/>
          </p:nvPr>
        </p:nvSpPr>
        <p:spPr/>
        <p:txBody>
          <a:bodyPr/>
          <a:lstStyle/>
          <a:p>
            <a:fld id="{BDB383D8-FE60-4566-86E2-162426C6F4C3}" type="datetimeFigureOut">
              <a:rPr kumimoji="1" lang="ja-JP" altLang="en-US" smtClean="0"/>
              <a:t>2024/9/4</a:t>
            </a:fld>
            <a:endParaRPr kumimoji="1" lang="ja-JP" altLang="en-US"/>
          </a:p>
        </p:txBody>
      </p:sp>
      <p:sp>
        <p:nvSpPr>
          <p:cNvPr id="5" name="フッター プレースホルダー 4">
            <a:extLst>
              <a:ext uri="{FF2B5EF4-FFF2-40B4-BE49-F238E27FC236}">
                <a16:creationId xmlns:a16="http://schemas.microsoft.com/office/drawing/2014/main" id="{A14FE705-83F6-49E6-A4DA-0B3D90C7561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BECAF0A-7B0A-4507-B000-2B9046B2EFD7}"/>
              </a:ext>
            </a:extLst>
          </p:cNvPr>
          <p:cNvSpPr>
            <a:spLocks noGrp="1"/>
          </p:cNvSpPr>
          <p:nvPr>
            <p:ph type="sldNum" sz="quarter" idx="12"/>
          </p:nvPr>
        </p:nvSpPr>
        <p:spPr/>
        <p:txBody>
          <a:bodyPr/>
          <a:lstStyle/>
          <a:p>
            <a:fld id="{DB506B21-97E6-4415-B2F6-649BD8957DCE}" type="slidenum">
              <a:rPr kumimoji="1" lang="ja-JP" altLang="en-US" smtClean="0"/>
              <a:t>‹#›</a:t>
            </a:fld>
            <a:endParaRPr kumimoji="1" lang="ja-JP" altLang="en-US"/>
          </a:p>
        </p:txBody>
      </p:sp>
    </p:spTree>
    <p:extLst>
      <p:ext uri="{BB962C8B-B14F-4D97-AF65-F5344CB8AC3E}">
        <p14:creationId xmlns:p14="http://schemas.microsoft.com/office/powerpoint/2010/main" val="207532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3F5855-32E7-4B95-8968-0A5F2DACBAA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2AA50F1-636A-461B-9E28-82BC19E2D1FF}"/>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7EACE2C-66A1-4847-9049-3D7BBE22DB71}"/>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20E6406-98DC-4679-9263-135DB71ABEF6}"/>
              </a:ext>
            </a:extLst>
          </p:cNvPr>
          <p:cNvSpPr>
            <a:spLocks noGrp="1"/>
          </p:cNvSpPr>
          <p:nvPr>
            <p:ph type="dt" sz="half" idx="10"/>
          </p:nvPr>
        </p:nvSpPr>
        <p:spPr/>
        <p:txBody>
          <a:bodyPr/>
          <a:lstStyle/>
          <a:p>
            <a:fld id="{BDB383D8-FE60-4566-86E2-162426C6F4C3}" type="datetimeFigureOut">
              <a:rPr kumimoji="1" lang="ja-JP" altLang="en-US" smtClean="0"/>
              <a:t>2024/9/4</a:t>
            </a:fld>
            <a:endParaRPr kumimoji="1" lang="ja-JP" altLang="en-US"/>
          </a:p>
        </p:txBody>
      </p:sp>
      <p:sp>
        <p:nvSpPr>
          <p:cNvPr id="6" name="フッター プレースホルダー 5">
            <a:extLst>
              <a:ext uri="{FF2B5EF4-FFF2-40B4-BE49-F238E27FC236}">
                <a16:creationId xmlns:a16="http://schemas.microsoft.com/office/drawing/2014/main" id="{8DDE3A5C-5DC0-4BDF-BE03-9DB2D858570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8A3BCB3-7C96-4007-8179-37C921F693AF}"/>
              </a:ext>
            </a:extLst>
          </p:cNvPr>
          <p:cNvSpPr>
            <a:spLocks noGrp="1"/>
          </p:cNvSpPr>
          <p:nvPr>
            <p:ph type="sldNum" sz="quarter" idx="12"/>
          </p:nvPr>
        </p:nvSpPr>
        <p:spPr/>
        <p:txBody>
          <a:bodyPr/>
          <a:lstStyle/>
          <a:p>
            <a:fld id="{DB506B21-97E6-4415-B2F6-649BD8957DCE}" type="slidenum">
              <a:rPr kumimoji="1" lang="ja-JP" altLang="en-US" smtClean="0"/>
              <a:t>‹#›</a:t>
            </a:fld>
            <a:endParaRPr kumimoji="1" lang="ja-JP" altLang="en-US"/>
          </a:p>
        </p:txBody>
      </p:sp>
    </p:spTree>
    <p:extLst>
      <p:ext uri="{BB962C8B-B14F-4D97-AF65-F5344CB8AC3E}">
        <p14:creationId xmlns:p14="http://schemas.microsoft.com/office/powerpoint/2010/main" val="4230276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739337-2C80-4D9D-8C28-2215C28D74F1}"/>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835AD78-1B48-4913-AFAC-B478DB4B2A16}"/>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5B8C6A5-3508-419D-A763-2CBA46A02766}"/>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3C6A98A-DBBA-48D8-A773-3DC89CFAFEED}"/>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C2CB81F-B02E-4A96-9500-FED1A212F626}"/>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26E1911-72B5-4288-95E4-885FF6D147CF}"/>
              </a:ext>
            </a:extLst>
          </p:cNvPr>
          <p:cNvSpPr>
            <a:spLocks noGrp="1"/>
          </p:cNvSpPr>
          <p:nvPr>
            <p:ph type="dt" sz="half" idx="10"/>
          </p:nvPr>
        </p:nvSpPr>
        <p:spPr/>
        <p:txBody>
          <a:bodyPr/>
          <a:lstStyle/>
          <a:p>
            <a:fld id="{BDB383D8-FE60-4566-86E2-162426C6F4C3}" type="datetimeFigureOut">
              <a:rPr kumimoji="1" lang="ja-JP" altLang="en-US" smtClean="0"/>
              <a:t>2024/9/4</a:t>
            </a:fld>
            <a:endParaRPr kumimoji="1" lang="ja-JP" altLang="en-US"/>
          </a:p>
        </p:txBody>
      </p:sp>
      <p:sp>
        <p:nvSpPr>
          <p:cNvPr id="8" name="フッター プレースホルダー 7">
            <a:extLst>
              <a:ext uri="{FF2B5EF4-FFF2-40B4-BE49-F238E27FC236}">
                <a16:creationId xmlns:a16="http://schemas.microsoft.com/office/drawing/2014/main" id="{77745A61-E7D5-47BE-B976-9E98DEA3905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E0292C8-3C4E-4790-A246-65239F33AB83}"/>
              </a:ext>
            </a:extLst>
          </p:cNvPr>
          <p:cNvSpPr>
            <a:spLocks noGrp="1"/>
          </p:cNvSpPr>
          <p:nvPr>
            <p:ph type="sldNum" sz="quarter" idx="12"/>
          </p:nvPr>
        </p:nvSpPr>
        <p:spPr/>
        <p:txBody>
          <a:bodyPr/>
          <a:lstStyle/>
          <a:p>
            <a:fld id="{DB506B21-97E6-4415-B2F6-649BD8957DCE}" type="slidenum">
              <a:rPr kumimoji="1" lang="ja-JP" altLang="en-US" smtClean="0"/>
              <a:t>‹#›</a:t>
            </a:fld>
            <a:endParaRPr kumimoji="1" lang="ja-JP" altLang="en-US"/>
          </a:p>
        </p:txBody>
      </p:sp>
    </p:spTree>
    <p:extLst>
      <p:ext uri="{BB962C8B-B14F-4D97-AF65-F5344CB8AC3E}">
        <p14:creationId xmlns:p14="http://schemas.microsoft.com/office/powerpoint/2010/main" val="3016967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E20D6D-6F6F-4FE2-ADD5-9B5B5A568DA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5055A97-F835-4323-ACB3-80B520BA10F4}"/>
              </a:ext>
            </a:extLst>
          </p:cNvPr>
          <p:cNvSpPr>
            <a:spLocks noGrp="1"/>
          </p:cNvSpPr>
          <p:nvPr>
            <p:ph type="dt" sz="half" idx="10"/>
          </p:nvPr>
        </p:nvSpPr>
        <p:spPr/>
        <p:txBody>
          <a:bodyPr/>
          <a:lstStyle/>
          <a:p>
            <a:fld id="{BDB383D8-FE60-4566-86E2-162426C6F4C3}" type="datetimeFigureOut">
              <a:rPr kumimoji="1" lang="ja-JP" altLang="en-US" smtClean="0"/>
              <a:t>2024/9/4</a:t>
            </a:fld>
            <a:endParaRPr kumimoji="1" lang="ja-JP" altLang="en-US"/>
          </a:p>
        </p:txBody>
      </p:sp>
      <p:sp>
        <p:nvSpPr>
          <p:cNvPr id="4" name="フッター プレースホルダー 3">
            <a:extLst>
              <a:ext uri="{FF2B5EF4-FFF2-40B4-BE49-F238E27FC236}">
                <a16:creationId xmlns:a16="http://schemas.microsoft.com/office/drawing/2014/main" id="{F3E5BD62-82A4-47C9-A057-1DFA608E01A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0007F36-B49C-4CAB-9B9F-0608F8D5B800}"/>
              </a:ext>
            </a:extLst>
          </p:cNvPr>
          <p:cNvSpPr>
            <a:spLocks noGrp="1"/>
          </p:cNvSpPr>
          <p:nvPr>
            <p:ph type="sldNum" sz="quarter" idx="12"/>
          </p:nvPr>
        </p:nvSpPr>
        <p:spPr/>
        <p:txBody>
          <a:bodyPr/>
          <a:lstStyle/>
          <a:p>
            <a:fld id="{DB506B21-97E6-4415-B2F6-649BD8957DCE}" type="slidenum">
              <a:rPr kumimoji="1" lang="ja-JP" altLang="en-US" smtClean="0"/>
              <a:t>‹#›</a:t>
            </a:fld>
            <a:endParaRPr kumimoji="1" lang="ja-JP" altLang="en-US"/>
          </a:p>
        </p:txBody>
      </p:sp>
    </p:spTree>
    <p:extLst>
      <p:ext uri="{BB962C8B-B14F-4D97-AF65-F5344CB8AC3E}">
        <p14:creationId xmlns:p14="http://schemas.microsoft.com/office/powerpoint/2010/main" val="4032625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262E570-0C2C-4CB4-94EE-A3FA665ACCD3}"/>
              </a:ext>
            </a:extLst>
          </p:cNvPr>
          <p:cNvSpPr>
            <a:spLocks noGrp="1"/>
          </p:cNvSpPr>
          <p:nvPr>
            <p:ph type="dt" sz="half" idx="10"/>
          </p:nvPr>
        </p:nvSpPr>
        <p:spPr/>
        <p:txBody>
          <a:bodyPr/>
          <a:lstStyle/>
          <a:p>
            <a:fld id="{BDB383D8-FE60-4566-86E2-162426C6F4C3}" type="datetimeFigureOut">
              <a:rPr kumimoji="1" lang="ja-JP" altLang="en-US" smtClean="0"/>
              <a:t>2024/9/4</a:t>
            </a:fld>
            <a:endParaRPr kumimoji="1" lang="ja-JP" altLang="en-US"/>
          </a:p>
        </p:txBody>
      </p:sp>
      <p:sp>
        <p:nvSpPr>
          <p:cNvPr id="3" name="フッター プレースホルダー 2">
            <a:extLst>
              <a:ext uri="{FF2B5EF4-FFF2-40B4-BE49-F238E27FC236}">
                <a16:creationId xmlns:a16="http://schemas.microsoft.com/office/drawing/2014/main" id="{D0F7D4DE-8808-48DE-BD58-8AA7B086060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0CAFB06-6838-40CE-B840-94FA5EC6B426}"/>
              </a:ext>
            </a:extLst>
          </p:cNvPr>
          <p:cNvSpPr>
            <a:spLocks noGrp="1"/>
          </p:cNvSpPr>
          <p:nvPr>
            <p:ph type="sldNum" sz="quarter" idx="12"/>
          </p:nvPr>
        </p:nvSpPr>
        <p:spPr/>
        <p:txBody>
          <a:bodyPr/>
          <a:lstStyle/>
          <a:p>
            <a:fld id="{DB506B21-97E6-4415-B2F6-649BD8957DCE}" type="slidenum">
              <a:rPr kumimoji="1" lang="ja-JP" altLang="en-US" smtClean="0"/>
              <a:t>‹#›</a:t>
            </a:fld>
            <a:endParaRPr kumimoji="1" lang="ja-JP" altLang="en-US"/>
          </a:p>
        </p:txBody>
      </p:sp>
    </p:spTree>
    <p:extLst>
      <p:ext uri="{BB962C8B-B14F-4D97-AF65-F5344CB8AC3E}">
        <p14:creationId xmlns:p14="http://schemas.microsoft.com/office/powerpoint/2010/main" val="1184657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1C5258-9ABC-437B-8FAC-76C6B27E006A}"/>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031079A-FD49-4141-A825-AEFBF4C81E99}"/>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4DEB9BE-2C6B-41C4-9577-4155FDBC466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621B178-D0D3-45B1-8C33-21BBAC3D5AF4}"/>
              </a:ext>
            </a:extLst>
          </p:cNvPr>
          <p:cNvSpPr>
            <a:spLocks noGrp="1"/>
          </p:cNvSpPr>
          <p:nvPr>
            <p:ph type="dt" sz="half" idx="10"/>
          </p:nvPr>
        </p:nvSpPr>
        <p:spPr/>
        <p:txBody>
          <a:bodyPr/>
          <a:lstStyle/>
          <a:p>
            <a:fld id="{BDB383D8-FE60-4566-86E2-162426C6F4C3}" type="datetimeFigureOut">
              <a:rPr kumimoji="1" lang="ja-JP" altLang="en-US" smtClean="0"/>
              <a:t>2024/9/4</a:t>
            </a:fld>
            <a:endParaRPr kumimoji="1" lang="ja-JP" altLang="en-US"/>
          </a:p>
        </p:txBody>
      </p:sp>
      <p:sp>
        <p:nvSpPr>
          <p:cNvPr id="6" name="フッター プレースホルダー 5">
            <a:extLst>
              <a:ext uri="{FF2B5EF4-FFF2-40B4-BE49-F238E27FC236}">
                <a16:creationId xmlns:a16="http://schemas.microsoft.com/office/drawing/2014/main" id="{72D489E4-4A64-40E0-8D3C-3E20470E2E3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74FA53E-AE45-4C3D-8819-A59FC7FF682F}"/>
              </a:ext>
            </a:extLst>
          </p:cNvPr>
          <p:cNvSpPr>
            <a:spLocks noGrp="1"/>
          </p:cNvSpPr>
          <p:nvPr>
            <p:ph type="sldNum" sz="quarter" idx="12"/>
          </p:nvPr>
        </p:nvSpPr>
        <p:spPr/>
        <p:txBody>
          <a:bodyPr/>
          <a:lstStyle/>
          <a:p>
            <a:fld id="{DB506B21-97E6-4415-B2F6-649BD8957DCE}" type="slidenum">
              <a:rPr kumimoji="1" lang="ja-JP" altLang="en-US" smtClean="0"/>
              <a:t>‹#›</a:t>
            </a:fld>
            <a:endParaRPr kumimoji="1" lang="ja-JP" altLang="en-US"/>
          </a:p>
        </p:txBody>
      </p:sp>
    </p:spTree>
    <p:extLst>
      <p:ext uri="{BB962C8B-B14F-4D97-AF65-F5344CB8AC3E}">
        <p14:creationId xmlns:p14="http://schemas.microsoft.com/office/powerpoint/2010/main" val="3202462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430C05-AE32-42D5-8388-56C21F821A48}"/>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9B4D39C-C014-423A-9ED1-9231462244C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C85F37F2-0B49-494D-8001-664E0C48B63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C9B65FC-34D3-4B80-9F3A-B6E5E5FF35BA}"/>
              </a:ext>
            </a:extLst>
          </p:cNvPr>
          <p:cNvSpPr>
            <a:spLocks noGrp="1"/>
          </p:cNvSpPr>
          <p:nvPr>
            <p:ph type="dt" sz="half" idx="10"/>
          </p:nvPr>
        </p:nvSpPr>
        <p:spPr/>
        <p:txBody>
          <a:bodyPr/>
          <a:lstStyle/>
          <a:p>
            <a:fld id="{BDB383D8-FE60-4566-86E2-162426C6F4C3}" type="datetimeFigureOut">
              <a:rPr kumimoji="1" lang="ja-JP" altLang="en-US" smtClean="0"/>
              <a:t>2024/9/4</a:t>
            </a:fld>
            <a:endParaRPr kumimoji="1" lang="ja-JP" altLang="en-US"/>
          </a:p>
        </p:txBody>
      </p:sp>
      <p:sp>
        <p:nvSpPr>
          <p:cNvPr id="6" name="フッター プレースホルダー 5">
            <a:extLst>
              <a:ext uri="{FF2B5EF4-FFF2-40B4-BE49-F238E27FC236}">
                <a16:creationId xmlns:a16="http://schemas.microsoft.com/office/drawing/2014/main" id="{216A213D-3197-4826-BF67-1A2A4497882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51180C8-9967-4D12-9BD5-C5AD61E5A1A6}"/>
              </a:ext>
            </a:extLst>
          </p:cNvPr>
          <p:cNvSpPr>
            <a:spLocks noGrp="1"/>
          </p:cNvSpPr>
          <p:nvPr>
            <p:ph type="sldNum" sz="quarter" idx="12"/>
          </p:nvPr>
        </p:nvSpPr>
        <p:spPr/>
        <p:txBody>
          <a:bodyPr/>
          <a:lstStyle/>
          <a:p>
            <a:fld id="{DB506B21-97E6-4415-B2F6-649BD8957DCE}" type="slidenum">
              <a:rPr kumimoji="1" lang="ja-JP" altLang="en-US" smtClean="0"/>
              <a:t>‹#›</a:t>
            </a:fld>
            <a:endParaRPr kumimoji="1" lang="ja-JP" altLang="en-US"/>
          </a:p>
        </p:txBody>
      </p:sp>
    </p:spTree>
    <p:extLst>
      <p:ext uri="{BB962C8B-B14F-4D97-AF65-F5344CB8AC3E}">
        <p14:creationId xmlns:p14="http://schemas.microsoft.com/office/powerpoint/2010/main" val="1647455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0784009-DF22-4D24-91E2-BEF5781120F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9C74768-3247-48A9-BC9C-27DB7AFDC94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EC5E49D-17E3-4A71-8192-69FC9081344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DB383D8-FE60-4566-86E2-162426C6F4C3}" type="datetimeFigureOut">
              <a:rPr kumimoji="1" lang="ja-JP" altLang="en-US" smtClean="0"/>
              <a:t>2024/9/4</a:t>
            </a:fld>
            <a:endParaRPr kumimoji="1" lang="ja-JP" altLang="en-US"/>
          </a:p>
        </p:txBody>
      </p:sp>
      <p:sp>
        <p:nvSpPr>
          <p:cNvPr id="5" name="フッター プレースホルダー 4">
            <a:extLst>
              <a:ext uri="{FF2B5EF4-FFF2-40B4-BE49-F238E27FC236}">
                <a16:creationId xmlns:a16="http://schemas.microsoft.com/office/drawing/2014/main" id="{09573DAA-E31D-4F0A-99B7-217F82C2B71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2BA5650-AD75-49DE-8703-062F7CC94F24}"/>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B506B21-97E6-4415-B2F6-649BD8957DCE}" type="slidenum">
              <a:rPr kumimoji="1" lang="ja-JP" altLang="en-US" smtClean="0"/>
              <a:t>‹#›</a:t>
            </a:fld>
            <a:endParaRPr kumimoji="1" lang="ja-JP" altLang="en-US"/>
          </a:p>
        </p:txBody>
      </p:sp>
    </p:spTree>
    <p:extLst>
      <p:ext uri="{BB962C8B-B14F-4D97-AF65-F5344CB8AC3E}">
        <p14:creationId xmlns:p14="http://schemas.microsoft.com/office/powerpoint/2010/main" val="387096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5C0CC2-CE7A-4A02-BD7C-52742B2835C1}"/>
              </a:ext>
            </a:extLst>
          </p:cNvPr>
          <p:cNvSpPr>
            <a:spLocks noGrp="1"/>
          </p:cNvSpPr>
          <p:nvPr>
            <p:ph type="ctrTitle"/>
          </p:nvPr>
        </p:nvSpPr>
        <p:spPr>
          <a:xfrm>
            <a:off x="1163410" y="266865"/>
            <a:ext cx="6858000" cy="334736"/>
          </a:xfrm>
        </p:spPr>
        <p:txBody>
          <a:bodyPr>
            <a:normAutofit/>
          </a:bodyPr>
          <a:lstStyle/>
          <a:p>
            <a:r>
              <a:rPr kumimoji="1" lang="ja-JP" altLang="en-US" sz="1600" b="1" dirty="0"/>
              <a:t>子どもの貧困の解消に向けた対策の推進に関する法律について</a:t>
            </a:r>
          </a:p>
        </p:txBody>
      </p:sp>
      <p:sp>
        <p:nvSpPr>
          <p:cNvPr id="6" name="テキスト ボックス 5">
            <a:extLst>
              <a:ext uri="{FF2B5EF4-FFF2-40B4-BE49-F238E27FC236}">
                <a16:creationId xmlns:a16="http://schemas.microsoft.com/office/drawing/2014/main" id="{649B2E3E-FC80-4D7A-BABB-8D3C897AF58B}"/>
              </a:ext>
            </a:extLst>
          </p:cNvPr>
          <p:cNvSpPr txBox="1"/>
          <p:nvPr/>
        </p:nvSpPr>
        <p:spPr>
          <a:xfrm>
            <a:off x="334735" y="2134942"/>
            <a:ext cx="7715250" cy="369332"/>
          </a:xfrm>
          <a:prstGeom prst="rect">
            <a:avLst/>
          </a:prstGeom>
          <a:noFill/>
        </p:spPr>
        <p:txBody>
          <a:bodyPr wrap="square" rtlCol="0">
            <a:spAutoFit/>
          </a:bodyPr>
          <a:lstStyle/>
          <a:p>
            <a:endParaRPr kumimoji="1" lang="ja-JP" altLang="en-US" dirty="0"/>
          </a:p>
        </p:txBody>
      </p:sp>
      <p:sp>
        <p:nvSpPr>
          <p:cNvPr id="9" name="テキスト ボックス 8">
            <a:extLst>
              <a:ext uri="{FF2B5EF4-FFF2-40B4-BE49-F238E27FC236}">
                <a16:creationId xmlns:a16="http://schemas.microsoft.com/office/drawing/2014/main" id="{F33C3A87-14A4-48C5-8456-C50F7E28BF9A}"/>
              </a:ext>
            </a:extLst>
          </p:cNvPr>
          <p:cNvSpPr txBox="1"/>
          <p:nvPr/>
        </p:nvSpPr>
        <p:spPr>
          <a:xfrm>
            <a:off x="100693" y="788949"/>
            <a:ext cx="8942614" cy="5970865"/>
          </a:xfrm>
          <a:prstGeom prst="rect">
            <a:avLst/>
          </a:prstGeom>
          <a:noFill/>
          <a:ln w="28575">
            <a:solidFill>
              <a:srgbClr val="FFC000"/>
            </a:solidFill>
          </a:ln>
        </p:spPr>
        <p:txBody>
          <a:bodyPr wrap="square" rtlCol="0">
            <a:spAutoFit/>
          </a:bodyPr>
          <a:lstStyle/>
          <a:p>
            <a:r>
              <a:rPr kumimoji="1" lang="ja-JP" altLang="en-US" sz="1600" b="1" dirty="0"/>
              <a:t>＜主な改正点＞</a:t>
            </a:r>
            <a:endParaRPr kumimoji="1" lang="en-US" altLang="ja-JP" sz="1600" b="1" dirty="0"/>
          </a:p>
          <a:p>
            <a:r>
              <a:rPr lang="ja-JP" altLang="en-US" sz="1400" b="1" dirty="0"/>
              <a:t>　●法律の題名の改正</a:t>
            </a:r>
            <a:endParaRPr lang="en-US" altLang="ja-JP" sz="1400" b="1" dirty="0"/>
          </a:p>
          <a:p>
            <a:r>
              <a:rPr lang="ja-JP" altLang="en-US" sz="1400" b="1" dirty="0"/>
              <a:t>　　</a:t>
            </a:r>
            <a:r>
              <a:rPr lang="ja-JP" altLang="en-US" sz="1400" dirty="0"/>
              <a:t>こども大綱において、「こどもの貧困を解消し、貧困による困難を、こどもたちが強いられることがない</a:t>
            </a:r>
            <a:endParaRPr lang="en-US" altLang="ja-JP" sz="1400" dirty="0"/>
          </a:p>
          <a:p>
            <a:r>
              <a:rPr lang="ja-JP" altLang="en-US" sz="1400" dirty="0"/>
              <a:t>　　ような社会をつくる」ことが明記されたことを踏まえ、法律の題名に「</a:t>
            </a:r>
            <a:r>
              <a:rPr lang="ja-JP" altLang="en-US" sz="1400" u="sng" dirty="0"/>
              <a:t>貧困の解消</a:t>
            </a:r>
            <a:r>
              <a:rPr lang="ja-JP" altLang="en-US" sz="1400" dirty="0"/>
              <a:t>」を入れることとし、</a:t>
            </a:r>
            <a:endParaRPr lang="en-US" altLang="ja-JP" sz="1400" dirty="0"/>
          </a:p>
          <a:p>
            <a:r>
              <a:rPr lang="ja-JP" altLang="en-US" sz="1400" dirty="0"/>
              <a:t>　　 法律の題名を「こどもの貧困の解消に向けた対策の推進に関する法律」とする。</a:t>
            </a:r>
            <a:endParaRPr lang="en-US" altLang="ja-JP" sz="1400" b="1" dirty="0"/>
          </a:p>
          <a:p>
            <a:endParaRPr kumimoji="1" lang="en-US" altLang="ja-JP" sz="1400" b="1" dirty="0"/>
          </a:p>
          <a:p>
            <a:r>
              <a:rPr kumimoji="1" lang="ja-JP" altLang="en-US" sz="1400" b="1" dirty="0"/>
              <a:t>　●目的規定の改正</a:t>
            </a:r>
            <a:r>
              <a:rPr lang="ja-JP" altLang="en-US" sz="1400" b="1" dirty="0"/>
              <a:t>（第１条）</a:t>
            </a:r>
            <a:endParaRPr lang="en-US" altLang="ja-JP" sz="1400" b="1" dirty="0"/>
          </a:p>
          <a:p>
            <a:r>
              <a:rPr lang="ja-JP" altLang="en-US" sz="1400" dirty="0"/>
              <a:t>　　貧困により、</a:t>
            </a:r>
            <a:r>
              <a:rPr lang="ja-JP" altLang="en-US" sz="1400" u="sng" dirty="0"/>
              <a:t>こどもが適切な養育及び教育並びに医療を受けられないこと、こどもが多様な体験の機会を</a:t>
            </a:r>
            <a:endParaRPr lang="en-US" altLang="ja-JP" sz="1400" u="sng" dirty="0"/>
          </a:p>
          <a:p>
            <a:r>
              <a:rPr lang="ja-JP" altLang="en-US" sz="1400" dirty="0"/>
              <a:t>　　</a:t>
            </a:r>
            <a:r>
              <a:rPr lang="ja-JP" altLang="en-US" sz="1400" u="sng" dirty="0"/>
              <a:t>得られないことその他のこどもがその権利利益を害され及び社会から孤立することのないようにする</a:t>
            </a:r>
            <a:r>
              <a:rPr lang="ja-JP" altLang="en-US" sz="1400" dirty="0"/>
              <a:t>ため、</a:t>
            </a:r>
            <a:endParaRPr lang="en-US" altLang="ja-JP" sz="1400" dirty="0"/>
          </a:p>
          <a:p>
            <a:r>
              <a:rPr lang="ja-JP" altLang="en-US" sz="1400" dirty="0"/>
              <a:t>　　こどもの貧困の解消に向けた対策を総合的に推進することを目的とする　　　</a:t>
            </a:r>
            <a:endParaRPr lang="en-US" altLang="ja-JP" sz="1400" b="1" dirty="0"/>
          </a:p>
          <a:p>
            <a:endParaRPr lang="en-US" altLang="ja-JP" sz="1400" b="1" dirty="0"/>
          </a:p>
          <a:p>
            <a:r>
              <a:rPr lang="ja-JP" altLang="en-US" sz="1400" b="1" dirty="0"/>
              <a:t>　●基本理念の充実（第３条）</a:t>
            </a:r>
            <a:endParaRPr lang="en-US" altLang="ja-JP" sz="1400" b="1" dirty="0"/>
          </a:p>
          <a:p>
            <a:r>
              <a:rPr lang="ja-JP" altLang="en-US" sz="1400" dirty="0"/>
              <a:t>　「基本理念」において、こどもの貧困の解消に向けた対策として、「こどもの</a:t>
            </a:r>
            <a:r>
              <a:rPr lang="ja-JP" altLang="en-US" sz="1400" u="sng" dirty="0"/>
              <a:t>現在の貧困を解消</a:t>
            </a:r>
            <a:r>
              <a:rPr lang="ja-JP" altLang="en-US" sz="1400" dirty="0"/>
              <a:t>するととも</a:t>
            </a:r>
            <a:endParaRPr lang="en-US" altLang="ja-JP" sz="1400" dirty="0"/>
          </a:p>
          <a:p>
            <a:r>
              <a:rPr lang="ja-JP" altLang="en-US" sz="1400" dirty="0"/>
              <a:t>　　にこどもの</a:t>
            </a:r>
            <a:r>
              <a:rPr lang="ja-JP" altLang="en-US" sz="1400" u="sng" dirty="0"/>
              <a:t>将来の貧困を防ぐ</a:t>
            </a:r>
            <a:r>
              <a:rPr lang="ja-JP" altLang="en-US" sz="1400" dirty="0"/>
              <a:t>ことを旨として、推進されなければならないこと」及び「貧困の状況にある</a:t>
            </a:r>
            <a:endParaRPr lang="en-US" altLang="ja-JP" sz="1400" dirty="0"/>
          </a:p>
          <a:p>
            <a:r>
              <a:rPr lang="ja-JP" altLang="en-US" sz="1400" dirty="0"/>
              <a:t>　　者の</a:t>
            </a:r>
            <a:r>
              <a:rPr lang="ja-JP" altLang="en-US" sz="1400" u="sng" dirty="0"/>
              <a:t>妊娠から出産まで及びそのこどもがおとなになるまでの過程の各段階における支援が切れ目なく行わ</a:t>
            </a:r>
            <a:endParaRPr lang="en-US" altLang="ja-JP" sz="1400" u="sng" dirty="0"/>
          </a:p>
          <a:p>
            <a:r>
              <a:rPr lang="ja-JP" altLang="en-US" sz="1400" dirty="0"/>
              <a:t>　　</a:t>
            </a:r>
            <a:r>
              <a:rPr lang="ja-JP" altLang="en-US" sz="1400" u="sng" dirty="0"/>
              <a:t>れるよう</a:t>
            </a:r>
            <a:r>
              <a:rPr lang="ja-JP" altLang="en-US" sz="1400" dirty="0"/>
              <a:t>、推進されなければならない」ことを明記</a:t>
            </a:r>
            <a:r>
              <a:rPr lang="ja-JP" altLang="en-US" sz="1400" b="1" dirty="0"/>
              <a:t>　</a:t>
            </a:r>
            <a:endParaRPr lang="en-US" altLang="ja-JP" sz="1400" b="1" dirty="0"/>
          </a:p>
          <a:p>
            <a:endParaRPr lang="en-US" altLang="ja-JP" sz="1400" b="1" dirty="0"/>
          </a:p>
          <a:p>
            <a:r>
              <a:rPr lang="ja-JP" altLang="en-US" sz="1400" b="1"/>
              <a:t>　●こども貧困大綱</a:t>
            </a:r>
            <a:r>
              <a:rPr lang="ja-JP" altLang="en-US" sz="1400" b="1" dirty="0"/>
              <a:t>における指標の追加（第</a:t>
            </a:r>
            <a:r>
              <a:rPr lang="en-US" altLang="ja-JP" sz="1400" b="1" dirty="0"/>
              <a:t>9</a:t>
            </a:r>
            <a:r>
              <a:rPr lang="ja-JP" altLang="en-US" sz="1400" b="1" dirty="0"/>
              <a:t>条第</a:t>
            </a:r>
            <a:r>
              <a:rPr lang="en-US" altLang="ja-JP" sz="1400" b="1" dirty="0"/>
              <a:t>2</a:t>
            </a:r>
            <a:r>
              <a:rPr lang="ja-JP" altLang="en-US" sz="1400" b="1" dirty="0"/>
              <a:t>項）</a:t>
            </a:r>
            <a:endParaRPr lang="en-US" altLang="ja-JP" sz="1400" b="1" dirty="0"/>
          </a:p>
          <a:p>
            <a:r>
              <a:rPr lang="ja-JP" altLang="en-US" sz="1400" dirty="0"/>
              <a:t>　　政府において令和５年４月に 「養育費受領率の達成目標」が定められたことを踏まえ、こども貧困大綱 </a:t>
            </a:r>
            <a:endParaRPr lang="en-US" altLang="ja-JP" sz="1400" dirty="0"/>
          </a:p>
          <a:p>
            <a:r>
              <a:rPr lang="ja-JP" altLang="en-US" sz="1400" dirty="0"/>
              <a:t>　　において定める指標に「ひとり親世帯の養育費受領率」を追加</a:t>
            </a:r>
            <a:endParaRPr lang="en-US" altLang="ja-JP" sz="1400" dirty="0"/>
          </a:p>
          <a:p>
            <a:endParaRPr kumimoji="1" lang="en-US" altLang="ja-JP" sz="1400" dirty="0"/>
          </a:p>
          <a:p>
            <a:r>
              <a:rPr lang="ja-JP" altLang="en-US" sz="1400" b="1" dirty="0"/>
              <a:t>　●民間団体の活動支援（第</a:t>
            </a:r>
            <a:r>
              <a:rPr lang="en-US" altLang="ja-JP" sz="1400" b="1" dirty="0"/>
              <a:t>15</a:t>
            </a:r>
            <a:r>
              <a:rPr lang="ja-JP" altLang="en-US" sz="1400" b="1" dirty="0"/>
              <a:t>条）</a:t>
            </a:r>
            <a:endParaRPr lang="en-US" altLang="ja-JP" sz="1400" b="1" dirty="0"/>
          </a:p>
          <a:p>
            <a:r>
              <a:rPr lang="ja-JP" altLang="en-US" sz="1400" dirty="0"/>
              <a:t>　　民間の団体が行う支援活動を支援するため 、財政上の措置その他の必要な施策を講ずる規定を新設</a:t>
            </a:r>
            <a:endParaRPr lang="en-US" altLang="ja-JP" sz="1400" dirty="0"/>
          </a:p>
          <a:p>
            <a:endParaRPr kumimoji="1" lang="en-US" altLang="ja-JP" sz="1400" dirty="0"/>
          </a:p>
          <a:p>
            <a:r>
              <a:rPr kumimoji="1" lang="ja-JP" altLang="en-US" sz="1600" b="1" dirty="0"/>
              <a:t>＜施行日＞</a:t>
            </a:r>
            <a:endParaRPr kumimoji="1" lang="en-US" altLang="ja-JP" sz="1600" b="1" dirty="0"/>
          </a:p>
          <a:p>
            <a:r>
              <a:rPr lang="ja-JP" altLang="en-US" sz="1400" dirty="0"/>
              <a:t>　　本法公布日から３月以内に政令で定める日</a:t>
            </a:r>
            <a:endParaRPr lang="en-US" altLang="ja-JP" sz="1400" dirty="0"/>
          </a:p>
        </p:txBody>
      </p:sp>
      <p:sp>
        <p:nvSpPr>
          <p:cNvPr id="3" name="テキスト ボックス 2">
            <a:extLst>
              <a:ext uri="{FF2B5EF4-FFF2-40B4-BE49-F238E27FC236}">
                <a16:creationId xmlns:a16="http://schemas.microsoft.com/office/drawing/2014/main" id="{69576194-5ABC-4230-A496-4872BBE0E6A0}"/>
              </a:ext>
            </a:extLst>
          </p:cNvPr>
          <p:cNvSpPr txBox="1"/>
          <p:nvPr/>
        </p:nvSpPr>
        <p:spPr>
          <a:xfrm>
            <a:off x="7960959" y="180689"/>
            <a:ext cx="1082348" cy="307777"/>
          </a:xfrm>
          <a:prstGeom prst="rect">
            <a:avLst/>
          </a:prstGeom>
          <a:noFill/>
          <a:ln>
            <a:solidFill>
              <a:schemeClr val="tx1"/>
            </a:solidFill>
          </a:ln>
        </p:spPr>
        <p:txBody>
          <a:bodyPr wrap="none" rtlCol="0">
            <a:spAutoFit/>
          </a:bodyPr>
          <a:lstStyle/>
          <a:p>
            <a:r>
              <a:rPr lang="ja-JP" altLang="en-US" sz="1400"/>
              <a:t>参考資料</a:t>
            </a:r>
            <a:r>
              <a:rPr lang="ja-JP" altLang="en-US" sz="1400" dirty="0"/>
              <a:t>１</a:t>
            </a:r>
            <a:endParaRPr kumimoji="1" lang="ja-JP" altLang="en-US" sz="1400" dirty="0"/>
          </a:p>
        </p:txBody>
      </p:sp>
    </p:spTree>
    <p:extLst>
      <p:ext uri="{BB962C8B-B14F-4D97-AF65-F5344CB8AC3E}">
        <p14:creationId xmlns:p14="http://schemas.microsoft.com/office/powerpoint/2010/main" val="3766920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417</Words>
  <Application>Microsoft Office PowerPoint</Application>
  <PresentationFormat>画面に合わせる (4:3)</PresentationFormat>
  <Paragraphs>28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游ゴシック</vt:lpstr>
      <vt:lpstr>游ゴシック Light</vt:lpstr>
      <vt:lpstr>Arial</vt:lpstr>
      <vt:lpstr>Office テーマ</vt:lpstr>
      <vt:lpstr>子どもの貧困の解消に向けた対策の推進に関する法律について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2024-09-04T01:41:18Z</dcterms:created>
  <dcterms:modified xsi:type="dcterms:W3CDTF">2024-09-04T01:41:23Z</dcterms:modified>
</cp:coreProperties>
</file>