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2.xml" ContentType="application/vnd.openxmlformats-officedocument.drawingml.chartshapes+xml"/>
  <Override PartName="/ppt/notesSlides/notesSlide15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3.xml" ContentType="application/vnd.openxmlformats-officedocument.drawingml.chartshapes+xml"/>
  <Override PartName="/ppt/notesSlides/notesSlide16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7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4.xml" ContentType="application/vnd.openxmlformats-officedocument.drawingml.chartshape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487" r:id="rId2"/>
    <p:sldId id="504" r:id="rId3"/>
    <p:sldId id="524" r:id="rId4"/>
    <p:sldId id="527" r:id="rId5"/>
    <p:sldId id="506" r:id="rId6"/>
    <p:sldId id="493" r:id="rId7"/>
    <p:sldId id="494" r:id="rId8"/>
    <p:sldId id="528" r:id="rId9"/>
    <p:sldId id="529" r:id="rId10"/>
    <p:sldId id="530" r:id="rId11"/>
    <p:sldId id="531" r:id="rId12"/>
    <p:sldId id="532" r:id="rId13"/>
    <p:sldId id="533" r:id="rId14"/>
    <p:sldId id="534" r:id="rId15"/>
    <p:sldId id="535" r:id="rId16"/>
    <p:sldId id="536" r:id="rId17"/>
    <p:sldId id="537" r:id="rId18"/>
    <p:sldId id="538" r:id="rId19"/>
    <p:sldId id="539" r:id="rId20"/>
    <p:sldId id="540" r:id="rId21"/>
    <p:sldId id="541" r:id="rId22"/>
    <p:sldId id="542" r:id="rId23"/>
    <p:sldId id="543" r:id="rId24"/>
  </p:sldIdLst>
  <p:sldSz cx="12192000" cy="6858000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古渕　友菜" initials="古渕　友菜" lastIdx="13" clrIdx="0">
    <p:extLst>
      <p:ext uri="{19B8F6BF-5375-455C-9EA6-DF929625EA0E}">
        <p15:presenceInfo xmlns:p15="http://schemas.microsoft.com/office/powerpoint/2012/main" userId="S::FurubuchiY@lan.pref.osaka.jp::c63831ee-603d-4743-8c1d-93d08f69adc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5EE5F3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4859" autoAdjust="0"/>
    <p:restoredTop sz="92646" autoAdjust="0"/>
  </p:normalViewPr>
  <p:slideViewPr>
    <p:cSldViewPr snapToGrid="0">
      <p:cViewPr varScale="1">
        <p:scale>
          <a:sx n="109" d="100"/>
          <a:sy n="109" d="100"/>
        </p:scale>
        <p:origin x="197" y="1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0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5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9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2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7.xlsx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7056400765194173E-2"/>
          <c:y val="0.16538236118543434"/>
          <c:w val="0.88814363334248436"/>
          <c:h val="0.70158404046581557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4"/>
            </a:solidFill>
            <a:ln>
              <a:solidFill>
                <a:schemeClr val="accent4">
                  <a:lumMod val="50000"/>
                </a:schemeClr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DE93-4373-B132-308B10347497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E93-4373-B132-308B10347497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DE93-4373-B132-308B10347497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E93-4373-B132-308B10347497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DE93-4373-B132-308B10347497}"/>
              </c:ext>
            </c:extLst>
          </c:dPt>
          <c:dPt>
            <c:idx val="5"/>
            <c:invertIfNegative val="0"/>
            <c:bubble3D val="0"/>
            <c:spPr>
              <a:pattFill prst="pct30">
                <a:fgClr>
                  <a:schemeClr val="accent4"/>
                </a:fgClr>
                <a:bgClr>
                  <a:schemeClr val="bg1"/>
                </a:bgClr>
              </a:pattFill>
              <a:ln>
                <a:solidFill>
                  <a:schemeClr val="accent4">
                    <a:lumMod val="50000"/>
                  </a:schemeClr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0-1DFE-4A48-8DC4-89C594E9FB14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altLang="ja-JP"/>
                      <a:t>8707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DE93-4373-B132-308B10347497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altLang="ja-JP"/>
                      <a:t>12960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DE93-4373-B132-308B10347497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altLang="ja-JP"/>
                      <a:t>17350</a:t>
                    </a:r>
                    <a:endParaRPr lang="en-US" altLang="ja-JP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DE93-4373-B132-308B10347497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altLang="ja-JP"/>
                      <a:t>21654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DE93-4373-B132-308B10347497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altLang="ja-JP" dirty="0"/>
                      <a:t>27268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DE93-4373-B132-308B10347497}"/>
                </c:ext>
              </c:extLst>
            </c:dLbl>
            <c:dLbl>
              <c:idx val="5"/>
              <c:layout>
                <c:manualLayout>
                  <c:x val="-1.3684629879873256E-3"/>
                  <c:y val="1.5212545114834706E-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400" b="1" i="0" u="none" strike="noStrike" kern="1200" baseline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altLang="ja-JP" dirty="0"/>
                      <a:t>33450</a:t>
                    </a:r>
                  </a:p>
                </c:rich>
              </c:tx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ja-JP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76751728350441"/>
                      <c:h val="0.1279752315425429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0-1DFE-4A48-8DC4-89C594E9FB14}"/>
                </c:ext>
              </c:extLst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[1]Sheet1!$A$26:$F$26</c:f>
              <c:strCache>
                <c:ptCount val="6"/>
                <c:pt idx="0">
                  <c:v>29歳以下</c:v>
                </c:pt>
                <c:pt idx="1">
                  <c:v>30歳代</c:v>
                </c:pt>
                <c:pt idx="2">
                  <c:v>40歳代</c:v>
                </c:pt>
                <c:pt idx="3">
                  <c:v>50歳代</c:v>
                </c:pt>
                <c:pt idx="4">
                  <c:v>60歳代</c:v>
                </c:pt>
                <c:pt idx="5">
                  <c:v>70歳以上</c:v>
                </c:pt>
              </c:strCache>
            </c:strRef>
          </c:cat>
          <c:val>
            <c:numRef>
              <c:f>[1]Sheet1!$A$27:$F$27</c:f>
              <c:numCache>
                <c:formatCode>General</c:formatCode>
                <c:ptCount val="6"/>
                <c:pt idx="0">
                  <c:v>8691</c:v>
                </c:pt>
                <c:pt idx="1">
                  <c:v>12932</c:v>
                </c:pt>
                <c:pt idx="2">
                  <c:v>17296</c:v>
                </c:pt>
                <c:pt idx="3">
                  <c:v>21622</c:v>
                </c:pt>
                <c:pt idx="4">
                  <c:v>27249</c:v>
                </c:pt>
                <c:pt idx="5">
                  <c:v>33440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DFE-4A48-8DC4-89C594E9FB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-27"/>
        <c:axId val="329338655"/>
        <c:axId val="329339071"/>
      </c:barChart>
      <c:catAx>
        <c:axId val="3293386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329339071"/>
        <c:crosses val="autoZero"/>
        <c:auto val="1"/>
        <c:lblAlgn val="ctr"/>
        <c:lblOffset val="100"/>
        <c:noMultiLvlLbl val="0"/>
      </c:catAx>
      <c:valAx>
        <c:axId val="32933907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32933865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  <a:scene3d>
      <a:camera prst="orthographicFront"/>
      <a:lightRig rig="threePt" dir="t"/>
    </a:scene3d>
    <a:sp3d>
      <a:bevelT w="44450" h="44450"/>
    </a:sp3d>
  </c:spPr>
  <c:txPr>
    <a:bodyPr/>
    <a:lstStyle/>
    <a:p>
      <a:pPr>
        <a:defRPr/>
      </a:pPr>
      <a:endParaRPr lang="ja-JP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6148619662752354E-2"/>
          <c:y val="0.16427674999362943"/>
          <c:w val="0.90946536619688001"/>
          <c:h val="0.702218721305310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5"/>
            </a:solidFill>
            <a:ln>
              <a:solidFill>
                <a:schemeClr val="accent5">
                  <a:lumMod val="50000"/>
                </a:schemeClr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accent5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6CE1-4777-B445-6E8D44226CEE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accent5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CE1-4777-B445-6E8D44226CEE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accent5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6CE1-4777-B445-6E8D44226CEE}"/>
              </c:ext>
            </c:extLst>
          </c:dPt>
          <c:dPt>
            <c:idx val="3"/>
            <c:invertIfNegative val="0"/>
            <c:bubble3D val="0"/>
            <c:spPr>
              <a:pattFill prst="pct30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n w="9525">
                <a:solidFill>
                  <a:schemeClr val="accent5">
                    <a:lumMod val="50000"/>
                  </a:schemeClr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3-6CE1-4777-B445-6E8D44226CEE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accent5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6CE1-4777-B445-6E8D44226CEE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accent5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CE1-4777-B445-6E8D44226CEE}"/>
              </c:ext>
            </c:extLst>
          </c:dPt>
          <c:dLbls>
            <c:dLbl>
              <c:idx val="0"/>
              <c:layout>
                <c:manualLayout>
                  <c:x val="0"/>
                  <c:y val="6.084206100451035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CE1-4777-B445-6E8D44226CEE}"/>
                </c:ext>
              </c:extLst>
            </c:dLbl>
            <c:dLbl>
              <c:idx val="1"/>
              <c:layout>
                <c:manualLayout>
                  <c:x val="-3.8993210523208897E-17"/>
                  <c:y val="1.01295135438166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CE1-4777-B445-6E8D44226CEE}"/>
                </c:ext>
              </c:extLst>
            </c:dLbl>
            <c:dLbl>
              <c:idx val="2"/>
              <c:layout>
                <c:manualLayout>
                  <c:x val="6.3807808869988823E-3"/>
                  <c:y val="2.5830031533169533E-3"/>
                </c:manualLayout>
              </c:layout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ja-JP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5958154661141405E-2"/>
                      <c:h val="0.104791408433477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6CE1-4777-B445-6E8D44226CEE}"/>
                </c:ext>
              </c:extLst>
            </c:dLbl>
            <c:dLbl>
              <c:idx val="3"/>
              <c:layout>
                <c:manualLayout>
                  <c:x val="-6.4251596337828922E-4"/>
                  <c:y val="2.2204251119187879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400" b="1" i="0" u="none" strike="noStrike" kern="1200" baseline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93ED6F0C-CEB2-448F-8C03-F82943ABC3DC}" type="VALUE">
                      <a:rPr lang="en-US" altLang="ja-JP" sz="2400">
                        <a:solidFill>
                          <a:srgbClr val="C00000"/>
                        </a:solidFill>
                      </a:rPr>
                      <a:pPr>
                        <a:defRPr sz="2400" b="1">
                          <a:solidFill>
                            <a:srgbClr val="C00000"/>
                          </a:solidFill>
                        </a:defRPr>
                      </a:pPr>
                      <a:t>[値]</a:t>
                    </a:fld>
                    <a:endParaRPr lang="ja-JP" altLang="en-US"/>
                  </a:p>
                </c:rich>
              </c:tx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ja-JP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871539852091056"/>
                      <c:h val="0.1279753483523885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6CE1-4777-B445-6E8D44226CEE}"/>
                </c:ext>
              </c:extLst>
            </c:dLbl>
            <c:dLbl>
              <c:idx val="4"/>
              <c:layout>
                <c:manualLayout>
                  <c:x val="0"/>
                  <c:y val="-2.767053996891239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CE1-4777-B445-6E8D44226CEE}"/>
                </c:ext>
              </c:extLst>
            </c:dLbl>
            <c:dLbl>
              <c:idx val="5"/>
              <c:layout>
                <c:manualLayout>
                  <c:x val="-4.7527606507125255E-3"/>
                  <c:y val="6.5100816007437542E-4"/>
                </c:manualLayout>
              </c:layout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ja-JP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5958154661141405E-2"/>
                      <c:h val="0.1009274184469924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6CE1-4777-B445-6E8D44226CEE}"/>
                </c:ext>
              </c:extLst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[1]Sheet1!$A$24:$F$24</c:f>
              <c:strCache>
                <c:ptCount val="6"/>
                <c:pt idx="0">
                  <c:v>29歳以下</c:v>
                </c:pt>
                <c:pt idx="1">
                  <c:v>30歳代</c:v>
                </c:pt>
                <c:pt idx="2">
                  <c:v>40歳代</c:v>
                </c:pt>
                <c:pt idx="3">
                  <c:v>50歳代</c:v>
                </c:pt>
                <c:pt idx="4">
                  <c:v>60歳代</c:v>
                </c:pt>
                <c:pt idx="5">
                  <c:v>70歳以上</c:v>
                </c:pt>
              </c:strCache>
            </c:strRef>
          </c:cat>
          <c:val>
            <c:numRef>
              <c:f>[1]Sheet1!$A$25:$F$25</c:f>
              <c:numCache>
                <c:formatCode>General</c:formatCode>
                <c:ptCount val="6"/>
                <c:pt idx="0">
                  <c:v>82</c:v>
                </c:pt>
                <c:pt idx="1">
                  <c:v>120</c:v>
                </c:pt>
                <c:pt idx="2">
                  <c:v>125</c:v>
                </c:pt>
                <c:pt idx="3">
                  <c:v>189</c:v>
                </c:pt>
                <c:pt idx="4">
                  <c:v>116</c:v>
                </c:pt>
                <c:pt idx="5">
                  <c:v>153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CE1-4777-B445-6E8D44226C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-27"/>
        <c:axId val="617753295"/>
        <c:axId val="617754959"/>
      </c:barChart>
      <c:catAx>
        <c:axId val="6177532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617754959"/>
        <c:crosses val="autoZero"/>
        <c:auto val="1"/>
        <c:lblAlgn val="ctr"/>
        <c:lblOffset val="100"/>
        <c:noMultiLvlLbl val="0"/>
      </c:catAx>
      <c:valAx>
        <c:axId val="61775495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61775329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  <a:scene3d>
      <a:camera prst="orthographicFront"/>
      <a:lightRig rig="threePt" dir="t"/>
    </a:scene3d>
    <a:sp3d>
      <a:bevelT w="44450" h="44450"/>
    </a:sp3d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ja-JP" altLang="en-US" sz="2200" b="1" dirty="0"/>
              <a:t>漁業を仕事にしている人の人数の５年ごとの推移</a:t>
            </a:r>
          </a:p>
        </c:rich>
      </c:tx>
      <c:layout>
        <c:manualLayout>
          <c:xMode val="edge"/>
          <c:yMode val="edge"/>
          <c:x val="0.20255972178997378"/>
          <c:y val="2.615883842157942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>
        <c:manualLayout>
          <c:layoutTarget val="inner"/>
          <c:xMode val="edge"/>
          <c:yMode val="edge"/>
          <c:x val="6.7877822735060267E-2"/>
          <c:y val="0.12854822174663103"/>
          <c:w val="0.92514391139048147"/>
          <c:h val="0.69782984847499374"/>
        </c:manualLayout>
      </c:layout>
      <c:lineChart>
        <c:grouping val="standard"/>
        <c:varyColors val="0"/>
        <c:ser>
          <c:idx val="0"/>
          <c:order val="0"/>
          <c:tx>
            <c:strRef>
              <c:f>'抜粋 (編集) (3)'!$A$2</c:f>
              <c:strCache>
                <c:ptCount val="1"/>
                <c:pt idx="0">
                  <c:v>グラフ１</c:v>
                </c:pt>
              </c:strCache>
            </c:strRef>
          </c:tx>
          <c:spPr>
            <a:ln w="28575" cap="rnd">
              <a:solidFill>
                <a:schemeClr val="accent1"/>
              </a:solidFill>
              <a:prstDash val="dash"/>
              <a:round/>
            </a:ln>
            <a:effectLst/>
          </c:spPr>
          <c:marker>
            <c:symbol val="circle"/>
            <c:size val="8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4.5039218272859109E-3"/>
                  <c:y val="-4.68424342060569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EAF-46D6-87EB-513FAC0FC611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EAF-46D6-87EB-513FAC0FC611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EAF-46D6-87EB-513FAC0FC611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EAF-46D6-87EB-513FAC0FC611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EAF-46D6-87EB-513FAC0FC611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EAF-46D6-87EB-513FAC0FC611}"/>
                </c:ext>
              </c:extLst>
            </c:dLbl>
            <c:dLbl>
              <c:idx val="6"/>
              <c:layout>
                <c:manualLayout>
                  <c:x val="-6.4552870759775602E-2"/>
                  <c:y val="-7.79705436296418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EAF-46D6-87EB-513FAC0FC611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EAF-46D6-87EB-513FAC0FC611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EAF-46D6-87EB-513FAC0FC611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EAF-46D6-87EB-513FAC0FC611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EAF-46D6-87EB-513FAC0FC611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EAF-46D6-87EB-513FAC0FC611}"/>
                </c:ext>
              </c:extLst>
            </c:dLbl>
            <c:dLbl>
              <c:idx val="12"/>
              <c:layout>
                <c:manualLayout>
                  <c:x val="-1.7942198862332587E-2"/>
                  <c:y val="-9.8001381348084227E-2"/>
                </c:manualLayout>
              </c:layout>
              <c:tx>
                <c:rich>
                  <a:bodyPr/>
                  <a:lstStyle/>
                  <a:p>
                    <a:r>
                      <a:rPr lang="en-US" altLang="ja-JP" dirty="0"/>
                      <a:t>3949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C-1EAF-46D6-87EB-513FAC0FC611}"/>
                </c:ext>
              </c:extLst>
            </c:dLbl>
            <c:spPr>
              <a:solidFill>
                <a:schemeClr val="bg1"/>
              </a:solidFill>
              <a:ln w="25400">
                <a:solidFill>
                  <a:schemeClr val="accent1"/>
                </a:solidFill>
                <a:prstDash val="dash"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'抜粋 (編集) (3)'!$B$1:$N$1</c:f>
              <c:strCache>
                <c:ptCount val="13"/>
                <c:pt idx="0">
                  <c:v>1963年</c:v>
                </c:pt>
                <c:pt idx="1">
                  <c:v>1968年</c:v>
                </c:pt>
                <c:pt idx="2">
                  <c:v>1973年</c:v>
                </c:pt>
                <c:pt idx="3">
                  <c:v>1978年</c:v>
                </c:pt>
                <c:pt idx="4">
                  <c:v>1983年</c:v>
                </c:pt>
                <c:pt idx="5">
                  <c:v>1988年</c:v>
                </c:pt>
                <c:pt idx="6">
                  <c:v>1993年</c:v>
                </c:pt>
                <c:pt idx="7">
                  <c:v>1998年</c:v>
                </c:pt>
                <c:pt idx="8">
                  <c:v>2003年</c:v>
                </c:pt>
                <c:pt idx="9">
                  <c:v>2008年</c:v>
                </c:pt>
                <c:pt idx="10">
                  <c:v>2013年</c:v>
                </c:pt>
                <c:pt idx="11">
                  <c:v>2018年</c:v>
                </c:pt>
                <c:pt idx="12">
                  <c:v>2023年</c:v>
                </c:pt>
              </c:strCache>
            </c:strRef>
          </c:cat>
          <c:val>
            <c:numRef>
              <c:f>'抜粋 (編集) (3)'!$B$2:$N$2</c:f>
              <c:numCache>
                <c:formatCode>General</c:formatCode>
                <c:ptCount val="13"/>
                <c:pt idx="0">
                  <c:v>11904</c:v>
                </c:pt>
                <c:pt idx="1">
                  <c:v>10302</c:v>
                </c:pt>
                <c:pt idx="2">
                  <c:v>9298</c:v>
                </c:pt>
                <c:pt idx="3">
                  <c:v>9040</c:v>
                </c:pt>
                <c:pt idx="4">
                  <c:v>9001</c:v>
                </c:pt>
                <c:pt idx="5">
                  <c:v>8375</c:v>
                </c:pt>
                <c:pt idx="6">
                  <c:v>7704</c:v>
                </c:pt>
                <c:pt idx="7">
                  <c:v>7096</c:v>
                </c:pt>
                <c:pt idx="8">
                  <c:v>6452</c:v>
                </c:pt>
                <c:pt idx="9">
                  <c:v>6288</c:v>
                </c:pt>
                <c:pt idx="10">
                  <c:v>5334</c:v>
                </c:pt>
                <c:pt idx="11">
                  <c:v>4840</c:v>
                </c:pt>
                <c:pt idx="12">
                  <c:v>3947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1EAF-46D6-87EB-513FAC0FC611}"/>
            </c:ext>
          </c:extLst>
        </c:ser>
        <c:ser>
          <c:idx val="3"/>
          <c:order val="1"/>
          <c:tx>
            <c:strRef>
              <c:f>'抜粋 (編集) (3)'!$A$3</c:f>
              <c:strCache>
                <c:ptCount val="1"/>
                <c:pt idx="0">
                  <c:v>グラフ２</c:v>
                </c:pt>
              </c:strCache>
            </c:strRef>
          </c:tx>
          <c:spPr>
            <a:ln w="34925" cap="rnd">
              <a:solidFill>
                <a:schemeClr val="accent2"/>
              </a:solidFill>
              <a:prstDash val="solid"/>
              <a:round/>
            </a:ln>
            <a:effectLst/>
          </c:spPr>
          <c:marker>
            <c:symbol val="diamond"/>
            <c:size val="10"/>
            <c:spPr>
              <a:solidFill>
                <a:schemeClr val="accent4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2.526528549772614E-2"/>
                  <c:y val="8.52244277677807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1EAF-46D6-87EB-513FAC0FC611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1EAF-46D6-87EB-513FAC0FC611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1EAF-46D6-87EB-513FAC0FC611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1EAF-46D6-87EB-513FAC0FC611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1EAF-46D6-87EB-513FAC0FC611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1EAF-46D6-87EB-513FAC0FC611}"/>
                </c:ext>
              </c:extLst>
            </c:dLbl>
            <c:dLbl>
              <c:idx val="6"/>
              <c:layout>
                <c:manualLayout>
                  <c:x val="-0.10106114199090456"/>
                  <c:y val="3.60564886709840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1EAF-46D6-87EB-513FAC0FC611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1EAF-46D6-87EB-513FAC0FC611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1EAF-46D6-87EB-513FAC0FC611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1EAF-46D6-87EB-513FAC0FC611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1EAF-46D6-87EB-513FAC0FC611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1EAF-46D6-87EB-513FAC0FC611}"/>
                </c:ext>
              </c:extLst>
            </c:dLbl>
            <c:dLbl>
              <c:idx val="12"/>
              <c:layout>
                <c:manualLayout>
                  <c:x val="-6.5689742294088041E-2"/>
                  <c:y val="-8.85022903742338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1EAF-46D6-87EB-513FAC0FC611}"/>
                </c:ext>
              </c:extLst>
            </c:dLbl>
            <c:spPr>
              <a:solidFill>
                <a:schemeClr val="bg1"/>
              </a:solidFill>
              <a:ln w="25400">
                <a:solidFill>
                  <a:schemeClr val="accent2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'抜粋 (編集) (3)'!$B$1:$N$1</c:f>
              <c:strCache>
                <c:ptCount val="13"/>
                <c:pt idx="0">
                  <c:v>1963年</c:v>
                </c:pt>
                <c:pt idx="1">
                  <c:v>1968年</c:v>
                </c:pt>
                <c:pt idx="2">
                  <c:v>1973年</c:v>
                </c:pt>
                <c:pt idx="3">
                  <c:v>1978年</c:v>
                </c:pt>
                <c:pt idx="4">
                  <c:v>1983年</c:v>
                </c:pt>
                <c:pt idx="5">
                  <c:v>1988年</c:v>
                </c:pt>
                <c:pt idx="6">
                  <c:v>1993年</c:v>
                </c:pt>
                <c:pt idx="7">
                  <c:v>1998年</c:v>
                </c:pt>
                <c:pt idx="8">
                  <c:v>2003年</c:v>
                </c:pt>
                <c:pt idx="9">
                  <c:v>2008年</c:v>
                </c:pt>
                <c:pt idx="10">
                  <c:v>2013年</c:v>
                </c:pt>
                <c:pt idx="11">
                  <c:v>2018年</c:v>
                </c:pt>
                <c:pt idx="12">
                  <c:v>2023年</c:v>
                </c:pt>
              </c:strCache>
            </c:strRef>
          </c:cat>
          <c:val>
            <c:numRef>
              <c:f>'抜粋 (編集) (3)'!$B$3:$N$3</c:f>
              <c:numCache>
                <c:formatCode>General</c:formatCode>
                <c:ptCount val="13"/>
                <c:pt idx="0">
                  <c:v>10179</c:v>
                </c:pt>
                <c:pt idx="1">
                  <c:v>9793</c:v>
                </c:pt>
                <c:pt idx="2">
                  <c:v>8364</c:v>
                </c:pt>
                <c:pt idx="3">
                  <c:v>8083</c:v>
                </c:pt>
                <c:pt idx="4">
                  <c:v>7383</c:v>
                </c:pt>
                <c:pt idx="5">
                  <c:v>7272</c:v>
                </c:pt>
                <c:pt idx="6">
                  <c:v>6130</c:v>
                </c:pt>
                <c:pt idx="7">
                  <c:v>5682</c:v>
                </c:pt>
                <c:pt idx="8">
                  <c:v>4668</c:v>
                </c:pt>
                <c:pt idx="9">
                  <c:v>3922</c:v>
                </c:pt>
                <c:pt idx="10">
                  <c:v>2907</c:v>
                </c:pt>
                <c:pt idx="11">
                  <c:v>2402</c:v>
                </c:pt>
                <c:pt idx="12">
                  <c:v>1896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B-1EAF-46D6-87EB-513FAC0FC611}"/>
            </c:ext>
          </c:extLst>
        </c:ser>
        <c:ser>
          <c:idx val="1"/>
          <c:order val="2"/>
          <c:tx>
            <c:strRef>
              <c:f>'抜粋 (編集) (3)'!$A$4</c:f>
              <c:strCache>
                <c:ptCount val="1"/>
                <c:pt idx="0">
                  <c:v>グラフ３</c:v>
                </c:pt>
              </c:strCache>
            </c:strRef>
          </c:tx>
          <c:spPr>
            <a:ln w="28575" cap="rnd">
              <a:solidFill>
                <a:schemeClr val="accent6"/>
              </a:solidFill>
              <a:prstDash val="sysDash"/>
              <a:round/>
            </a:ln>
            <a:effectLst/>
          </c:spPr>
          <c:marker>
            <c:symbol val="triangle"/>
            <c:size val="9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1.0143965771437282E-2"/>
                  <c:y val="-6.0353041129974416E-2"/>
                </c:manualLayout>
              </c:layout>
              <c:tx>
                <c:rich>
                  <a:bodyPr/>
                  <a:lstStyle/>
                  <a:p>
                    <a:fld id="{89236D35-2583-4FE2-83A4-2A056D91A5D8}" type="VALUE">
                      <a:rPr lang="en-US" altLang="ja-JP">
                        <a:solidFill>
                          <a:sysClr val="windowText" lastClr="000000"/>
                        </a:solidFill>
                      </a:rPr>
                      <a:pPr/>
                      <a:t>[値]</a:t>
                    </a:fld>
                    <a:endParaRPr lang="ja-JP" alt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C-1EAF-46D6-87EB-513FAC0FC611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1EAF-46D6-87EB-513FAC0FC611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1EAF-46D6-87EB-513FAC0FC611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1EAF-46D6-87EB-513FAC0FC611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1EAF-46D6-87EB-513FAC0FC611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1EAF-46D6-87EB-513FAC0FC611}"/>
                </c:ext>
              </c:extLst>
            </c:dLbl>
            <c:dLbl>
              <c:idx val="6"/>
              <c:layout>
                <c:manualLayout>
                  <c:x val="-8.8763694187387176E-3"/>
                  <c:y val="-7.85252276991387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1EAF-46D6-87EB-513FAC0FC611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1EAF-46D6-87EB-513FAC0FC611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1EAF-46D6-87EB-513FAC0FC611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1EAF-46D6-87EB-513FAC0FC611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1EAF-46D6-87EB-513FAC0FC611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1EAF-46D6-87EB-513FAC0FC611}"/>
                </c:ext>
              </c:extLst>
            </c:dLbl>
            <c:dLbl>
              <c:idx val="12"/>
              <c:layout>
                <c:manualLayout>
                  <c:x val="-0.12453909510874089"/>
                  <c:y val="-6.57572587328976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1EAF-46D6-87EB-513FAC0FC611}"/>
                </c:ext>
              </c:extLst>
            </c:dLbl>
            <c:spPr>
              <a:solidFill>
                <a:schemeClr val="bg1"/>
              </a:solidFill>
              <a:ln w="22225">
                <a:solidFill>
                  <a:schemeClr val="accent6"/>
                </a:solidFill>
                <a:prstDash val="sysDash"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'抜粋 (編集) (3)'!$B$1:$N$1</c:f>
              <c:strCache>
                <c:ptCount val="13"/>
                <c:pt idx="0">
                  <c:v>1963年</c:v>
                </c:pt>
                <c:pt idx="1">
                  <c:v>1968年</c:v>
                </c:pt>
                <c:pt idx="2">
                  <c:v>1973年</c:v>
                </c:pt>
                <c:pt idx="3">
                  <c:v>1978年</c:v>
                </c:pt>
                <c:pt idx="4">
                  <c:v>1983年</c:v>
                </c:pt>
                <c:pt idx="5">
                  <c:v>1988年</c:v>
                </c:pt>
                <c:pt idx="6">
                  <c:v>1993年</c:v>
                </c:pt>
                <c:pt idx="7">
                  <c:v>1998年</c:v>
                </c:pt>
                <c:pt idx="8">
                  <c:v>2003年</c:v>
                </c:pt>
                <c:pt idx="9">
                  <c:v>2008年</c:v>
                </c:pt>
                <c:pt idx="10">
                  <c:v>2013年</c:v>
                </c:pt>
                <c:pt idx="11">
                  <c:v>2018年</c:v>
                </c:pt>
                <c:pt idx="12">
                  <c:v>2023年</c:v>
                </c:pt>
              </c:strCache>
            </c:strRef>
          </c:cat>
          <c:val>
            <c:numRef>
              <c:f>'抜粋 (編集) (3)'!$B$4:$N$4</c:f>
              <c:numCache>
                <c:formatCode>General</c:formatCode>
                <c:ptCount val="13"/>
                <c:pt idx="0">
                  <c:v>3050</c:v>
                </c:pt>
                <c:pt idx="1">
                  <c:v>2344</c:v>
                </c:pt>
                <c:pt idx="2">
                  <c:v>2242</c:v>
                </c:pt>
                <c:pt idx="3">
                  <c:v>2288</c:v>
                </c:pt>
                <c:pt idx="4">
                  <c:v>2370</c:v>
                </c:pt>
                <c:pt idx="5">
                  <c:v>2130</c:v>
                </c:pt>
                <c:pt idx="6">
                  <c:v>1972</c:v>
                </c:pt>
                <c:pt idx="7">
                  <c:v>1609</c:v>
                </c:pt>
                <c:pt idx="8">
                  <c:v>1470</c:v>
                </c:pt>
                <c:pt idx="9">
                  <c:v>1375</c:v>
                </c:pt>
                <c:pt idx="10">
                  <c:v>1421</c:v>
                </c:pt>
                <c:pt idx="11">
                  <c:v>928</c:v>
                </c:pt>
                <c:pt idx="12">
                  <c:v>773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9-1EAF-46D6-87EB-513FAC0FC611}"/>
            </c:ext>
          </c:extLst>
        </c:ser>
        <c:ser>
          <c:idx val="2"/>
          <c:order val="3"/>
          <c:tx>
            <c:strRef>
              <c:f>'抜粋 (編集) (3)'!$A$5</c:f>
              <c:strCache>
                <c:ptCount val="1"/>
                <c:pt idx="0">
                  <c:v>グラフ４</c:v>
                </c:pt>
              </c:strCache>
            </c:strRef>
          </c:tx>
          <c:spPr>
            <a:ln w="28575" cap="rnd">
              <a:solidFill>
                <a:schemeClr val="accent4"/>
              </a:solidFill>
              <a:prstDash val="sysDot"/>
              <a:round/>
            </a:ln>
            <a:effectLst/>
          </c:spPr>
          <c:marker>
            <c:symbol val="square"/>
            <c:size val="9"/>
            <c:spPr>
              <a:solidFill>
                <a:schemeClr val="accent4"/>
              </a:solidFill>
              <a:ln w="9525">
                <a:noFill/>
              </a:ln>
              <a:effectLst/>
            </c:spPr>
          </c:marker>
          <c:dLbls>
            <c:dLbl>
              <c:idx val="0"/>
              <c:layout>
                <c:manualLayout>
                  <c:x val="-4.3952525707698017E-2"/>
                  <c:y val="6.05313064190675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A-1EAF-46D6-87EB-513FAC0FC611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B-1EAF-46D6-87EB-513FAC0FC611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C-1EAF-46D6-87EB-513FAC0FC611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D-1EAF-46D6-87EB-513FAC0FC611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E-1EAF-46D6-87EB-513FAC0FC611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F-1EAF-46D6-87EB-513FAC0FC611}"/>
                </c:ext>
              </c:extLst>
            </c:dLbl>
            <c:dLbl>
              <c:idx val="6"/>
              <c:layout>
                <c:manualLayout>
                  <c:x val="-8.2842786502135626E-2"/>
                  <c:y val="4.35523594232800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0-1EAF-46D6-87EB-513FAC0FC611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1-1EAF-46D6-87EB-513FAC0FC611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2-1EAF-46D6-87EB-513FAC0FC611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3-1EAF-46D6-87EB-513FAC0FC611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4-1EAF-46D6-87EB-513FAC0FC611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5-1EAF-46D6-87EB-513FAC0FC611}"/>
                </c:ext>
              </c:extLst>
            </c:dLbl>
            <c:dLbl>
              <c:idx val="12"/>
              <c:layout>
                <c:manualLayout>
                  <c:x val="-6.8979804072996934E-2"/>
                  <c:y val="5.02253139676543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6-1EAF-46D6-87EB-513FAC0FC611}"/>
                </c:ext>
              </c:extLst>
            </c:dLbl>
            <c:spPr>
              <a:solidFill>
                <a:schemeClr val="bg1"/>
              </a:solidFill>
              <a:ln w="25400">
                <a:solidFill>
                  <a:schemeClr val="accent4"/>
                </a:solidFill>
                <a:prstDash val="sysDot"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'抜粋 (編集) (3)'!$B$1:$N$1</c:f>
              <c:strCache>
                <c:ptCount val="13"/>
                <c:pt idx="0">
                  <c:v>1963年</c:v>
                </c:pt>
                <c:pt idx="1">
                  <c:v>1968年</c:v>
                </c:pt>
                <c:pt idx="2">
                  <c:v>1973年</c:v>
                </c:pt>
                <c:pt idx="3">
                  <c:v>1978年</c:v>
                </c:pt>
                <c:pt idx="4">
                  <c:v>1983年</c:v>
                </c:pt>
                <c:pt idx="5">
                  <c:v>1988年</c:v>
                </c:pt>
                <c:pt idx="6">
                  <c:v>1993年</c:v>
                </c:pt>
                <c:pt idx="7">
                  <c:v>1998年</c:v>
                </c:pt>
                <c:pt idx="8">
                  <c:v>2003年</c:v>
                </c:pt>
                <c:pt idx="9">
                  <c:v>2008年</c:v>
                </c:pt>
                <c:pt idx="10">
                  <c:v>2013年</c:v>
                </c:pt>
                <c:pt idx="11">
                  <c:v>2018年</c:v>
                </c:pt>
                <c:pt idx="12">
                  <c:v>2023年</c:v>
                </c:pt>
              </c:strCache>
            </c:strRef>
          </c:cat>
          <c:val>
            <c:numRef>
              <c:f>'抜粋 (編集) (3)'!$B$5:$N$5</c:f>
              <c:numCache>
                <c:formatCode>General</c:formatCode>
                <c:ptCount val="13"/>
                <c:pt idx="0">
                  <c:v>1957</c:v>
                </c:pt>
                <c:pt idx="1">
                  <c:v>1555</c:v>
                </c:pt>
                <c:pt idx="2">
                  <c:v>1432</c:v>
                </c:pt>
                <c:pt idx="3">
                  <c:v>1466</c:v>
                </c:pt>
                <c:pt idx="4">
                  <c:v>1568</c:v>
                </c:pt>
                <c:pt idx="5">
                  <c:v>1590</c:v>
                </c:pt>
                <c:pt idx="6">
                  <c:v>1412</c:v>
                </c:pt>
                <c:pt idx="7">
                  <c:v>1470</c:v>
                </c:pt>
                <c:pt idx="8">
                  <c:v>1264</c:v>
                </c:pt>
                <c:pt idx="9">
                  <c:v>1089</c:v>
                </c:pt>
                <c:pt idx="10">
                  <c:v>1036</c:v>
                </c:pt>
                <c:pt idx="11">
                  <c:v>870</c:v>
                </c:pt>
                <c:pt idx="12">
                  <c:v>785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37-1EAF-46D6-87EB-513FAC0FC6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05353600"/>
        <c:axId val="1205354432"/>
      </c:lineChart>
      <c:catAx>
        <c:axId val="1205353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3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205354432"/>
        <c:crosses val="autoZero"/>
        <c:auto val="1"/>
        <c:lblAlgn val="ctr"/>
        <c:lblOffset val="100"/>
        <c:noMultiLvlLbl val="0"/>
      </c:catAx>
      <c:valAx>
        <c:axId val="1205354432"/>
        <c:scaling>
          <c:orientation val="minMax"/>
          <c:max val="12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2053536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/>
      </a:pPr>
      <a:endParaRPr lang="ja-JP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ja-JP" altLang="en-US" sz="2200" b="1" dirty="0"/>
              <a:t>漁業を仕事にしている人の人数の</a:t>
            </a:r>
            <a:r>
              <a:rPr lang="ja-JP" altLang="ja-JP" sz="2200" b="1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rPr>
              <a:t>５年ごとの</a:t>
            </a:r>
            <a:r>
              <a:rPr lang="ja-JP" altLang="en-US" sz="2200" b="1" dirty="0"/>
              <a:t>推移</a:t>
            </a:r>
          </a:p>
        </c:rich>
      </c:tx>
      <c:layout>
        <c:manualLayout>
          <c:xMode val="edge"/>
          <c:yMode val="edge"/>
          <c:x val="0.25406665718921978"/>
          <c:y val="2.615883842157942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>
        <c:manualLayout>
          <c:layoutTarget val="inner"/>
          <c:xMode val="edge"/>
          <c:yMode val="edge"/>
          <c:x val="6.7877822735060267E-2"/>
          <c:y val="0.12854822174663103"/>
          <c:w val="0.92514391139048147"/>
          <c:h val="0.69782984847499374"/>
        </c:manualLayout>
      </c:layout>
      <c:lineChart>
        <c:grouping val="standard"/>
        <c:varyColors val="0"/>
        <c:ser>
          <c:idx val="0"/>
          <c:order val="0"/>
          <c:tx>
            <c:strRef>
              <c:f>'抜粋 (編集) (3)'!$A$2</c:f>
              <c:strCache>
                <c:ptCount val="1"/>
                <c:pt idx="0">
                  <c:v>グラフ１</c:v>
                </c:pt>
              </c:strCache>
            </c:strRef>
          </c:tx>
          <c:spPr>
            <a:ln w="28575" cap="rnd">
              <a:solidFill>
                <a:schemeClr val="accent1"/>
              </a:solidFill>
              <a:prstDash val="dash"/>
              <a:round/>
            </a:ln>
            <a:effectLst/>
          </c:spPr>
          <c:marker>
            <c:symbol val="circle"/>
            <c:size val="8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1.8058379387771054E-2"/>
                  <c:y val="-1.80837357103257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EAF-46D6-87EB-513FAC0FC611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EAF-46D6-87EB-513FAC0FC611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EAF-46D6-87EB-513FAC0FC611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EAF-46D6-87EB-513FAC0FC611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EAF-46D6-87EB-513FAC0FC611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EAF-46D6-87EB-513FAC0FC611}"/>
                </c:ext>
              </c:extLst>
            </c:dLbl>
            <c:dLbl>
              <c:idx val="6"/>
              <c:layout>
                <c:manualLayout>
                  <c:x val="-6.4552870759775602E-2"/>
                  <c:y val="-7.79705436296418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EAF-46D6-87EB-513FAC0FC611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EAF-46D6-87EB-513FAC0FC611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EAF-46D6-87EB-513FAC0FC611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EAF-46D6-87EB-513FAC0FC611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EAF-46D6-87EB-513FAC0FC611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EAF-46D6-87EB-513FAC0FC611}"/>
                </c:ext>
              </c:extLst>
            </c:dLbl>
            <c:dLbl>
              <c:idx val="12"/>
              <c:layout>
                <c:manualLayout>
                  <c:x val="-1.7942198862332587E-2"/>
                  <c:y val="-9.8001381348084227E-2"/>
                </c:manualLayout>
              </c:layout>
              <c:tx>
                <c:rich>
                  <a:bodyPr/>
                  <a:lstStyle/>
                  <a:p>
                    <a:r>
                      <a:rPr lang="en-US" altLang="ja-JP" dirty="0"/>
                      <a:t>3949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C-1EAF-46D6-87EB-513FAC0FC611}"/>
                </c:ext>
              </c:extLst>
            </c:dLbl>
            <c:spPr>
              <a:solidFill>
                <a:schemeClr val="bg1"/>
              </a:solidFill>
              <a:ln w="25400">
                <a:solidFill>
                  <a:schemeClr val="accent1"/>
                </a:solidFill>
                <a:prstDash val="dash"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'抜粋 (編集) (3)'!$B$1:$N$1</c:f>
              <c:strCache>
                <c:ptCount val="13"/>
                <c:pt idx="0">
                  <c:v>1963年</c:v>
                </c:pt>
                <c:pt idx="1">
                  <c:v>1968年</c:v>
                </c:pt>
                <c:pt idx="2">
                  <c:v>1973年</c:v>
                </c:pt>
                <c:pt idx="3">
                  <c:v>1978年</c:v>
                </c:pt>
                <c:pt idx="4">
                  <c:v>1983年</c:v>
                </c:pt>
                <c:pt idx="5">
                  <c:v>1988年</c:v>
                </c:pt>
                <c:pt idx="6">
                  <c:v>1993年</c:v>
                </c:pt>
                <c:pt idx="7">
                  <c:v>1998年</c:v>
                </c:pt>
                <c:pt idx="8">
                  <c:v>2003年</c:v>
                </c:pt>
                <c:pt idx="9">
                  <c:v>2008年</c:v>
                </c:pt>
                <c:pt idx="10">
                  <c:v>2013年</c:v>
                </c:pt>
                <c:pt idx="11">
                  <c:v>2018年</c:v>
                </c:pt>
                <c:pt idx="12">
                  <c:v>2023年</c:v>
                </c:pt>
              </c:strCache>
            </c:strRef>
          </c:cat>
          <c:val>
            <c:numRef>
              <c:f>'抜粋 (編集) (3)'!$B$2:$N$2</c:f>
              <c:numCache>
                <c:formatCode>General</c:formatCode>
                <c:ptCount val="13"/>
                <c:pt idx="0">
                  <c:v>11904</c:v>
                </c:pt>
                <c:pt idx="1">
                  <c:v>10302</c:v>
                </c:pt>
                <c:pt idx="2">
                  <c:v>9298</c:v>
                </c:pt>
                <c:pt idx="3">
                  <c:v>9040</c:v>
                </c:pt>
                <c:pt idx="4">
                  <c:v>9001</c:v>
                </c:pt>
                <c:pt idx="5">
                  <c:v>8375</c:v>
                </c:pt>
                <c:pt idx="6">
                  <c:v>7704</c:v>
                </c:pt>
                <c:pt idx="7">
                  <c:v>7096</c:v>
                </c:pt>
                <c:pt idx="8">
                  <c:v>6452</c:v>
                </c:pt>
                <c:pt idx="9">
                  <c:v>6288</c:v>
                </c:pt>
                <c:pt idx="10">
                  <c:v>5334</c:v>
                </c:pt>
                <c:pt idx="11">
                  <c:v>4840</c:v>
                </c:pt>
                <c:pt idx="12">
                  <c:v>3947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1EAF-46D6-87EB-513FAC0FC611}"/>
            </c:ext>
          </c:extLst>
        </c:ser>
        <c:ser>
          <c:idx val="3"/>
          <c:order val="1"/>
          <c:tx>
            <c:strRef>
              <c:f>'抜粋 (編集) (3)'!$A$3</c:f>
              <c:strCache>
                <c:ptCount val="1"/>
                <c:pt idx="0">
                  <c:v>グラフ２</c:v>
                </c:pt>
              </c:strCache>
            </c:strRef>
          </c:tx>
          <c:spPr>
            <a:ln w="34925" cap="rnd">
              <a:solidFill>
                <a:schemeClr val="accent2"/>
              </a:solidFill>
              <a:prstDash val="solid"/>
              <a:round/>
            </a:ln>
            <a:effectLst/>
          </c:spPr>
          <c:marker>
            <c:symbol val="diamond"/>
            <c:size val="10"/>
            <c:spPr>
              <a:solidFill>
                <a:schemeClr val="accent4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2.526528549772614E-2"/>
                  <c:y val="8.52244277677807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1EAF-46D6-87EB-513FAC0FC611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1EAF-46D6-87EB-513FAC0FC611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1EAF-46D6-87EB-513FAC0FC611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1EAF-46D6-87EB-513FAC0FC611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1EAF-46D6-87EB-513FAC0FC611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1EAF-46D6-87EB-513FAC0FC611}"/>
                </c:ext>
              </c:extLst>
            </c:dLbl>
            <c:dLbl>
              <c:idx val="6"/>
              <c:layout>
                <c:manualLayout>
                  <c:x val="-0.10106114199090456"/>
                  <c:y val="3.60564886709840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1EAF-46D6-87EB-513FAC0FC611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1EAF-46D6-87EB-513FAC0FC611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1EAF-46D6-87EB-513FAC0FC611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1EAF-46D6-87EB-513FAC0FC611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1EAF-46D6-87EB-513FAC0FC611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1EAF-46D6-87EB-513FAC0FC611}"/>
                </c:ext>
              </c:extLst>
            </c:dLbl>
            <c:dLbl>
              <c:idx val="12"/>
              <c:layout>
                <c:manualLayout>
                  <c:x val="-6.5689742294088041E-2"/>
                  <c:y val="-8.85022903742338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1EAF-46D6-87EB-513FAC0FC611}"/>
                </c:ext>
              </c:extLst>
            </c:dLbl>
            <c:spPr>
              <a:solidFill>
                <a:schemeClr val="bg1"/>
              </a:solidFill>
              <a:ln w="25400">
                <a:solidFill>
                  <a:schemeClr val="accent2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'抜粋 (編集) (3)'!$B$1:$N$1</c:f>
              <c:strCache>
                <c:ptCount val="13"/>
                <c:pt idx="0">
                  <c:v>1963年</c:v>
                </c:pt>
                <c:pt idx="1">
                  <c:v>1968年</c:v>
                </c:pt>
                <c:pt idx="2">
                  <c:v>1973年</c:v>
                </c:pt>
                <c:pt idx="3">
                  <c:v>1978年</c:v>
                </c:pt>
                <c:pt idx="4">
                  <c:v>1983年</c:v>
                </c:pt>
                <c:pt idx="5">
                  <c:v>1988年</c:v>
                </c:pt>
                <c:pt idx="6">
                  <c:v>1993年</c:v>
                </c:pt>
                <c:pt idx="7">
                  <c:v>1998年</c:v>
                </c:pt>
                <c:pt idx="8">
                  <c:v>2003年</c:v>
                </c:pt>
                <c:pt idx="9">
                  <c:v>2008年</c:v>
                </c:pt>
                <c:pt idx="10">
                  <c:v>2013年</c:v>
                </c:pt>
                <c:pt idx="11">
                  <c:v>2018年</c:v>
                </c:pt>
                <c:pt idx="12">
                  <c:v>2023年</c:v>
                </c:pt>
              </c:strCache>
            </c:strRef>
          </c:cat>
          <c:val>
            <c:numRef>
              <c:f>'抜粋 (編集) (3)'!$B$3:$N$3</c:f>
              <c:numCache>
                <c:formatCode>General</c:formatCode>
                <c:ptCount val="13"/>
                <c:pt idx="0">
                  <c:v>10179</c:v>
                </c:pt>
                <c:pt idx="1">
                  <c:v>9793</c:v>
                </c:pt>
                <c:pt idx="2">
                  <c:v>8364</c:v>
                </c:pt>
                <c:pt idx="3">
                  <c:v>8083</c:v>
                </c:pt>
                <c:pt idx="4">
                  <c:v>7383</c:v>
                </c:pt>
                <c:pt idx="5">
                  <c:v>7272</c:v>
                </c:pt>
                <c:pt idx="6">
                  <c:v>6130</c:v>
                </c:pt>
                <c:pt idx="7">
                  <c:v>5682</c:v>
                </c:pt>
                <c:pt idx="8">
                  <c:v>4668</c:v>
                </c:pt>
                <c:pt idx="9">
                  <c:v>3922</c:v>
                </c:pt>
                <c:pt idx="10">
                  <c:v>2907</c:v>
                </c:pt>
                <c:pt idx="11">
                  <c:v>2402</c:v>
                </c:pt>
                <c:pt idx="12">
                  <c:v>1896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B-1EAF-46D6-87EB-513FAC0FC611}"/>
            </c:ext>
          </c:extLst>
        </c:ser>
        <c:ser>
          <c:idx val="1"/>
          <c:order val="2"/>
          <c:tx>
            <c:strRef>
              <c:f>'抜粋 (編集) (3)'!$A$4</c:f>
              <c:strCache>
                <c:ptCount val="1"/>
                <c:pt idx="0">
                  <c:v>グラフ３</c:v>
                </c:pt>
              </c:strCache>
            </c:strRef>
          </c:tx>
          <c:spPr>
            <a:ln w="28575" cap="rnd">
              <a:solidFill>
                <a:schemeClr val="accent6"/>
              </a:solidFill>
              <a:prstDash val="sysDash"/>
              <a:round/>
            </a:ln>
            <a:effectLst/>
          </c:spPr>
          <c:marker>
            <c:symbol val="triangle"/>
            <c:size val="9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1.0143965771437282E-2"/>
                  <c:y val="-6.0353041129974416E-2"/>
                </c:manualLayout>
              </c:layout>
              <c:tx>
                <c:rich>
                  <a:bodyPr/>
                  <a:lstStyle/>
                  <a:p>
                    <a:fld id="{89236D35-2583-4FE2-83A4-2A056D91A5D8}" type="VALUE">
                      <a:rPr lang="en-US" altLang="ja-JP">
                        <a:solidFill>
                          <a:sysClr val="windowText" lastClr="000000"/>
                        </a:solidFill>
                      </a:rPr>
                      <a:pPr/>
                      <a:t>[値]</a:t>
                    </a:fld>
                    <a:endParaRPr lang="ja-JP" alt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C-1EAF-46D6-87EB-513FAC0FC611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1EAF-46D6-87EB-513FAC0FC611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1EAF-46D6-87EB-513FAC0FC611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1EAF-46D6-87EB-513FAC0FC611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1EAF-46D6-87EB-513FAC0FC611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1EAF-46D6-87EB-513FAC0FC611}"/>
                </c:ext>
              </c:extLst>
            </c:dLbl>
            <c:dLbl>
              <c:idx val="6"/>
              <c:layout>
                <c:manualLayout>
                  <c:x val="-8.8763694187387176E-3"/>
                  <c:y val="-7.85252276991387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1EAF-46D6-87EB-513FAC0FC611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1EAF-46D6-87EB-513FAC0FC611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1EAF-46D6-87EB-513FAC0FC611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1EAF-46D6-87EB-513FAC0FC611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1EAF-46D6-87EB-513FAC0FC611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1EAF-46D6-87EB-513FAC0FC611}"/>
                </c:ext>
              </c:extLst>
            </c:dLbl>
            <c:dLbl>
              <c:idx val="12"/>
              <c:layout>
                <c:manualLayout>
                  <c:x val="-0.12453909510874089"/>
                  <c:y val="-6.57572587328976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1EAF-46D6-87EB-513FAC0FC611}"/>
                </c:ext>
              </c:extLst>
            </c:dLbl>
            <c:spPr>
              <a:solidFill>
                <a:schemeClr val="bg1"/>
              </a:solidFill>
              <a:ln w="22225">
                <a:solidFill>
                  <a:schemeClr val="accent6"/>
                </a:solidFill>
                <a:prstDash val="sysDash"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'抜粋 (編集) (3)'!$B$1:$N$1</c:f>
              <c:strCache>
                <c:ptCount val="13"/>
                <c:pt idx="0">
                  <c:v>1963年</c:v>
                </c:pt>
                <c:pt idx="1">
                  <c:v>1968年</c:v>
                </c:pt>
                <c:pt idx="2">
                  <c:v>1973年</c:v>
                </c:pt>
                <c:pt idx="3">
                  <c:v>1978年</c:v>
                </c:pt>
                <c:pt idx="4">
                  <c:v>1983年</c:v>
                </c:pt>
                <c:pt idx="5">
                  <c:v>1988年</c:v>
                </c:pt>
                <c:pt idx="6">
                  <c:v>1993年</c:v>
                </c:pt>
                <c:pt idx="7">
                  <c:v>1998年</c:v>
                </c:pt>
                <c:pt idx="8">
                  <c:v>2003年</c:v>
                </c:pt>
                <c:pt idx="9">
                  <c:v>2008年</c:v>
                </c:pt>
                <c:pt idx="10">
                  <c:v>2013年</c:v>
                </c:pt>
                <c:pt idx="11">
                  <c:v>2018年</c:v>
                </c:pt>
                <c:pt idx="12">
                  <c:v>2023年</c:v>
                </c:pt>
              </c:strCache>
            </c:strRef>
          </c:cat>
          <c:val>
            <c:numRef>
              <c:f>'抜粋 (編集) (3)'!$B$4:$N$4</c:f>
              <c:numCache>
                <c:formatCode>General</c:formatCode>
                <c:ptCount val="13"/>
                <c:pt idx="0">
                  <c:v>3050</c:v>
                </c:pt>
                <c:pt idx="1">
                  <c:v>2344</c:v>
                </c:pt>
                <c:pt idx="2">
                  <c:v>2242</c:v>
                </c:pt>
                <c:pt idx="3">
                  <c:v>2288</c:v>
                </c:pt>
                <c:pt idx="4">
                  <c:v>2370</c:v>
                </c:pt>
                <c:pt idx="5">
                  <c:v>2130</c:v>
                </c:pt>
                <c:pt idx="6">
                  <c:v>1972</c:v>
                </c:pt>
                <c:pt idx="7">
                  <c:v>1609</c:v>
                </c:pt>
                <c:pt idx="8">
                  <c:v>1470</c:v>
                </c:pt>
                <c:pt idx="9">
                  <c:v>1375</c:v>
                </c:pt>
                <c:pt idx="10">
                  <c:v>1421</c:v>
                </c:pt>
                <c:pt idx="11">
                  <c:v>928</c:v>
                </c:pt>
                <c:pt idx="12">
                  <c:v>773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9-1EAF-46D6-87EB-513FAC0FC611}"/>
            </c:ext>
          </c:extLst>
        </c:ser>
        <c:ser>
          <c:idx val="2"/>
          <c:order val="3"/>
          <c:tx>
            <c:strRef>
              <c:f>'抜粋 (編集) (3)'!$A$5</c:f>
              <c:strCache>
                <c:ptCount val="1"/>
                <c:pt idx="0">
                  <c:v>グラフ４</c:v>
                </c:pt>
              </c:strCache>
            </c:strRef>
          </c:tx>
          <c:spPr>
            <a:ln w="28575" cap="rnd">
              <a:solidFill>
                <a:schemeClr val="accent4"/>
              </a:solidFill>
              <a:prstDash val="sysDot"/>
              <a:round/>
            </a:ln>
            <a:effectLst/>
          </c:spPr>
          <c:marker>
            <c:symbol val="square"/>
            <c:size val="9"/>
            <c:spPr>
              <a:solidFill>
                <a:schemeClr val="accent4"/>
              </a:solidFill>
              <a:ln w="9525">
                <a:noFill/>
              </a:ln>
              <a:effectLst/>
            </c:spPr>
          </c:marker>
          <c:dLbls>
            <c:dLbl>
              <c:idx val="0"/>
              <c:layout>
                <c:manualLayout>
                  <c:x val="-4.3952525707698017E-2"/>
                  <c:y val="6.05313064190675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A-1EAF-46D6-87EB-513FAC0FC611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B-1EAF-46D6-87EB-513FAC0FC611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C-1EAF-46D6-87EB-513FAC0FC611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D-1EAF-46D6-87EB-513FAC0FC611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E-1EAF-46D6-87EB-513FAC0FC611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F-1EAF-46D6-87EB-513FAC0FC611}"/>
                </c:ext>
              </c:extLst>
            </c:dLbl>
            <c:dLbl>
              <c:idx val="6"/>
              <c:layout>
                <c:manualLayout>
                  <c:x val="-8.2842786502135626E-2"/>
                  <c:y val="4.35523594232800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0-1EAF-46D6-87EB-513FAC0FC611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1-1EAF-46D6-87EB-513FAC0FC611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2-1EAF-46D6-87EB-513FAC0FC611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3-1EAF-46D6-87EB-513FAC0FC611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4-1EAF-46D6-87EB-513FAC0FC611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5-1EAF-46D6-87EB-513FAC0FC611}"/>
                </c:ext>
              </c:extLst>
            </c:dLbl>
            <c:dLbl>
              <c:idx val="12"/>
              <c:layout>
                <c:manualLayout>
                  <c:x val="-7.1690695409799346E-2"/>
                  <c:y val="5.31011806904796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0765081841169087E-2"/>
                      <c:h val="7.60091574842733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36-1EAF-46D6-87EB-513FAC0FC611}"/>
                </c:ext>
              </c:extLst>
            </c:dLbl>
            <c:spPr>
              <a:solidFill>
                <a:schemeClr val="bg1"/>
              </a:solidFill>
              <a:ln w="25400">
                <a:solidFill>
                  <a:schemeClr val="accent4"/>
                </a:solidFill>
                <a:prstDash val="sysDot"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'抜粋 (編集) (3)'!$B$1:$N$1</c:f>
              <c:strCache>
                <c:ptCount val="13"/>
                <c:pt idx="0">
                  <c:v>1963年</c:v>
                </c:pt>
                <c:pt idx="1">
                  <c:v>1968年</c:v>
                </c:pt>
                <c:pt idx="2">
                  <c:v>1973年</c:v>
                </c:pt>
                <c:pt idx="3">
                  <c:v>1978年</c:v>
                </c:pt>
                <c:pt idx="4">
                  <c:v>1983年</c:v>
                </c:pt>
                <c:pt idx="5">
                  <c:v>1988年</c:v>
                </c:pt>
                <c:pt idx="6">
                  <c:v>1993年</c:v>
                </c:pt>
                <c:pt idx="7">
                  <c:v>1998年</c:v>
                </c:pt>
                <c:pt idx="8">
                  <c:v>2003年</c:v>
                </c:pt>
                <c:pt idx="9">
                  <c:v>2008年</c:v>
                </c:pt>
                <c:pt idx="10">
                  <c:v>2013年</c:v>
                </c:pt>
                <c:pt idx="11">
                  <c:v>2018年</c:v>
                </c:pt>
                <c:pt idx="12">
                  <c:v>2023年</c:v>
                </c:pt>
              </c:strCache>
            </c:strRef>
          </c:cat>
          <c:val>
            <c:numRef>
              <c:f>'抜粋 (編集) (3)'!$B$5:$N$5</c:f>
              <c:numCache>
                <c:formatCode>General</c:formatCode>
                <c:ptCount val="13"/>
                <c:pt idx="0">
                  <c:v>1957</c:v>
                </c:pt>
                <c:pt idx="1">
                  <c:v>1555</c:v>
                </c:pt>
                <c:pt idx="2">
                  <c:v>1432</c:v>
                </c:pt>
                <c:pt idx="3">
                  <c:v>1466</c:v>
                </c:pt>
                <c:pt idx="4">
                  <c:v>1568</c:v>
                </c:pt>
                <c:pt idx="5">
                  <c:v>1590</c:v>
                </c:pt>
                <c:pt idx="6">
                  <c:v>1412</c:v>
                </c:pt>
                <c:pt idx="7">
                  <c:v>1470</c:v>
                </c:pt>
                <c:pt idx="8">
                  <c:v>1264</c:v>
                </c:pt>
                <c:pt idx="9">
                  <c:v>1089</c:v>
                </c:pt>
                <c:pt idx="10">
                  <c:v>1036</c:v>
                </c:pt>
                <c:pt idx="11">
                  <c:v>870</c:v>
                </c:pt>
                <c:pt idx="12">
                  <c:v>785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37-1EAF-46D6-87EB-513FAC0FC6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05353600"/>
        <c:axId val="1205354432"/>
      </c:lineChart>
      <c:catAx>
        <c:axId val="1205353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3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205354432"/>
        <c:crosses val="autoZero"/>
        <c:auto val="1"/>
        <c:lblAlgn val="ctr"/>
        <c:lblOffset val="100"/>
        <c:noMultiLvlLbl val="0"/>
      </c:catAx>
      <c:valAx>
        <c:axId val="1205354432"/>
        <c:scaling>
          <c:orientation val="minMax"/>
          <c:max val="12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2053536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/>
      </a:pPr>
      <a:endParaRPr lang="ja-JP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9983651624440372"/>
          <c:y val="9.4934089121212789E-2"/>
          <c:w val="0.48872449318440658"/>
          <c:h val="0.61946153789599834"/>
        </c:manualLayout>
      </c:layout>
      <c:pieChart>
        <c:varyColors val="1"/>
        <c:ser>
          <c:idx val="0"/>
          <c:order val="0"/>
          <c:spPr>
            <a:pattFill prst="pct5">
              <a:fgClr>
                <a:srgbClr val="00B0F0"/>
              </a:fgClr>
              <a:bgClr>
                <a:schemeClr val="bg1"/>
              </a:bgClr>
            </a:pattFill>
            <a:ln w="12700">
              <a:solidFill>
                <a:srgbClr val="4EA6A4"/>
              </a:solidFill>
            </a:ln>
            <a:effectLst/>
            <a:scene3d>
              <a:camera prst="orthographicFront"/>
              <a:lightRig rig="threePt" dir="t"/>
            </a:scene3d>
            <a:sp3d>
              <a:bevelT w="44450" h="44450"/>
            </a:sp3d>
          </c:spPr>
          <c:dPt>
            <c:idx val="0"/>
            <c:bubble3D val="0"/>
            <c:spPr>
              <a:solidFill>
                <a:srgbClr val="C6E4E6"/>
              </a:solidFill>
              <a:ln w="12700">
                <a:solidFill>
                  <a:srgbClr val="4EA6A4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44450" h="44450"/>
              </a:sp3d>
            </c:spPr>
            <c:extLst>
              <c:ext xmlns:c16="http://schemas.microsoft.com/office/drawing/2014/chart" uri="{C3380CC4-5D6E-409C-BE32-E72D297353CC}">
                <c16:uniqueId val="{00000001-0FC5-48D3-830D-AC8370CF5ED3}"/>
              </c:ext>
            </c:extLst>
          </c:dPt>
          <c:dPt>
            <c:idx val="1"/>
            <c:bubble3D val="0"/>
            <c:spPr>
              <a:pattFill prst="pct5">
                <a:fgClr>
                  <a:srgbClr val="00B0F0"/>
                </a:fgClr>
                <a:bgClr>
                  <a:schemeClr val="bg1"/>
                </a:bgClr>
              </a:pattFill>
              <a:ln w="12700">
                <a:solidFill>
                  <a:srgbClr val="4EA6A4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44450" h="44450"/>
              </a:sp3d>
            </c:spPr>
            <c:extLst>
              <c:ext xmlns:c16="http://schemas.microsoft.com/office/drawing/2014/chart" uri="{C3380CC4-5D6E-409C-BE32-E72D297353CC}">
                <c16:uniqueId val="{00000003-0FC5-48D3-830D-AC8370CF5ED3}"/>
              </c:ext>
            </c:extLst>
          </c:dPt>
          <c:dPt>
            <c:idx val="2"/>
            <c:bubble3D val="0"/>
            <c:spPr>
              <a:pattFill prst="pct30">
                <a:fgClr>
                  <a:srgbClr val="C6E4E6"/>
                </a:fgClr>
                <a:bgClr>
                  <a:schemeClr val="bg1"/>
                </a:bgClr>
              </a:pattFill>
              <a:ln w="12700">
                <a:solidFill>
                  <a:srgbClr val="4EA6A4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44450" h="44450"/>
              </a:sp3d>
            </c:spPr>
            <c:extLst>
              <c:ext xmlns:c16="http://schemas.microsoft.com/office/drawing/2014/chart" uri="{C3380CC4-5D6E-409C-BE32-E72D297353CC}">
                <c16:uniqueId val="{00000005-0FC5-48D3-830D-AC8370CF5ED3}"/>
              </c:ext>
            </c:extLst>
          </c:dPt>
          <c:dPt>
            <c:idx val="3"/>
            <c:bubble3D val="0"/>
            <c:spPr>
              <a:pattFill prst="pct5">
                <a:fgClr>
                  <a:srgbClr val="C6E4E6"/>
                </a:fgClr>
                <a:bgClr>
                  <a:schemeClr val="bg1"/>
                </a:bgClr>
              </a:pattFill>
              <a:ln w="12700">
                <a:solidFill>
                  <a:srgbClr val="4EA6A4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44450" h="44450"/>
              </a:sp3d>
            </c:spPr>
            <c:extLst>
              <c:ext xmlns:c16="http://schemas.microsoft.com/office/drawing/2014/chart" uri="{C3380CC4-5D6E-409C-BE32-E72D297353CC}">
                <c16:uniqueId val="{00000007-0FC5-48D3-830D-AC8370CF5ED3}"/>
              </c:ext>
            </c:extLst>
          </c:dPt>
          <c:dLbls>
            <c:dLbl>
              <c:idx val="0"/>
              <c:layout>
                <c:manualLayout>
                  <c:x val="-0.15166311093258758"/>
                  <c:y val="-0.1118078570818625"/>
                </c:manualLayout>
              </c:layout>
              <c:tx>
                <c:rich>
                  <a:bodyPr/>
                  <a:lstStyle/>
                  <a:p>
                    <a:fld id="{28717EC7-F6EF-434E-BBA2-80BA81C5A281}" type="CELLRANGE">
                      <a:rPr lang="en-US" altLang="ja-JP"/>
                      <a:pPr/>
                      <a:t>[CELLRANGE]</a:t>
                    </a:fld>
                    <a:endParaRPr lang="ja-JP" alt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0FC5-48D3-830D-AC8370CF5ED3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0B49BB5F-CBB7-43D8-9354-38231C40D2CC}" type="CELLRANGE">
                      <a:rPr lang="ja-JP" altLang="en-US"/>
                      <a:pPr/>
                      <a:t>[CELLRANGE]</a:t>
                    </a:fld>
                    <a:endParaRPr lang="ja-JP" alt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0FC5-48D3-830D-AC8370CF5ED3}"/>
                </c:ext>
              </c:extLst>
            </c:dLbl>
            <c:dLbl>
              <c:idx val="2"/>
              <c:layout>
                <c:manualLayout>
                  <c:x val="0.1094065902973301"/>
                  <c:y val="7.9496710238352641E-2"/>
                </c:manualLayout>
              </c:layout>
              <c:tx>
                <c:rich>
                  <a:bodyPr/>
                  <a:lstStyle/>
                  <a:p>
                    <a:fld id="{C2D94B52-C457-461E-91BD-768B4AD06BCD}" type="CELLRANGE">
                      <a:rPr lang="en-US" altLang="ja-JP"/>
                      <a:pPr/>
                      <a:t>[CELLRANGE]</a:t>
                    </a:fld>
                    <a:endParaRPr lang="ja-JP" alt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0FC5-48D3-830D-AC8370CF5ED3}"/>
                </c:ext>
              </c:extLst>
            </c:dLbl>
            <c:dLbl>
              <c:idx val="3"/>
              <c:layout>
                <c:manualLayout>
                  <c:x val="6.3031607507588239E-2"/>
                  <c:y val="0.11918598874644265"/>
                </c:manualLayout>
              </c:layout>
              <c:tx>
                <c:rich>
                  <a:bodyPr/>
                  <a:lstStyle/>
                  <a:p>
                    <a:fld id="{8C47F02F-D7E2-4DB2-8C46-AC287A9B1687}" type="CELLRANGE">
                      <a:rPr lang="en-US" altLang="ja-JP"/>
                      <a:pPr/>
                      <a:t>[CELLRANGE]</a:t>
                    </a:fld>
                    <a:endParaRPr lang="ja-JP" alt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7-0FC5-48D3-830D-AC8370CF5ED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howDataLabelsRange val="1"/>
              </c:ext>
            </c:extLst>
          </c:dLbls>
          <c:cat>
            <c:strRef>
              <c:f>'Sheet1 (2)'!$C$4:$C$7</c:f>
              <c:strCache>
                <c:ptCount val="4"/>
                <c:pt idx="0">
                  <c:v>兵庫県</c:v>
                </c:pt>
                <c:pt idx="1">
                  <c:v>和歌山県</c:v>
                </c:pt>
                <c:pt idx="2">
                  <c:v>京都府</c:v>
                </c:pt>
                <c:pt idx="3">
                  <c:v>大阪府</c:v>
                </c:pt>
              </c:strCache>
            </c:strRef>
          </c:cat>
          <c:val>
            <c:numRef>
              <c:f>'Sheet1 (2)'!$D$4:$D$7</c:f>
              <c:numCache>
                <c:formatCode>General</c:formatCode>
                <c:ptCount val="4"/>
                <c:pt idx="0">
                  <c:v>4165</c:v>
                </c:pt>
                <c:pt idx="1">
                  <c:v>1943</c:v>
                </c:pt>
                <c:pt idx="2">
                  <c:v>836</c:v>
                </c:pt>
                <c:pt idx="3">
                  <c:v>731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 </c15:sqref>
                        </c15:formulaRef>
                      </c:ext>
                    </c:extLst>
                  </c:strRef>
                </c15:tx>
              </c15:filteredSeriesTitle>
            </c:ext>
            <c:ext xmlns:c15="http://schemas.microsoft.com/office/drawing/2012/chart" uri="{02D57815-91ED-43cb-92C2-25804820EDAC}">
              <c15:datalabelsRange>
                <c15:f>'Sheet1 (2)'!$C$4:$C$7</c15:f>
                <c15:dlblRangeCache>
                  <c:ptCount val="4"/>
                  <c:pt idx="0">
                    <c:v>兵庫県</c:v>
                  </c:pt>
                  <c:pt idx="1">
                    <c:v>和歌山県</c:v>
                  </c:pt>
                  <c:pt idx="2">
                    <c:v>京都府</c:v>
                  </c:pt>
                  <c:pt idx="3">
                    <c:v>大阪府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8-0FC5-48D3-830D-AC8370CF5E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345447724117527"/>
          <c:y val="8.7333314964612066E-2"/>
          <c:w val="0.75309104551764949"/>
          <c:h val="0.8253333700707759"/>
        </c:manualLayout>
      </c:layout>
      <c:pieChart>
        <c:varyColors val="1"/>
        <c:ser>
          <c:idx val="0"/>
          <c:order val="0"/>
          <c:spPr>
            <a:pattFill prst="pct5">
              <a:fgClr>
                <a:srgbClr val="00B0F0"/>
              </a:fgClr>
              <a:bgClr>
                <a:schemeClr val="bg1"/>
              </a:bgClr>
            </a:pattFill>
            <a:ln w="12700">
              <a:solidFill>
                <a:srgbClr val="4EA6A4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bubble3D val="0"/>
            <c:spPr>
              <a:solidFill>
                <a:srgbClr val="C6E4E6"/>
              </a:solidFill>
              <a:ln w="12700">
                <a:solidFill>
                  <a:srgbClr val="4EA6A4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77C8-4134-985F-95040FE7A562}"/>
              </c:ext>
            </c:extLst>
          </c:dPt>
          <c:dPt>
            <c:idx val="1"/>
            <c:bubble3D val="0"/>
            <c:spPr>
              <a:pattFill prst="pct5">
                <a:fgClr>
                  <a:srgbClr val="00B0F0"/>
                </a:fgClr>
                <a:bgClr>
                  <a:schemeClr val="bg1"/>
                </a:bgClr>
              </a:pattFill>
              <a:ln w="12700">
                <a:solidFill>
                  <a:srgbClr val="4EA6A4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3-77C8-4134-985F-95040FE7A562}"/>
              </c:ext>
            </c:extLst>
          </c:dPt>
          <c:dPt>
            <c:idx val="2"/>
            <c:bubble3D val="0"/>
            <c:spPr>
              <a:pattFill prst="pct30">
                <a:fgClr>
                  <a:srgbClr val="C6E4E6"/>
                </a:fgClr>
                <a:bgClr>
                  <a:schemeClr val="bg1"/>
                </a:bgClr>
              </a:pattFill>
              <a:ln w="12700">
                <a:solidFill>
                  <a:srgbClr val="4EA6A4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5-77C8-4134-985F-95040FE7A562}"/>
              </c:ext>
            </c:extLst>
          </c:dPt>
          <c:dPt>
            <c:idx val="3"/>
            <c:bubble3D val="0"/>
            <c:spPr>
              <a:pattFill prst="pct5">
                <a:fgClr>
                  <a:srgbClr val="C6E4E6"/>
                </a:fgClr>
                <a:bgClr>
                  <a:schemeClr val="bg1"/>
                </a:bgClr>
              </a:pattFill>
              <a:ln w="12700">
                <a:solidFill>
                  <a:srgbClr val="4EA6A4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7-77C8-4134-985F-95040FE7A562}"/>
              </c:ext>
            </c:extLst>
          </c:dPt>
          <c:dLbls>
            <c:dLbl>
              <c:idx val="0"/>
              <c:layout>
                <c:manualLayout>
                  <c:x val="-0.23679084015139917"/>
                  <c:y val="-0.131278917288062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  <a:cs typeface="+mn-cs"/>
                      </a:defRPr>
                    </a:pPr>
                    <a:r>
                      <a:rPr lang="ja-JP" altLang="en-US" sz="2000"/>
                      <a:t>兵庫県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ea"/>
                      <a:ea typeface="+mn-ea"/>
                      <a:cs typeface="+mn-cs"/>
                    </a:defRPr>
                  </a:pPr>
                  <a:endParaRPr lang="ja-JP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77C8-4134-985F-95040FE7A562}"/>
                </c:ext>
              </c:extLst>
            </c:dLbl>
            <c:dLbl>
              <c:idx val="1"/>
              <c:layout>
                <c:manualLayout>
                  <c:x val="0.17254458322170418"/>
                  <c:y val="-0.1871768344939354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  <a:cs typeface="+mn-cs"/>
                      </a:defRPr>
                    </a:pPr>
                    <a:r>
                      <a:rPr lang="ja-JP" altLang="en-US" sz="2000"/>
                      <a:t>和歌山県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ea"/>
                      <a:ea typeface="+mn-ea"/>
                      <a:cs typeface="+mn-cs"/>
                    </a:defRPr>
                  </a:pPr>
                  <a:endParaRPr lang="ja-JP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887533939282914"/>
                      <c:h val="0.12446400608572017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3-77C8-4134-985F-95040FE7A562}"/>
                </c:ext>
              </c:extLst>
            </c:dLbl>
            <c:dLbl>
              <c:idx val="2"/>
              <c:layout>
                <c:manualLayout>
                  <c:x val="0.1633338324905256"/>
                  <c:y val="7.962004352493033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  <a:cs typeface="+mn-cs"/>
                      </a:defRPr>
                    </a:pPr>
                    <a:r>
                      <a:rPr lang="ja-JP" altLang="en-US" sz="2000"/>
                      <a:t>京都府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ea"/>
                      <a:ea typeface="+mn-ea"/>
                      <a:cs typeface="+mn-cs"/>
                    </a:defRPr>
                  </a:pPr>
                  <a:endParaRPr lang="ja-JP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77C8-4134-985F-95040FE7A562}"/>
                </c:ext>
              </c:extLst>
            </c:dLbl>
            <c:dLbl>
              <c:idx val="3"/>
              <c:layout>
                <c:manualLayout>
                  <c:x val="9.7643693173647628E-2"/>
                  <c:y val="0.1169892812705152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  <a:cs typeface="+mn-cs"/>
                      </a:defRPr>
                    </a:pPr>
                    <a:r>
                      <a:rPr lang="ja-JP" altLang="en-US" sz="2000"/>
                      <a:t>大阪府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ea"/>
                      <a:ea typeface="+mn-ea"/>
                      <a:cs typeface="+mn-cs"/>
                    </a:defRPr>
                  </a:pPr>
                  <a:endParaRPr lang="ja-JP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77C8-4134-985F-95040FE7A56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ea"/>
                    <a:ea typeface="+mn-ea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'Sheet1 (2)'!$C$4:$C$7</c:f>
              <c:strCache>
                <c:ptCount val="4"/>
                <c:pt idx="0">
                  <c:v>兵庫県</c:v>
                </c:pt>
                <c:pt idx="1">
                  <c:v>和歌山県</c:v>
                </c:pt>
                <c:pt idx="2">
                  <c:v>京都府</c:v>
                </c:pt>
                <c:pt idx="3">
                  <c:v>大阪府</c:v>
                </c:pt>
              </c:strCache>
            </c:strRef>
          </c:cat>
          <c:val>
            <c:numRef>
              <c:f>'Sheet1 (2)'!$D$4:$D$7</c:f>
              <c:numCache>
                <c:formatCode>General</c:formatCode>
                <c:ptCount val="4"/>
                <c:pt idx="0">
                  <c:v>4165</c:v>
                </c:pt>
                <c:pt idx="1">
                  <c:v>1943</c:v>
                </c:pt>
                <c:pt idx="2">
                  <c:v>836</c:v>
                </c:pt>
                <c:pt idx="3">
                  <c:v>731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7C8-4134-985F-95040FE7A5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13" Type="http://schemas.openxmlformats.org/officeDocument/2006/relationships/image" Target="../media/image13.emf"/><Relationship Id="rId3" Type="http://schemas.openxmlformats.org/officeDocument/2006/relationships/image" Target="../media/image3.emf"/><Relationship Id="rId7" Type="http://schemas.openxmlformats.org/officeDocument/2006/relationships/image" Target="../media/image7.emf"/><Relationship Id="rId12" Type="http://schemas.openxmlformats.org/officeDocument/2006/relationships/image" Target="../media/image12.emf"/><Relationship Id="rId2" Type="http://schemas.openxmlformats.org/officeDocument/2006/relationships/image" Target="../media/image2.emf"/><Relationship Id="rId1" Type="http://schemas.openxmlformats.org/officeDocument/2006/relationships/image" Target="../media/image1.emf"/><Relationship Id="rId6" Type="http://schemas.openxmlformats.org/officeDocument/2006/relationships/image" Target="../media/image6.emf"/><Relationship Id="rId11" Type="http://schemas.openxmlformats.org/officeDocument/2006/relationships/image" Target="../media/image11.emf"/><Relationship Id="rId5" Type="http://schemas.openxmlformats.org/officeDocument/2006/relationships/image" Target="../media/image5.emf"/><Relationship Id="rId10" Type="http://schemas.openxmlformats.org/officeDocument/2006/relationships/image" Target="../media/image10.emf"/><Relationship Id="rId4" Type="http://schemas.openxmlformats.org/officeDocument/2006/relationships/image" Target="../media/image4.emf"/><Relationship Id="rId9" Type="http://schemas.openxmlformats.org/officeDocument/2006/relationships/image" Target="../media/image9.emf"/><Relationship Id="rId14" Type="http://schemas.openxmlformats.org/officeDocument/2006/relationships/image" Target="../media/image14.e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emf"/><Relationship Id="rId3" Type="http://schemas.openxmlformats.org/officeDocument/2006/relationships/image" Target="../media/image119.emf"/><Relationship Id="rId7" Type="http://schemas.openxmlformats.org/officeDocument/2006/relationships/image" Target="../media/image123.emf"/><Relationship Id="rId2" Type="http://schemas.openxmlformats.org/officeDocument/2006/relationships/image" Target="../media/image118.emf"/><Relationship Id="rId1" Type="http://schemas.openxmlformats.org/officeDocument/2006/relationships/image" Target="../media/image117.emf"/><Relationship Id="rId6" Type="http://schemas.openxmlformats.org/officeDocument/2006/relationships/image" Target="../media/image122.emf"/><Relationship Id="rId5" Type="http://schemas.openxmlformats.org/officeDocument/2006/relationships/image" Target="../media/image121.emf"/><Relationship Id="rId4" Type="http://schemas.openxmlformats.org/officeDocument/2006/relationships/image" Target="../media/image120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emf"/><Relationship Id="rId2" Type="http://schemas.openxmlformats.org/officeDocument/2006/relationships/image" Target="../media/image113.emf"/><Relationship Id="rId1" Type="http://schemas.openxmlformats.org/officeDocument/2006/relationships/image" Target="../media/image128.emf"/><Relationship Id="rId6" Type="http://schemas.openxmlformats.org/officeDocument/2006/relationships/image" Target="../media/image14.emf"/><Relationship Id="rId5" Type="http://schemas.openxmlformats.org/officeDocument/2006/relationships/image" Target="../media/image131.emf"/><Relationship Id="rId4" Type="http://schemas.openxmlformats.org/officeDocument/2006/relationships/image" Target="../media/image130.emf"/></Relationships>
</file>

<file path=ppt/drawings/_rels/vmlDrawing1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7.emf"/><Relationship Id="rId3" Type="http://schemas.openxmlformats.org/officeDocument/2006/relationships/image" Target="../media/image143.emf"/><Relationship Id="rId7" Type="http://schemas.openxmlformats.org/officeDocument/2006/relationships/image" Target="../media/image146.emf"/><Relationship Id="rId2" Type="http://schemas.openxmlformats.org/officeDocument/2006/relationships/image" Target="../media/image142.emf"/><Relationship Id="rId1" Type="http://schemas.openxmlformats.org/officeDocument/2006/relationships/image" Target="../media/image141.emf"/><Relationship Id="rId6" Type="http://schemas.openxmlformats.org/officeDocument/2006/relationships/image" Target="../media/image14.emf"/><Relationship Id="rId5" Type="http://schemas.openxmlformats.org/officeDocument/2006/relationships/image" Target="../media/image145.emf"/><Relationship Id="rId4" Type="http://schemas.openxmlformats.org/officeDocument/2006/relationships/image" Target="../media/image144.emf"/><Relationship Id="rId9" Type="http://schemas.openxmlformats.org/officeDocument/2006/relationships/image" Target="../media/image148.e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image" Target="../media/image155.e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2.emf"/><Relationship Id="rId2" Type="http://schemas.openxmlformats.org/officeDocument/2006/relationships/image" Target="../media/image161.emf"/><Relationship Id="rId1" Type="http://schemas.openxmlformats.org/officeDocument/2006/relationships/image" Target="../media/image160.e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9.emf"/><Relationship Id="rId2" Type="http://schemas.openxmlformats.org/officeDocument/2006/relationships/image" Target="../media/image168.emf"/><Relationship Id="rId1" Type="http://schemas.openxmlformats.org/officeDocument/2006/relationships/image" Target="../media/image113.emf"/><Relationship Id="rId4" Type="http://schemas.openxmlformats.org/officeDocument/2006/relationships/image" Target="../media/image14.e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2.emf"/><Relationship Id="rId2" Type="http://schemas.openxmlformats.org/officeDocument/2006/relationships/image" Target="../media/image171.emf"/><Relationship Id="rId1" Type="http://schemas.openxmlformats.org/officeDocument/2006/relationships/image" Target="../media/image170.emf"/><Relationship Id="rId4" Type="http://schemas.openxmlformats.org/officeDocument/2006/relationships/image" Target="../media/image173.e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7.emf"/><Relationship Id="rId2" Type="http://schemas.openxmlformats.org/officeDocument/2006/relationships/image" Target="../media/image176.emf"/><Relationship Id="rId1" Type="http://schemas.openxmlformats.org/officeDocument/2006/relationships/image" Target="../media/image175.emf"/><Relationship Id="rId5" Type="http://schemas.openxmlformats.org/officeDocument/2006/relationships/image" Target="../media/image178.emf"/><Relationship Id="rId4" Type="http://schemas.openxmlformats.org/officeDocument/2006/relationships/image" Target="../media/image14.e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image" Target="../media/image180.e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86.emf"/><Relationship Id="rId1" Type="http://schemas.openxmlformats.org/officeDocument/2006/relationships/image" Target="../media/image185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7" Type="http://schemas.openxmlformats.org/officeDocument/2006/relationships/image" Target="../media/image14.emf"/><Relationship Id="rId2" Type="http://schemas.openxmlformats.org/officeDocument/2006/relationships/image" Target="../media/image21.emf"/><Relationship Id="rId1" Type="http://schemas.openxmlformats.org/officeDocument/2006/relationships/image" Target="../media/image20.emf"/><Relationship Id="rId6" Type="http://schemas.openxmlformats.org/officeDocument/2006/relationships/image" Target="../media/image2.emf"/><Relationship Id="rId5" Type="http://schemas.openxmlformats.org/officeDocument/2006/relationships/image" Target="../media/image1.emf"/><Relationship Id="rId4" Type="http://schemas.openxmlformats.org/officeDocument/2006/relationships/image" Target="../media/image23.e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88.emf"/><Relationship Id="rId1" Type="http://schemas.openxmlformats.org/officeDocument/2006/relationships/image" Target="../media/image187.e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1.emf"/><Relationship Id="rId2" Type="http://schemas.openxmlformats.org/officeDocument/2006/relationships/image" Target="../media/image190.emf"/><Relationship Id="rId1" Type="http://schemas.openxmlformats.org/officeDocument/2006/relationships/image" Target="../media/image189.emf"/><Relationship Id="rId6" Type="http://schemas.openxmlformats.org/officeDocument/2006/relationships/image" Target="../media/image193.emf"/><Relationship Id="rId5" Type="http://schemas.openxmlformats.org/officeDocument/2006/relationships/image" Target="../media/image192.emf"/><Relationship Id="rId4" Type="http://schemas.openxmlformats.org/officeDocument/2006/relationships/image" Target="../media/image14.e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7.emf"/><Relationship Id="rId2" Type="http://schemas.openxmlformats.org/officeDocument/2006/relationships/image" Target="../media/image196.emf"/><Relationship Id="rId1" Type="http://schemas.openxmlformats.org/officeDocument/2006/relationships/image" Target="../media/image195.emf"/><Relationship Id="rId5" Type="http://schemas.openxmlformats.org/officeDocument/2006/relationships/image" Target="../media/image14.emf"/><Relationship Id="rId4" Type="http://schemas.openxmlformats.org/officeDocument/2006/relationships/image" Target="../media/image19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4.vml.rels><?xml version="1.0" encoding="UTF-8" standalone="yes"?>
<Relationships xmlns="http://schemas.openxmlformats.org/package/2006/relationships"><Relationship Id="rId13" Type="http://schemas.openxmlformats.org/officeDocument/2006/relationships/image" Target="../media/image41.emf"/><Relationship Id="rId18" Type="http://schemas.openxmlformats.org/officeDocument/2006/relationships/image" Target="../media/image46.emf"/><Relationship Id="rId26" Type="http://schemas.openxmlformats.org/officeDocument/2006/relationships/image" Target="../media/image54.emf"/><Relationship Id="rId21" Type="http://schemas.openxmlformats.org/officeDocument/2006/relationships/image" Target="../media/image49.emf"/><Relationship Id="rId34" Type="http://schemas.openxmlformats.org/officeDocument/2006/relationships/image" Target="../media/image62.emf"/><Relationship Id="rId7" Type="http://schemas.openxmlformats.org/officeDocument/2006/relationships/image" Target="../media/image35.emf"/><Relationship Id="rId12" Type="http://schemas.openxmlformats.org/officeDocument/2006/relationships/image" Target="../media/image40.emf"/><Relationship Id="rId17" Type="http://schemas.openxmlformats.org/officeDocument/2006/relationships/image" Target="../media/image45.emf"/><Relationship Id="rId25" Type="http://schemas.openxmlformats.org/officeDocument/2006/relationships/image" Target="../media/image53.emf"/><Relationship Id="rId33" Type="http://schemas.openxmlformats.org/officeDocument/2006/relationships/image" Target="../media/image61.emf"/><Relationship Id="rId38" Type="http://schemas.openxmlformats.org/officeDocument/2006/relationships/image" Target="../media/image14.emf"/><Relationship Id="rId2" Type="http://schemas.openxmlformats.org/officeDocument/2006/relationships/image" Target="../media/image30.emf"/><Relationship Id="rId16" Type="http://schemas.openxmlformats.org/officeDocument/2006/relationships/image" Target="../media/image44.emf"/><Relationship Id="rId20" Type="http://schemas.openxmlformats.org/officeDocument/2006/relationships/image" Target="../media/image48.emf"/><Relationship Id="rId29" Type="http://schemas.openxmlformats.org/officeDocument/2006/relationships/image" Target="../media/image57.emf"/><Relationship Id="rId1" Type="http://schemas.openxmlformats.org/officeDocument/2006/relationships/image" Target="../media/image29.emf"/><Relationship Id="rId6" Type="http://schemas.openxmlformats.org/officeDocument/2006/relationships/image" Target="../media/image34.emf"/><Relationship Id="rId11" Type="http://schemas.openxmlformats.org/officeDocument/2006/relationships/image" Target="../media/image39.emf"/><Relationship Id="rId24" Type="http://schemas.openxmlformats.org/officeDocument/2006/relationships/image" Target="../media/image52.emf"/><Relationship Id="rId32" Type="http://schemas.openxmlformats.org/officeDocument/2006/relationships/image" Target="../media/image60.emf"/><Relationship Id="rId37" Type="http://schemas.openxmlformats.org/officeDocument/2006/relationships/image" Target="../media/image65.emf"/><Relationship Id="rId5" Type="http://schemas.openxmlformats.org/officeDocument/2006/relationships/image" Target="../media/image33.emf"/><Relationship Id="rId15" Type="http://schemas.openxmlformats.org/officeDocument/2006/relationships/image" Target="../media/image43.emf"/><Relationship Id="rId23" Type="http://schemas.openxmlformats.org/officeDocument/2006/relationships/image" Target="../media/image51.emf"/><Relationship Id="rId28" Type="http://schemas.openxmlformats.org/officeDocument/2006/relationships/image" Target="../media/image56.emf"/><Relationship Id="rId36" Type="http://schemas.openxmlformats.org/officeDocument/2006/relationships/image" Target="../media/image64.emf"/><Relationship Id="rId10" Type="http://schemas.openxmlformats.org/officeDocument/2006/relationships/image" Target="../media/image38.emf"/><Relationship Id="rId19" Type="http://schemas.openxmlformats.org/officeDocument/2006/relationships/image" Target="../media/image47.emf"/><Relationship Id="rId31" Type="http://schemas.openxmlformats.org/officeDocument/2006/relationships/image" Target="../media/image59.emf"/><Relationship Id="rId4" Type="http://schemas.openxmlformats.org/officeDocument/2006/relationships/image" Target="../media/image32.emf"/><Relationship Id="rId9" Type="http://schemas.openxmlformats.org/officeDocument/2006/relationships/image" Target="../media/image37.emf"/><Relationship Id="rId14" Type="http://schemas.openxmlformats.org/officeDocument/2006/relationships/image" Target="../media/image42.emf"/><Relationship Id="rId22" Type="http://schemas.openxmlformats.org/officeDocument/2006/relationships/image" Target="../media/image50.emf"/><Relationship Id="rId27" Type="http://schemas.openxmlformats.org/officeDocument/2006/relationships/image" Target="../media/image55.emf"/><Relationship Id="rId30" Type="http://schemas.openxmlformats.org/officeDocument/2006/relationships/image" Target="../media/image58.emf"/><Relationship Id="rId35" Type="http://schemas.openxmlformats.org/officeDocument/2006/relationships/image" Target="../media/image63.emf"/><Relationship Id="rId8" Type="http://schemas.openxmlformats.org/officeDocument/2006/relationships/image" Target="../media/image36.emf"/><Relationship Id="rId3" Type="http://schemas.openxmlformats.org/officeDocument/2006/relationships/image" Target="../media/image31.e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70.emf"/><Relationship Id="rId13" Type="http://schemas.openxmlformats.org/officeDocument/2006/relationships/image" Target="../media/image73.emf"/><Relationship Id="rId18" Type="http://schemas.openxmlformats.org/officeDocument/2006/relationships/image" Target="../media/image78.emf"/><Relationship Id="rId3" Type="http://schemas.openxmlformats.org/officeDocument/2006/relationships/image" Target="../media/image44.emf"/><Relationship Id="rId21" Type="http://schemas.openxmlformats.org/officeDocument/2006/relationships/image" Target="../media/image29.emf"/><Relationship Id="rId7" Type="http://schemas.openxmlformats.org/officeDocument/2006/relationships/image" Target="../media/image48.emf"/><Relationship Id="rId12" Type="http://schemas.openxmlformats.org/officeDocument/2006/relationships/image" Target="../media/image72.emf"/><Relationship Id="rId17" Type="http://schemas.openxmlformats.org/officeDocument/2006/relationships/image" Target="../media/image77.emf"/><Relationship Id="rId2" Type="http://schemas.openxmlformats.org/officeDocument/2006/relationships/image" Target="../media/image43.emf"/><Relationship Id="rId16" Type="http://schemas.openxmlformats.org/officeDocument/2006/relationships/image" Target="../media/image76.emf"/><Relationship Id="rId20" Type="http://schemas.openxmlformats.org/officeDocument/2006/relationships/image" Target="../media/image80.emf"/><Relationship Id="rId1" Type="http://schemas.openxmlformats.org/officeDocument/2006/relationships/image" Target="../media/image42.emf"/><Relationship Id="rId6" Type="http://schemas.openxmlformats.org/officeDocument/2006/relationships/image" Target="../media/image47.emf"/><Relationship Id="rId11" Type="http://schemas.openxmlformats.org/officeDocument/2006/relationships/image" Target="../media/image71.emf"/><Relationship Id="rId5" Type="http://schemas.openxmlformats.org/officeDocument/2006/relationships/image" Target="../media/image46.emf"/><Relationship Id="rId15" Type="http://schemas.openxmlformats.org/officeDocument/2006/relationships/image" Target="../media/image75.emf"/><Relationship Id="rId10" Type="http://schemas.openxmlformats.org/officeDocument/2006/relationships/image" Target="../media/image49.emf"/><Relationship Id="rId19" Type="http://schemas.openxmlformats.org/officeDocument/2006/relationships/image" Target="../media/image79.emf"/><Relationship Id="rId4" Type="http://schemas.openxmlformats.org/officeDocument/2006/relationships/image" Target="../media/image45.emf"/><Relationship Id="rId9" Type="http://schemas.openxmlformats.org/officeDocument/2006/relationships/image" Target="../media/image55.emf"/><Relationship Id="rId14" Type="http://schemas.openxmlformats.org/officeDocument/2006/relationships/image" Target="../media/image74.emf"/><Relationship Id="rId22" Type="http://schemas.openxmlformats.org/officeDocument/2006/relationships/image" Target="../media/image30.e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88.emf"/><Relationship Id="rId3" Type="http://schemas.openxmlformats.org/officeDocument/2006/relationships/image" Target="../media/image83.emf"/><Relationship Id="rId7" Type="http://schemas.openxmlformats.org/officeDocument/2006/relationships/image" Target="../media/image87.emf"/><Relationship Id="rId2" Type="http://schemas.openxmlformats.org/officeDocument/2006/relationships/image" Target="../media/image82.emf"/><Relationship Id="rId1" Type="http://schemas.openxmlformats.org/officeDocument/2006/relationships/image" Target="../media/image81.emf"/><Relationship Id="rId6" Type="http://schemas.openxmlformats.org/officeDocument/2006/relationships/image" Target="../media/image86.emf"/><Relationship Id="rId11" Type="http://schemas.openxmlformats.org/officeDocument/2006/relationships/image" Target="../media/image91.emf"/><Relationship Id="rId5" Type="http://schemas.openxmlformats.org/officeDocument/2006/relationships/image" Target="../media/image85.emf"/><Relationship Id="rId10" Type="http://schemas.openxmlformats.org/officeDocument/2006/relationships/image" Target="../media/image90.emf"/><Relationship Id="rId4" Type="http://schemas.openxmlformats.org/officeDocument/2006/relationships/image" Target="../media/image84.emf"/><Relationship Id="rId9" Type="http://schemas.openxmlformats.org/officeDocument/2006/relationships/image" Target="../media/image89.e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emf"/><Relationship Id="rId13" Type="http://schemas.openxmlformats.org/officeDocument/2006/relationships/image" Target="../media/image105.emf"/><Relationship Id="rId3" Type="http://schemas.openxmlformats.org/officeDocument/2006/relationships/image" Target="../media/image82.emf"/><Relationship Id="rId7" Type="http://schemas.openxmlformats.org/officeDocument/2006/relationships/image" Target="../media/image99.emf"/><Relationship Id="rId12" Type="http://schemas.openxmlformats.org/officeDocument/2006/relationships/image" Target="../media/image104.emf"/><Relationship Id="rId2" Type="http://schemas.openxmlformats.org/officeDocument/2006/relationships/image" Target="../media/image96.emf"/><Relationship Id="rId1" Type="http://schemas.openxmlformats.org/officeDocument/2006/relationships/image" Target="../media/image95.emf"/><Relationship Id="rId6" Type="http://schemas.openxmlformats.org/officeDocument/2006/relationships/image" Target="../media/image87.emf"/><Relationship Id="rId11" Type="http://schemas.openxmlformats.org/officeDocument/2006/relationships/image" Target="../media/image103.emf"/><Relationship Id="rId5" Type="http://schemas.openxmlformats.org/officeDocument/2006/relationships/image" Target="../media/image98.emf"/><Relationship Id="rId15" Type="http://schemas.openxmlformats.org/officeDocument/2006/relationships/image" Target="../media/image106.emf"/><Relationship Id="rId10" Type="http://schemas.openxmlformats.org/officeDocument/2006/relationships/image" Target="../media/image102.emf"/><Relationship Id="rId4" Type="http://schemas.openxmlformats.org/officeDocument/2006/relationships/image" Target="../media/image97.emf"/><Relationship Id="rId9" Type="http://schemas.openxmlformats.org/officeDocument/2006/relationships/image" Target="../media/image101.emf"/><Relationship Id="rId14" Type="http://schemas.openxmlformats.org/officeDocument/2006/relationships/image" Target="../media/image14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emf"/><Relationship Id="rId2" Type="http://schemas.openxmlformats.org/officeDocument/2006/relationships/image" Target="../media/image109.emf"/><Relationship Id="rId1" Type="http://schemas.openxmlformats.org/officeDocument/2006/relationships/image" Target="../media/image108.emf"/><Relationship Id="rId5" Type="http://schemas.openxmlformats.org/officeDocument/2006/relationships/image" Target="../media/image112.emf"/><Relationship Id="rId4" Type="http://schemas.openxmlformats.org/officeDocument/2006/relationships/image" Target="../media/image111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emf"/><Relationship Id="rId2" Type="http://schemas.openxmlformats.org/officeDocument/2006/relationships/image" Target="../media/image114.emf"/><Relationship Id="rId1" Type="http://schemas.openxmlformats.org/officeDocument/2006/relationships/image" Target="../media/image113.emf"/><Relationship Id="rId4" Type="http://schemas.openxmlformats.org/officeDocument/2006/relationships/image" Target="../media/image14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0.072</cdr:x>
      <cdr:y>0.72294</cdr:y>
    </cdr:from>
    <cdr:to>
      <cdr:x>0.77419</cdr:x>
      <cdr:y>0.83536</cdr:y>
    </cdr:to>
    <cdr:sp macro="" textlink="">
      <cdr:nvSpPr>
        <cdr:cNvPr id="4" name="テキスト ボックス 3">
          <a:extLst xmlns:a="http://schemas.openxmlformats.org/drawingml/2006/main">
            <a:ext uri="{FF2B5EF4-FFF2-40B4-BE49-F238E27FC236}">
              <a16:creationId xmlns:a16="http://schemas.microsoft.com/office/drawing/2014/main" id="{76D34581-D209-45C1-B716-ABCDD9E465A2}"/>
            </a:ext>
          </a:extLst>
        </cdr:cNvPr>
        <cdr:cNvSpPr txBox="1"/>
      </cdr:nvSpPr>
      <cdr:spPr>
        <a:xfrm xmlns:a="http://schemas.openxmlformats.org/drawingml/2006/main">
          <a:off x="432459" y="2376128"/>
          <a:ext cx="4217920" cy="3694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ja-JP" altLang="en-US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0.01147</cdr:x>
      <cdr:y>0.05455</cdr:y>
    </cdr:from>
    <cdr:to>
      <cdr:x>0.1004</cdr:x>
      <cdr:y>0.12228</cdr:y>
    </cdr:to>
    <cdr:sp macro="" textlink="">
      <cdr:nvSpPr>
        <cdr:cNvPr id="2" name="テキスト ボックス 1">
          <a:extLst xmlns:a="http://schemas.openxmlformats.org/drawingml/2006/main">
            <a:ext uri="{FF2B5EF4-FFF2-40B4-BE49-F238E27FC236}">
              <a16:creationId xmlns:a16="http://schemas.microsoft.com/office/drawing/2014/main" id="{C31EA1FB-48EF-4128-A6FD-D29C122E80A7}"/>
            </a:ext>
          </a:extLst>
        </cdr:cNvPr>
        <cdr:cNvSpPr txBox="1"/>
      </cdr:nvSpPr>
      <cdr:spPr>
        <a:xfrm xmlns:a="http://schemas.openxmlformats.org/drawingml/2006/main">
          <a:off x="93549" y="255203"/>
          <a:ext cx="725421" cy="3168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ja-JP" altLang="en-US" sz="1100"/>
            <a:t>（人）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0.01147</cdr:x>
      <cdr:y>0.05455</cdr:y>
    </cdr:from>
    <cdr:to>
      <cdr:x>0.1004</cdr:x>
      <cdr:y>0.12228</cdr:y>
    </cdr:to>
    <cdr:sp macro="" textlink="">
      <cdr:nvSpPr>
        <cdr:cNvPr id="2" name="テキスト ボックス 1">
          <a:extLst xmlns:a="http://schemas.openxmlformats.org/drawingml/2006/main">
            <a:ext uri="{FF2B5EF4-FFF2-40B4-BE49-F238E27FC236}">
              <a16:creationId xmlns:a16="http://schemas.microsoft.com/office/drawing/2014/main" id="{C31EA1FB-48EF-4128-A6FD-D29C122E80A7}"/>
            </a:ext>
          </a:extLst>
        </cdr:cNvPr>
        <cdr:cNvSpPr txBox="1"/>
      </cdr:nvSpPr>
      <cdr:spPr>
        <a:xfrm xmlns:a="http://schemas.openxmlformats.org/drawingml/2006/main">
          <a:off x="93549" y="255203"/>
          <a:ext cx="725421" cy="3168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ja-JP" altLang="en-US" sz="1100"/>
            <a:t>（人）</a:t>
          </a:r>
        </a:p>
      </cdr:txBody>
    </cdr:sp>
  </cdr:relSizeAnchor>
  <cdr:relSizeAnchor xmlns:cdr="http://schemas.openxmlformats.org/drawingml/2006/chartDrawing">
    <cdr:from>
      <cdr:x>0.24543</cdr:x>
      <cdr:y>0</cdr:y>
    </cdr:from>
    <cdr:to>
      <cdr:x>0.91832</cdr:x>
      <cdr:y>0.07487</cdr:y>
    </cdr:to>
    <cdr:sp macro="" textlink="">
      <cdr:nvSpPr>
        <cdr:cNvPr id="3" name="テキスト ボックス 2">
          <a:extLst xmlns:a="http://schemas.openxmlformats.org/drawingml/2006/main">
            <a:ext uri="{FF2B5EF4-FFF2-40B4-BE49-F238E27FC236}">
              <a16:creationId xmlns:a16="http://schemas.microsoft.com/office/drawing/2014/main" id="{14461003-1009-4182-B827-182ED03788DC}"/>
            </a:ext>
          </a:extLst>
        </cdr:cNvPr>
        <cdr:cNvSpPr txBox="1"/>
      </cdr:nvSpPr>
      <cdr:spPr>
        <a:xfrm xmlns:a="http://schemas.openxmlformats.org/drawingml/2006/main">
          <a:off x="2299600" y="0"/>
          <a:ext cx="6304717" cy="3306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ja-JP" altLang="en-US" dirty="0"/>
            <a:t>ぎょぎょう　   しごと　　　　　　　　　　 ひと　　にんずう　　　　ねん　　　　　　 すいい</a:t>
          </a:r>
          <a:endParaRPr lang="ja-JP" altLang="en-US" sz="11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0.34391</cdr:x>
      <cdr:y>0.10487</cdr:y>
    </cdr:from>
    <cdr:to>
      <cdr:x>0.5035</cdr:x>
      <cdr:y>0.14213</cdr:y>
    </cdr:to>
    <cdr:sp macro="" textlink="">
      <cdr:nvSpPr>
        <cdr:cNvPr id="2" name="テキスト ボックス 1">
          <a:extLst xmlns:a="http://schemas.openxmlformats.org/drawingml/2006/main">
            <a:ext uri="{FF2B5EF4-FFF2-40B4-BE49-F238E27FC236}">
              <a16:creationId xmlns:a16="http://schemas.microsoft.com/office/drawing/2014/main" id="{4E589BCF-C145-47D4-B7BC-F1FDD454EEFD}"/>
            </a:ext>
          </a:extLst>
        </cdr:cNvPr>
        <cdr:cNvSpPr txBox="1"/>
      </cdr:nvSpPr>
      <cdr:spPr>
        <a:xfrm xmlns:a="http://schemas.openxmlformats.org/drawingml/2006/main">
          <a:off x="2120242" y="589945"/>
          <a:ext cx="983937" cy="20960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ja-JP" altLang="en-US" sz="1100" dirty="0"/>
            <a:t>おおさかふ</a:t>
          </a:r>
        </a:p>
      </cdr:txBody>
    </cdr:sp>
  </cdr:relSizeAnchor>
  <cdr:relSizeAnchor xmlns:cdr="http://schemas.openxmlformats.org/drawingml/2006/chartDrawing">
    <cdr:from>
      <cdr:x>0.19916</cdr:x>
      <cdr:y>0.23695</cdr:y>
    </cdr:from>
    <cdr:to>
      <cdr:x>0.35876</cdr:x>
      <cdr:y>0.27421</cdr:y>
    </cdr:to>
    <cdr:sp macro="" textlink="">
      <cdr:nvSpPr>
        <cdr:cNvPr id="3" name="テキスト ボックス 1">
          <a:extLst xmlns:a="http://schemas.openxmlformats.org/drawingml/2006/main">
            <a:ext uri="{FF2B5EF4-FFF2-40B4-BE49-F238E27FC236}">
              <a16:creationId xmlns:a16="http://schemas.microsoft.com/office/drawing/2014/main" id="{F9066ED7-D149-407A-A65E-9F58055B1BC7}"/>
            </a:ext>
          </a:extLst>
        </cdr:cNvPr>
        <cdr:cNvSpPr txBox="1"/>
      </cdr:nvSpPr>
      <cdr:spPr>
        <a:xfrm xmlns:a="http://schemas.openxmlformats.org/drawingml/2006/main">
          <a:off x="1227842" y="1332971"/>
          <a:ext cx="983937" cy="20960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ja-JP" altLang="en-US" dirty="0"/>
            <a:t>きょうと</a:t>
          </a:r>
          <a:r>
            <a:rPr lang="ja-JP" altLang="en-US" sz="1100" dirty="0"/>
            <a:t>ふ</a:t>
          </a:r>
        </a:p>
      </cdr:txBody>
    </cdr:sp>
  </cdr:relSizeAnchor>
  <cdr:relSizeAnchor xmlns:cdr="http://schemas.openxmlformats.org/drawingml/2006/chartDrawing">
    <cdr:from>
      <cdr:x>0.20476</cdr:x>
      <cdr:y>0.49559</cdr:y>
    </cdr:from>
    <cdr:to>
      <cdr:x>0.40529</cdr:x>
      <cdr:y>0.53681</cdr:y>
    </cdr:to>
    <cdr:sp macro="" textlink="">
      <cdr:nvSpPr>
        <cdr:cNvPr id="4" name="テキスト ボックス 1">
          <a:extLst xmlns:a="http://schemas.openxmlformats.org/drawingml/2006/main">
            <a:ext uri="{FF2B5EF4-FFF2-40B4-BE49-F238E27FC236}">
              <a16:creationId xmlns:a16="http://schemas.microsoft.com/office/drawing/2014/main" id="{1A05F7DC-5331-428B-84C9-76B0CF778730}"/>
            </a:ext>
          </a:extLst>
        </cdr:cNvPr>
        <cdr:cNvSpPr txBox="1"/>
      </cdr:nvSpPr>
      <cdr:spPr>
        <a:xfrm xmlns:a="http://schemas.openxmlformats.org/drawingml/2006/main">
          <a:off x="1262363" y="2787918"/>
          <a:ext cx="1236295" cy="2319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ja-JP" altLang="en-US" dirty="0"/>
            <a:t>わかやまけん</a:t>
          </a:r>
          <a:endParaRPr lang="ja-JP" altLang="en-US" sz="1100" dirty="0"/>
        </a:p>
      </cdr:txBody>
    </cdr:sp>
  </cdr:relSizeAnchor>
  <cdr:relSizeAnchor xmlns:cdr="http://schemas.openxmlformats.org/drawingml/2006/chartDrawing">
    <cdr:from>
      <cdr:x>0.6128</cdr:x>
      <cdr:y>0.36836</cdr:y>
    </cdr:from>
    <cdr:to>
      <cdr:x>0.81333</cdr:x>
      <cdr:y>0.40959</cdr:y>
    </cdr:to>
    <cdr:sp macro="" textlink="">
      <cdr:nvSpPr>
        <cdr:cNvPr id="6" name="テキスト ボックス 1">
          <a:extLst xmlns:a="http://schemas.openxmlformats.org/drawingml/2006/main">
            <a:ext uri="{FF2B5EF4-FFF2-40B4-BE49-F238E27FC236}">
              <a16:creationId xmlns:a16="http://schemas.microsoft.com/office/drawing/2014/main" id="{F08FE725-7896-456E-BF6C-9EE6E84B55C8}"/>
            </a:ext>
          </a:extLst>
        </cdr:cNvPr>
        <cdr:cNvSpPr txBox="1"/>
      </cdr:nvSpPr>
      <cdr:spPr>
        <a:xfrm xmlns:a="http://schemas.openxmlformats.org/drawingml/2006/main">
          <a:off x="3777977" y="2072231"/>
          <a:ext cx="1236295" cy="2319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ja-JP" altLang="en-US" dirty="0"/>
            <a:t>ひょうごけん</a:t>
          </a:r>
          <a:endParaRPr lang="ja-JP" altLang="en-US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9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37603D-80D5-499B-A642-273DF5810B50}" type="datetimeFigureOut">
              <a:rPr kumimoji="1" lang="ja-JP" altLang="en-US" smtClean="0"/>
              <a:t>2025/2/5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59475" cy="3352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440648"/>
            <a:ext cx="2949787" cy="4986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9" y="9440648"/>
            <a:ext cx="2949787" cy="4986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46A198-C9C4-40F6-8EA8-EC79DE4FBB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813121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65653E-361A-4C03-98A0-2D07C6E1F31D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35845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46A198-C9C4-40F6-8EA8-EC79DE4FBB38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61326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46A198-C9C4-40F6-8EA8-EC79DE4FBB38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18273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46A198-C9C4-40F6-8EA8-EC79DE4FBB38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19090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65653E-361A-4C03-98A0-2D07C6E1F31D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94334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46A198-C9C4-40F6-8EA8-EC79DE4FBB38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02002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46A198-C9C4-40F6-8EA8-EC79DE4FBB38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397253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46A198-C9C4-40F6-8EA8-EC79DE4FBB38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42910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46A198-C9C4-40F6-8EA8-EC79DE4FBB38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97868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65653E-361A-4C03-98A0-2D07C6E1F31D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65950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sz="1200" dirty="0">
              <a:solidFill>
                <a:schemeClr val="tx1"/>
              </a:solidFill>
            </a:endParaRPr>
          </a:p>
          <a:p>
            <a:endParaRPr kumimoji="1" lang="ja-JP" altLang="en-US" dirty="0">
              <a:solidFill>
                <a:schemeClr val="accent1"/>
              </a:solidFill>
            </a:endParaRP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46A198-C9C4-40F6-8EA8-EC79DE4FBB38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68283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65653E-361A-4C03-98A0-2D07C6E1F31D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713615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46A198-C9C4-40F6-8EA8-EC79DE4FBB38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64863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sz="1200" dirty="0">
              <a:solidFill>
                <a:schemeClr val="tx1"/>
              </a:solidFill>
            </a:endParaRPr>
          </a:p>
          <a:p>
            <a:endParaRPr kumimoji="1" lang="ja-JP" altLang="en-US" dirty="0">
              <a:solidFill>
                <a:schemeClr val="accent1"/>
              </a:solidFill>
            </a:endParaRP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46A198-C9C4-40F6-8EA8-EC79DE4FBB38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825399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sz="1200" dirty="0">
              <a:solidFill>
                <a:schemeClr val="tx1"/>
              </a:solidFill>
            </a:endParaRPr>
          </a:p>
          <a:p>
            <a:endParaRPr kumimoji="1" lang="ja-JP" altLang="en-US" dirty="0">
              <a:solidFill>
                <a:schemeClr val="accent1"/>
              </a:solidFill>
            </a:endParaRP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46A198-C9C4-40F6-8EA8-EC79DE4FBB38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653766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65653E-361A-4C03-98A0-2D07C6E1F31D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230603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46A198-C9C4-40F6-8EA8-EC79DE4FBB38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42704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sz="1200" dirty="0">
              <a:solidFill>
                <a:schemeClr val="tx1"/>
              </a:solidFill>
            </a:endParaRPr>
          </a:p>
          <a:p>
            <a:endParaRPr kumimoji="1" lang="ja-JP" altLang="en-US" dirty="0">
              <a:solidFill>
                <a:schemeClr val="accent1"/>
              </a:solidFill>
            </a:endParaRP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46A198-C9C4-40F6-8EA8-EC79DE4FBB38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04710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sz="1200" dirty="0">
              <a:solidFill>
                <a:schemeClr val="tx1"/>
              </a:solidFill>
            </a:endParaRPr>
          </a:p>
          <a:p>
            <a:endParaRPr kumimoji="1" lang="ja-JP" altLang="en-US" dirty="0">
              <a:solidFill>
                <a:schemeClr val="accent1"/>
              </a:solidFill>
            </a:endParaRP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46A198-C9C4-40F6-8EA8-EC79DE4FBB38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50080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46A198-C9C4-40F6-8EA8-EC79DE4FBB38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29596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46A198-C9C4-40F6-8EA8-EC79DE4FBB38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45757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46A198-C9C4-40F6-8EA8-EC79DE4FBB38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26050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46A198-C9C4-40F6-8EA8-EC79DE4FBB38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330250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08047F0-C5F4-4302-AEB8-9A5CA51634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7BDA29B9-C5C5-4ED7-99EC-D79C003BCF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DE48816-59E5-4F72-BDE0-9A1B94DD6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57AD5-8F0A-4632-9239-C3D7BD784B67}" type="datetimeFigureOut">
              <a:rPr kumimoji="1" lang="ja-JP" altLang="en-US" smtClean="0"/>
              <a:t>2025/2/5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1B69D08-84CC-474E-AE9A-6385E79CB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A28153B-B634-4EEC-92AE-8403B4BB8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D74E4-D9C2-4A95-B7C8-4F5437E033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3861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9A991BE-4F33-45AA-B9D5-9FA271699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6CEB6D7E-8369-47C0-B831-58613E6D35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DCD5355-773B-4F27-9F2E-F96ED6AC6A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57AD5-8F0A-4632-9239-C3D7BD784B67}" type="datetimeFigureOut">
              <a:rPr kumimoji="1" lang="ja-JP" altLang="en-US" smtClean="0"/>
              <a:t>2025/2/5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7885E6A-1320-4CC2-B266-B45B79092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6D98CB4-E935-468C-A99B-9380DF583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D74E4-D9C2-4A95-B7C8-4F5437E033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8776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8D84024B-7202-48E5-9DA4-8D3E86DF9D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61BDA5FE-C380-4C4F-90BC-AA8A208C21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9B6AAD0-3BAB-493F-861A-1F243B858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57AD5-8F0A-4632-9239-C3D7BD784B67}" type="datetimeFigureOut">
              <a:rPr kumimoji="1" lang="ja-JP" altLang="en-US" smtClean="0"/>
              <a:t>2025/2/5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1335488-01EF-4B5E-97C1-06C8FE001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70ECEC4-D6A8-4057-9B2C-C91017256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D74E4-D9C2-4A95-B7C8-4F5437E033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5125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7172B16-614B-4CF5-86E0-29BA33C10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979BA58-ABA3-4047-9A3B-5CFB1800CE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B80EB5C-C61F-41D2-90A3-6179F0200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57AD5-8F0A-4632-9239-C3D7BD784B67}" type="datetimeFigureOut">
              <a:rPr kumimoji="1" lang="ja-JP" altLang="en-US" smtClean="0"/>
              <a:t>2025/2/5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29C85BB-A005-4A91-AA24-B2A9245C9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BF70E76-F761-45D1-A0EE-A11BAEBC4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D74E4-D9C2-4A95-B7C8-4F5437E033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39443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4B1E9F3-2F12-445A-A2BB-5AE2DCFC5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96B6E44-43A8-4CAC-A0A1-910B73455D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3E272AE-C5BD-42FB-97BA-5273BA7360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57AD5-8F0A-4632-9239-C3D7BD784B67}" type="datetimeFigureOut">
              <a:rPr kumimoji="1" lang="ja-JP" altLang="en-US" smtClean="0"/>
              <a:t>2025/2/5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813CB75-FE95-44B9-909B-691FFA6E3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3B5A52C-A4A7-4850-B5F0-51534392D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D74E4-D9C2-4A95-B7C8-4F5437E033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2772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96ED021-A1CF-47E1-8F4B-2B5185690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9F57D91-0605-4B07-A8B5-53B4CB517B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482425C5-9DA1-4BCC-AEC5-56DB58EA77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1DE1B6F-C82B-42CC-9581-47EE93328F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57AD5-8F0A-4632-9239-C3D7BD784B67}" type="datetimeFigureOut">
              <a:rPr kumimoji="1" lang="ja-JP" altLang="en-US" smtClean="0"/>
              <a:t>2025/2/5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A8E359F-5433-44E7-AB7B-E7308A06B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571B3A1-D0F1-409A-BCC7-0477DC050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D74E4-D9C2-4A95-B7C8-4F5437E033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1338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6FB3A0E-F83E-4819-AC3F-03A162476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F02669A-AD92-4252-8BAB-5FA746075D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E8892EA-48FD-478A-821A-5C309C500C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1F33D0AA-21DC-4C48-9B62-A4CF4245E9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F0C7183A-EA00-4D53-AD6D-87E9DF6414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DCB728DF-C9A6-49B0-9EB0-8CF921882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57AD5-8F0A-4632-9239-C3D7BD784B67}" type="datetimeFigureOut">
              <a:rPr kumimoji="1" lang="ja-JP" altLang="en-US" smtClean="0"/>
              <a:t>2025/2/5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316D909E-CE13-4C72-90A2-018756EB1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68DA211D-A5F6-469F-8CCB-D66E3AAF3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D74E4-D9C2-4A95-B7C8-4F5437E033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4729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DD7DEB5-8A58-42E1-97F0-7044CB082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08E05D38-510A-4B60-9C9C-FF2CBB802C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57AD5-8F0A-4632-9239-C3D7BD784B67}" type="datetimeFigureOut">
              <a:rPr kumimoji="1" lang="ja-JP" altLang="en-US" smtClean="0"/>
              <a:t>2025/2/5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74272473-EF52-44B6-B32D-F949EC345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766CCB2B-D0EB-412E-ABB8-A3FAEB73F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D74E4-D9C2-4A95-B7C8-4F5437E033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2200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C40D82EC-1128-4CEA-A8AF-8EAC512DB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57AD5-8F0A-4632-9239-C3D7BD784B67}" type="datetimeFigureOut">
              <a:rPr kumimoji="1" lang="ja-JP" altLang="en-US" smtClean="0"/>
              <a:t>2025/2/5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CD4E0C19-151D-43A9-A8C6-661339A92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3765ACD-FE0B-4482-8E28-7057F4A6C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D74E4-D9C2-4A95-B7C8-4F5437E033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665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0096F99-85F9-40B9-AFE8-AC5F0345B6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7CA90C0-7585-4272-9008-9568E45764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5E67EAC0-1FF6-4151-A1BD-5D9DA8F839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165E8BF-01A7-4B5C-9283-4533F21DE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57AD5-8F0A-4632-9239-C3D7BD784B67}" type="datetimeFigureOut">
              <a:rPr kumimoji="1" lang="ja-JP" altLang="en-US" smtClean="0"/>
              <a:t>2025/2/5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6A482F1-A23D-43DC-B3F4-AC4A61FA9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3E005F4-24A3-46C5-93AF-E5EBA4A5D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D74E4-D9C2-4A95-B7C8-4F5437E033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98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35E72DE-3135-4956-ACE8-589BC3A50C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EC4C2FBA-6F3C-4849-BE61-E046F17AAC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FF9A5413-90AD-4214-B68A-3D2EA1D359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F117D9E-DF5F-4FAE-9A6C-3601305F2E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57AD5-8F0A-4632-9239-C3D7BD784B67}" type="datetimeFigureOut">
              <a:rPr kumimoji="1" lang="ja-JP" altLang="en-US" smtClean="0"/>
              <a:t>2025/2/5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B519EEF-D365-4DD3-AA7A-FE31F5487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381D3A4-8D8B-4B62-9F65-63F14E63E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D74E4-D9C2-4A95-B7C8-4F5437E033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4602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BD872864-0351-4754-9FD7-11905B3C5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612E2EC-4776-47DC-847D-BD8B341211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C4575F6-67DE-40CD-8750-3B3CDDCC16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E57AD5-8F0A-4632-9239-C3D7BD784B67}" type="datetimeFigureOut">
              <a:rPr kumimoji="1" lang="ja-JP" altLang="en-US" smtClean="0"/>
              <a:t>2025/2/5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FDD86C2-C75E-48DB-9772-E019B6054D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BD02CF7-F0B9-4597-A176-A5C7042553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ED74E4-D9C2-4A95-B7C8-4F5437E033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4082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.emf"/><Relationship Id="rId18" Type="http://schemas.openxmlformats.org/officeDocument/2006/relationships/image" Target="../media/image6.emf"/><Relationship Id="rId26" Type="http://schemas.openxmlformats.org/officeDocument/2006/relationships/package" Target="../embeddings/Microsoft_Word_Document12.docx"/><Relationship Id="rId39" Type="http://schemas.openxmlformats.org/officeDocument/2006/relationships/image" Target="../media/image19.png"/><Relationship Id="rId21" Type="http://schemas.openxmlformats.org/officeDocument/2006/relationships/image" Target="../media/image7.emf"/><Relationship Id="rId34" Type="http://schemas.openxmlformats.org/officeDocument/2006/relationships/image" Target="../media/image16.png"/><Relationship Id="rId7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5.emf"/><Relationship Id="rId20" Type="http://schemas.openxmlformats.org/officeDocument/2006/relationships/package" Target="../embeddings/Microsoft_Word_Document9.docx"/><Relationship Id="rId29" Type="http://schemas.openxmlformats.org/officeDocument/2006/relationships/image" Target="../media/image11.emf"/><Relationship Id="rId41" Type="http://schemas.openxmlformats.org/officeDocument/2006/relationships/image" Target="../media/image14.e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emf"/><Relationship Id="rId11" Type="http://schemas.openxmlformats.org/officeDocument/2006/relationships/package" Target="../embeddings/Microsoft_Word_Document3.docx"/><Relationship Id="rId24" Type="http://schemas.openxmlformats.org/officeDocument/2006/relationships/package" Target="../embeddings/Microsoft_Word_Document11.docx"/><Relationship Id="rId32" Type="http://schemas.openxmlformats.org/officeDocument/2006/relationships/package" Target="../embeddings/Microsoft_Word_Document15.docx"/><Relationship Id="rId37" Type="http://schemas.microsoft.com/office/2007/relationships/hdphoto" Target="../media/hdphoto2.wdp"/><Relationship Id="rId40" Type="http://schemas.openxmlformats.org/officeDocument/2006/relationships/package" Target="../embeddings/Microsoft_Word_Document16.docx"/><Relationship Id="rId5" Type="http://schemas.openxmlformats.org/officeDocument/2006/relationships/package" Target="../embeddings/Microsoft_Word_Document.docx"/><Relationship Id="rId15" Type="http://schemas.openxmlformats.org/officeDocument/2006/relationships/package" Target="../embeddings/Microsoft_Word_Document6.docx"/><Relationship Id="rId23" Type="http://schemas.openxmlformats.org/officeDocument/2006/relationships/image" Target="../media/image8.emf"/><Relationship Id="rId28" Type="http://schemas.openxmlformats.org/officeDocument/2006/relationships/package" Target="../embeddings/Microsoft_Word_Document13.docx"/><Relationship Id="rId36" Type="http://schemas.openxmlformats.org/officeDocument/2006/relationships/image" Target="../media/image17.png"/><Relationship Id="rId10" Type="http://schemas.openxmlformats.org/officeDocument/2006/relationships/image" Target="../media/image3.emf"/><Relationship Id="rId19" Type="http://schemas.openxmlformats.org/officeDocument/2006/relationships/package" Target="../embeddings/Microsoft_Word_Document8.docx"/><Relationship Id="rId31" Type="http://schemas.openxmlformats.org/officeDocument/2006/relationships/image" Target="../media/image12.emf"/><Relationship Id="rId4" Type="http://schemas.openxmlformats.org/officeDocument/2006/relationships/image" Target="../media/image15.png"/><Relationship Id="rId9" Type="http://schemas.openxmlformats.org/officeDocument/2006/relationships/package" Target="../embeddings/Microsoft_Word_Document2.docx"/><Relationship Id="rId14" Type="http://schemas.openxmlformats.org/officeDocument/2006/relationships/package" Target="../embeddings/Microsoft_Word_Document5.docx"/><Relationship Id="rId22" Type="http://schemas.openxmlformats.org/officeDocument/2006/relationships/package" Target="../embeddings/Microsoft_Word_Document10.docx"/><Relationship Id="rId27" Type="http://schemas.openxmlformats.org/officeDocument/2006/relationships/image" Target="../media/image10.emf"/><Relationship Id="rId30" Type="http://schemas.openxmlformats.org/officeDocument/2006/relationships/package" Target="../embeddings/Microsoft_Word_Document14.docx"/><Relationship Id="rId35" Type="http://schemas.microsoft.com/office/2007/relationships/hdphoto" Target="../media/hdphoto1.wdp"/><Relationship Id="rId8" Type="http://schemas.openxmlformats.org/officeDocument/2006/relationships/image" Target="../media/image2.emf"/><Relationship Id="rId3" Type="http://schemas.openxmlformats.org/officeDocument/2006/relationships/notesSlide" Target="../notesSlides/notesSlide1.xml"/><Relationship Id="rId12" Type="http://schemas.openxmlformats.org/officeDocument/2006/relationships/package" Target="../embeddings/Microsoft_Word_Document4.docx"/><Relationship Id="rId17" Type="http://schemas.openxmlformats.org/officeDocument/2006/relationships/package" Target="../embeddings/Microsoft_Word_Document7.docx"/><Relationship Id="rId25" Type="http://schemas.openxmlformats.org/officeDocument/2006/relationships/image" Target="../media/image9.emf"/><Relationship Id="rId33" Type="http://schemas.openxmlformats.org/officeDocument/2006/relationships/image" Target="../media/image13.emf"/><Relationship Id="rId38" Type="http://schemas.openxmlformats.org/officeDocument/2006/relationships/image" Target="../media/image1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13" Type="http://schemas.openxmlformats.org/officeDocument/2006/relationships/package" Target="../embeddings/Microsoft_Word_Document126.docx"/><Relationship Id="rId18" Type="http://schemas.openxmlformats.org/officeDocument/2006/relationships/image" Target="../media/image121.emf"/><Relationship Id="rId26" Type="http://schemas.openxmlformats.org/officeDocument/2006/relationships/hyperlink" Target="https://www.pref.osaka.lg.jp/o120130/suisan/o-gyogyou/gyoho.html" TargetMode="External"/><Relationship Id="rId3" Type="http://schemas.openxmlformats.org/officeDocument/2006/relationships/notesSlide" Target="../notesSlides/notesSlide10.xml"/><Relationship Id="rId21" Type="http://schemas.openxmlformats.org/officeDocument/2006/relationships/image" Target="../media/image125.png"/><Relationship Id="rId7" Type="http://schemas.microsoft.com/office/2007/relationships/hdphoto" Target="../media/hdphoto6.wdp"/><Relationship Id="rId12" Type="http://schemas.openxmlformats.org/officeDocument/2006/relationships/image" Target="../media/image118.emf"/><Relationship Id="rId17" Type="http://schemas.openxmlformats.org/officeDocument/2006/relationships/package" Target="../embeddings/Microsoft_Word_Document128.docx"/><Relationship Id="rId25" Type="http://schemas.openxmlformats.org/officeDocument/2006/relationships/image" Target="../media/image123.emf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20.emf"/><Relationship Id="rId20" Type="http://schemas.openxmlformats.org/officeDocument/2006/relationships/image" Target="../media/image122.emf"/><Relationship Id="rId1" Type="http://schemas.openxmlformats.org/officeDocument/2006/relationships/vmlDrawing" Target="../drawings/vmlDrawing10.vml"/><Relationship Id="rId6" Type="http://schemas.openxmlformats.org/officeDocument/2006/relationships/image" Target="../media/image93.png"/><Relationship Id="rId11" Type="http://schemas.openxmlformats.org/officeDocument/2006/relationships/package" Target="../embeddings/Microsoft_Word_Document125.docx"/><Relationship Id="rId24" Type="http://schemas.openxmlformats.org/officeDocument/2006/relationships/package" Target="../embeddings/Microsoft_Word_Document130.docx"/><Relationship Id="rId5" Type="http://schemas.microsoft.com/office/2007/relationships/hdphoto" Target="../media/hdphoto5.wdp"/><Relationship Id="rId15" Type="http://schemas.openxmlformats.org/officeDocument/2006/relationships/package" Target="../embeddings/Microsoft_Word_Document127.docx"/><Relationship Id="rId23" Type="http://schemas.openxmlformats.org/officeDocument/2006/relationships/image" Target="../media/image127.png"/><Relationship Id="rId28" Type="http://schemas.openxmlformats.org/officeDocument/2006/relationships/image" Target="../media/image124.emf"/><Relationship Id="rId10" Type="http://schemas.openxmlformats.org/officeDocument/2006/relationships/image" Target="../media/image117.emf"/><Relationship Id="rId19" Type="http://schemas.openxmlformats.org/officeDocument/2006/relationships/package" Target="../embeddings/Microsoft_Word_Document129.docx"/><Relationship Id="rId4" Type="http://schemas.openxmlformats.org/officeDocument/2006/relationships/image" Target="../media/image92.png"/><Relationship Id="rId9" Type="http://schemas.openxmlformats.org/officeDocument/2006/relationships/package" Target="../embeddings/Microsoft_Word_Document124.docx"/><Relationship Id="rId14" Type="http://schemas.openxmlformats.org/officeDocument/2006/relationships/image" Target="../media/image119.emf"/><Relationship Id="rId22" Type="http://schemas.openxmlformats.org/officeDocument/2006/relationships/image" Target="../media/image126.png"/><Relationship Id="rId27" Type="http://schemas.openxmlformats.org/officeDocument/2006/relationships/package" Target="../embeddings/Microsoft_Word_Document131.docx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4.png"/><Relationship Id="rId13" Type="http://schemas.openxmlformats.org/officeDocument/2006/relationships/image" Target="../media/image138.png"/><Relationship Id="rId18" Type="http://schemas.openxmlformats.org/officeDocument/2006/relationships/image" Target="../media/image128.emf"/><Relationship Id="rId26" Type="http://schemas.openxmlformats.org/officeDocument/2006/relationships/image" Target="../media/image131.emf"/><Relationship Id="rId3" Type="http://schemas.openxmlformats.org/officeDocument/2006/relationships/notesSlide" Target="../notesSlides/notesSlide11.xml"/><Relationship Id="rId21" Type="http://schemas.openxmlformats.org/officeDocument/2006/relationships/package" Target="../embeddings/Microsoft_Word_Document133.docx"/><Relationship Id="rId7" Type="http://schemas.openxmlformats.org/officeDocument/2006/relationships/image" Target="../media/image133.png"/><Relationship Id="rId12" Type="http://schemas.openxmlformats.org/officeDocument/2006/relationships/image" Target="../media/image137.png"/><Relationship Id="rId17" Type="http://schemas.openxmlformats.org/officeDocument/2006/relationships/package" Target="../embeddings/Microsoft_Word_Document132.docx"/><Relationship Id="rId25" Type="http://schemas.openxmlformats.org/officeDocument/2006/relationships/package" Target="../embeddings/Microsoft_Word_Document135.docx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27.png"/><Relationship Id="rId20" Type="http://schemas.openxmlformats.org/officeDocument/2006/relationships/image" Target="../media/image113.emf"/><Relationship Id="rId29" Type="http://schemas.openxmlformats.org/officeDocument/2006/relationships/image" Target="../media/image14.emf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32.png"/><Relationship Id="rId11" Type="http://schemas.openxmlformats.org/officeDocument/2006/relationships/image" Target="../media/image136.png"/><Relationship Id="rId24" Type="http://schemas.openxmlformats.org/officeDocument/2006/relationships/image" Target="../media/image130.emf"/><Relationship Id="rId32" Type="http://schemas.openxmlformats.org/officeDocument/2006/relationships/image" Target="../media/image140.emf"/><Relationship Id="rId5" Type="http://schemas.microsoft.com/office/2007/relationships/hdphoto" Target="../media/hdphoto5.wdp"/><Relationship Id="rId15" Type="http://schemas.openxmlformats.org/officeDocument/2006/relationships/image" Target="../media/image126.png"/><Relationship Id="rId23" Type="http://schemas.openxmlformats.org/officeDocument/2006/relationships/package" Target="../embeddings/Microsoft_Word_Document134.docx"/><Relationship Id="rId28" Type="http://schemas.openxmlformats.org/officeDocument/2006/relationships/package" Target="../embeddings/Microsoft_Word_Document27.docx"/><Relationship Id="rId10" Type="http://schemas.openxmlformats.org/officeDocument/2006/relationships/image" Target="../media/image19.png"/><Relationship Id="rId19" Type="http://schemas.openxmlformats.org/officeDocument/2006/relationships/package" Target="../embeddings/Microsoft_Word_Document121.docx"/><Relationship Id="rId31" Type="http://schemas.microsoft.com/office/2007/relationships/hdphoto" Target="../media/hdphoto7.wdp"/><Relationship Id="rId4" Type="http://schemas.openxmlformats.org/officeDocument/2006/relationships/image" Target="../media/image92.png"/><Relationship Id="rId9" Type="http://schemas.openxmlformats.org/officeDocument/2006/relationships/image" Target="../media/image135.png"/><Relationship Id="rId14" Type="http://schemas.openxmlformats.org/officeDocument/2006/relationships/image" Target="../media/image125.png"/><Relationship Id="rId22" Type="http://schemas.openxmlformats.org/officeDocument/2006/relationships/image" Target="../media/image129.emf"/><Relationship Id="rId27" Type="http://schemas.openxmlformats.org/officeDocument/2006/relationships/image" Target="../media/image18.png"/><Relationship Id="rId30" Type="http://schemas.openxmlformats.org/officeDocument/2006/relationships/image" Target="../media/image139.pn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3.png"/><Relationship Id="rId18" Type="http://schemas.openxmlformats.org/officeDocument/2006/relationships/package" Target="../embeddings/Microsoft_Word_Document138.docx"/><Relationship Id="rId26" Type="http://schemas.openxmlformats.org/officeDocument/2006/relationships/image" Target="../media/image19.png"/><Relationship Id="rId3" Type="http://schemas.openxmlformats.org/officeDocument/2006/relationships/notesSlide" Target="../notesSlides/notesSlide12.xml"/><Relationship Id="rId21" Type="http://schemas.openxmlformats.org/officeDocument/2006/relationships/image" Target="../media/image144.emf"/><Relationship Id="rId34" Type="http://schemas.openxmlformats.org/officeDocument/2006/relationships/package" Target="../embeddings/Microsoft_Word_Document143.docx"/><Relationship Id="rId7" Type="http://schemas.microsoft.com/office/2007/relationships/hdphoto" Target="../media/hdphoto8.wdp"/><Relationship Id="rId12" Type="http://schemas.openxmlformats.org/officeDocument/2006/relationships/image" Target="../media/image152.png"/><Relationship Id="rId17" Type="http://schemas.openxmlformats.org/officeDocument/2006/relationships/image" Target="../media/image142.emf"/><Relationship Id="rId25" Type="http://schemas.openxmlformats.org/officeDocument/2006/relationships/image" Target="../media/image18.png"/><Relationship Id="rId33" Type="http://schemas.openxmlformats.org/officeDocument/2006/relationships/image" Target="../media/image147.emf"/><Relationship Id="rId2" Type="http://schemas.openxmlformats.org/officeDocument/2006/relationships/slideLayout" Target="../slideLayouts/slideLayout1.xml"/><Relationship Id="rId16" Type="http://schemas.openxmlformats.org/officeDocument/2006/relationships/package" Target="../embeddings/Microsoft_Word_Document137.docx"/><Relationship Id="rId20" Type="http://schemas.openxmlformats.org/officeDocument/2006/relationships/package" Target="../embeddings/Microsoft_Word_Document139.docx"/><Relationship Id="rId29" Type="http://schemas.openxmlformats.org/officeDocument/2006/relationships/hyperlink" Target="https://www.city.hannan.lg.jp/kakuka/syogai/syogai_s/bunkazai_shokai/bunkazai_arekore/1477022018498.html" TargetMode="Externa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49.png"/><Relationship Id="rId11" Type="http://schemas.openxmlformats.org/officeDocument/2006/relationships/image" Target="../media/image127.png"/><Relationship Id="rId24" Type="http://schemas.openxmlformats.org/officeDocument/2006/relationships/image" Target="../media/image145.emf"/><Relationship Id="rId32" Type="http://schemas.openxmlformats.org/officeDocument/2006/relationships/package" Target="../embeddings/Microsoft_Word_Document142.docx"/><Relationship Id="rId5" Type="http://schemas.microsoft.com/office/2007/relationships/hdphoto" Target="../media/hdphoto5.wdp"/><Relationship Id="rId15" Type="http://schemas.openxmlformats.org/officeDocument/2006/relationships/image" Target="../media/image141.emf"/><Relationship Id="rId23" Type="http://schemas.openxmlformats.org/officeDocument/2006/relationships/package" Target="../embeddings/Microsoft_Word_Document140.docx"/><Relationship Id="rId28" Type="http://schemas.openxmlformats.org/officeDocument/2006/relationships/image" Target="../media/image14.emf"/><Relationship Id="rId10" Type="http://schemas.openxmlformats.org/officeDocument/2006/relationships/image" Target="../media/image151.png"/><Relationship Id="rId19" Type="http://schemas.openxmlformats.org/officeDocument/2006/relationships/image" Target="../media/image143.emf"/><Relationship Id="rId31" Type="http://schemas.openxmlformats.org/officeDocument/2006/relationships/image" Target="../media/image146.emf"/><Relationship Id="rId4" Type="http://schemas.openxmlformats.org/officeDocument/2006/relationships/image" Target="../media/image92.png"/><Relationship Id="rId9" Type="http://schemas.openxmlformats.org/officeDocument/2006/relationships/image" Target="../media/image138.png"/><Relationship Id="rId14" Type="http://schemas.openxmlformats.org/officeDocument/2006/relationships/package" Target="../embeddings/Microsoft_Word_Document136.docx"/><Relationship Id="rId22" Type="http://schemas.openxmlformats.org/officeDocument/2006/relationships/image" Target="../media/image154.png"/><Relationship Id="rId27" Type="http://schemas.openxmlformats.org/officeDocument/2006/relationships/package" Target="../embeddings/Microsoft_Word_Document27.docx"/><Relationship Id="rId30" Type="http://schemas.openxmlformats.org/officeDocument/2006/relationships/package" Target="../embeddings/Microsoft_Word_Document141.docx"/><Relationship Id="rId35" Type="http://schemas.openxmlformats.org/officeDocument/2006/relationships/image" Target="../media/image148.emf"/><Relationship Id="rId8" Type="http://schemas.openxmlformats.org/officeDocument/2006/relationships/image" Target="../media/image15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7.png"/><Relationship Id="rId13" Type="http://schemas.openxmlformats.org/officeDocument/2006/relationships/image" Target="../media/image18.pn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66.png"/><Relationship Id="rId12" Type="http://schemas.openxmlformats.org/officeDocument/2006/relationships/image" Target="../media/image155.emf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4.emf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56.png"/><Relationship Id="rId11" Type="http://schemas.openxmlformats.org/officeDocument/2006/relationships/package" Target="../embeddings/Microsoft_Word_Document144.docx"/><Relationship Id="rId5" Type="http://schemas.microsoft.com/office/2007/relationships/hdphoto" Target="../media/hdphoto5.wdp"/><Relationship Id="rId15" Type="http://schemas.openxmlformats.org/officeDocument/2006/relationships/package" Target="../embeddings/Microsoft_Word_Document27.docx"/><Relationship Id="rId10" Type="http://schemas.openxmlformats.org/officeDocument/2006/relationships/image" Target="../media/image159.png"/><Relationship Id="rId4" Type="http://schemas.openxmlformats.org/officeDocument/2006/relationships/image" Target="../media/image92.png"/><Relationship Id="rId9" Type="http://schemas.openxmlformats.org/officeDocument/2006/relationships/image" Target="../media/image158.png"/><Relationship Id="rId1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13" Type="http://schemas.openxmlformats.org/officeDocument/2006/relationships/image" Target="../media/image166.png"/><Relationship Id="rId18" Type="http://schemas.openxmlformats.org/officeDocument/2006/relationships/image" Target="../media/image160.emf"/><Relationship Id="rId3" Type="http://schemas.openxmlformats.org/officeDocument/2006/relationships/notesSlide" Target="../notesSlides/notesSlide14.xml"/><Relationship Id="rId21" Type="http://schemas.openxmlformats.org/officeDocument/2006/relationships/package" Target="../embeddings/Microsoft_Word_Document148.docx"/><Relationship Id="rId7" Type="http://schemas.openxmlformats.org/officeDocument/2006/relationships/image" Target="../media/image93.png"/><Relationship Id="rId12" Type="http://schemas.openxmlformats.org/officeDocument/2006/relationships/image" Target="../media/image165.png"/><Relationship Id="rId17" Type="http://schemas.openxmlformats.org/officeDocument/2006/relationships/package" Target="../embeddings/Microsoft_Word_Document146.docx"/><Relationship Id="rId2" Type="http://schemas.openxmlformats.org/officeDocument/2006/relationships/slideLayout" Target="../slideLayouts/slideLayout1.xml"/><Relationship Id="rId16" Type="http://schemas.openxmlformats.org/officeDocument/2006/relationships/hyperlink" Target="https://www.e-stat.go.jp/dbview?sid=0003419225" TargetMode="External"/><Relationship Id="rId20" Type="http://schemas.openxmlformats.org/officeDocument/2006/relationships/image" Target="../media/image161.emf"/><Relationship Id="rId1" Type="http://schemas.openxmlformats.org/officeDocument/2006/relationships/vmlDrawing" Target="../drawings/vmlDrawing14.vml"/><Relationship Id="rId6" Type="http://schemas.openxmlformats.org/officeDocument/2006/relationships/chart" Target="../charts/chart3.xml"/><Relationship Id="rId11" Type="http://schemas.openxmlformats.org/officeDocument/2006/relationships/image" Target="../media/image164.png"/><Relationship Id="rId5" Type="http://schemas.microsoft.com/office/2007/relationships/hdphoto" Target="../media/hdphoto5.wdp"/><Relationship Id="rId15" Type="http://schemas.openxmlformats.org/officeDocument/2006/relationships/image" Target="../media/image94.png"/><Relationship Id="rId10" Type="http://schemas.microsoft.com/office/2007/relationships/hdphoto" Target="../media/hdphoto9.wdp"/><Relationship Id="rId19" Type="http://schemas.openxmlformats.org/officeDocument/2006/relationships/package" Target="../embeddings/Microsoft_Word_Document147.docx"/><Relationship Id="rId4" Type="http://schemas.openxmlformats.org/officeDocument/2006/relationships/image" Target="../media/image92.png"/><Relationship Id="rId9" Type="http://schemas.openxmlformats.org/officeDocument/2006/relationships/image" Target="../media/image163.png"/><Relationship Id="rId14" Type="http://schemas.openxmlformats.org/officeDocument/2006/relationships/image" Target="../media/image167.png"/><Relationship Id="rId22" Type="http://schemas.openxmlformats.org/officeDocument/2006/relationships/image" Target="../media/image162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emf"/><Relationship Id="rId13" Type="http://schemas.openxmlformats.org/officeDocument/2006/relationships/image" Target="../media/image164.png"/><Relationship Id="rId18" Type="http://schemas.openxmlformats.org/officeDocument/2006/relationships/image" Target="../media/image169.emf"/><Relationship Id="rId3" Type="http://schemas.openxmlformats.org/officeDocument/2006/relationships/notesSlide" Target="../notesSlides/notesSlide15.xml"/><Relationship Id="rId21" Type="http://schemas.openxmlformats.org/officeDocument/2006/relationships/package" Target="../embeddings/Microsoft_Word_Document27.docx"/><Relationship Id="rId7" Type="http://schemas.openxmlformats.org/officeDocument/2006/relationships/package" Target="../embeddings/Microsoft_Word_Document121.docx"/><Relationship Id="rId12" Type="http://schemas.microsoft.com/office/2007/relationships/hdphoto" Target="../media/hdphoto9.wdp"/><Relationship Id="rId17" Type="http://schemas.openxmlformats.org/officeDocument/2006/relationships/package" Target="../embeddings/Microsoft_Word_Document151.docx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67.png"/><Relationship Id="rId20" Type="http://schemas.openxmlformats.org/officeDocument/2006/relationships/image" Target="../media/image19.png"/><Relationship Id="rId1" Type="http://schemas.openxmlformats.org/officeDocument/2006/relationships/vmlDrawing" Target="../drawings/vmlDrawing15.vml"/><Relationship Id="rId6" Type="http://schemas.openxmlformats.org/officeDocument/2006/relationships/chart" Target="../charts/chart4.xml"/><Relationship Id="rId11" Type="http://schemas.openxmlformats.org/officeDocument/2006/relationships/image" Target="../media/image163.png"/><Relationship Id="rId5" Type="http://schemas.microsoft.com/office/2007/relationships/hdphoto" Target="../media/hdphoto5.wdp"/><Relationship Id="rId15" Type="http://schemas.openxmlformats.org/officeDocument/2006/relationships/image" Target="../media/image166.png"/><Relationship Id="rId10" Type="http://schemas.openxmlformats.org/officeDocument/2006/relationships/image" Target="../media/image168.emf"/><Relationship Id="rId19" Type="http://schemas.openxmlformats.org/officeDocument/2006/relationships/image" Target="../media/image18.png"/><Relationship Id="rId4" Type="http://schemas.openxmlformats.org/officeDocument/2006/relationships/image" Target="../media/image92.png"/><Relationship Id="rId9" Type="http://schemas.openxmlformats.org/officeDocument/2006/relationships/package" Target="../embeddings/Microsoft_Word_Document150.docx"/><Relationship Id="rId14" Type="http://schemas.openxmlformats.org/officeDocument/2006/relationships/image" Target="../media/image165.png"/><Relationship Id="rId22" Type="http://schemas.openxmlformats.org/officeDocument/2006/relationships/image" Target="../media/image14.emf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13" Type="http://schemas.openxmlformats.org/officeDocument/2006/relationships/package" Target="../embeddings/Microsoft_Word_Document154.docx"/><Relationship Id="rId18" Type="http://schemas.openxmlformats.org/officeDocument/2006/relationships/image" Target="../media/image173.emf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93.png"/><Relationship Id="rId12" Type="http://schemas.openxmlformats.org/officeDocument/2006/relationships/image" Target="../media/image170.emf"/><Relationship Id="rId17" Type="http://schemas.openxmlformats.org/officeDocument/2006/relationships/package" Target="../embeddings/Microsoft_Word_Document156.docx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72.emf"/><Relationship Id="rId1" Type="http://schemas.openxmlformats.org/officeDocument/2006/relationships/vmlDrawing" Target="../drawings/vmlDrawing16.vml"/><Relationship Id="rId6" Type="http://schemas.openxmlformats.org/officeDocument/2006/relationships/chart" Target="../charts/chart5.xml"/><Relationship Id="rId11" Type="http://schemas.openxmlformats.org/officeDocument/2006/relationships/package" Target="../embeddings/Microsoft_Word_Document153.docx"/><Relationship Id="rId5" Type="http://schemas.microsoft.com/office/2007/relationships/hdphoto" Target="../media/hdphoto5.wdp"/><Relationship Id="rId15" Type="http://schemas.openxmlformats.org/officeDocument/2006/relationships/package" Target="../embeddings/Microsoft_Word_Document155.docx"/><Relationship Id="rId10" Type="http://schemas.openxmlformats.org/officeDocument/2006/relationships/image" Target="../media/image174.emf"/><Relationship Id="rId4" Type="http://schemas.openxmlformats.org/officeDocument/2006/relationships/image" Target="../media/image92.png"/><Relationship Id="rId9" Type="http://schemas.openxmlformats.org/officeDocument/2006/relationships/image" Target="../media/image94.png"/><Relationship Id="rId14" Type="http://schemas.openxmlformats.org/officeDocument/2006/relationships/image" Target="../media/image171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9.png"/><Relationship Id="rId13" Type="http://schemas.openxmlformats.org/officeDocument/2006/relationships/image" Target="../media/image176.emf"/><Relationship Id="rId18" Type="http://schemas.openxmlformats.org/officeDocument/2006/relationships/package" Target="../embeddings/Microsoft_Word_Document27.docx"/><Relationship Id="rId3" Type="http://schemas.openxmlformats.org/officeDocument/2006/relationships/notesSlide" Target="../notesSlides/notesSlide17.xml"/><Relationship Id="rId21" Type="http://schemas.openxmlformats.org/officeDocument/2006/relationships/package" Target="../embeddings/Microsoft_Word_Document161.docx"/><Relationship Id="rId7" Type="http://schemas.microsoft.com/office/2007/relationships/hdphoto" Target="../media/hdphoto9.wdp"/><Relationship Id="rId12" Type="http://schemas.openxmlformats.org/officeDocument/2006/relationships/package" Target="../embeddings/Microsoft_Word_Document159.docx"/><Relationship Id="rId17" Type="http://schemas.openxmlformats.org/officeDocument/2006/relationships/image" Target="../media/image19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8.png"/><Relationship Id="rId20" Type="http://schemas.openxmlformats.org/officeDocument/2006/relationships/hyperlink" Target="https://www.stat.go.jp/naruhodo/4_graph/shokyu/pie-chart.html" TargetMode="Externa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63.png"/><Relationship Id="rId11" Type="http://schemas.openxmlformats.org/officeDocument/2006/relationships/image" Target="../media/image175.emf"/><Relationship Id="rId5" Type="http://schemas.microsoft.com/office/2007/relationships/hdphoto" Target="../media/hdphoto5.wdp"/><Relationship Id="rId15" Type="http://schemas.openxmlformats.org/officeDocument/2006/relationships/image" Target="../media/image177.emf"/><Relationship Id="rId10" Type="http://schemas.openxmlformats.org/officeDocument/2006/relationships/package" Target="../embeddings/Microsoft_Word_Document158.docx"/><Relationship Id="rId19" Type="http://schemas.openxmlformats.org/officeDocument/2006/relationships/image" Target="../media/image14.emf"/><Relationship Id="rId4" Type="http://schemas.openxmlformats.org/officeDocument/2006/relationships/image" Target="../media/image92.png"/><Relationship Id="rId9" Type="http://schemas.openxmlformats.org/officeDocument/2006/relationships/chart" Target="../charts/chart6.xml"/><Relationship Id="rId14" Type="http://schemas.openxmlformats.org/officeDocument/2006/relationships/package" Target="../embeddings/Microsoft_Word_Document160.docx"/><Relationship Id="rId22" Type="http://schemas.openxmlformats.org/officeDocument/2006/relationships/image" Target="../media/image178.emf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13" Type="http://schemas.openxmlformats.org/officeDocument/2006/relationships/image" Target="../media/image184.png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181.png"/><Relationship Id="rId12" Type="http://schemas.openxmlformats.org/officeDocument/2006/relationships/image" Target="../media/image183.png"/><Relationship Id="rId17" Type="http://schemas.openxmlformats.org/officeDocument/2006/relationships/image" Target="../media/image14.emf"/><Relationship Id="rId2" Type="http://schemas.openxmlformats.org/officeDocument/2006/relationships/slideLayout" Target="../slideLayouts/slideLayout1.xml"/><Relationship Id="rId16" Type="http://schemas.openxmlformats.org/officeDocument/2006/relationships/package" Target="../embeddings/Microsoft_Word_Document27.docx"/><Relationship Id="rId1" Type="http://schemas.openxmlformats.org/officeDocument/2006/relationships/vmlDrawing" Target="../drawings/vmlDrawing18.vml"/><Relationship Id="rId6" Type="http://schemas.openxmlformats.org/officeDocument/2006/relationships/image" Target="../media/image66.png"/><Relationship Id="rId11" Type="http://schemas.openxmlformats.org/officeDocument/2006/relationships/image" Target="../media/image182.png"/><Relationship Id="rId5" Type="http://schemas.microsoft.com/office/2007/relationships/hdphoto" Target="../media/hdphoto5.wdp"/><Relationship Id="rId15" Type="http://schemas.openxmlformats.org/officeDocument/2006/relationships/image" Target="../media/image19.png"/><Relationship Id="rId10" Type="http://schemas.openxmlformats.org/officeDocument/2006/relationships/image" Target="../media/image180.emf"/><Relationship Id="rId4" Type="http://schemas.openxmlformats.org/officeDocument/2006/relationships/image" Target="../media/image92.png"/><Relationship Id="rId9" Type="http://schemas.openxmlformats.org/officeDocument/2006/relationships/package" Target="../embeddings/Microsoft_Word_Document162.docx"/><Relationship Id="rId1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6.emf"/><Relationship Id="rId13" Type="http://schemas.openxmlformats.org/officeDocument/2006/relationships/image" Target="../media/image69.png"/><Relationship Id="rId3" Type="http://schemas.openxmlformats.org/officeDocument/2006/relationships/notesSlide" Target="../notesSlides/notesSlide19.xml"/><Relationship Id="rId7" Type="http://schemas.openxmlformats.org/officeDocument/2006/relationships/package" Target="../embeddings/Microsoft_Word_Document164.docx"/><Relationship Id="rId12" Type="http://schemas.openxmlformats.org/officeDocument/2006/relationships/image" Target="../media/image14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185.emf"/><Relationship Id="rId11" Type="http://schemas.openxmlformats.org/officeDocument/2006/relationships/package" Target="../embeddings/Microsoft_Word_Document27.docx"/><Relationship Id="rId5" Type="http://schemas.openxmlformats.org/officeDocument/2006/relationships/package" Target="../embeddings/Microsoft_Word_Document163.docx"/><Relationship Id="rId10" Type="http://schemas.openxmlformats.org/officeDocument/2006/relationships/image" Target="../media/image19.png"/><Relationship Id="rId4" Type="http://schemas.openxmlformats.org/officeDocument/2006/relationships/image" Target="../media/image66.png"/><Relationship Id="rId9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1.emf"/><Relationship Id="rId18" Type="http://schemas.openxmlformats.org/officeDocument/2006/relationships/package" Target="../embeddings/Microsoft_Word_Document.docx"/><Relationship Id="rId26" Type="http://schemas.openxmlformats.org/officeDocument/2006/relationships/package" Target="../embeddings/Microsoft_Word_Document26.docx"/><Relationship Id="rId3" Type="http://schemas.openxmlformats.org/officeDocument/2006/relationships/notesSlide" Target="../notesSlides/notesSlide2.xml"/><Relationship Id="rId21" Type="http://schemas.openxmlformats.org/officeDocument/2006/relationships/package" Target="../embeddings/Microsoft_Word_Document22.docx"/><Relationship Id="rId7" Type="http://schemas.openxmlformats.org/officeDocument/2006/relationships/image" Target="../media/image26.png"/><Relationship Id="rId12" Type="http://schemas.openxmlformats.org/officeDocument/2006/relationships/package" Target="../embeddings/Microsoft_Word_Document18.docx"/><Relationship Id="rId17" Type="http://schemas.openxmlformats.org/officeDocument/2006/relationships/image" Target="../media/image23.emf"/><Relationship Id="rId25" Type="http://schemas.openxmlformats.org/officeDocument/2006/relationships/package" Target="../embeddings/Microsoft_Word_Document25.docx"/><Relationship Id="rId2" Type="http://schemas.openxmlformats.org/officeDocument/2006/relationships/slideLayout" Target="../slideLayouts/slideLayout1.xml"/><Relationship Id="rId16" Type="http://schemas.openxmlformats.org/officeDocument/2006/relationships/package" Target="../embeddings/Microsoft_Word_Document20.docx"/><Relationship Id="rId20" Type="http://schemas.openxmlformats.org/officeDocument/2006/relationships/package" Target="../embeddings/Microsoft_Word_Document21.docx"/><Relationship Id="rId29" Type="http://schemas.openxmlformats.org/officeDocument/2006/relationships/package" Target="../embeddings/Microsoft_Word_Document16.docx"/><Relationship Id="rId1" Type="http://schemas.openxmlformats.org/officeDocument/2006/relationships/vmlDrawing" Target="../drawings/vmlDrawing2.vml"/><Relationship Id="rId6" Type="http://schemas.openxmlformats.org/officeDocument/2006/relationships/image" Target="../media/image25.png"/><Relationship Id="rId11" Type="http://schemas.openxmlformats.org/officeDocument/2006/relationships/image" Target="../media/image20.emf"/><Relationship Id="rId24" Type="http://schemas.openxmlformats.org/officeDocument/2006/relationships/package" Target="../embeddings/Microsoft_Word_Document24.docx"/><Relationship Id="rId5" Type="http://schemas.openxmlformats.org/officeDocument/2006/relationships/image" Target="../media/image24.png"/><Relationship Id="rId15" Type="http://schemas.openxmlformats.org/officeDocument/2006/relationships/image" Target="../media/image22.emf"/><Relationship Id="rId23" Type="http://schemas.openxmlformats.org/officeDocument/2006/relationships/image" Target="../media/image2.emf"/><Relationship Id="rId28" Type="http://schemas.openxmlformats.org/officeDocument/2006/relationships/image" Target="../media/image19.png"/><Relationship Id="rId10" Type="http://schemas.openxmlformats.org/officeDocument/2006/relationships/package" Target="../embeddings/Microsoft_Word_Document17.docx"/><Relationship Id="rId19" Type="http://schemas.openxmlformats.org/officeDocument/2006/relationships/image" Target="../media/image1.emf"/><Relationship Id="rId4" Type="http://schemas.openxmlformats.org/officeDocument/2006/relationships/image" Target="../media/image15.png"/><Relationship Id="rId9" Type="http://schemas.microsoft.com/office/2007/relationships/hdphoto" Target="../media/hdphoto2.wdp"/><Relationship Id="rId14" Type="http://schemas.openxmlformats.org/officeDocument/2006/relationships/package" Target="../embeddings/Microsoft_Word_Document19.docx"/><Relationship Id="rId22" Type="http://schemas.openxmlformats.org/officeDocument/2006/relationships/package" Target="../embeddings/Microsoft_Word_Document23.docx"/><Relationship Id="rId27" Type="http://schemas.openxmlformats.org/officeDocument/2006/relationships/image" Target="../media/image18.png"/><Relationship Id="rId30" Type="http://schemas.openxmlformats.org/officeDocument/2006/relationships/image" Target="../media/image14.e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8.emf"/><Relationship Id="rId13" Type="http://schemas.openxmlformats.org/officeDocument/2006/relationships/image" Target="../media/image156.png"/><Relationship Id="rId3" Type="http://schemas.openxmlformats.org/officeDocument/2006/relationships/notesSlide" Target="../notesSlides/notesSlide20.xml"/><Relationship Id="rId7" Type="http://schemas.openxmlformats.org/officeDocument/2006/relationships/package" Target="../embeddings/Microsoft_Word_Document166.docx"/><Relationship Id="rId12" Type="http://schemas.openxmlformats.org/officeDocument/2006/relationships/image" Target="../media/image14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187.emf"/><Relationship Id="rId11" Type="http://schemas.openxmlformats.org/officeDocument/2006/relationships/package" Target="../embeddings/Microsoft_Word_Document27.docx"/><Relationship Id="rId5" Type="http://schemas.openxmlformats.org/officeDocument/2006/relationships/package" Target="../embeddings/Microsoft_Word_Document165.docx"/><Relationship Id="rId10" Type="http://schemas.openxmlformats.org/officeDocument/2006/relationships/image" Target="../media/image19.png"/><Relationship Id="rId4" Type="http://schemas.openxmlformats.org/officeDocument/2006/relationships/image" Target="../media/image66.png"/><Relationship Id="rId9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9.emf"/><Relationship Id="rId13" Type="http://schemas.openxmlformats.org/officeDocument/2006/relationships/image" Target="../media/image18.png"/><Relationship Id="rId18" Type="http://schemas.openxmlformats.org/officeDocument/2006/relationships/package" Target="../embeddings/Microsoft_Word_Document170.docx"/><Relationship Id="rId3" Type="http://schemas.openxmlformats.org/officeDocument/2006/relationships/notesSlide" Target="../notesSlides/notesSlide21.xml"/><Relationship Id="rId21" Type="http://schemas.openxmlformats.org/officeDocument/2006/relationships/package" Target="../embeddings/Microsoft_Word_Document171.docx"/><Relationship Id="rId7" Type="http://schemas.openxmlformats.org/officeDocument/2006/relationships/package" Target="../embeddings/Microsoft_Word_Document167.docx"/><Relationship Id="rId12" Type="http://schemas.openxmlformats.org/officeDocument/2006/relationships/image" Target="../media/image191.emf"/><Relationship Id="rId17" Type="http://schemas.openxmlformats.org/officeDocument/2006/relationships/hyperlink" Target="https://www.pref.osaka.lg.jp/o040090/toukei/gyogyousensasu/2023gyosen.html" TargetMode="External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4.emf"/><Relationship Id="rId20" Type="http://schemas.openxmlformats.org/officeDocument/2006/relationships/hyperlink" Target="https://www.pref.osaka.lg.jp/o040090/toukei/gyogyousensasu/index.html" TargetMode="Externa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194.png"/><Relationship Id="rId11" Type="http://schemas.openxmlformats.org/officeDocument/2006/relationships/package" Target="../embeddings/Microsoft_Word_Document169.docx"/><Relationship Id="rId5" Type="http://schemas.openxmlformats.org/officeDocument/2006/relationships/image" Target="../media/image156.png"/><Relationship Id="rId15" Type="http://schemas.openxmlformats.org/officeDocument/2006/relationships/package" Target="../embeddings/Microsoft_Word_Document27.docx"/><Relationship Id="rId10" Type="http://schemas.openxmlformats.org/officeDocument/2006/relationships/image" Target="../media/image190.emf"/><Relationship Id="rId19" Type="http://schemas.openxmlformats.org/officeDocument/2006/relationships/image" Target="../media/image192.emf"/><Relationship Id="rId4" Type="http://schemas.openxmlformats.org/officeDocument/2006/relationships/image" Target="../media/image66.png"/><Relationship Id="rId9" Type="http://schemas.openxmlformats.org/officeDocument/2006/relationships/package" Target="../embeddings/Microsoft_Word_Document168.docx"/><Relationship Id="rId14" Type="http://schemas.openxmlformats.org/officeDocument/2006/relationships/image" Target="../media/image19.png"/><Relationship Id="rId22" Type="http://schemas.openxmlformats.org/officeDocument/2006/relationships/image" Target="../media/image193.e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5.emf"/><Relationship Id="rId13" Type="http://schemas.openxmlformats.org/officeDocument/2006/relationships/hyperlink" Target="https://www.pref.osaka.lg.jp/documents/63222/mozuyantomanabu.pdf" TargetMode="External"/><Relationship Id="rId18" Type="http://schemas.openxmlformats.org/officeDocument/2006/relationships/image" Target="../media/image197.emf"/><Relationship Id="rId3" Type="http://schemas.openxmlformats.org/officeDocument/2006/relationships/notesSlide" Target="../notesSlides/notesSlide22.xml"/><Relationship Id="rId21" Type="http://schemas.openxmlformats.org/officeDocument/2006/relationships/image" Target="../media/image198.emf"/><Relationship Id="rId7" Type="http://schemas.openxmlformats.org/officeDocument/2006/relationships/package" Target="../embeddings/Microsoft_Word_Document172.docx"/><Relationship Id="rId12" Type="http://schemas.openxmlformats.org/officeDocument/2006/relationships/image" Target="../media/image196.emf"/><Relationship Id="rId17" Type="http://schemas.openxmlformats.org/officeDocument/2006/relationships/package" Target="../embeddings/Microsoft_Word_Document174.docx"/><Relationship Id="rId25" Type="http://schemas.openxmlformats.org/officeDocument/2006/relationships/image" Target="../media/image14.emf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202.png"/><Relationship Id="rId20" Type="http://schemas.openxmlformats.org/officeDocument/2006/relationships/package" Target="../embeddings/Microsoft_Word_Document175.docx"/><Relationship Id="rId1" Type="http://schemas.openxmlformats.org/officeDocument/2006/relationships/vmlDrawing" Target="../drawings/vmlDrawing22.vml"/><Relationship Id="rId6" Type="http://schemas.openxmlformats.org/officeDocument/2006/relationships/image" Target="../media/image199.png"/><Relationship Id="rId11" Type="http://schemas.openxmlformats.org/officeDocument/2006/relationships/package" Target="../embeddings/Microsoft_Word_Document173.docx"/><Relationship Id="rId24" Type="http://schemas.openxmlformats.org/officeDocument/2006/relationships/package" Target="../embeddings/Microsoft_Word_Document27.docx"/><Relationship Id="rId5" Type="http://schemas.openxmlformats.org/officeDocument/2006/relationships/hyperlink" Target="https://youtu.be/f-lgfrKfjGQ" TargetMode="External"/><Relationship Id="rId15" Type="http://schemas.openxmlformats.org/officeDocument/2006/relationships/hyperlink" Target="https://www.pref.osaka.lg.jp/o040090/toukei/education/index.html" TargetMode="External"/><Relationship Id="rId23" Type="http://schemas.openxmlformats.org/officeDocument/2006/relationships/image" Target="../media/image19.png"/><Relationship Id="rId10" Type="http://schemas.openxmlformats.org/officeDocument/2006/relationships/image" Target="../media/image200.png"/><Relationship Id="rId19" Type="http://schemas.openxmlformats.org/officeDocument/2006/relationships/image" Target="../media/image66.png"/><Relationship Id="rId4" Type="http://schemas.openxmlformats.org/officeDocument/2006/relationships/image" Target="../media/image194.png"/><Relationship Id="rId9" Type="http://schemas.openxmlformats.org/officeDocument/2006/relationships/hyperlink" Target="https://www.pref.osaka.lg.jp/o040090/toukei/e-census/r3_census_kekka_.html#:~:text=%E8%AC%8E%E8%A7%A3%E3%81%8D-,%E3%82%82%E3%81%9A%E3%82%84%E3%82%93%E3%81%A8%E5%B9%BB%E3%81%AE%E3%81%9F%E3%81%93%E3%82%84%E3%81%8D,-%E3%80%88%E3%83%91%E3%83%AF%E3%83%9D%E7%89%88%E3%80%89" TargetMode="External"/><Relationship Id="rId14" Type="http://schemas.openxmlformats.org/officeDocument/2006/relationships/image" Target="../media/image201.png"/><Relationship Id="rId22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3" Type="http://schemas.openxmlformats.org/officeDocument/2006/relationships/image" Target="../media/image15.png"/><Relationship Id="rId7" Type="http://schemas.openxmlformats.org/officeDocument/2006/relationships/image" Target="../media/image20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4.png"/><Relationship Id="rId11" Type="http://schemas.openxmlformats.org/officeDocument/2006/relationships/image" Target="../media/image207.png"/><Relationship Id="rId5" Type="http://schemas.microsoft.com/office/2007/relationships/hdphoto" Target="../media/hdphoto11.wdp"/><Relationship Id="rId10" Type="http://schemas.openxmlformats.org/officeDocument/2006/relationships/image" Target="../media/image66.png"/><Relationship Id="rId4" Type="http://schemas.openxmlformats.org/officeDocument/2006/relationships/image" Target="../media/image203.png"/><Relationship Id="rId9" Type="http://schemas.openxmlformats.org/officeDocument/2006/relationships/image" Target="../media/image206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9.png"/><Relationship Id="rId11" Type="http://schemas.openxmlformats.org/officeDocument/2006/relationships/image" Target="../media/image14.emf"/><Relationship Id="rId5" Type="http://schemas.openxmlformats.org/officeDocument/2006/relationships/image" Target="../media/image18.png"/><Relationship Id="rId10" Type="http://schemas.openxmlformats.org/officeDocument/2006/relationships/package" Target="../embeddings/Microsoft_Word_Document27.docx"/><Relationship Id="rId4" Type="http://schemas.openxmlformats.org/officeDocument/2006/relationships/image" Target="../media/image15.png"/><Relationship Id="rId9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8.emf"/><Relationship Id="rId21" Type="http://schemas.openxmlformats.org/officeDocument/2006/relationships/package" Target="../embeddings/Microsoft_Word_Document35.docx"/><Relationship Id="rId42" Type="http://schemas.openxmlformats.org/officeDocument/2006/relationships/package" Target="../embeddings/Microsoft_Word_Document45.docx"/><Relationship Id="rId47" Type="http://schemas.openxmlformats.org/officeDocument/2006/relationships/image" Target="../media/image48.emf"/><Relationship Id="rId63" Type="http://schemas.openxmlformats.org/officeDocument/2006/relationships/image" Target="../media/image56.emf"/><Relationship Id="rId68" Type="http://schemas.openxmlformats.org/officeDocument/2006/relationships/image" Target="../media/image58.emf"/><Relationship Id="rId84" Type="http://schemas.openxmlformats.org/officeDocument/2006/relationships/image" Target="../media/image19.png"/><Relationship Id="rId16" Type="http://schemas.openxmlformats.org/officeDocument/2006/relationships/image" Target="../media/image33.emf"/><Relationship Id="rId11" Type="http://schemas.openxmlformats.org/officeDocument/2006/relationships/package" Target="../embeddings/Microsoft_Word_Document30.docx"/><Relationship Id="rId32" Type="http://schemas.openxmlformats.org/officeDocument/2006/relationships/image" Target="../media/image41.emf"/><Relationship Id="rId37" Type="http://schemas.openxmlformats.org/officeDocument/2006/relationships/image" Target="../media/image43.emf"/><Relationship Id="rId53" Type="http://schemas.openxmlformats.org/officeDocument/2006/relationships/image" Target="../media/image51.emf"/><Relationship Id="rId58" Type="http://schemas.openxmlformats.org/officeDocument/2006/relationships/package" Target="../embeddings/Microsoft_Word_Document53.docx"/><Relationship Id="rId74" Type="http://schemas.openxmlformats.org/officeDocument/2006/relationships/image" Target="../media/image61.emf"/><Relationship Id="rId79" Type="http://schemas.openxmlformats.org/officeDocument/2006/relationships/package" Target="../embeddings/Microsoft_Word_Document64.docx"/><Relationship Id="rId5" Type="http://schemas.openxmlformats.org/officeDocument/2006/relationships/package" Target="../embeddings/Microsoft_Word_Document28.docx"/><Relationship Id="rId19" Type="http://schemas.openxmlformats.org/officeDocument/2006/relationships/package" Target="../embeddings/Microsoft_Word_Document34.docx"/><Relationship Id="rId14" Type="http://schemas.openxmlformats.org/officeDocument/2006/relationships/image" Target="../media/image32.emf"/><Relationship Id="rId22" Type="http://schemas.openxmlformats.org/officeDocument/2006/relationships/image" Target="../media/image36.emf"/><Relationship Id="rId27" Type="http://schemas.openxmlformats.org/officeDocument/2006/relationships/package" Target="../embeddings/Microsoft_Word_Document38.docx"/><Relationship Id="rId30" Type="http://schemas.openxmlformats.org/officeDocument/2006/relationships/image" Target="../media/image40.emf"/><Relationship Id="rId35" Type="http://schemas.openxmlformats.org/officeDocument/2006/relationships/image" Target="../media/image42.emf"/><Relationship Id="rId43" Type="http://schemas.openxmlformats.org/officeDocument/2006/relationships/image" Target="../media/image46.emf"/><Relationship Id="rId48" Type="http://schemas.openxmlformats.org/officeDocument/2006/relationships/package" Target="../embeddings/Microsoft_Word_Document48.docx"/><Relationship Id="rId56" Type="http://schemas.openxmlformats.org/officeDocument/2006/relationships/package" Target="../embeddings/Microsoft_Word_Document52.docx"/><Relationship Id="rId64" Type="http://schemas.openxmlformats.org/officeDocument/2006/relationships/package" Target="../embeddings/Microsoft_Word_Document56.docx"/><Relationship Id="rId69" Type="http://schemas.openxmlformats.org/officeDocument/2006/relationships/package" Target="../embeddings/Microsoft_Word_Document59.docx"/><Relationship Id="rId77" Type="http://schemas.openxmlformats.org/officeDocument/2006/relationships/package" Target="../embeddings/Microsoft_Word_Document63.docx"/><Relationship Id="rId8" Type="http://schemas.openxmlformats.org/officeDocument/2006/relationships/image" Target="../media/image30.emf"/><Relationship Id="rId51" Type="http://schemas.openxmlformats.org/officeDocument/2006/relationships/image" Target="../media/image50.emf"/><Relationship Id="rId72" Type="http://schemas.openxmlformats.org/officeDocument/2006/relationships/image" Target="../media/image60.emf"/><Relationship Id="rId80" Type="http://schemas.openxmlformats.org/officeDocument/2006/relationships/image" Target="../media/image64.emf"/><Relationship Id="rId85" Type="http://schemas.openxmlformats.org/officeDocument/2006/relationships/package" Target="../embeddings/Microsoft_Word_Document27.docx"/><Relationship Id="rId3" Type="http://schemas.openxmlformats.org/officeDocument/2006/relationships/notesSlide" Target="../notesSlides/notesSlide4.xml"/><Relationship Id="rId12" Type="http://schemas.openxmlformats.org/officeDocument/2006/relationships/image" Target="../media/image31.emf"/><Relationship Id="rId17" Type="http://schemas.openxmlformats.org/officeDocument/2006/relationships/package" Target="../embeddings/Microsoft_Word_Document33.docx"/><Relationship Id="rId25" Type="http://schemas.openxmlformats.org/officeDocument/2006/relationships/package" Target="../embeddings/Microsoft_Word_Document37.docx"/><Relationship Id="rId33" Type="http://schemas.openxmlformats.org/officeDocument/2006/relationships/image" Target="../media/image68.png"/><Relationship Id="rId38" Type="http://schemas.openxmlformats.org/officeDocument/2006/relationships/package" Target="../embeddings/Microsoft_Word_Document43.docx"/><Relationship Id="rId46" Type="http://schemas.openxmlformats.org/officeDocument/2006/relationships/package" Target="../embeddings/Microsoft_Word_Document47.docx"/><Relationship Id="rId59" Type="http://schemas.openxmlformats.org/officeDocument/2006/relationships/image" Target="../media/image54.emf"/><Relationship Id="rId67" Type="http://schemas.openxmlformats.org/officeDocument/2006/relationships/package" Target="../embeddings/Microsoft_Word_Document58.docx"/><Relationship Id="rId20" Type="http://schemas.openxmlformats.org/officeDocument/2006/relationships/image" Target="../media/image35.emf"/><Relationship Id="rId41" Type="http://schemas.openxmlformats.org/officeDocument/2006/relationships/image" Target="../media/image45.emf"/><Relationship Id="rId54" Type="http://schemas.openxmlformats.org/officeDocument/2006/relationships/package" Target="../embeddings/Microsoft_Word_Document51.docx"/><Relationship Id="rId62" Type="http://schemas.openxmlformats.org/officeDocument/2006/relationships/package" Target="../embeddings/Microsoft_Word_Document55.docx"/><Relationship Id="rId70" Type="http://schemas.openxmlformats.org/officeDocument/2006/relationships/image" Target="../media/image59.emf"/><Relationship Id="rId75" Type="http://schemas.openxmlformats.org/officeDocument/2006/relationships/package" Target="../embeddings/Microsoft_Word_Document62.docx"/><Relationship Id="rId83" Type="http://schemas.openxmlformats.org/officeDocument/2006/relationships/image" Target="../media/image18.png"/><Relationship Id="rId1" Type="http://schemas.openxmlformats.org/officeDocument/2006/relationships/vmlDrawing" Target="../drawings/vmlDrawing4.vml"/><Relationship Id="rId6" Type="http://schemas.openxmlformats.org/officeDocument/2006/relationships/image" Target="../media/image29.emf"/><Relationship Id="rId15" Type="http://schemas.openxmlformats.org/officeDocument/2006/relationships/package" Target="../embeddings/Microsoft_Word_Document32.docx"/><Relationship Id="rId23" Type="http://schemas.openxmlformats.org/officeDocument/2006/relationships/package" Target="../embeddings/Microsoft_Word_Document36.docx"/><Relationship Id="rId28" Type="http://schemas.openxmlformats.org/officeDocument/2006/relationships/image" Target="../media/image39.emf"/><Relationship Id="rId36" Type="http://schemas.openxmlformats.org/officeDocument/2006/relationships/package" Target="../embeddings/Microsoft_Word_Document42.docx"/><Relationship Id="rId49" Type="http://schemas.openxmlformats.org/officeDocument/2006/relationships/image" Target="../media/image49.emf"/><Relationship Id="rId57" Type="http://schemas.openxmlformats.org/officeDocument/2006/relationships/image" Target="../media/image53.emf"/><Relationship Id="rId10" Type="http://schemas.microsoft.com/office/2007/relationships/hdphoto" Target="../media/hdphoto4.wdp"/><Relationship Id="rId31" Type="http://schemas.openxmlformats.org/officeDocument/2006/relationships/package" Target="../embeddings/Microsoft_Word_Document40.docx"/><Relationship Id="rId44" Type="http://schemas.openxmlformats.org/officeDocument/2006/relationships/package" Target="../embeddings/Microsoft_Word_Document46.docx"/><Relationship Id="rId52" Type="http://schemas.openxmlformats.org/officeDocument/2006/relationships/package" Target="../embeddings/Microsoft_Word_Document50.docx"/><Relationship Id="rId60" Type="http://schemas.openxmlformats.org/officeDocument/2006/relationships/package" Target="../embeddings/Microsoft_Word_Document54.docx"/><Relationship Id="rId65" Type="http://schemas.openxmlformats.org/officeDocument/2006/relationships/image" Target="../media/image57.emf"/><Relationship Id="rId73" Type="http://schemas.openxmlformats.org/officeDocument/2006/relationships/package" Target="../embeddings/Microsoft_Word_Document61.docx"/><Relationship Id="rId78" Type="http://schemas.openxmlformats.org/officeDocument/2006/relationships/image" Target="../media/image63.emf"/><Relationship Id="rId81" Type="http://schemas.openxmlformats.org/officeDocument/2006/relationships/package" Target="../embeddings/Microsoft_Word_Document65.docx"/><Relationship Id="rId86" Type="http://schemas.openxmlformats.org/officeDocument/2006/relationships/image" Target="../media/image14.emf"/><Relationship Id="rId4" Type="http://schemas.openxmlformats.org/officeDocument/2006/relationships/image" Target="../media/image66.png"/><Relationship Id="rId9" Type="http://schemas.openxmlformats.org/officeDocument/2006/relationships/image" Target="../media/image67.png"/><Relationship Id="rId13" Type="http://schemas.openxmlformats.org/officeDocument/2006/relationships/package" Target="../embeddings/Microsoft_Word_Document31.docx"/><Relationship Id="rId18" Type="http://schemas.openxmlformats.org/officeDocument/2006/relationships/image" Target="../media/image34.emf"/><Relationship Id="rId39" Type="http://schemas.openxmlformats.org/officeDocument/2006/relationships/image" Target="../media/image44.emf"/><Relationship Id="rId34" Type="http://schemas.openxmlformats.org/officeDocument/2006/relationships/package" Target="../embeddings/Microsoft_Word_Document41.docx"/><Relationship Id="rId50" Type="http://schemas.openxmlformats.org/officeDocument/2006/relationships/package" Target="../embeddings/Microsoft_Word_Document49.docx"/><Relationship Id="rId55" Type="http://schemas.openxmlformats.org/officeDocument/2006/relationships/image" Target="../media/image52.emf"/><Relationship Id="rId76" Type="http://schemas.openxmlformats.org/officeDocument/2006/relationships/image" Target="../media/image62.emf"/><Relationship Id="rId7" Type="http://schemas.openxmlformats.org/officeDocument/2006/relationships/package" Target="../embeddings/Microsoft_Word_Document29.docx"/><Relationship Id="rId71" Type="http://schemas.openxmlformats.org/officeDocument/2006/relationships/package" Target="../embeddings/Microsoft_Word_Document60.docx"/><Relationship Id="rId2" Type="http://schemas.openxmlformats.org/officeDocument/2006/relationships/slideLayout" Target="../slideLayouts/slideLayout1.xml"/><Relationship Id="rId29" Type="http://schemas.openxmlformats.org/officeDocument/2006/relationships/package" Target="../embeddings/Microsoft_Word_Document39.docx"/><Relationship Id="rId24" Type="http://schemas.openxmlformats.org/officeDocument/2006/relationships/image" Target="../media/image37.emf"/><Relationship Id="rId40" Type="http://schemas.openxmlformats.org/officeDocument/2006/relationships/package" Target="../embeddings/Microsoft_Word_Document44.docx"/><Relationship Id="rId45" Type="http://schemas.openxmlformats.org/officeDocument/2006/relationships/image" Target="../media/image47.emf"/><Relationship Id="rId66" Type="http://schemas.openxmlformats.org/officeDocument/2006/relationships/package" Target="../embeddings/Microsoft_Word_Document57.docx"/><Relationship Id="rId87" Type="http://schemas.openxmlformats.org/officeDocument/2006/relationships/image" Target="../media/image69.png"/><Relationship Id="rId61" Type="http://schemas.openxmlformats.org/officeDocument/2006/relationships/image" Target="../media/image55.emf"/><Relationship Id="rId82" Type="http://schemas.openxmlformats.org/officeDocument/2006/relationships/image" Target="../media/image65.emf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package" Target="../embeddings/Microsoft_Word_Document69.docx"/><Relationship Id="rId18" Type="http://schemas.openxmlformats.org/officeDocument/2006/relationships/image" Target="../media/image47.emf"/><Relationship Id="rId26" Type="http://schemas.openxmlformats.org/officeDocument/2006/relationships/image" Target="../media/image49.emf"/><Relationship Id="rId39" Type="http://schemas.openxmlformats.org/officeDocument/2006/relationships/package" Target="../embeddings/Microsoft_Word_Document82.docx"/><Relationship Id="rId21" Type="http://schemas.openxmlformats.org/officeDocument/2006/relationships/package" Target="../embeddings/Microsoft_Word_Document73.docx"/><Relationship Id="rId34" Type="http://schemas.openxmlformats.org/officeDocument/2006/relationships/image" Target="../media/image74.emf"/><Relationship Id="rId42" Type="http://schemas.openxmlformats.org/officeDocument/2006/relationships/image" Target="../media/image78.emf"/><Relationship Id="rId47" Type="http://schemas.openxmlformats.org/officeDocument/2006/relationships/package" Target="../embeddings/Microsoft_Word_Document85.docx"/><Relationship Id="rId50" Type="http://schemas.openxmlformats.org/officeDocument/2006/relationships/image" Target="../media/image29.emf"/><Relationship Id="rId7" Type="http://schemas.openxmlformats.org/officeDocument/2006/relationships/package" Target="../embeddings/Microsoft_Word_Document66.docx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46.emf"/><Relationship Id="rId29" Type="http://schemas.openxmlformats.org/officeDocument/2006/relationships/package" Target="../embeddings/Microsoft_Word_Document77.docx"/><Relationship Id="rId11" Type="http://schemas.openxmlformats.org/officeDocument/2006/relationships/package" Target="../embeddings/Microsoft_Word_Document68.docx"/><Relationship Id="rId24" Type="http://schemas.openxmlformats.org/officeDocument/2006/relationships/image" Target="../media/image55.emf"/><Relationship Id="rId32" Type="http://schemas.openxmlformats.org/officeDocument/2006/relationships/image" Target="../media/image73.emf"/><Relationship Id="rId37" Type="http://schemas.openxmlformats.org/officeDocument/2006/relationships/package" Target="../embeddings/Microsoft_Word_Document81.docx"/><Relationship Id="rId40" Type="http://schemas.openxmlformats.org/officeDocument/2006/relationships/image" Target="../media/image77.emf"/><Relationship Id="rId45" Type="http://schemas.openxmlformats.org/officeDocument/2006/relationships/image" Target="../media/image18.png"/><Relationship Id="rId5" Type="http://schemas.openxmlformats.org/officeDocument/2006/relationships/image" Target="../media/image66.png"/><Relationship Id="rId15" Type="http://schemas.openxmlformats.org/officeDocument/2006/relationships/package" Target="../embeddings/Microsoft_Word_Document70.docx"/><Relationship Id="rId23" Type="http://schemas.openxmlformats.org/officeDocument/2006/relationships/package" Target="../embeddings/Microsoft_Word_Document74.docx"/><Relationship Id="rId28" Type="http://schemas.openxmlformats.org/officeDocument/2006/relationships/image" Target="../media/image71.emf"/><Relationship Id="rId36" Type="http://schemas.openxmlformats.org/officeDocument/2006/relationships/image" Target="../media/image75.emf"/><Relationship Id="rId49" Type="http://schemas.openxmlformats.org/officeDocument/2006/relationships/package" Target="../embeddings/Microsoft_Word_Document28.docx"/><Relationship Id="rId10" Type="http://schemas.openxmlformats.org/officeDocument/2006/relationships/image" Target="../media/image43.emf"/><Relationship Id="rId19" Type="http://schemas.openxmlformats.org/officeDocument/2006/relationships/package" Target="../embeddings/Microsoft_Word_Document72.docx"/><Relationship Id="rId31" Type="http://schemas.openxmlformats.org/officeDocument/2006/relationships/package" Target="../embeddings/Microsoft_Word_Document78.docx"/><Relationship Id="rId44" Type="http://schemas.openxmlformats.org/officeDocument/2006/relationships/image" Target="../media/image79.emf"/><Relationship Id="rId52" Type="http://schemas.openxmlformats.org/officeDocument/2006/relationships/image" Target="../media/image30.emf"/><Relationship Id="rId4" Type="http://schemas.openxmlformats.org/officeDocument/2006/relationships/image" Target="../media/image69.png"/><Relationship Id="rId9" Type="http://schemas.openxmlformats.org/officeDocument/2006/relationships/package" Target="../embeddings/Microsoft_Word_Document67.docx"/><Relationship Id="rId14" Type="http://schemas.openxmlformats.org/officeDocument/2006/relationships/image" Target="../media/image45.emf"/><Relationship Id="rId22" Type="http://schemas.openxmlformats.org/officeDocument/2006/relationships/image" Target="../media/image70.emf"/><Relationship Id="rId27" Type="http://schemas.openxmlformats.org/officeDocument/2006/relationships/package" Target="../embeddings/Microsoft_Word_Document76.docx"/><Relationship Id="rId30" Type="http://schemas.openxmlformats.org/officeDocument/2006/relationships/image" Target="../media/image72.emf"/><Relationship Id="rId35" Type="http://schemas.openxmlformats.org/officeDocument/2006/relationships/package" Target="../embeddings/Microsoft_Word_Document80.docx"/><Relationship Id="rId43" Type="http://schemas.openxmlformats.org/officeDocument/2006/relationships/package" Target="../embeddings/Microsoft_Word_Document84.docx"/><Relationship Id="rId48" Type="http://schemas.openxmlformats.org/officeDocument/2006/relationships/image" Target="../media/image80.emf"/><Relationship Id="rId8" Type="http://schemas.openxmlformats.org/officeDocument/2006/relationships/image" Target="../media/image42.emf"/><Relationship Id="rId51" Type="http://schemas.openxmlformats.org/officeDocument/2006/relationships/package" Target="../embeddings/Microsoft_Word_Document29.docx"/><Relationship Id="rId3" Type="http://schemas.openxmlformats.org/officeDocument/2006/relationships/notesSlide" Target="../notesSlides/notesSlide5.xml"/><Relationship Id="rId12" Type="http://schemas.openxmlformats.org/officeDocument/2006/relationships/image" Target="../media/image44.emf"/><Relationship Id="rId17" Type="http://schemas.openxmlformats.org/officeDocument/2006/relationships/package" Target="../embeddings/Microsoft_Word_Document71.docx"/><Relationship Id="rId25" Type="http://schemas.openxmlformats.org/officeDocument/2006/relationships/package" Target="../embeddings/Microsoft_Word_Document75.docx"/><Relationship Id="rId33" Type="http://schemas.openxmlformats.org/officeDocument/2006/relationships/package" Target="../embeddings/Microsoft_Word_Document79.docx"/><Relationship Id="rId38" Type="http://schemas.openxmlformats.org/officeDocument/2006/relationships/image" Target="../media/image76.emf"/><Relationship Id="rId46" Type="http://schemas.openxmlformats.org/officeDocument/2006/relationships/image" Target="../media/image19.png"/><Relationship Id="rId20" Type="http://schemas.openxmlformats.org/officeDocument/2006/relationships/image" Target="../media/image48.emf"/><Relationship Id="rId41" Type="http://schemas.openxmlformats.org/officeDocument/2006/relationships/package" Target="../embeddings/Microsoft_Word_Document83.docx"/><Relationship Id="rId1" Type="http://schemas.openxmlformats.org/officeDocument/2006/relationships/vmlDrawing" Target="../drawings/vmlDrawing5.vml"/><Relationship Id="rId6" Type="http://schemas.openxmlformats.org/officeDocument/2006/relationships/image" Target="../media/image6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13" Type="http://schemas.openxmlformats.org/officeDocument/2006/relationships/package" Target="../embeddings/Microsoft_Word_Document88.docx"/><Relationship Id="rId18" Type="http://schemas.openxmlformats.org/officeDocument/2006/relationships/image" Target="../media/image85.emf"/><Relationship Id="rId26" Type="http://schemas.openxmlformats.org/officeDocument/2006/relationships/package" Target="../embeddings/Microsoft_Word_Document94.docx"/><Relationship Id="rId3" Type="http://schemas.openxmlformats.org/officeDocument/2006/relationships/notesSlide" Target="../notesSlides/notesSlide6.xml"/><Relationship Id="rId21" Type="http://schemas.openxmlformats.org/officeDocument/2006/relationships/package" Target="../embeddings/Microsoft_Word_Document92.docx"/><Relationship Id="rId7" Type="http://schemas.microsoft.com/office/2007/relationships/hdphoto" Target="../media/hdphoto6.wdp"/><Relationship Id="rId12" Type="http://schemas.openxmlformats.org/officeDocument/2006/relationships/image" Target="../media/image82.emf"/><Relationship Id="rId17" Type="http://schemas.openxmlformats.org/officeDocument/2006/relationships/package" Target="../embeddings/Microsoft_Word_Document90.docx"/><Relationship Id="rId25" Type="http://schemas.openxmlformats.org/officeDocument/2006/relationships/slide" Target="slide4.xml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84.emf"/><Relationship Id="rId20" Type="http://schemas.openxmlformats.org/officeDocument/2006/relationships/image" Target="../media/image86.emf"/><Relationship Id="rId29" Type="http://schemas.openxmlformats.org/officeDocument/2006/relationships/image" Target="../media/image90.emf"/><Relationship Id="rId1" Type="http://schemas.openxmlformats.org/officeDocument/2006/relationships/vmlDrawing" Target="../drawings/vmlDrawing6.vml"/><Relationship Id="rId6" Type="http://schemas.openxmlformats.org/officeDocument/2006/relationships/image" Target="../media/image93.png"/><Relationship Id="rId11" Type="http://schemas.openxmlformats.org/officeDocument/2006/relationships/package" Target="../embeddings/Microsoft_Word_Document87.docx"/><Relationship Id="rId24" Type="http://schemas.openxmlformats.org/officeDocument/2006/relationships/image" Target="../media/image88.emf"/><Relationship Id="rId5" Type="http://schemas.microsoft.com/office/2007/relationships/hdphoto" Target="../media/hdphoto5.wdp"/><Relationship Id="rId15" Type="http://schemas.openxmlformats.org/officeDocument/2006/relationships/package" Target="../embeddings/Microsoft_Word_Document89.docx"/><Relationship Id="rId23" Type="http://schemas.openxmlformats.org/officeDocument/2006/relationships/package" Target="../embeddings/Microsoft_Word_Document93.docx"/><Relationship Id="rId28" Type="http://schemas.openxmlformats.org/officeDocument/2006/relationships/package" Target="../embeddings/Microsoft_Word_Document95.docx"/><Relationship Id="rId10" Type="http://schemas.openxmlformats.org/officeDocument/2006/relationships/image" Target="../media/image81.emf"/><Relationship Id="rId19" Type="http://schemas.openxmlformats.org/officeDocument/2006/relationships/package" Target="../embeddings/Microsoft_Word_Document91.docx"/><Relationship Id="rId31" Type="http://schemas.openxmlformats.org/officeDocument/2006/relationships/image" Target="../media/image91.emf"/><Relationship Id="rId4" Type="http://schemas.openxmlformats.org/officeDocument/2006/relationships/image" Target="../media/image92.png"/><Relationship Id="rId9" Type="http://schemas.openxmlformats.org/officeDocument/2006/relationships/package" Target="../embeddings/Microsoft_Word_Document86.docx"/><Relationship Id="rId14" Type="http://schemas.openxmlformats.org/officeDocument/2006/relationships/image" Target="../media/image83.emf"/><Relationship Id="rId22" Type="http://schemas.openxmlformats.org/officeDocument/2006/relationships/image" Target="../media/image87.emf"/><Relationship Id="rId27" Type="http://schemas.openxmlformats.org/officeDocument/2006/relationships/image" Target="../media/image89.emf"/><Relationship Id="rId30" Type="http://schemas.openxmlformats.org/officeDocument/2006/relationships/package" Target="../embeddings/Microsoft_Word_Document96.docx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package" Target="../embeddings/Microsoft_Word_Document100.docx"/><Relationship Id="rId18" Type="http://schemas.openxmlformats.org/officeDocument/2006/relationships/image" Target="../media/image87.emf"/><Relationship Id="rId26" Type="http://schemas.openxmlformats.org/officeDocument/2006/relationships/package" Target="../embeddings/Microsoft_Word_Document106.docx"/><Relationship Id="rId39" Type="http://schemas.openxmlformats.org/officeDocument/2006/relationships/image" Target="../media/image19.png"/><Relationship Id="rId21" Type="http://schemas.openxmlformats.org/officeDocument/2006/relationships/package" Target="../embeddings/Microsoft_Word_Document104.docx"/><Relationship Id="rId34" Type="http://schemas.openxmlformats.org/officeDocument/2006/relationships/package" Target="../embeddings/Microsoft_Word_Document112.docx"/><Relationship Id="rId42" Type="http://schemas.openxmlformats.org/officeDocument/2006/relationships/package" Target="../embeddings/Microsoft_Word_Document114.docx"/><Relationship Id="rId7" Type="http://schemas.openxmlformats.org/officeDocument/2006/relationships/package" Target="../embeddings/Microsoft_Word_Document97.docx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98.emf"/><Relationship Id="rId20" Type="http://schemas.openxmlformats.org/officeDocument/2006/relationships/image" Target="../media/image99.emf"/><Relationship Id="rId29" Type="http://schemas.openxmlformats.org/officeDocument/2006/relationships/package" Target="../embeddings/Microsoft_Word_Document108.docx"/><Relationship Id="rId41" Type="http://schemas.openxmlformats.org/officeDocument/2006/relationships/image" Target="../media/image14.emf"/><Relationship Id="rId1" Type="http://schemas.openxmlformats.org/officeDocument/2006/relationships/vmlDrawing" Target="../drawings/vmlDrawing7.vml"/><Relationship Id="rId6" Type="http://schemas.openxmlformats.org/officeDocument/2006/relationships/image" Target="../media/image107.png"/><Relationship Id="rId11" Type="http://schemas.openxmlformats.org/officeDocument/2006/relationships/package" Target="../embeddings/Microsoft_Word_Document99.docx"/><Relationship Id="rId24" Type="http://schemas.openxmlformats.org/officeDocument/2006/relationships/image" Target="../media/image101.emf"/><Relationship Id="rId32" Type="http://schemas.openxmlformats.org/officeDocument/2006/relationships/image" Target="../media/image103.emf"/><Relationship Id="rId37" Type="http://schemas.openxmlformats.org/officeDocument/2006/relationships/image" Target="../media/image105.emf"/><Relationship Id="rId40" Type="http://schemas.openxmlformats.org/officeDocument/2006/relationships/package" Target="../embeddings/Microsoft_Word_Document27.docx"/><Relationship Id="rId5" Type="http://schemas.microsoft.com/office/2007/relationships/hdphoto" Target="../media/hdphoto5.wdp"/><Relationship Id="rId15" Type="http://schemas.openxmlformats.org/officeDocument/2006/relationships/package" Target="../embeddings/Microsoft_Word_Document101.docx"/><Relationship Id="rId23" Type="http://schemas.openxmlformats.org/officeDocument/2006/relationships/package" Target="../embeddings/Microsoft_Word_Document105.docx"/><Relationship Id="rId28" Type="http://schemas.openxmlformats.org/officeDocument/2006/relationships/package" Target="../embeddings/Microsoft_Word_Document107.docx"/><Relationship Id="rId36" Type="http://schemas.openxmlformats.org/officeDocument/2006/relationships/package" Target="../embeddings/Microsoft_Word_Document113.docx"/><Relationship Id="rId10" Type="http://schemas.openxmlformats.org/officeDocument/2006/relationships/image" Target="../media/image96.emf"/><Relationship Id="rId19" Type="http://schemas.openxmlformats.org/officeDocument/2006/relationships/package" Target="../embeddings/Microsoft_Word_Document103.docx"/><Relationship Id="rId31" Type="http://schemas.openxmlformats.org/officeDocument/2006/relationships/package" Target="../embeddings/Microsoft_Word_Document110.docx"/><Relationship Id="rId4" Type="http://schemas.openxmlformats.org/officeDocument/2006/relationships/image" Target="../media/image92.png"/><Relationship Id="rId9" Type="http://schemas.openxmlformats.org/officeDocument/2006/relationships/package" Target="../embeddings/Microsoft_Word_Document98.docx"/><Relationship Id="rId14" Type="http://schemas.openxmlformats.org/officeDocument/2006/relationships/image" Target="../media/image97.emf"/><Relationship Id="rId22" Type="http://schemas.openxmlformats.org/officeDocument/2006/relationships/image" Target="../media/image100.emf"/><Relationship Id="rId27" Type="http://schemas.openxmlformats.org/officeDocument/2006/relationships/image" Target="../media/image102.emf"/><Relationship Id="rId30" Type="http://schemas.openxmlformats.org/officeDocument/2006/relationships/package" Target="../embeddings/Microsoft_Word_Document109.docx"/><Relationship Id="rId35" Type="http://schemas.openxmlformats.org/officeDocument/2006/relationships/image" Target="../media/image104.emf"/><Relationship Id="rId43" Type="http://schemas.openxmlformats.org/officeDocument/2006/relationships/image" Target="../media/image106.emf"/><Relationship Id="rId8" Type="http://schemas.openxmlformats.org/officeDocument/2006/relationships/image" Target="../media/image95.emf"/><Relationship Id="rId3" Type="http://schemas.openxmlformats.org/officeDocument/2006/relationships/notesSlide" Target="../notesSlides/notesSlide7.xml"/><Relationship Id="rId12" Type="http://schemas.openxmlformats.org/officeDocument/2006/relationships/image" Target="../media/image82.emf"/><Relationship Id="rId17" Type="http://schemas.openxmlformats.org/officeDocument/2006/relationships/package" Target="../embeddings/Microsoft_Word_Document102.docx"/><Relationship Id="rId25" Type="http://schemas.openxmlformats.org/officeDocument/2006/relationships/hyperlink" Target="https://www.library-archive.maff.go.jp/index/401089750_0001?p=4" TargetMode="External"/><Relationship Id="rId33" Type="http://schemas.openxmlformats.org/officeDocument/2006/relationships/package" Target="../embeddings/Microsoft_Word_Document111.docx"/><Relationship Id="rId38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13" Type="http://schemas.openxmlformats.org/officeDocument/2006/relationships/package" Target="../embeddings/Microsoft_Word_Document117.docx"/><Relationship Id="rId18" Type="http://schemas.openxmlformats.org/officeDocument/2006/relationships/package" Target="../embeddings/Microsoft_Word_Document119.docx"/><Relationship Id="rId3" Type="http://schemas.openxmlformats.org/officeDocument/2006/relationships/notesSlide" Target="../notesSlides/notesSlide8.xml"/><Relationship Id="rId7" Type="http://schemas.microsoft.com/office/2007/relationships/hdphoto" Target="../media/hdphoto6.wdp"/><Relationship Id="rId12" Type="http://schemas.openxmlformats.org/officeDocument/2006/relationships/image" Target="../media/image109.emf"/><Relationship Id="rId17" Type="http://schemas.openxmlformats.org/officeDocument/2006/relationships/hyperlink" Target="https://www.pref.osaka.lg.jp/o040090/toukei/gyogyousensasu/2023gyosen.html" TargetMode="External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11.emf"/><Relationship Id="rId1" Type="http://schemas.openxmlformats.org/officeDocument/2006/relationships/vmlDrawing" Target="../drawings/vmlDrawing8.vml"/><Relationship Id="rId6" Type="http://schemas.openxmlformats.org/officeDocument/2006/relationships/image" Target="../media/image93.png"/><Relationship Id="rId11" Type="http://schemas.openxmlformats.org/officeDocument/2006/relationships/package" Target="../embeddings/Microsoft_Word_Document116.docx"/><Relationship Id="rId5" Type="http://schemas.microsoft.com/office/2007/relationships/hdphoto" Target="../media/hdphoto5.wdp"/><Relationship Id="rId15" Type="http://schemas.openxmlformats.org/officeDocument/2006/relationships/package" Target="../embeddings/Microsoft_Word_Document118.docx"/><Relationship Id="rId10" Type="http://schemas.openxmlformats.org/officeDocument/2006/relationships/image" Target="../media/image108.emf"/><Relationship Id="rId19" Type="http://schemas.openxmlformats.org/officeDocument/2006/relationships/image" Target="../media/image112.emf"/><Relationship Id="rId4" Type="http://schemas.openxmlformats.org/officeDocument/2006/relationships/image" Target="../media/image92.png"/><Relationship Id="rId9" Type="http://schemas.openxmlformats.org/officeDocument/2006/relationships/package" Target="../embeddings/Microsoft_Word_Document115.docx"/><Relationship Id="rId14" Type="http://schemas.openxmlformats.org/officeDocument/2006/relationships/image" Target="../media/image110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13" Type="http://schemas.openxmlformats.org/officeDocument/2006/relationships/package" Target="../embeddings/Microsoft_Word_Document123.docx"/><Relationship Id="rId18" Type="http://schemas.openxmlformats.org/officeDocument/2006/relationships/image" Target="../media/image14.emf"/><Relationship Id="rId3" Type="http://schemas.openxmlformats.org/officeDocument/2006/relationships/notesSlide" Target="../notesSlides/notesSlide9.xml"/><Relationship Id="rId7" Type="http://schemas.openxmlformats.org/officeDocument/2006/relationships/chart" Target="../charts/chart1.xml"/><Relationship Id="rId12" Type="http://schemas.openxmlformats.org/officeDocument/2006/relationships/image" Target="../media/image114.emf"/><Relationship Id="rId17" Type="http://schemas.openxmlformats.org/officeDocument/2006/relationships/package" Target="../embeddings/Microsoft_Word_Document27.docx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9.png"/><Relationship Id="rId1" Type="http://schemas.openxmlformats.org/officeDocument/2006/relationships/vmlDrawing" Target="../drawings/vmlDrawing9.vml"/><Relationship Id="rId6" Type="http://schemas.openxmlformats.org/officeDocument/2006/relationships/image" Target="../media/image116.png"/><Relationship Id="rId11" Type="http://schemas.openxmlformats.org/officeDocument/2006/relationships/package" Target="../embeddings/Microsoft_Word_Document122.docx"/><Relationship Id="rId5" Type="http://schemas.microsoft.com/office/2007/relationships/hdphoto" Target="../media/hdphoto5.wdp"/><Relationship Id="rId15" Type="http://schemas.openxmlformats.org/officeDocument/2006/relationships/image" Target="../media/image18.png"/><Relationship Id="rId10" Type="http://schemas.openxmlformats.org/officeDocument/2006/relationships/image" Target="../media/image113.emf"/><Relationship Id="rId4" Type="http://schemas.openxmlformats.org/officeDocument/2006/relationships/image" Target="../media/image92.png"/><Relationship Id="rId9" Type="http://schemas.openxmlformats.org/officeDocument/2006/relationships/package" Target="../embeddings/Microsoft_Word_Document121.docx"/><Relationship Id="rId14" Type="http://schemas.openxmlformats.org/officeDocument/2006/relationships/image" Target="../media/image11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C7D9D079-846E-43B9-B980-3693E572B8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grpSp>
        <p:nvGrpSpPr>
          <p:cNvPr id="100" name="グループ化 99">
            <a:extLst>
              <a:ext uri="{FF2B5EF4-FFF2-40B4-BE49-F238E27FC236}">
                <a16:creationId xmlns:a16="http://schemas.microsoft.com/office/drawing/2014/main" id="{ABE7F711-D788-49FB-A613-3ACC7DB94DFB}"/>
              </a:ext>
            </a:extLst>
          </p:cNvPr>
          <p:cNvGrpSpPr/>
          <p:nvPr/>
        </p:nvGrpSpPr>
        <p:grpSpPr>
          <a:xfrm>
            <a:off x="3745212" y="287914"/>
            <a:ext cx="5432193" cy="1722427"/>
            <a:chOff x="3584283" y="59253"/>
            <a:chExt cx="5432193" cy="1722427"/>
          </a:xfrm>
        </p:grpSpPr>
        <p:grpSp>
          <p:nvGrpSpPr>
            <p:cNvPr id="99" name="グループ化 98">
              <a:extLst>
                <a:ext uri="{FF2B5EF4-FFF2-40B4-BE49-F238E27FC236}">
                  <a16:creationId xmlns:a16="http://schemas.microsoft.com/office/drawing/2014/main" id="{FEED0B8A-AC81-4F11-BB60-BCAA0A54BF72}"/>
                </a:ext>
              </a:extLst>
            </p:cNvPr>
            <p:cNvGrpSpPr/>
            <p:nvPr/>
          </p:nvGrpSpPr>
          <p:grpSpPr>
            <a:xfrm>
              <a:off x="7342054" y="146000"/>
              <a:ext cx="1674422" cy="1635680"/>
              <a:chOff x="7342054" y="146000"/>
              <a:chExt cx="1674422" cy="1635680"/>
            </a:xfrm>
          </p:grpSpPr>
          <p:sp>
            <p:nvSpPr>
              <p:cNvPr id="84" name="テキスト ボックス 83">
                <a:extLst>
                  <a:ext uri="{FF2B5EF4-FFF2-40B4-BE49-F238E27FC236}">
                    <a16:creationId xmlns:a16="http://schemas.microsoft.com/office/drawing/2014/main" id="{4B8B4A1C-25C7-4B2A-B1E3-003FD68C0365}"/>
                  </a:ext>
                </a:extLst>
              </p:cNvPr>
              <p:cNvSpPr txBox="1"/>
              <p:nvPr/>
            </p:nvSpPr>
            <p:spPr>
              <a:xfrm rot="763812">
                <a:off x="7342054" y="458241"/>
                <a:ext cx="1674422" cy="1323439"/>
              </a:xfrm>
              <a:prstGeom prst="rect">
                <a:avLst/>
              </a:prstGeom>
              <a:noFill/>
              <a:scene3d>
                <a:camera prst="orthographicFront"/>
                <a:lightRig rig="threePt" dir="t"/>
              </a:scene3d>
              <a:sp3d>
                <a:bevelT w="19050" h="19050" prst="coolSlant"/>
              </a:sp3d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8000" b="1" dirty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accent5">
                        <a:lumMod val="75000"/>
                      </a:schemeClr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  <a:latin typeface="HGP創英角ﾎﾟｯﾌﾟ体" panose="040B0A00000000000000" pitchFamily="50" charset="-128"/>
                    <a:ea typeface="HGP創英角ﾎﾟｯﾌﾟ体" panose="040B0A00000000000000" pitchFamily="50" charset="-128"/>
                  </a:rPr>
                  <a:t>方</a:t>
                </a:r>
              </a:p>
            </p:txBody>
          </p:sp>
          <p:sp>
            <p:nvSpPr>
              <p:cNvPr id="87" name="テキスト ボックス 86">
                <a:extLst>
                  <a:ext uri="{FF2B5EF4-FFF2-40B4-BE49-F238E27FC236}">
                    <a16:creationId xmlns:a16="http://schemas.microsoft.com/office/drawing/2014/main" id="{216B09EE-ADE7-4662-BF48-E873078A2AE6}"/>
                  </a:ext>
                </a:extLst>
              </p:cNvPr>
              <p:cNvSpPr txBox="1"/>
              <p:nvPr/>
            </p:nvSpPr>
            <p:spPr>
              <a:xfrm rot="763812">
                <a:off x="7685762" y="146000"/>
                <a:ext cx="1105625" cy="553998"/>
              </a:xfrm>
              <a:prstGeom prst="rect">
                <a:avLst/>
              </a:prstGeom>
              <a:noFill/>
              <a:scene3d>
                <a:camera prst="orthographicFront"/>
                <a:lightRig rig="threePt" dir="t"/>
              </a:scene3d>
              <a:sp3d>
                <a:bevelT w="19050" h="19050" prst="cross"/>
              </a:sp3d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3000" b="1" dirty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accent5">
                        <a:lumMod val="75000"/>
                      </a:schemeClr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  <a:latin typeface="HGP創英角ﾎﾟｯﾌﾟ体" panose="040B0A00000000000000" pitchFamily="50" charset="-128"/>
                    <a:ea typeface="HGP創英角ﾎﾟｯﾌﾟ体" panose="040B0A00000000000000" pitchFamily="50" charset="-128"/>
                  </a:rPr>
                  <a:t>かた</a:t>
                </a:r>
              </a:p>
            </p:txBody>
          </p:sp>
        </p:grpSp>
        <p:sp>
          <p:nvSpPr>
            <p:cNvPr id="90" name="テキスト ボックス 89">
              <a:extLst>
                <a:ext uri="{FF2B5EF4-FFF2-40B4-BE49-F238E27FC236}">
                  <a16:creationId xmlns:a16="http://schemas.microsoft.com/office/drawing/2014/main" id="{9C1295ED-A552-4683-A02E-B49E6FAE58EE}"/>
                </a:ext>
              </a:extLst>
            </p:cNvPr>
            <p:cNvSpPr txBox="1"/>
            <p:nvPr/>
          </p:nvSpPr>
          <p:spPr>
            <a:xfrm>
              <a:off x="5525293" y="299322"/>
              <a:ext cx="1174803" cy="1323439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9050" h="19050" prst="coolSlant"/>
            </a:sp3d>
          </p:spPr>
          <p:txBody>
            <a:bodyPr wrap="square" rtlCol="0">
              <a:spAutoFit/>
            </a:bodyPr>
            <a:lstStyle/>
            <a:p>
              <a:r>
                <a:rPr lang="ja-JP" altLang="en-US" sz="80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>
                      <a:lumMod val="75000"/>
                    </a:schemeClr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び</a:t>
              </a:r>
            </a:p>
          </p:txBody>
        </p:sp>
        <p:grpSp>
          <p:nvGrpSpPr>
            <p:cNvPr id="93" name="グループ化 92">
              <a:extLst>
                <a:ext uri="{FF2B5EF4-FFF2-40B4-BE49-F238E27FC236}">
                  <a16:creationId xmlns:a16="http://schemas.microsoft.com/office/drawing/2014/main" id="{FE503560-E2CE-4058-B475-1BCD9D250461}"/>
                </a:ext>
              </a:extLst>
            </p:cNvPr>
            <p:cNvGrpSpPr/>
            <p:nvPr/>
          </p:nvGrpSpPr>
          <p:grpSpPr>
            <a:xfrm rot="21149839">
              <a:off x="3584283" y="59253"/>
              <a:ext cx="1674422" cy="1610700"/>
              <a:chOff x="9141711" y="373929"/>
              <a:chExt cx="1674422" cy="1610700"/>
            </a:xfrm>
          </p:grpSpPr>
          <p:sp>
            <p:nvSpPr>
              <p:cNvPr id="91" name="テキスト ボックス 90">
                <a:extLst>
                  <a:ext uri="{FF2B5EF4-FFF2-40B4-BE49-F238E27FC236}">
                    <a16:creationId xmlns:a16="http://schemas.microsoft.com/office/drawing/2014/main" id="{3F81EFDD-9350-4C54-82A1-4E7F1A41928C}"/>
                  </a:ext>
                </a:extLst>
              </p:cNvPr>
              <p:cNvSpPr txBox="1"/>
              <p:nvPr/>
            </p:nvSpPr>
            <p:spPr>
              <a:xfrm>
                <a:off x="9141711" y="661190"/>
                <a:ext cx="1674422" cy="1323439"/>
              </a:xfrm>
              <a:prstGeom prst="rect">
                <a:avLst/>
              </a:prstGeom>
              <a:noFill/>
              <a:scene3d>
                <a:camera prst="orthographicFront"/>
                <a:lightRig rig="threePt" dir="t"/>
              </a:scene3d>
              <a:sp3d>
                <a:bevelT w="19050" h="19050" prst="coolSlant"/>
              </a:sp3d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8000" b="1" dirty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accent5">
                        <a:lumMod val="75000"/>
                      </a:schemeClr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  <a:latin typeface="HGP創英角ﾎﾟｯﾌﾟ体" panose="040B0A00000000000000" pitchFamily="50" charset="-128"/>
                    <a:ea typeface="HGP創英角ﾎﾟｯﾌﾟ体" panose="040B0A00000000000000" pitchFamily="50" charset="-128"/>
                  </a:rPr>
                  <a:t>遊</a:t>
                </a:r>
              </a:p>
            </p:txBody>
          </p:sp>
          <p:sp>
            <p:nvSpPr>
              <p:cNvPr id="92" name="テキスト ボックス 91">
                <a:extLst>
                  <a:ext uri="{FF2B5EF4-FFF2-40B4-BE49-F238E27FC236}">
                    <a16:creationId xmlns:a16="http://schemas.microsoft.com/office/drawing/2014/main" id="{BBEB1199-FC00-4A83-A3E2-0F519E55CD1D}"/>
                  </a:ext>
                </a:extLst>
              </p:cNvPr>
              <p:cNvSpPr txBox="1"/>
              <p:nvPr/>
            </p:nvSpPr>
            <p:spPr>
              <a:xfrm>
                <a:off x="9339268" y="373929"/>
                <a:ext cx="1105625" cy="553998"/>
              </a:xfrm>
              <a:prstGeom prst="rect">
                <a:avLst/>
              </a:prstGeom>
              <a:noFill/>
              <a:scene3d>
                <a:camera prst="orthographicFront"/>
                <a:lightRig rig="threePt" dir="t"/>
              </a:scene3d>
              <a:sp3d>
                <a:bevelT w="19050" h="19050" prst="cross"/>
              </a:sp3d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3000" b="1" dirty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accent5">
                        <a:lumMod val="75000"/>
                      </a:schemeClr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  <a:latin typeface="HGP創英角ﾎﾟｯﾌﾟ体" panose="040B0A00000000000000" pitchFamily="50" charset="-128"/>
                    <a:ea typeface="HGP創英角ﾎﾟｯﾌﾟ体" panose="040B0A00000000000000" pitchFamily="50" charset="-128"/>
                  </a:rPr>
                  <a:t>あそ</a:t>
                </a:r>
              </a:p>
            </p:txBody>
          </p:sp>
        </p:grpSp>
      </p:grpSp>
      <p:grpSp>
        <p:nvGrpSpPr>
          <p:cNvPr id="106" name="グループ化 105">
            <a:extLst>
              <a:ext uri="{FF2B5EF4-FFF2-40B4-BE49-F238E27FC236}">
                <a16:creationId xmlns:a16="http://schemas.microsoft.com/office/drawing/2014/main" id="{8488E495-3DA7-40CB-9559-F883F2236046}"/>
              </a:ext>
            </a:extLst>
          </p:cNvPr>
          <p:cNvGrpSpPr/>
          <p:nvPr/>
        </p:nvGrpSpPr>
        <p:grpSpPr>
          <a:xfrm>
            <a:off x="1248747" y="1995126"/>
            <a:ext cx="9694506" cy="4641352"/>
            <a:chOff x="-70128" y="1096455"/>
            <a:chExt cx="9694506" cy="4641352"/>
          </a:xfrm>
        </p:grpSpPr>
        <p:grpSp>
          <p:nvGrpSpPr>
            <p:cNvPr id="105" name="グループ化 104">
              <a:extLst>
                <a:ext uri="{FF2B5EF4-FFF2-40B4-BE49-F238E27FC236}">
                  <a16:creationId xmlns:a16="http://schemas.microsoft.com/office/drawing/2014/main" id="{9ABE0BD4-3CBE-435F-A382-B347BA9BB2B8}"/>
                </a:ext>
              </a:extLst>
            </p:cNvPr>
            <p:cNvGrpSpPr/>
            <p:nvPr/>
          </p:nvGrpSpPr>
          <p:grpSpPr>
            <a:xfrm>
              <a:off x="-70128" y="1096455"/>
              <a:ext cx="9694506" cy="4641352"/>
              <a:chOff x="1248745" y="1707501"/>
              <a:chExt cx="9694506" cy="4641352"/>
            </a:xfrm>
          </p:grpSpPr>
          <p:grpSp>
            <p:nvGrpSpPr>
              <p:cNvPr id="104" name="グループ化 103">
                <a:extLst>
                  <a:ext uri="{FF2B5EF4-FFF2-40B4-BE49-F238E27FC236}">
                    <a16:creationId xmlns:a16="http://schemas.microsoft.com/office/drawing/2014/main" id="{D6DD37BF-1DD6-4ED3-BC3C-06766939CC22}"/>
                  </a:ext>
                </a:extLst>
              </p:cNvPr>
              <p:cNvGrpSpPr/>
              <p:nvPr/>
            </p:nvGrpSpPr>
            <p:grpSpPr>
              <a:xfrm>
                <a:off x="1248745" y="1707501"/>
                <a:ext cx="9694506" cy="4641352"/>
                <a:chOff x="1248745" y="1707501"/>
                <a:chExt cx="9694506" cy="4641352"/>
              </a:xfrm>
            </p:grpSpPr>
            <p:sp>
              <p:nvSpPr>
                <p:cNvPr id="10" name="四角形: 角を丸くする 9">
                  <a:extLst>
                    <a:ext uri="{FF2B5EF4-FFF2-40B4-BE49-F238E27FC236}">
                      <a16:creationId xmlns:a16="http://schemas.microsoft.com/office/drawing/2014/main" id="{1E31AA15-63A4-40E3-A3E8-CA7421CAF298}"/>
                    </a:ext>
                  </a:extLst>
                </p:cNvPr>
                <p:cNvSpPr/>
                <p:nvPr/>
              </p:nvSpPr>
              <p:spPr>
                <a:xfrm>
                  <a:off x="1248745" y="3952144"/>
                  <a:ext cx="9694506" cy="2396709"/>
                </a:xfrm>
                <a:prstGeom prst="roundRect">
                  <a:avLst/>
                </a:prstGeom>
                <a:solidFill>
                  <a:srgbClr val="FFFFFF"/>
                </a:solidFill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altLang="ja-JP" b="1" dirty="0">
                    <a:solidFill>
                      <a:prstClr val="black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endParaRPr>
                </a:p>
                <a:p>
                  <a:pPr algn="ctr"/>
                  <a:r>
                    <a:rPr lang="ja-JP" altLang="en-US" b="1" dirty="0">
                      <a:solidFill>
                        <a:prstClr val="black"/>
                      </a:solidFill>
                      <a:latin typeface="HGS創英角ﾎﾟｯﾌﾟ体" panose="040B0A00000000000000" pitchFamily="50" charset="-128"/>
                      <a:ea typeface="HGS創英角ﾎﾟｯﾌﾟ体" panose="040B0A00000000000000" pitchFamily="50" charset="-128"/>
                    </a:rPr>
                    <a:t>スマートフォン・タブレット</a:t>
                  </a:r>
                  <a:endParaRPr lang="en-US" altLang="ja-JP" b="1" dirty="0">
                    <a:solidFill>
                      <a:prstClr val="black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endParaRPr>
                </a:p>
                <a:p>
                  <a:pPr algn="ctr"/>
                  <a:endParaRPr lang="en-US" altLang="ja-JP" b="1" dirty="0">
                    <a:solidFill>
                      <a:prstClr val="black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endParaRPr>
                </a:p>
                <a:p>
                  <a:pPr algn="ctr">
                    <a:lnSpc>
                      <a:spcPts val="4000"/>
                    </a:lnSpc>
                  </a:pPr>
                  <a:r>
                    <a:rPr lang="ja-JP" altLang="en-US" dirty="0">
                      <a:solidFill>
                        <a:prstClr val="black"/>
                      </a:solidFill>
                      <a:latin typeface="BIZ UDPゴシック" panose="020B0400000000000000" pitchFamily="50" charset="-128"/>
                      <a:ea typeface="BIZ UDPゴシック" panose="020B0400000000000000" pitchFamily="50" charset="-128"/>
                    </a:rPr>
                    <a:t>ダウンロードして、「</a:t>
                  </a:r>
                  <a:r>
                    <a:rPr lang="en-US" altLang="ja-JP" sz="2400" dirty="0">
                      <a:solidFill>
                        <a:schemeClr val="accent1"/>
                      </a:solidFill>
                      <a:latin typeface="BIZ UDPゴシック" panose="020B0400000000000000" pitchFamily="50" charset="-128"/>
                      <a:ea typeface="BIZ UDPゴシック" panose="020B0400000000000000" pitchFamily="50" charset="-128"/>
                    </a:rPr>
                    <a:t>Microsoft  PowerPoint</a:t>
                  </a:r>
                  <a:r>
                    <a:rPr lang="ja-JP" altLang="en-US" dirty="0">
                      <a:solidFill>
                        <a:prstClr val="black"/>
                      </a:solidFill>
                      <a:latin typeface="BIZ UDPゴシック" panose="020B0400000000000000" pitchFamily="50" charset="-128"/>
                      <a:ea typeface="BIZ UDPゴシック" panose="020B0400000000000000" pitchFamily="50" charset="-128"/>
                    </a:rPr>
                    <a:t>」アプリケーションで   き、</a:t>
                  </a:r>
                  <a:endParaRPr lang="en-US" altLang="ja-JP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endParaRPr>
                </a:p>
                <a:p>
                  <a:pPr algn="ctr">
                    <a:lnSpc>
                      <a:spcPts val="4000"/>
                    </a:lnSpc>
                  </a:pPr>
                  <a:r>
                    <a:rPr lang="ja-JP" altLang="en-US" dirty="0">
                      <a:solidFill>
                        <a:prstClr val="black"/>
                      </a:solidFill>
                      <a:latin typeface="BIZ UDPゴシック" panose="020B0400000000000000" pitchFamily="50" charset="-128"/>
                      <a:ea typeface="BIZ UDPゴシック" panose="020B0400000000000000" pitchFamily="50" charset="-128"/>
                    </a:rPr>
                    <a:t>「</a:t>
                  </a:r>
                  <a:r>
                    <a:rPr lang="ja-JP" altLang="en-US" sz="2400" dirty="0">
                      <a:solidFill>
                        <a:schemeClr val="accent1"/>
                      </a:solidFill>
                      <a:latin typeface="BIZ UDPゴシック" panose="020B0400000000000000" pitchFamily="50" charset="-128"/>
                      <a:ea typeface="BIZ UDPゴシック" panose="020B0400000000000000" pitchFamily="50" charset="-128"/>
                    </a:rPr>
                    <a:t>       </a:t>
                  </a:r>
                  <a:r>
                    <a:rPr lang="ja-JP" altLang="en-US" dirty="0">
                      <a:solidFill>
                        <a:prstClr val="black"/>
                      </a:solidFill>
                      <a:latin typeface="BIZ UDPゴシック" panose="020B0400000000000000" pitchFamily="50" charset="-128"/>
                      <a:ea typeface="BIZ UDPゴシック" panose="020B0400000000000000" pitchFamily="50" charset="-128"/>
                    </a:rPr>
                    <a:t>」または「 </a:t>
                  </a:r>
                  <a:r>
                    <a:rPr lang="ja-JP" altLang="en-US" sz="2400" dirty="0">
                      <a:solidFill>
                        <a:schemeClr val="accent1"/>
                      </a:solidFill>
                      <a:latin typeface="BIZ UDPゴシック" panose="020B0400000000000000" pitchFamily="50" charset="-128"/>
                      <a:ea typeface="BIZ UDPゴシック" panose="020B0400000000000000" pitchFamily="50" charset="-128"/>
                    </a:rPr>
                    <a:t>　　　</a:t>
                  </a:r>
                  <a:r>
                    <a:rPr lang="ja-JP" altLang="en-US" dirty="0">
                      <a:solidFill>
                        <a:prstClr val="black"/>
                      </a:solidFill>
                      <a:latin typeface="BIZ UDPゴシック" panose="020B0400000000000000" pitchFamily="50" charset="-128"/>
                      <a:ea typeface="BIZ UDPゴシック" panose="020B0400000000000000" pitchFamily="50" charset="-128"/>
                    </a:rPr>
                    <a:t>」ボタンを　 すと、　　　が　 きくなるよ！</a:t>
                  </a:r>
                  <a:endParaRPr lang="en-US" altLang="ja-JP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endParaRPr>
                </a:p>
                <a:p>
                  <a:pPr algn="ctr">
                    <a:lnSpc>
                      <a:spcPts val="4000"/>
                    </a:lnSpc>
                  </a:pPr>
                  <a:r>
                    <a:rPr lang="ja-JP" altLang="en-US" dirty="0">
                      <a:solidFill>
                        <a:prstClr val="black"/>
                      </a:solidFill>
                      <a:latin typeface="BIZ UDPゴシック" panose="020B0400000000000000" pitchFamily="50" charset="-128"/>
                      <a:ea typeface="BIZ UDPゴシック" panose="020B0400000000000000" pitchFamily="50" charset="-128"/>
                    </a:rPr>
                    <a:t>　　きな　　　 になったら、　　  を</a:t>
                  </a:r>
                  <a:r>
                    <a:rPr lang="ja-JP" altLang="en-US" sz="2400" dirty="0">
                      <a:solidFill>
                        <a:schemeClr val="accent1"/>
                      </a:solidFill>
                      <a:latin typeface="BIZ UDPゴシック" panose="020B0400000000000000" pitchFamily="50" charset="-128"/>
                      <a:ea typeface="BIZ UDPゴシック" panose="020B0400000000000000" pitchFamily="50" charset="-128"/>
                    </a:rPr>
                    <a:t>　 にスライド</a:t>
                  </a:r>
                  <a:r>
                    <a:rPr lang="ja-JP" altLang="en-US" dirty="0">
                      <a:solidFill>
                        <a:prstClr val="black"/>
                      </a:solidFill>
                      <a:latin typeface="BIZ UDPゴシック" panose="020B0400000000000000" pitchFamily="50" charset="-128"/>
                      <a:ea typeface="BIZ UDPゴシック" panose="020B0400000000000000" pitchFamily="50" charset="-128"/>
                    </a:rPr>
                    <a:t>してね。</a:t>
                  </a:r>
                  <a:endParaRPr lang="en-US" altLang="ja-JP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endParaRPr>
                </a:p>
                <a:p>
                  <a:pPr algn="ctr"/>
                  <a:endParaRPr lang="en-US" altLang="ja-JP" b="1" dirty="0">
                    <a:solidFill>
                      <a:prstClr val="black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endParaRPr>
                </a:p>
              </p:txBody>
            </p:sp>
            <p:grpSp>
              <p:nvGrpSpPr>
                <p:cNvPr id="103" name="グループ化 102">
                  <a:extLst>
                    <a:ext uri="{FF2B5EF4-FFF2-40B4-BE49-F238E27FC236}">
                      <a16:creationId xmlns:a16="http://schemas.microsoft.com/office/drawing/2014/main" id="{8BA8622F-454C-45CA-8384-8DE09C19E8AC}"/>
                    </a:ext>
                  </a:extLst>
                </p:cNvPr>
                <p:cNvGrpSpPr/>
                <p:nvPr/>
              </p:nvGrpSpPr>
              <p:grpSpPr>
                <a:xfrm>
                  <a:off x="1248745" y="1707501"/>
                  <a:ext cx="9694506" cy="4638073"/>
                  <a:chOff x="1248745" y="1707501"/>
                  <a:chExt cx="9694506" cy="4638073"/>
                </a:xfrm>
              </p:grpSpPr>
              <p:sp>
                <p:nvSpPr>
                  <p:cNvPr id="3" name="四角形: 角を丸くする 2">
                    <a:extLst>
                      <a:ext uri="{FF2B5EF4-FFF2-40B4-BE49-F238E27FC236}">
                        <a16:creationId xmlns:a16="http://schemas.microsoft.com/office/drawing/2014/main" id="{45D1AFB5-78E1-4B8E-B809-6C331EF205C8}"/>
                      </a:ext>
                    </a:extLst>
                  </p:cNvPr>
                  <p:cNvSpPr/>
                  <p:nvPr/>
                </p:nvSpPr>
                <p:spPr>
                  <a:xfrm>
                    <a:off x="1248745" y="1707501"/>
                    <a:ext cx="9694506" cy="1959429"/>
                  </a:xfrm>
                  <a:prstGeom prst="roundRect">
                    <a:avLst/>
                  </a:prstGeom>
                  <a:solidFill>
                    <a:srgbClr val="FFFFFF"/>
                  </a:solidFill>
                  <a:ln>
                    <a:solidFill>
                      <a:schemeClr val="accent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altLang="ja-JP" sz="2000" b="1" dirty="0">
                      <a:solidFill>
                        <a:prstClr val="black"/>
                      </a:solidFill>
                      <a:latin typeface="HGS創英角ﾎﾟｯﾌﾟ体" panose="040B0A00000000000000" pitchFamily="50" charset="-128"/>
                      <a:ea typeface="HGS創英角ﾎﾟｯﾌﾟ体" panose="040B0A00000000000000" pitchFamily="50" charset="-128"/>
                    </a:endParaRPr>
                  </a:p>
                  <a:p>
                    <a:pPr algn="ctr"/>
                    <a:r>
                      <a:rPr lang="ja-JP" altLang="en-US" sz="2000" b="1" dirty="0">
                        <a:solidFill>
                          <a:prstClr val="black"/>
                        </a:solidFill>
                        <a:latin typeface="HGS創英角ﾎﾟｯﾌﾟ体" panose="040B0A00000000000000" pitchFamily="50" charset="-128"/>
                        <a:ea typeface="HGS創英角ﾎﾟｯﾌﾟ体" panose="040B0A00000000000000" pitchFamily="50" charset="-128"/>
                      </a:rPr>
                      <a:t>パソコン</a:t>
                    </a:r>
                    <a:endParaRPr lang="en-US" altLang="ja-JP" sz="2000" b="1" dirty="0">
                      <a:solidFill>
                        <a:prstClr val="black"/>
                      </a:solidFill>
                      <a:latin typeface="HGS創英角ﾎﾟｯﾌﾟ体" panose="040B0A00000000000000" pitchFamily="50" charset="-128"/>
                      <a:ea typeface="HGS創英角ﾎﾟｯﾌﾟ体" panose="040B0A00000000000000" pitchFamily="50" charset="-128"/>
                    </a:endParaRPr>
                  </a:p>
                  <a:p>
                    <a:pPr algn="ctr"/>
                    <a:endParaRPr lang="en-US" altLang="ja-JP" sz="2000" b="1" dirty="0">
                      <a:solidFill>
                        <a:prstClr val="black"/>
                      </a:solidFill>
                      <a:latin typeface="HGS創英角ﾎﾟｯﾌﾟ体" panose="040B0A00000000000000" pitchFamily="50" charset="-128"/>
                      <a:ea typeface="HGS創英角ﾎﾟｯﾌﾟ体" panose="040B0A00000000000000" pitchFamily="50" charset="-128"/>
                    </a:endParaRPr>
                  </a:p>
                  <a:p>
                    <a:pPr algn="ctr"/>
                    <a:r>
                      <a:rPr lang="ja-JP" altLang="en-US" sz="2000" dirty="0">
                        <a:solidFill>
                          <a:prstClr val="black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rPr>
                      <a:t>キーボードにある「</a:t>
                    </a:r>
                    <a:r>
                      <a:rPr lang="en-US" altLang="ja-JP" sz="2400" dirty="0">
                        <a:solidFill>
                          <a:schemeClr val="accent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rPr>
                      <a:t>F5</a:t>
                    </a:r>
                    <a:r>
                      <a:rPr lang="ja-JP" altLang="en-US" sz="2000" dirty="0">
                        <a:solidFill>
                          <a:prstClr val="black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rPr>
                      <a:t>」キーを   すと、　　　が　　きくなるよ！</a:t>
                    </a:r>
                    <a:endParaRPr lang="en-US" altLang="ja-JP" sz="2000" dirty="0">
                      <a:solidFill>
                        <a:prstClr val="black"/>
                      </a:solidFill>
                      <a:latin typeface="BIZ UDPゴシック" panose="020B0400000000000000" pitchFamily="50" charset="-128"/>
                      <a:ea typeface="BIZ UDPゴシック" panose="020B0400000000000000" pitchFamily="50" charset="-128"/>
                    </a:endParaRPr>
                  </a:p>
                  <a:p>
                    <a:pPr algn="ctr">
                      <a:lnSpc>
                        <a:spcPts val="4000"/>
                      </a:lnSpc>
                    </a:pPr>
                    <a:r>
                      <a:rPr lang="ja-JP" altLang="en-US" sz="2000" dirty="0">
                        <a:solidFill>
                          <a:prstClr val="black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rPr>
                      <a:t>  きな      になったら、      </a:t>
                    </a:r>
                    <a:r>
                      <a:rPr lang="ja-JP" altLang="en-US" sz="2000" dirty="0">
                        <a:solidFill>
                          <a:schemeClr val="tx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rPr>
                      <a:t>を</a:t>
                    </a:r>
                    <a:r>
                      <a:rPr lang="ja-JP" altLang="en-US" sz="2400" dirty="0">
                        <a:solidFill>
                          <a:schemeClr val="accent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rPr>
                      <a:t>クリック</a:t>
                    </a:r>
                    <a:r>
                      <a:rPr lang="ja-JP" altLang="en-US" sz="2000" dirty="0">
                        <a:solidFill>
                          <a:prstClr val="black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rPr>
                      <a:t>してね。</a:t>
                    </a:r>
                    <a:endParaRPr lang="en-US" altLang="ja-JP" sz="2000" dirty="0">
                      <a:solidFill>
                        <a:prstClr val="black"/>
                      </a:solidFill>
                      <a:latin typeface="BIZ UDPゴシック" panose="020B0400000000000000" pitchFamily="50" charset="-128"/>
                      <a:ea typeface="BIZ UDPゴシック" panose="020B0400000000000000" pitchFamily="50" charset="-128"/>
                    </a:endParaRPr>
                  </a:p>
                  <a:p>
                    <a:pPr algn="ctr"/>
                    <a:endParaRPr lang="en-US" altLang="ja-JP" sz="2000" b="1" dirty="0">
                      <a:solidFill>
                        <a:prstClr val="black"/>
                      </a:solidFill>
                      <a:latin typeface="HGS創英角ﾎﾟｯﾌﾟ体" panose="040B0A00000000000000" pitchFamily="50" charset="-128"/>
                      <a:ea typeface="HGS創英角ﾎﾟｯﾌﾟ体" panose="040B0A00000000000000" pitchFamily="50" charset="-128"/>
                    </a:endParaRPr>
                  </a:p>
                </p:txBody>
              </p:sp>
              <p:graphicFrame>
                <p:nvGraphicFramePr>
                  <p:cNvPr id="2" name="オブジェクト 1">
                    <a:extLst>
                      <a:ext uri="{FF2B5EF4-FFF2-40B4-BE49-F238E27FC236}">
                        <a16:creationId xmlns:a16="http://schemas.microsoft.com/office/drawing/2014/main" id="{A8561BC9-3336-43D3-8874-BF3979C0936D}"/>
                      </a:ext>
                    </a:extLst>
                  </p:cNvPr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572420355"/>
                      </p:ext>
                    </p:extLst>
                  </p:nvPr>
                </p:nvGraphicFramePr>
                <p:xfrm>
                  <a:off x="6064432" y="2489936"/>
                  <a:ext cx="396875" cy="457200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49024" name="Document" r:id="rId5" imgW="403149" imgH="462636" progId="Word.Document.12">
                          <p:embed/>
                        </p:oleObj>
                      </mc:Choice>
                      <mc:Fallback>
                        <p:oleObj name="Document" r:id="rId5" imgW="403149" imgH="462636" progId="Word.Document.12">
                          <p:embed/>
                          <p:pic>
                            <p:nvPicPr>
                              <p:cNvPr id="0" name=""/>
                              <p:cNvPicPr/>
                              <p:nvPr/>
                            </p:nvPicPr>
                            <p:blipFill>
                              <a:blip r:embed="rId6"/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6064432" y="2489936"/>
                                <a:ext cx="396875" cy="457200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8" name="オブジェクト 7">
                    <a:extLst>
                      <a:ext uri="{FF2B5EF4-FFF2-40B4-BE49-F238E27FC236}">
                        <a16:creationId xmlns:a16="http://schemas.microsoft.com/office/drawing/2014/main" id="{7D88C23F-4A71-49FA-945C-284A9747EBB3}"/>
                      </a:ext>
                    </a:extLst>
                  </p:cNvPr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1242121383"/>
                      </p:ext>
                    </p:extLst>
                  </p:nvPr>
                </p:nvGraphicFramePr>
                <p:xfrm>
                  <a:off x="6921584" y="2489936"/>
                  <a:ext cx="533400" cy="685800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49025" name="Document" r:id="rId7" imgW="536968" imgH="685321" progId="Word.Document.12">
                          <p:embed/>
                        </p:oleObj>
                      </mc:Choice>
                      <mc:Fallback>
                        <p:oleObj name="Document" r:id="rId7" imgW="536968" imgH="685321" progId="Word.Document.12">
                          <p:embed/>
                          <p:pic>
                            <p:nvPicPr>
                              <p:cNvPr id="0" name=""/>
                              <p:cNvPicPr/>
                              <p:nvPr/>
                            </p:nvPicPr>
                            <p:blipFill>
                              <a:blip r:embed="rId8"/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6921584" y="2489936"/>
                                <a:ext cx="533400" cy="685800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9" name="オブジェクト 8">
                    <a:extLst>
                      <a:ext uri="{FF2B5EF4-FFF2-40B4-BE49-F238E27FC236}">
                        <a16:creationId xmlns:a16="http://schemas.microsoft.com/office/drawing/2014/main" id="{452D3C95-F7E2-4514-8C17-1B3BD7D9B60D}"/>
                      </a:ext>
                    </a:extLst>
                  </p:cNvPr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211301830"/>
                      </p:ext>
                    </p:extLst>
                  </p:nvPr>
                </p:nvGraphicFramePr>
                <p:xfrm>
                  <a:off x="7744409" y="2489936"/>
                  <a:ext cx="333375" cy="533400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49026" name="Document" r:id="rId9" imgW="333114" imgH="532787" progId="Word.Document.12">
                          <p:embed/>
                        </p:oleObj>
                      </mc:Choice>
                      <mc:Fallback>
                        <p:oleObj name="Document" r:id="rId9" imgW="333114" imgH="532787" progId="Word.Document.12">
                          <p:embed/>
                          <p:pic>
                            <p:nvPicPr>
                              <p:cNvPr id="0" name=""/>
                              <p:cNvPicPr/>
                              <p:nvPr/>
                            </p:nvPicPr>
                            <p:blipFill>
                              <a:blip r:embed="rId10"/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7744409" y="2489936"/>
                                <a:ext cx="333375" cy="533400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18" name="オブジェクト 17">
                    <a:extLst>
                      <a:ext uri="{FF2B5EF4-FFF2-40B4-BE49-F238E27FC236}">
                        <a16:creationId xmlns:a16="http://schemas.microsoft.com/office/drawing/2014/main" id="{03F08466-F0B6-436A-AC59-E751F074E021}"/>
                      </a:ext>
                    </a:extLst>
                  </p:cNvPr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4044855677"/>
                      </p:ext>
                    </p:extLst>
                  </p:nvPr>
                </p:nvGraphicFramePr>
                <p:xfrm>
                  <a:off x="3387667" y="2911327"/>
                  <a:ext cx="333375" cy="533400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49027" name="Document" r:id="rId11" imgW="333114" imgH="532787" progId="Word.Document.12">
                          <p:embed/>
                        </p:oleObj>
                      </mc:Choice>
                      <mc:Fallback>
                        <p:oleObj name="Document" r:id="rId11" imgW="333114" imgH="532787" progId="Word.Document.12">
                          <p:embed/>
                          <p:pic>
                            <p:nvPicPr>
                              <p:cNvPr id="9" name="オブジェクト 8">
                                <a:extLst>
                                  <a:ext uri="{FF2B5EF4-FFF2-40B4-BE49-F238E27FC236}">
                                    <a16:creationId xmlns:a16="http://schemas.microsoft.com/office/drawing/2014/main" id="{452D3C95-F7E2-4514-8C17-1B3BD7D9B60D}"/>
                                  </a:ext>
                                </a:extLst>
                              </p:cNvPr>
                              <p:cNvPicPr/>
                              <p:nvPr/>
                            </p:nvPicPr>
                            <p:blipFill>
                              <a:blip r:embed="rId10"/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3387667" y="2911327"/>
                                <a:ext cx="333375" cy="533400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21" name="オブジェクト 20">
                    <a:extLst>
                      <a:ext uri="{FF2B5EF4-FFF2-40B4-BE49-F238E27FC236}">
                        <a16:creationId xmlns:a16="http://schemas.microsoft.com/office/drawing/2014/main" id="{584B8039-FE82-4A7A-8F3A-80C205223E90}"/>
                      </a:ext>
                    </a:extLst>
                  </p:cNvPr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1152697541"/>
                      </p:ext>
                    </p:extLst>
                  </p:nvPr>
                </p:nvGraphicFramePr>
                <p:xfrm>
                  <a:off x="4162172" y="2920036"/>
                  <a:ext cx="533400" cy="685800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49028" name="Document" r:id="rId12" imgW="536968" imgH="685321" progId="Word.Document.12">
                          <p:embed/>
                        </p:oleObj>
                      </mc:Choice>
                      <mc:Fallback>
                        <p:oleObj name="Document" r:id="rId12" imgW="536968" imgH="685321" progId="Word.Document.12">
                          <p:embed/>
                          <p:pic>
                            <p:nvPicPr>
                              <p:cNvPr id="8" name="オブジェクト 7">
                                <a:extLst>
                                  <a:ext uri="{FF2B5EF4-FFF2-40B4-BE49-F238E27FC236}">
                                    <a16:creationId xmlns:a16="http://schemas.microsoft.com/office/drawing/2014/main" id="{7D88C23F-4A71-49FA-945C-284A9747EBB3}"/>
                                  </a:ext>
                                </a:extLst>
                              </p:cNvPr>
                              <p:cNvPicPr/>
                              <p:nvPr/>
                            </p:nvPicPr>
                            <p:blipFill>
                              <a:blip r:embed="rId13"/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4162172" y="2920036"/>
                                <a:ext cx="533400" cy="685800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24" name="オブジェクト 23">
                    <a:extLst>
                      <a:ext uri="{FF2B5EF4-FFF2-40B4-BE49-F238E27FC236}">
                        <a16:creationId xmlns:a16="http://schemas.microsoft.com/office/drawing/2014/main" id="{539AB5FA-90D5-407E-AC38-463B184EABEC}"/>
                      </a:ext>
                    </a:extLst>
                  </p:cNvPr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3823751940"/>
                      </p:ext>
                    </p:extLst>
                  </p:nvPr>
                </p:nvGraphicFramePr>
                <p:xfrm>
                  <a:off x="6008837" y="2920036"/>
                  <a:ext cx="533400" cy="685800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49029" name="Document" r:id="rId14" imgW="536968" imgH="685321" progId="Word.Document.12">
                          <p:embed/>
                        </p:oleObj>
                      </mc:Choice>
                      <mc:Fallback>
                        <p:oleObj name="Document" r:id="rId14" imgW="536968" imgH="685321" progId="Word.Document.12">
                          <p:embed/>
                          <p:pic>
                            <p:nvPicPr>
                              <p:cNvPr id="21" name="オブジェクト 20">
                                <a:extLst>
                                  <a:ext uri="{FF2B5EF4-FFF2-40B4-BE49-F238E27FC236}">
                                    <a16:creationId xmlns:a16="http://schemas.microsoft.com/office/drawing/2014/main" id="{584B8039-FE82-4A7A-8F3A-80C205223E90}"/>
                                  </a:ext>
                                </a:extLst>
                              </p:cNvPr>
                              <p:cNvPicPr/>
                              <p:nvPr/>
                            </p:nvPicPr>
                            <p:blipFill>
                              <a:blip r:embed="rId13"/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6008837" y="2920036"/>
                                <a:ext cx="533400" cy="685800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27" name="オブジェクト 26">
                    <a:extLst>
                      <a:ext uri="{FF2B5EF4-FFF2-40B4-BE49-F238E27FC236}">
                        <a16:creationId xmlns:a16="http://schemas.microsoft.com/office/drawing/2014/main" id="{B76DD1C6-EAC3-4843-8FCB-CED8460BB847}"/>
                      </a:ext>
                    </a:extLst>
                  </p:cNvPr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2242950370"/>
                      </p:ext>
                    </p:extLst>
                  </p:nvPr>
                </p:nvGraphicFramePr>
                <p:xfrm>
                  <a:off x="7060147" y="5176877"/>
                  <a:ext cx="1017588" cy="669925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49030" name="Document" r:id="rId15" imgW="1034994" imgH="681363" progId="Word.Document.12">
                          <p:embed/>
                        </p:oleObj>
                      </mc:Choice>
                      <mc:Fallback>
                        <p:oleObj name="Document" r:id="rId15" imgW="1034994" imgH="681363" progId="Word.Document.12">
                          <p:embed/>
                          <p:pic>
                            <p:nvPicPr>
                              <p:cNvPr id="8" name="オブジェクト 7">
                                <a:extLst>
                                  <a:ext uri="{FF2B5EF4-FFF2-40B4-BE49-F238E27FC236}">
                                    <a16:creationId xmlns:a16="http://schemas.microsoft.com/office/drawing/2014/main" id="{7D88C23F-4A71-49FA-945C-284A9747EBB3}"/>
                                  </a:ext>
                                </a:extLst>
                              </p:cNvPr>
                              <p:cNvPicPr/>
                              <p:nvPr/>
                            </p:nvPicPr>
                            <p:blipFill>
                              <a:blip r:embed="rId16"/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7060147" y="5176877"/>
                                <a:ext cx="1017588" cy="669925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39" name="オブジェクト 38">
                    <a:extLst>
                      <a:ext uri="{FF2B5EF4-FFF2-40B4-BE49-F238E27FC236}">
                        <a16:creationId xmlns:a16="http://schemas.microsoft.com/office/drawing/2014/main" id="{1C244D79-04E5-40D0-85E0-ADD1E29B58B6}"/>
                      </a:ext>
                    </a:extLst>
                  </p:cNvPr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2345861722"/>
                      </p:ext>
                    </p:extLst>
                  </p:nvPr>
                </p:nvGraphicFramePr>
                <p:xfrm>
                  <a:off x="3326515" y="5675649"/>
                  <a:ext cx="328613" cy="525462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49031" name="Document" r:id="rId17" imgW="333114" imgH="533147" progId="Word.Document.12">
                          <p:embed/>
                        </p:oleObj>
                      </mc:Choice>
                      <mc:Fallback>
                        <p:oleObj name="Document" r:id="rId17" imgW="333114" imgH="533147" progId="Word.Document.12">
                          <p:embed/>
                          <p:pic>
                            <p:nvPicPr>
                              <p:cNvPr id="28" name="オブジェクト 27">
                                <a:extLst>
                                  <a:ext uri="{FF2B5EF4-FFF2-40B4-BE49-F238E27FC236}">
                                    <a16:creationId xmlns:a16="http://schemas.microsoft.com/office/drawing/2014/main" id="{D0D1C320-D1DA-4F81-BC7C-B9DF3DD65DE6}"/>
                                  </a:ext>
                                </a:extLst>
                              </p:cNvPr>
                              <p:cNvPicPr/>
                              <p:nvPr/>
                            </p:nvPicPr>
                            <p:blipFill>
                              <a:blip r:embed="rId18"/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3326515" y="5675649"/>
                                <a:ext cx="328613" cy="525462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50" name="オブジェクト 49">
                    <a:extLst>
                      <a:ext uri="{FF2B5EF4-FFF2-40B4-BE49-F238E27FC236}">
                        <a16:creationId xmlns:a16="http://schemas.microsoft.com/office/drawing/2014/main" id="{45FEE19B-1BC7-47D1-B64E-A2A85E83FE11}"/>
                      </a:ext>
                    </a:extLst>
                  </p:cNvPr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130335223"/>
                      </p:ext>
                    </p:extLst>
                  </p:nvPr>
                </p:nvGraphicFramePr>
                <p:xfrm>
                  <a:off x="7722693" y="5176877"/>
                  <a:ext cx="328613" cy="525462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49032" name="Document" r:id="rId19" imgW="333114" imgH="533147" progId="Word.Document.12">
                          <p:embed/>
                        </p:oleObj>
                      </mc:Choice>
                      <mc:Fallback>
                        <p:oleObj name="Document" r:id="rId19" imgW="333114" imgH="533147" progId="Word.Document.12">
                          <p:embed/>
                          <p:pic>
                            <p:nvPicPr>
                              <p:cNvPr id="39" name="オブジェクト 38">
                                <a:extLst>
                                  <a:ext uri="{FF2B5EF4-FFF2-40B4-BE49-F238E27FC236}">
                                    <a16:creationId xmlns:a16="http://schemas.microsoft.com/office/drawing/2014/main" id="{1C244D79-04E5-40D0-85E0-ADD1E29B58B6}"/>
                                  </a:ext>
                                </a:extLst>
                              </p:cNvPr>
                              <p:cNvPicPr/>
                              <p:nvPr/>
                            </p:nvPicPr>
                            <p:blipFill>
                              <a:blip r:embed="rId18"/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7722693" y="5176877"/>
                                <a:ext cx="328613" cy="525462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65" name="オブジェクト 64">
                    <a:extLst>
                      <a:ext uri="{FF2B5EF4-FFF2-40B4-BE49-F238E27FC236}">
                        <a16:creationId xmlns:a16="http://schemas.microsoft.com/office/drawing/2014/main" id="{8988255D-2E60-42D6-9C8A-3AEEB7E962D2}"/>
                      </a:ext>
                    </a:extLst>
                  </p:cNvPr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2096132151"/>
                      </p:ext>
                    </p:extLst>
                  </p:nvPr>
                </p:nvGraphicFramePr>
                <p:xfrm>
                  <a:off x="6278471" y="5176877"/>
                  <a:ext cx="693738" cy="792162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49033" name="Document" r:id="rId20" imgW="697056" imgH="791446" progId="Word.Document.12">
                          <p:embed/>
                        </p:oleObj>
                      </mc:Choice>
                      <mc:Fallback>
                        <p:oleObj name="Document" r:id="rId20" imgW="697056" imgH="791446" progId="Word.Document.12">
                          <p:embed/>
                          <p:pic>
                            <p:nvPicPr>
                              <p:cNvPr id="2" name="オブジェクト 1">
                                <a:extLst>
                                  <a:ext uri="{FF2B5EF4-FFF2-40B4-BE49-F238E27FC236}">
                                    <a16:creationId xmlns:a16="http://schemas.microsoft.com/office/drawing/2014/main" id="{A8561BC9-3336-43D3-8874-BF3979C0936D}"/>
                                  </a:ext>
                                </a:extLst>
                              </p:cNvPr>
                              <p:cNvPicPr/>
                              <p:nvPr/>
                            </p:nvPicPr>
                            <p:blipFill>
                              <a:blip r:embed="rId21"/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6278471" y="5176877"/>
                                <a:ext cx="693738" cy="792162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79" name="オブジェクト 78">
                    <a:extLst>
                      <a:ext uri="{FF2B5EF4-FFF2-40B4-BE49-F238E27FC236}">
                        <a16:creationId xmlns:a16="http://schemas.microsoft.com/office/drawing/2014/main" id="{891F8BE8-5C20-45A8-8326-B69FD41EAC1F}"/>
                      </a:ext>
                    </a:extLst>
                  </p:cNvPr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2723926663"/>
                      </p:ext>
                    </p:extLst>
                  </p:nvPr>
                </p:nvGraphicFramePr>
                <p:xfrm>
                  <a:off x="4068557" y="5675649"/>
                  <a:ext cx="1017588" cy="669925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49034" name="Document" r:id="rId22" imgW="1034994" imgH="680644" progId="Word.Document.12">
                          <p:embed/>
                        </p:oleObj>
                      </mc:Choice>
                      <mc:Fallback>
                        <p:oleObj name="Document" r:id="rId22" imgW="1034994" imgH="680644" progId="Word.Document.12">
                          <p:embed/>
                          <p:pic>
                            <p:nvPicPr>
                              <p:cNvPr id="27" name="オブジェクト 26">
                                <a:extLst>
                                  <a:ext uri="{FF2B5EF4-FFF2-40B4-BE49-F238E27FC236}">
                                    <a16:creationId xmlns:a16="http://schemas.microsoft.com/office/drawing/2014/main" id="{B76DD1C6-EAC3-4843-8FCB-CED8460BB847}"/>
                                  </a:ext>
                                </a:extLst>
                              </p:cNvPr>
                              <p:cNvPicPr/>
                              <p:nvPr/>
                            </p:nvPicPr>
                            <p:blipFill>
                              <a:blip r:embed="rId23"/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4068557" y="5675649"/>
                                <a:ext cx="1017588" cy="669925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80" name="オブジェクト 79">
                    <a:extLst>
                      <a:ext uri="{FF2B5EF4-FFF2-40B4-BE49-F238E27FC236}">
                        <a16:creationId xmlns:a16="http://schemas.microsoft.com/office/drawing/2014/main" id="{2D5389F8-E18C-460B-9C5F-DC67C4EB56B8}"/>
                      </a:ext>
                    </a:extLst>
                  </p:cNvPr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3934557202"/>
                      </p:ext>
                    </p:extLst>
                  </p:nvPr>
                </p:nvGraphicFramePr>
                <p:xfrm>
                  <a:off x="5776791" y="5675649"/>
                  <a:ext cx="1017588" cy="669925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49035" name="Document" r:id="rId24" imgW="1034994" imgH="680644" progId="Word.Document.12">
                          <p:embed/>
                        </p:oleObj>
                      </mc:Choice>
                      <mc:Fallback>
                        <p:oleObj name="Document" r:id="rId24" imgW="1034994" imgH="680644" progId="Word.Document.12">
                          <p:embed/>
                          <p:pic>
                            <p:nvPicPr>
                              <p:cNvPr id="79" name="オブジェクト 78">
                                <a:extLst>
                                  <a:ext uri="{FF2B5EF4-FFF2-40B4-BE49-F238E27FC236}">
                                    <a16:creationId xmlns:a16="http://schemas.microsoft.com/office/drawing/2014/main" id="{891F8BE8-5C20-45A8-8326-B69FD41EAC1F}"/>
                                  </a:ext>
                                </a:extLst>
                              </p:cNvPr>
                              <p:cNvPicPr/>
                              <p:nvPr/>
                            </p:nvPicPr>
                            <p:blipFill>
                              <a:blip r:embed="rId25"/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5776791" y="5675649"/>
                                <a:ext cx="1017588" cy="669925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p:grpSp>
            <p:graphicFrame>
              <p:nvGraphicFramePr>
                <p:cNvPr id="25" name="オブジェクト 24">
                  <a:extLst>
                    <a:ext uri="{FF2B5EF4-FFF2-40B4-BE49-F238E27FC236}">
                      <a16:creationId xmlns:a16="http://schemas.microsoft.com/office/drawing/2014/main" id="{A6AFF06F-083B-4B65-B8CB-7AD15EE24D9B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788995786"/>
                    </p:ext>
                  </p:extLst>
                </p:nvPr>
              </p:nvGraphicFramePr>
              <p:xfrm>
                <a:off x="3053033" y="5078867"/>
                <a:ext cx="784225" cy="64770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49036" name="Document" r:id="rId26" imgW="780745" imgH="685321" progId="Word.Document.12">
                        <p:embed/>
                      </p:oleObj>
                    </mc:Choice>
                    <mc:Fallback>
                      <p:oleObj name="Document" r:id="rId26" imgW="780745" imgH="685321" progId="Word.Document.12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27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3053033" y="5078867"/>
                              <a:ext cx="784225" cy="647700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26" name="オブジェクト 25">
                  <a:extLst>
                    <a:ext uri="{FF2B5EF4-FFF2-40B4-BE49-F238E27FC236}">
                      <a16:creationId xmlns:a16="http://schemas.microsoft.com/office/drawing/2014/main" id="{21CE0EDC-5702-4095-9FF8-B233BC402934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815160671"/>
                    </p:ext>
                  </p:extLst>
                </p:nvPr>
              </p:nvGraphicFramePr>
              <p:xfrm>
                <a:off x="4621320" y="5078867"/>
                <a:ext cx="1304925" cy="71278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49037" name="Document" r:id="rId28" imgW="1307500" imgH="712302" progId="Word.Document.12">
                        <p:embed/>
                      </p:oleObj>
                    </mc:Choice>
                    <mc:Fallback>
                      <p:oleObj name="Document" r:id="rId28" imgW="1307500" imgH="712302" progId="Word.Document.12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29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4621320" y="5078867"/>
                              <a:ext cx="1304925" cy="712788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graphicFrame>
            <p:nvGraphicFramePr>
              <p:cNvPr id="16" name="オブジェクト 15">
                <a:extLst>
                  <a:ext uri="{FF2B5EF4-FFF2-40B4-BE49-F238E27FC236}">
                    <a16:creationId xmlns:a16="http://schemas.microsoft.com/office/drawing/2014/main" id="{84F06DC3-8DA4-4B78-9E0B-A53C80DA1D24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465956300"/>
                  </p:ext>
                </p:extLst>
              </p:nvPr>
            </p:nvGraphicFramePr>
            <p:xfrm>
              <a:off x="6428394" y="5545022"/>
              <a:ext cx="669925" cy="73183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9038" name="Document" r:id="rId30" imgW="672027" imgH="731009" progId="Word.Document.12">
                      <p:embed/>
                    </p:oleObj>
                  </mc:Choice>
                  <mc:Fallback>
                    <p:oleObj name="Document" r:id="rId30" imgW="672027" imgH="731009" progId="Word.Document.12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31"/>
                          <a:stretch>
                            <a:fillRect/>
                          </a:stretch>
                        </p:blipFill>
                        <p:spPr>
                          <a:xfrm>
                            <a:off x="6428394" y="5545022"/>
                            <a:ext cx="669925" cy="731838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11" name="オブジェクト 10">
              <a:extLst>
                <a:ext uri="{FF2B5EF4-FFF2-40B4-BE49-F238E27FC236}">
                  <a16:creationId xmlns:a16="http://schemas.microsoft.com/office/drawing/2014/main" id="{08D45042-257B-4058-89D8-3E24590CA2CF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36915904"/>
                </p:ext>
              </p:extLst>
            </p:nvPr>
          </p:nvGraphicFramePr>
          <p:xfrm>
            <a:off x="8303704" y="4040413"/>
            <a:ext cx="833437" cy="508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039" name="Document" r:id="rId32" imgW="835723" imgH="507245" progId="Word.Document.12">
                    <p:embed/>
                  </p:oleObj>
                </mc:Choice>
                <mc:Fallback>
                  <p:oleObj name="Document" r:id="rId32" imgW="835723" imgH="507245" progId="Word.Document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33"/>
                        <a:stretch>
                          <a:fillRect/>
                        </a:stretch>
                      </p:blipFill>
                      <p:spPr>
                        <a:xfrm>
                          <a:off x="8303704" y="4040413"/>
                          <a:ext cx="833437" cy="5080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14" name="図 13">
            <a:extLst>
              <a:ext uri="{FF2B5EF4-FFF2-40B4-BE49-F238E27FC236}">
                <a16:creationId xmlns:a16="http://schemas.microsoft.com/office/drawing/2014/main" id="{BB7E8BC0-9C0A-4E92-934F-539F95985632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BEBA8EAE-BF5A-486C-A8C5-ECC9F3942E4B}">
                <a14:imgProps xmlns:a14="http://schemas.microsoft.com/office/drawing/2010/main">
                  <a14:imgLayer r:embed="rId35">
                    <a14:imgEffect>
                      <a14:backgroundRemoval t="7869" b="95082" l="4125" r="94500">
                        <a14:foregroundMark x1="15750" y1="6885" x2="52375" y2="6230"/>
                        <a14:foregroundMark x1="52375" y1="6230" x2="66500" y2="7869"/>
                        <a14:foregroundMark x1="66500" y1="7869" x2="71625" y2="13607"/>
                        <a14:foregroundMark x1="71625" y1="13607" x2="79000" y2="46393"/>
                        <a14:foregroundMark x1="79000" y1="46393" x2="78750" y2="58033"/>
                        <a14:foregroundMark x1="78750" y1="58033" x2="78750" y2="58033"/>
                        <a14:foregroundMark x1="64000" y1="25738" x2="46125" y2="26230"/>
                        <a14:foregroundMark x1="46125" y1="26230" x2="25250" y2="46393"/>
                        <a14:foregroundMark x1="25250" y1="46393" x2="25375" y2="55574"/>
                        <a14:foregroundMark x1="17625" y1="9016" x2="57500" y2="37377"/>
                        <a14:foregroundMark x1="57500" y1="37377" x2="69625" y2="56557"/>
                        <a14:foregroundMark x1="15625" y1="66885" x2="14750" y2="79836"/>
                        <a14:foregroundMark x1="14750" y1="79836" x2="18750" y2="88361"/>
                        <a14:foregroundMark x1="18750" y1="88361" x2="45506" y2="91791"/>
                        <a14:foregroundMark x1="48189" y1="91414" x2="53500" y2="89180"/>
                        <a14:foregroundMark x1="53500" y1="89180" x2="54250" y2="88197"/>
                        <a14:foregroundMark x1="7625" y1="88525" x2="10000" y2="80820"/>
                        <a14:foregroundMark x1="4125" y1="90984" x2="4125" y2="90984"/>
                        <a14:foregroundMark x1="94500" y1="89672" x2="90750" y2="81639"/>
                        <a14:foregroundMark x1="11875" y1="93770" x2="11875" y2="93770"/>
                        <a14:foregroundMark x1="11000" y1="93934" x2="11000" y2="93934"/>
                        <a14:foregroundMark x1="46750" y1="93443" x2="43625" y2="93279"/>
                        <a14:foregroundMark x1="46625" y1="92623" x2="46875" y2="92787"/>
                        <a14:foregroundMark x1="48125" y1="94262" x2="48125" y2="94262"/>
                        <a14:foregroundMark x1="48375" y1="95082" x2="48375" y2="95082"/>
                        <a14:foregroundMark x1="5500" y1="93934" x2="93750" y2="94262"/>
                        <a14:backgroundMark x1="10375" y1="64918" x2="10375" y2="64918"/>
                        <a14:backgroundMark x1="9375" y1="61311" x2="5125" y2="69016"/>
                        <a14:backgroundMark x1="88875" y1="61803" x2="92750" y2="73115"/>
                        <a14:backgroundMark x1="94875" y1="82787" x2="97000" y2="8672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698757">
            <a:off x="582058" y="1051523"/>
            <a:ext cx="2295087" cy="1750004"/>
          </a:xfrm>
          <a:prstGeom prst="rect">
            <a:avLst/>
          </a:prstGeom>
        </p:spPr>
      </p:pic>
      <p:grpSp>
        <p:nvGrpSpPr>
          <p:cNvPr id="32" name="グループ化 31">
            <a:extLst>
              <a:ext uri="{FF2B5EF4-FFF2-40B4-BE49-F238E27FC236}">
                <a16:creationId xmlns:a16="http://schemas.microsoft.com/office/drawing/2014/main" id="{52443647-8EB8-4CC6-BA7B-E422A6824D5E}"/>
              </a:ext>
            </a:extLst>
          </p:cNvPr>
          <p:cNvGrpSpPr/>
          <p:nvPr/>
        </p:nvGrpSpPr>
        <p:grpSpPr>
          <a:xfrm>
            <a:off x="706153" y="3447038"/>
            <a:ext cx="2306191" cy="1666223"/>
            <a:chOff x="706153" y="3447038"/>
            <a:chExt cx="2306191" cy="1666223"/>
          </a:xfrm>
        </p:grpSpPr>
        <p:pic>
          <p:nvPicPr>
            <p:cNvPr id="29" name="図 28">
              <a:extLst>
                <a:ext uri="{FF2B5EF4-FFF2-40B4-BE49-F238E27FC236}">
                  <a16:creationId xmlns:a16="http://schemas.microsoft.com/office/drawing/2014/main" id="{56C8D1FB-21DE-4BF3-A5F9-C969CACA6F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6">
              <a:extLst>
                <a:ext uri="{BEBA8EAE-BF5A-486C-A8C5-ECC9F3942E4B}">
                  <a14:imgProps xmlns:a14="http://schemas.microsoft.com/office/drawing/2010/main">
                    <a14:imgLayer r:embed="rId37">
                      <a14:imgEffect>
                        <a14:backgroundRemoval t="5375" b="94250" l="5536" r="95156">
                          <a14:foregroundMark x1="58478" y1="11125" x2="58478" y2="11125"/>
                          <a14:foregroundMark x1="47751" y1="8750" x2="86678" y2="16625"/>
                          <a14:foregroundMark x1="86678" y1="16625" x2="82353" y2="25125"/>
                          <a14:foregroundMark x1="82353" y1="25125" x2="80277" y2="27000"/>
                          <a14:foregroundMark x1="57093" y1="13500" x2="65571" y2="15125"/>
                          <a14:foregroundMark x1="46021" y1="9875" x2="33045" y2="14250"/>
                          <a14:foregroundMark x1="19269" y1="44875" x2="12803" y2="59250"/>
                          <a14:foregroundMark x1="20281" y1="42625" x2="19269" y2="44875"/>
                          <a14:foregroundMark x1="33045" y1="14250" x2="20281" y2="42625"/>
                          <a14:foregroundMark x1="27509" y1="21625" x2="31488" y2="14375"/>
                          <a14:foregroundMark x1="31488" y1="14375" x2="38062" y2="9625"/>
                          <a14:foregroundMark x1="31315" y1="9625" x2="40138" y2="5375"/>
                          <a14:foregroundMark x1="40138" y1="5375" x2="40830" y2="5750"/>
                          <a14:foregroundMark x1="90830" y1="23000" x2="71626" y2="62625"/>
                          <a14:foregroundMark x1="71626" y1="62625" x2="68858" y2="82375"/>
                          <a14:foregroundMark x1="68858" y1="82375" x2="64706" y2="88625"/>
                          <a14:foregroundMark x1="64706" y1="88625" x2="47751" y2="90000"/>
                          <a14:foregroundMark x1="47751" y1="90000" x2="27163" y2="84875"/>
                          <a14:foregroundMark x1="80623" y1="57000" x2="80623" y2="57000"/>
                          <a14:foregroundMark x1="95156" y1="15000" x2="95156" y2="15000"/>
                          <a14:foregroundMark x1="59170" y1="92500" x2="52941" y2="91375"/>
                          <a14:foregroundMark x1="67301" y1="94250" x2="15744" y2="84375"/>
                          <a14:foregroundMark x1="15744" y1="84375" x2="28547" y2="81000"/>
                          <a14:foregroundMark x1="28547" y1="81000" x2="33564" y2="82125"/>
                          <a14:foregroundMark x1="15571" y1="85125" x2="15571" y2="84750"/>
                          <a14:foregroundMark x1="11073" y1="84250" x2="12111" y2="70375"/>
                          <a14:foregroundMark x1="12111" y1="70375" x2="15917" y2="61875"/>
                          <a14:foregroundMark x1="9170" y1="85875" x2="11419" y2="74500"/>
                          <a14:foregroundMark x1="11419" y1="74500" x2="12630" y2="72625"/>
                          <a14:foregroundMark x1="5536" y1="80000" x2="5536" y2="80000"/>
                          <a14:backgroundMark x1="4498" y1="80625" x2="4498" y2="80625"/>
                          <a14:backgroundMark x1="4152" y1="81875" x2="4152" y2="81875"/>
                          <a14:backgroundMark x1="4844" y1="80500" x2="4844" y2="80500"/>
                          <a14:backgroundMark x1="57785" y1="97125" x2="57785" y2="97125"/>
                          <a14:backgroundMark x1="57785" y1="97125" x2="57785" y2="97125"/>
                          <a14:backgroundMark x1="57785" y1="96500" x2="57785" y2="96500"/>
                          <a14:backgroundMark x1="15744" y1="42125" x2="15744" y2="42125"/>
                          <a14:backgroundMark x1="16782" y1="42625" x2="16782" y2="42625"/>
                          <a14:backgroundMark x1="15917" y1="44875" x2="15917" y2="44875"/>
                          <a14:backgroundMark x1="26990" y1="91500" x2="26990" y2="91500"/>
                          <a14:backgroundMark x1="60381" y1="96625" x2="60381" y2="96625"/>
                          <a14:backgroundMark x1="60900" y1="96625" x2="60900" y2="96625"/>
                          <a14:backgroundMark x1="61592" y1="96750" x2="61592" y2="96750"/>
                          <a14:backgroundMark x1="62111" y1="96750" x2="62111" y2="96750"/>
                          <a14:backgroundMark x1="62630" y1="97000" x2="62630" y2="97000"/>
                          <a14:backgroundMark x1="28201" y1="91375" x2="28201" y2="91375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4529477">
              <a:off x="1026137" y="3127054"/>
              <a:ext cx="1666223" cy="2306191"/>
            </a:xfrm>
            <a:prstGeom prst="rect">
              <a:avLst/>
            </a:prstGeom>
          </p:spPr>
        </p:pic>
        <p:sp>
          <p:nvSpPr>
            <p:cNvPr id="30" name="正方形/長方形 29">
              <a:extLst>
                <a:ext uri="{FF2B5EF4-FFF2-40B4-BE49-F238E27FC236}">
                  <a16:creationId xmlns:a16="http://schemas.microsoft.com/office/drawing/2014/main" id="{AB5482EE-B724-4CA2-A573-BB3EBF794C56}"/>
                </a:ext>
              </a:extLst>
            </p:cNvPr>
            <p:cNvSpPr/>
            <p:nvPr/>
          </p:nvSpPr>
          <p:spPr>
            <a:xfrm rot="20703059">
              <a:off x="1096869" y="3816865"/>
              <a:ext cx="1495526" cy="9566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42" name="グループ化 41">
            <a:extLst>
              <a:ext uri="{FF2B5EF4-FFF2-40B4-BE49-F238E27FC236}">
                <a16:creationId xmlns:a16="http://schemas.microsoft.com/office/drawing/2014/main" id="{661AC8EC-FDEE-48BA-A417-CC73F55BE6B1}"/>
              </a:ext>
            </a:extLst>
          </p:cNvPr>
          <p:cNvGrpSpPr/>
          <p:nvPr/>
        </p:nvGrpSpPr>
        <p:grpSpPr>
          <a:xfrm>
            <a:off x="9138545" y="6150507"/>
            <a:ext cx="2946515" cy="760182"/>
            <a:chOff x="9007277" y="6092486"/>
            <a:chExt cx="2946515" cy="760182"/>
          </a:xfrm>
        </p:grpSpPr>
        <p:grpSp>
          <p:nvGrpSpPr>
            <p:cNvPr id="43" name="グループ化 42">
              <a:extLst>
                <a:ext uri="{FF2B5EF4-FFF2-40B4-BE49-F238E27FC236}">
                  <a16:creationId xmlns:a16="http://schemas.microsoft.com/office/drawing/2014/main" id="{AED229AB-A6F1-4CD0-AB6A-D47E6AEAD501}"/>
                </a:ext>
              </a:extLst>
            </p:cNvPr>
            <p:cNvGrpSpPr/>
            <p:nvPr/>
          </p:nvGrpSpPr>
          <p:grpSpPr>
            <a:xfrm>
              <a:off x="9007277" y="6092486"/>
              <a:ext cx="2946515" cy="760182"/>
              <a:chOff x="8415923" y="5859742"/>
              <a:chExt cx="2710792" cy="583453"/>
            </a:xfrm>
            <a:noFill/>
          </p:grpSpPr>
          <p:pic>
            <p:nvPicPr>
              <p:cNvPr id="45" name="図 44">
                <a:extLst>
                  <a:ext uri="{FF2B5EF4-FFF2-40B4-BE49-F238E27FC236}">
                    <a16:creationId xmlns:a16="http://schemas.microsoft.com/office/drawing/2014/main" id="{FA8645F3-9DAD-4699-8C93-ED3DC8966A9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8415923" y="5859742"/>
                <a:ext cx="665851" cy="583453"/>
              </a:xfrm>
              <a:prstGeom prst="rect">
                <a:avLst/>
              </a:prstGeom>
              <a:grpFill/>
            </p:spPr>
          </p:pic>
          <p:pic>
            <p:nvPicPr>
              <p:cNvPr id="46" name="図 45">
                <a:extLst>
                  <a:ext uri="{FF2B5EF4-FFF2-40B4-BE49-F238E27FC236}">
                    <a16:creationId xmlns:a16="http://schemas.microsoft.com/office/drawing/2014/main" id="{017228F0-4B7C-4162-9F55-F885591133D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0460863" y="5859742"/>
                <a:ext cx="665852" cy="583453"/>
              </a:xfrm>
              <a:prstGeom prst="rect">
                <a:avLst/>
              </a:prstGeom>
              <a:grpFill/>
            </p:spPr>
          </p:pic>
        </p:grpSp>
        <p:graphicFrame>
          <p:nvGraphicFramePr>
            <p:cNvPr id="44" name="オブジェクト 43">
              <a:extLst>
                <a:ext uri="{FF2B5EF4-FFF2-40B4-BE49-F238E27FC236}">
                  <a16:creationId xmlns:a16="http://schemas.microsoft.com/office/drawing/2014/main" id="{47FA3153-C0F5-446E-9529-EB97DA99C5FC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15879375"/>
                </p:ext>
              </p:extLst>
            </p:nvPr>
          </p:nvGraphicFramePr>
          <p:xfrm>
            <a:off x="9728715" y="6236111"/>
            <a:ext cx="1944687" cy="4968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040" name="Document" r:id="rId40" imgW="1960911" imgH="515160" progId="Word.Document.12">
                    <p:embed/>
                  </p:oleObj>
                </mc:Choice>
                <mc:Fallback>
                  <p:oleObj name="Document" r:id="rId40" imgW="1960911" imgH="515160" progId="Word.Document.12">
                    <p:embed/>
                    <p:pic>
                      <p:nvPicPr>
                        <p:cNvPr id="55" name="オブジェクト 54">
                          <a:extLst>
                            <a:ext uri="{FF2B5EF4-FFF2-40B4-BE49-F238E27FC236}">
                              <a16:creationId xmlns:a16="http://schemas.microsoft.com/office/drawing/2014/main" id="{85C37020-75CC-417E-A429-60C096CFE8A4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41"/>
                        <a:stretch>
                          <a:fillRect/>
                        </a:stretch>
                      </p:blipFill>
                      <p:spPr>
                        <a:xfrm>
                          <a:off x="9728715" y="6236111"/>
                          <a:ext cx="1944687" cy="49688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280741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50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C7D9D079-846E-43B9-B980-3693E572B87C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" y="-3810"/>
            <a:ext cx="12191999" cy="6858000"/>
          </a:xfrm>
          <a:prstGeom prst="rect">
            <a:avLst/>
          </a:prstGeom>
        </p:spPr>
      </p:pic>
      <p:sp>
        <p:nvSpPr>
          <p:cNvPr id="3" name="四角形: 角を丸くする 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712EB7E-5C2A-4F61-86A1-5222C3F215CF}"/>
              </a:ext>
            </a:extLst>
          </p:cNvPr>
          <p:cNvSpPr/>
          <p:nvPr/>
        </p:nvSpPr>
        <p:spPr>
          <a:xfrm>
            <a:off x="9631680" y="5801360"/>
            <a:ext cx="2255372" cy="7112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答えを見る⇒</a:t>
            </a:r>
          </a:p>
        </p:txBody>
      </p:sp>
      <p:pic>
        <p:nvPicPr>
          <p:cNvPr id="15" name="Picture 4">
            <a:extLst>
              <a:ext uri="{FF2B5EF4-FFF2-40B4-BE49-F238E27FC236}">
                <a16:creationId xmlns:a16="http://schemas.microsoft.com/office/drawing/2014/main" id="{A87F90A1-E46D-4105-9B41-C558A21CD2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653" y="5715104"/>
            <a:ext cx="8074661" cy="954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168A693B-CE54-4983-AB9F-3659FE1DF014}"/>
              </a:ext>
            </a:extLst>
          </p:cNvPr>
          <p:cNvSpPr txBox="1"/>
          <p:nvPr/>
        </p:nvSpPr>
        <p:spPr>
          <a:xfrm>
            <a:off x="1296082" y="5692658"/>
            <a:ext cx="76568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lang="ja-JP" altLang="en-US" sz="2200" b="1" u="sng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ヒント！</a:t>
            </a:r>
            <a:endParaRPr lang="en-US" altLang="ja-JP" sz="2200" b="1" u="sng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2E62DC0D-846E-433C-8DD4-15DB0672B14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8367" y="5478437"/>
            <a:ext cx="495429" cy="612481"/>
          </a:xfrm>
          <a:prstGeom prst="rect">
            <a:avLst/>
          </a:prstGeom>
        </p:spPr>
      </p:pic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3F06B62A-10F9-451A-A509-D620BD3577F8}"/>
              </a:ext>
            </a:extLst>
          </p:cNvPr>
          <p:cNvGrpSpPr/>
          <p:nvPr/>
        </p:nvGrpSpPr>
        <p:grpSpPr>
          <a:xfrm>
            <a:off x="1609724" y="212626"/>
            <a:ext cx="8972550" cy="2566600"/>
            <a:chOff x="1609724" y="72647"/>
            <a:chExt cx="8972550" cy="2566600"/>
          </a:xfrm>
        </p:grpSpPr>
        <p:grpSp>
          <p:nvGrpSpPr>
            <p:cNvPr id="8" name="グループ化 7">
              <a:extLst>
                <a:ext uri="{FF2B5EF4-FFF2-40B4-BE49-F238E27FC236}">
                  <a16:creationId xmlns:a16="http://schemas.microsoft.com/office/drawing/2014/main" id="{720FDE1D-0832-48F1-95C4-466B0CE31D86}"/>
                </a:ext>
              </a:extLst>
            </p:cNvPr>
            <p:cNvGrpSpPr/>
            <p:nvPr/>
          </p:nvGrpSpPr>
          <p:grpSpPr>
            <a:xfrm>
              <a:off x="1609724" y="72647"/>
              <a:ext cx="8972550" cy="2566600"/>
              <a:chOff x="1695450" y="0"/>
              <a:chExt cx="8987787" cy="2356916"/>
            </a:xfrm>
          </p:grpSpPr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CB63A8CA-FA88-46D7-B20A-2926E27D37A1}"/>
                  </a:ext>
                </a:extLst>
              </p:cNvPr>
              <p:cNvSpPr txBox="1"/>
              <p:nvPr/>
            </p:nvSpPr>
            <p:spPr>
              <a:xfrm>
                <a:off x="1695450" y="0"/>
                <a:ext cx="8987787" cy="2356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altLang="ja-JP" sz="4000" b="1" u="sng" dirty="0"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ja-JP" altLang="en-US" sz="2800" b="1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　　　　 の             には、</a:t>
                </a:r>
                <a:endParaRPr lang="en-US" altLang="ja-JP" sz="28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  <a:p>
                <a:pPr>
                  <a:lnSpc>
                    <a:spcPts val="5700"/>
                  </a:lnSpc>
                </a:pPr>
                <a:r>
                  <a:rPr lang="ja-JP" altLang="en-US" sz="3200" b="1" dirty="0">
                    <a:solidFill>
                      <a:schemeClr val="accent2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                   </a:t>
                </a:r>
                <a:r>
                  <a:rPr lang="ja-JP" altLang="en-US" sz="3200" b="1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、</a:t>
                </a:r>
                <a:r>
                  <a:rPr lang="ja-JP" altLang="en-US" sz="3200" b="1" dirty="0">
                    <a:solidFill>
                      <a:schemeClr val="accent2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             </a:t>
                </a:r>
                <a:r>
                  <a:rPr lang="ja-JP" altLang="en-US" sz="3200" b="1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、</a:t>
                </a:r>
                <a:r>
                  <a:rPr lang="ja-JP" altLang="en-US" sz="3200" b="1" dirty="0">
                    <a:solidFill>
                      <a:schemeClr val="accent2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たこつぼ       </a:t>
                </a:r>
                <a:r>
                  <a:rPr lang="ja-JP" altLang="en-US" sz="2800" b="1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があるよ。</a:t>
                </a:r>
                <a:endParaRPr lang="en-US" altLang="ja-JP" sz="28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  <a:p>
                <a:pPr>
                  <a:lnSpc>
                    <a:spcPts val="3800"/>
                  </a:lnSpc>
                </a:pPr>
                <a:r>
                  <a:rPr lang="ja-JP" altLang="en-US" sz="2800" b="1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それぞれ、どのイラストかわかるかな。</a:t>
                </a:r>
              </a:p>
            </p:txBody>
          </p:sp>
          <p:graphicFrame>
            <p:nvGraphicFramePr>
              <p:cNvPr id="5" name="オブジェクト 4">
                <a:extLst>
                  <a:ext uri="{FF2B5EF4-FFF2-40B4-BE49-F238E27FC236}">
                    <a16:creationId xmlns:a16="http://schemas.microsoft.com/office/drawing/2014/main" id="{0DA92FCC-F729-4C76-BDE8-009F9A4BF35C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1781322" y="519328"/>
              <a:ext cx="1690379" cy="61665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6322" name="Document" r:id="rId9" imgW="1713019" imgH="689278" progId="Word.Document.12">
                      <p:embed/>
                    </p:oleObj>
                  </mc:Choice>
                  <mc:Fallback>
                    <p:oleObj name="Document" r:id="rId9" imgW="1713019" imgH="689278" progId="Word.Document.12">
                      <p:embed/>
                      <p:pic>
                        <p:nvPicPr>
                          <p:cNvPr id="5" name="オブジェクト 4">
                            <a:extLst>
                              <a:ext uri="{FF2B5EF4-FFF2-40B4-BE49-F238E27FC236}">
                                <a16:creationId xmlns:a16="http://schemas.microsoft.com/office/drawing/2014/main" id="{0DA92FCC-F729-4C76-BDE8-009F9A4BF35C}"/>
                              </a:ext>
                            </a:extLst>
                          </p:cNvPr>
                          <p:cNvPicPr/>
                          <p:nvPr/>
                        </p:nvPicPr>
                        <p:blipFill>
                          <a:blip r:embed="rId10"/>
                          <a:stretch>
                            <a:fillRect/>
                          </a:stretch>
                        </p:blipFill>
                        <p:spPr>
                          <a:xfrm>
                            <a:off x="1781322" y="519328"/>
                            <a:ext cx="1690379" cy="616652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10" name="オブジェクト 9">
              <a:extLst>
                <a:ext uri="{FF2B5EF4-FFF2-40B4-BE49-F238E27FC236}">
                  <a16:creationId xmlns:a16="http://schemas.microsoft.com/office/drawing/2014/main" id="{18CBF37D-0138-43EE-A482-BCA0E7EE5A29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091975" y="649878"/>
            <a:ext cx="2373312" cy="685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323" name="Document" r:id="rId11" imgW="2373686" imgH="685321" progId="Word.Document.12">
                    <p:embed/>
                  </p:oleObj>
                </mc:Choice>
                <mc:Fallback>
                  <p:oleObj name="Document" r:id="rId11" imgW="2373686" imgH="685321" progId="Word.Document.12">
                    <p:embed/>
                    <p:pic>
                      <p:nvPicPr>
                        <p:cNvPr id="10" name="オブジェクト 9">
                          <a:extLst>
                            <a:ext uri="{FF2B5EF4-FFF2-40B4-BE49-F238E27FC236}">
                              <a16:creationId xmlns:a16="http://schemas.microsoft.com/office/drawing/2014/main" id="{18CBF37D-0138-43EE-A482-BCA0E7EE5A29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3091975" y="649878"/>
                          <a:ext cx="2373312" cy="6858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3" name="オブジェクト 12">
            <a:extLst>
              <a:ext uri="{FF2B5EF4-FFF2-40B4-BE49-F238E27FC236}">
                <a16:creationId xmlns:a16="http://schemas.microsoft.com/office/drawing/2014/main" id="{24C8C1DC-5CCE-4078-9209-075EC4979E2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4522188"/>
              </p:ext>
            </p:extLst>
          </p:nvPr>
        </p:nvGraphicFramePr>
        <p:xfrm>
          <a:off x="1695450" y="1323272"/>
          <a:ext cx="2560637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24" name="Document" r:id="rId13" imgW="2563271" imgH="913761" progId="Word.Document.12">
                  <p:embed/>
                </p:oleObj>
              </mc:Choice>
              <mc:Fallback>
                <p:oleObj name="Document" r:id="rId13" imgW="2563271" imgH="913761" progId="Word.Document.12">
                  <p:embed/>
                  <p:pic>
                    <p:nvPicPr>
                      <p:cNvPr id="13" name="オブジェクト 12">
                        <a:extLst>
                          <a:ext uri="{FF2B5EF4-FFF2-40B4-BE49-F238E27FC236}">
                            <a16:creationId xmlns:a16="http://schemas.microsoft.com/office/drawing/2014/main" id="{24C8C1DC-5CCE-4078-9209-075EC4979E2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695450" y="1323272"/>
                        <a:ext cx="2560637" cy="91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オブジェクト 13">
            <a:extLst>
              <a:ext uri="{FF2B5EF4-FFF2-40B4-BE49-F238E27FC236}">
                <a16:creationId xmlns:a16="http://schemas.microsoft.com/office/drawing/2014/main" id="{9D2293A5-C616-462D-9A81-5A8DE407321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5834062"/>
              </p:ext>
            </p:extLst>
          </p:nvPr>
        </p:nvGraphicFramePr>
        <p:xfrm>
          <a:off x="4517944" y="1364448"/>
          <a:ext cx="2255837" cy="1493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25" name="Document" r:id="rId15" imgW="2296493" imgH="1599082" progId="Word.Document.12">
                  <p:embed/>
                </p:oleObj>
              </mc:Choice>
              <mc:Fallback>
                <p:oleObj name="Document" r:id="rId15" imgW="2296493" imgH="1599082" progId="Word.Document.12">
                  <p:embed/>
                  <p:pic>
                    <p:nvPicPr>
                      <p:cNvPr id="14" name="オブジェクト 13">
                        <a:extLst>
                          <a:ext uri="{FF2B5EF4-FFF2-40B4-BE49-F238E27FC236}">
                            <a16:creationId xmlns:a16="http://schemas.microsoft.com/office/drawing/2014/main" id="{9D2293A5-C616-462D-9A81-5A8DE407321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4517944" y="1364448"/>
                        <a:ext cx="2255837" cy="14938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オブジェクト 16">
            <a:extLst>
              <a:ext uri="{FF2B5EF4-FFF2-40B4-BE49-F238E27FC236}">
                <a16:creationId xmlns:a16="http://schemas.microsoft.com/office/drawing/2014/main" id="{8B640A25-DCDA-4F79-AAEF-B4C63469B75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3753689"/>
              </p:ext>
            </p:extLst>
          </p:nvPr>
        </p:nvGraphicFramePr>
        <p:xfrm>
          <a:off x="8109501" y="1336681"/>
          <a:ext cx="1390650" cy="1136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26" name="Document" r:id="rId17" imgW="1390916" imgH="1136805" progId="Word.Document.12">
                  <p:embed/>
                </p:oleObj>
              </mc:Choice>
              <mc:Fallback>
                <p:oleObj name="Document" r:id="rId17" imgW="1390916" imgH="1136805" progId="Word.Document.12">
                  <p:embed/>
                  <p:pic>
                    <p:nvPicPr>
                      <p:cNvPr id="17" name="オブジェクト 16">
                        <a:extLst>
                          <a:ext uri="{FF2B5EF4-FFF2-40B4-BE49-F238E27FC236}">
                            <a16:creationId xmlns:a16="http://schemas.microsoft.com/office/drawing/2014/main" id="{8B640A25-DCDA-4F79-AAEF-B4C63469B7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8109501" y="1336681"/>
                        <a:ext cx="1390650" cy="1136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オブジェクト 19">
            <a:extLst>
              <a:ext uri="{FF2B5EF4-FFF2-40B4-BE49-F238E27FC236}">
                <a16:creationId xmlns:a16="http://schemas.microsoft.com/office/drawing/2014/main" id="{989027F6-3C57-4212-99E5-F6FFBD79F0B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99430" y="-39712"/>
          <a:ext cx="2171700" cy="1187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27" name="Document" r:id="rId19" imgW="2170911" imgH="1187529" progId="Word.Document.12">
                  <p:embed/>
                </p:oleObj>
              </mc:Choice>
              <mc:Fallback>
                <p:oleObj name="Document" r:id="rId19" imgW="2170911" imgH="1187529" progId="Word.Document.12">
                  <p:embed/>
                  <p:pic>
                    <p:nvPicPr>
                      <p:cNvPr id="20" name="オブジェクト 19">
                        <a:extLst>
                          <a:ext uri="{FF2B5EF4-FFF2-40B4-BE49-F238E27FC236}">
                            <a16:creationId xmlns:a16="http://schemas.microsoft.com/office/drawing/2014/main" id="{989027F6-3C57-4212-99E5-F6FFBD79F0B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5399430" y="-39712"/>
                        <a:ext cx="2171700" cy="1187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2" name="グループ化 41">
            <a:extLst>
              <a:ext uri="{FF2B5EF4-FFF2-40B4-BE49-F238E27FC236}">
                <a16:creationId xmlns:a16="http://schemas.microsoft.com/office/drawing/2014/main" id="{DD70348F-D293-4C5F-89E0-6A2412D75288}"/>
              </a:ext>
            </a:extLst>
          </p:cNvPr>
          <p:cNvGrpSpPr/>
          <p:nvPr/>
        </p:nvGrpSpPr>
        <p:grpSpPr>
          <a:xfrm>
            <a:off x="7945877" y="2704757"/>
            <a:ext cx="3392541" cy="2679982"/>
            <a:chOff x="7935910" y="2708898"/>
            <a:chExt cx="3392541" cy="2679982"/>
          </a:xfrm>
        </p:grpSpPr>
        <p:sp>
          <p:nvSpPr>
            <p:cNvPr id="19" name="正方形/長方形 18">
              <a:extLst>
                <a:ext uri="{FF2B5EF4-FFF2-40B4-BE49-F238E27FC236}">
                  <a16:creationId xmlns:a16="http://schemas.microsoft.com/office/drawing/2014/main" id="{46822D06-3275-4F74-946A-F2B768EF6438}"/>
                </a:ext>
              </a:extLst>
            </p:cNvPr>
            <p:cNvSpPr/>
            <p:nvPr/>
          </p:nvSpPr>
          <p:spPr>
            <a:xfrm>
              <a:off x="7935910" y="2708898"/>
              <a:ext cx="3390358" cy="546126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4445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2800" b="1" dirty="0">
                  <a:solidFill>
                    <a:schemeClr val="accent5">
                      <a:lumMod val="50000"/>
                    </a:schemeClr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３</a:t>
              </a:r>
              <a:endParaRPr kumimoji="1" lang="ja-JP" altLang="en-US" sz="2800" b="1" dirty="0">
                <a:solidFill>
                  <a:schemeClr val="accent5">
                    <a:lumMod val="50000"/>
                  </a:scheme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</p:txBody>
        </p:sp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39068BB6-BFFB-4008-8880-8BC93F0018C0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7936196" y="3251025"/>
              <a:ext cx="3392255" cy="2137855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</p:pic>
      </p:grpSp>
      <p:grpSp>
        <p:nvGrpSpPr>
          <p:cNvPr id="41" name="グループ化 40">
            <a:extLst>
              <a:ext uri="{FF2B5EF4-FFF2-40B4-BE49-F238E27FC236}">
                <a16:creationId xmlns:a16="http://schemas.microsoft.com/office/drawing/2014/main" id="{C50DC5D0-54E2-4E60-9A08-856283E6615B}"/>
              </a:ext>
            </a:extLst>
          </p:cNvPr>
          <p:cNvGrpSpPr/>
          <p:nvPr/>
        </p:nvGrpSpPr>
        <p:grpSpPr>
          <a:xfrm>
            <a:off x="4398595" y="2704757"/>
            <a:ext cx="3398860" cy="2677677"/>
            <a:chOff x="4396569" y="2707393"/>
            <a:chExt cx="3398860" cy="2677677"/>
          </a:xfrm>
        </p:grpSpPr>
        <p:pic>
          <p:nvPicPr>
            <p:cNvPr id="32" name="図 31">
              <a:extLst>
                <a:ext uri="{FF2B5EF4-FFF2-40B4-BE49-F238E27FC236}">
                  <a16:creationId xmlns:a16="http://schemas.microsoft.com/office/drawing/2014/main" id="{41B314DE-FB84-4A1F-AD09-BE9520E8AEE9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4400990" y="3254613"/>
              <a:ext cx="3390359" cy="2130457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</p:pic>
        <p:sp>
          <p:nvSpPr>
            <p:cNvPr id="33" name="正方形/長方形 32">
              <a:extLst>
                <a:ext uri="{FF2B5EF4-FFF2-40B4-BE49-F238E27FC236}">
                  <a16:creationId xmlns:a16="http://schemas.microsoft.com/office/drawing/2014/main" id="{181DE4BD-A83C-4EA6-A3B8-4FBA6B27492F}"/>
                </a:ext>
              </a:extLst>
            </p:cNvPr>
            <p:cNvSpPr/>
            <p:nvPr/>
          </p:nvSpPr>
          <p:spPr>
            <a:xfrm>
              <a:off x="4396569" y="2707393"/>
              <a:ext cx="3398860" cy="55291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4445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800" b="1" dirty="0">
                  <a:solidFill>
                    <a:schemeClr val="accent5">
                      <a:lumMod val="50000"/>
                    </a:schemeClr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２</a:t>
              </a:r>
            </a:p>
          </p:txBody>
        </p:sp>
      </p:grpSp>
      <p:grpSp>
        <p:nvGrpSpPr>
          <p:cNvPr id="38" name="グループ化 37">
            <a:extLst>
              <a:ext uri="{FF2B5EF4-FFF2-40B4-BE49-F238E27FC236}">
                <a16:creationId xmlns:a16="http://schemas.microsoft.com/office/drawing/2014/main" id="{442B9FFB-7A22-4F72-8122-77527BB73655}"/>
              </a:ext>
            </a:extLst>
          </p:cNvPr>
          <p:cNvGrpSpPr/>
          <p:nvPr/>
        </p:nvGrpSpPr>
        <p:grpSpPr>
          <a:xfrm>
            <a:off x="848518" y="2704757"/>
            <a:ext cx="3401655" cy="2678030"/>
            <a:chOff x="989934" y="2675476"/>
            <a:chExt cx="3224366" cy="2577544"/>
          </a:xfrm>
        </p:grpSpPr>
        <p:pic>
          <p:nvPicPr>
            <p:cNvPr id="11" name="図 10">
              <a:extLst>
                <a:ext uri="{FF2B5EF4-FFF2-40B4-BE49-F238E27FC236}">
                  <a16:creationId xmlns:a16="http://schemas.microsoft.com/office/drawing/2014/main" id="{43D69694-9D62-4369-8B54-49EE46F22E00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992583" y="3202504"/>
              <a:ext cx="3221717" cy="2050516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</p:pic>
        <p:sp>
          <p:nvSpPr>
            <p:cNvPr id="36" name="正方形/長方形 35">
              <a:extLst>
                <a:ext uri="{FF2B5EF4-FFF2-40B4-BE49-F238E27FC236}">
                  <a16:creationId xmlns:a16="http://schemas.microsoft.com/office/drawing/2014/main" id="{B43A8928-6C1B-4BD7-A740-5824BB8FD6E3}"/>
                </a:ext>
              </a:extLst>
            </p:cNvPr>
            <p:cNvSpPr/>
            <p:nvPr/>
          </p:nvSpPr>
          <p:spPr>
            <a:xfrm>
              <a:off x="989934" y="2675476"/>
              <a:ext cx="3221717" cy="52322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4445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2800" b="1" dirty="0">
                  <a:solidFill>
                    <a:schemeClr val="accent5">
                      <a:lumMod val="50000"/>
                    </a:schemeClr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１</a:t>
              </a:r>
              <a:endParaRPr kumimoji="1" lang="ja-JP" altLang="en-US" sz="2800" b="1" dirty="0">
                <a:solidFill>
                  <a:schemeClr val="accent5">
                    <a:lumMod val="50000"/>
                  </a:scheme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</p:txBody>
        </p:sp>
      </p:grpSp>
      <p:graphicFrame>
        <p:nvGraphicFramePr>
          <p:cNvPr id="26" name="オブジェクト 25">
            <a:extLst>
              <a:ext uri="{FF2B5EF4-FFF2-40B4-BE49-F238E27FC236}">
                <a16:creationId xmlns:a16="http://schemas.microsoft.com/office/drawing/2014/main" id="{F5BE7EA7-ECA4-465D-88F3-99FE85D22DB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0829633"/>
              </p:ext>
            </p:extLst>
          </p:nvPr>
        </p:nvGraphicFramePr>
        <p:xfrm>
          <a:off x="8150753" y="5304257"/>
          <a:ext cx="4256088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28" name="Document" r:id="rId24" imgW="4307979" imgH="507605" progId="Word.Document.12">
                  <p:embed/>
                </p:oleObj>
              </mc:Choice>
              <mc:Fallback>
                <p:oleObj name="Document" r:id="rId24" imgW="4307979" imgH="507605" progId="Word.Document.12">
                  <p:embed/>
                  <p:pic>
                    <p:nvPicPr>
                      <p:cNvPr id="26" name="オブジェクト 25">
                        <a:extLst>
                          <a:ext uri="{FF2B5EF4-FFF2-40B4-BE49-F238E27FC236}">
                            <a16:creationId xmlns:a16="http://schemas.microsoft.com/office/drawing/2014/main" id="{F5BE7EA7-ECA4-465D-88F3-99FE85D22DB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8150753" y="5304257"/>
                        <a:ext cx="4256088" cy="503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オブジェクト 26">
            <a:hlinkClick r:id="rId26"/>
            <a:extLst>
              <a:ext uri="{FF2B5EF4-FFF2-40B4-BE49-F238E27FC236}">
                <a16:creationId xmlns:a16="http://schemas.microsoft.com/office/drawing/2014/main" id="{17520AAE-2415-4F6D-93C9-C3CE187EBB3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1978029"/>
              </p:ext>
            </p:extLst>
          </p:nvPr>
        </p:nvGraphicFramePr>
        <p:xfrm>
          <a:off x="1497651" y="6027426"/>
          <a:ext cx="4545012" cy="690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29" name="Document" r:id="rId27" imgW="4604809" imgH="695394" progId="Word.Document.12">
                  <p:embed/>
                </p:oleObj>
              </mc:Choice>
              <mc:Fallback>
                <p:oleObj name="Document" r:id="rId27" imgW="4604809" imgH="695394" progId="Word.Document.12">
                  <p:embed/>
                  <p:pic>
                    <p:nvPicPr>
                      <p:cNvPr id="27" name="オブジェクト 26">
                        <a:extLst>
                          <a:ext uri="{FF2B5EF4-FFF2-40B4-BE49-F238E27FC236}">
                            <a16:creationId xmlns:a16="http://schemas.microsoft.com/office/drawing/2014/main" id="{17520AAE-2415-4F6D-93C9-C3CE187EBB3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1497651" y="6027426"/>
                        <a:ext cx="4545012" cy="690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CD414974-05AA-4329-9296-BCB440C9EFCF}"/>
              </a:ext>
            </a:extLst>
          </p:cNvPr>
          <p:cNvSpPr txBox="1"/>
          <p:nvPr/>
        </p:nvSpPr>
        <p:spPr bwMode="white">
          <a:xfrm>
            <a:off x="9783521" y="5781040"/>
            <a:ext cx="14379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こた　　　　　　 み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CDC8E508-34D3-49AF-9A12-FE86087F5D38}"/>
              </a:ext>
            </a:extLst>
          </p:cNvPr>
          <p:cNvSpPr txBox="1"/>
          <p:nvPr/>
        </p:nvSpPr>
        <p:spPr>
          <a:xfrm>
            <a:off x="5666446" y="6164283"/>
            <a:ext cx="23365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をみてみよう！</a:t>
            </a:r>
          </a:p>
        </p:txBody>
      </p:sp>
    </p:spTree>
    <p:extLst>
      <p:ext uri="{BB962C8B-B14F-4D97-AF65-F5344CB8AC3E}">
        <p14:creationId xmlns:p14="http://schemas.microsoft.com/office/powerpoint/2010/main" val="2775447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C7D9D079-846E-43B9-B980-3693E572B87C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54FC300B-2DE2-4A7D-B0D5-FA19B16D96DF}"/>
              </a:ext>
            </a:extLst>
          </p:cNvPr>
          <p:cNvGrpSpPr/>
          <p:nvPr/>
        </p:nvGrpSpPr>
        <p:grpSpPr>
          <a:xfrm>
            <a:off x="8320921" y="3793507"/>
            <a:ext cx="3661666" cy="2856628"/>
            <a:chOff x="4249667" y="4052090"/>
            <a:chExt cx="3661666" cy="2856628"/>
          </a:xfrm>
        </p:grpSpPr>
        <p:pic>
          <p:nvPicPr>
            <p:cNvPr id="2050" name="Picture 2">
              <a:extLst>
                <a:ext uri="{FF2B5EF4-FFF2-40B4-BE49-F238E27FC236}">
                  <a16:creationId xmlns:a16="http://schemas.microsoft.com/office/drawing/2014/main" id="{14D7A1F6-47DA-4731-89FC-F615C65211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368370" flipH="1" flipV="1">
              <a:off x="4249667" y="4052090"/>
              <a:ext cx="3661666" cy="28566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イカナゴのイラスト（魚）">
              <a:extLst>
                <a:ext uri="{FF2B5EF4-FFF2-40B4-BE49-F238E27FC236}">
                  <a16:creationId xmlns:a16="http://schemas.microsoft.com/office/drawing/2014/main" id="{E9B81421-B6D3-4EC6-A64E-E462F34635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7903" y="4563320"/>
              <a:ext cx="1824759" cy="7846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1C57C0C6-02EF-49CE-AA37-5D1E54BD141D}"/>
                </a:ext>
              </a:extLst>
            </p:cNvPr>
            <p:cNvSpPr txBox="1"/>
            <p:nvPr/>
          </p:nvSpPr>
          <p:spPr>
            <a:xfrm>
              <a:off x="5060206" y="4403030"/>
              <a:ext cx="1069252" cy="3774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b="1" dirty="0"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イカナゴ</a:t>
              </a:r>
            </a:p>
          </p:txBody>
        </p:sp>
        <p:pic>
          <p:nvPicPr>
            <p:cNvPr id="2054" name="Picture 6" descr="カタクチイワシのイラスト">
              <a:extLst>
                <a:ext uri="{FF2B5EF4-FFF2-40B4-BE49-F238E27FC236}">
                  <a16:creationId xmlns:a16="http://schemas.microsoft.com/office/drawing/2014/main" id="{9B538704-EEA7-4395-B733-BBCA17B1BA0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1987" y="5716664"/>
              <a:ext cx="1679030" cy="10535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テキスト ボックス 19">
              <a:extLst>
                <a:ext uri="{FF2B5EF4-FFF2-40B4-BE49-F238E27FC236}">
                  <a16:creationId xmlns:a16="http://schemas.microsoft.com/office/drawing/2014/main" id="{8D1E6CF8-D76F-4C0B-AB37-5CC574C7CF9C}"/>
                </a:ext>
              </a:extLst>
            </p:cNvPr>
            <p:cNvSpPr txBox="1"/>
            <p:nvPr/>
          </p:nvSpPr>
          <p:spPr>
            <a:xfrm>
              <a:off x="4686691" y="5667357"/>
              <a:ext cx="16543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b="1" dirty="0"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カタクチイワシ</a:t>
              </a:r>
            </a:p>
          </p:txBody>
        </p:sp>
        <p:pic>
          <p:nvPicPr>
            <p:cNvPr id="2056" name="Picture 8" descr="イワシ・マイワシのイラスト">
              <a:extLst>
                <a:ext uri="{FF2B5EF4-FFF2-40B4-BE49-F238E27FC236}">
                  <a16:creationId xmlns:a16="http://schemas.microsoft.com/office/drawing/2014/main" id="{32DD7B9F-3F1E-4167-8CF5-0916BF3F80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2226" y="5035520"/>
              <a:ext cx="1666497" cy="11798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テキスト ボックス 20">
              <a:extLst>
                <a:ext uri="{FF2B5EF4-FFF2-40B4-BE49-F238E27FC236}">
                  <a16:creationId xmlns:a16="http://schemas.microsoft.com/office/drawing/2014/main" id="{033B39E1-5216-436A-BC53-FA99768BC77F}"/>
                </a:ext>
              </a:extLst>
            </p:cNvPr>
            <p:cNvSpPr txBox="1"/>
            <p:nvPr/>
          </p:nvSpPr>
          <p:spPr>
            <a:xfrm>
              <a:off x="6447611" y="4954299"/>
              <a:ext cx="1069252" cy="3774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b="1" dirty="0"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マイワシ</a:t>
              </a:r>
            </a:p>
          </p:txBody>
        </p:sp>
      </p:grp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C3ED8730-05DF-46C8-85BA-B60DF2121D97}"/>
              </a:ext>
            </a:extLst>
          </p:cNvPr>
          <p:cNvGrpSpPr/>
          <p:nvPr/>
        </p:nvGrpSpPr>
        <p:grpSpPr>
          <a:xfrm>
            <a:off x="4434711" y="3764734"/>
            <a:ext cx="3661666" cy="2856628"/>
            <a:chOff x="7974793" y="3990941"/>
            <a:chExt cx="3661666" cy="2856628"/>
          </a:xfrm>
        </p:grpSpPr>
        <p:pic>
          <p:nvPicPr>
            <p:cNvPr id="11" name="Picture 2">
              <a:extLst>
                <a:ext uri="{FF2B5EF4-FFF2-40B4-BE49-F238E27FC236}">
                  <a16:creationId xmlns:a16="http://schemas.microsoft.com/office/drawing/2014/main" id="{95CE006A-62B8-40A7-86D4-617DD68734F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202216" flipV="1">
              <a:off x="7974793" y="3990941"/>
              <a:ext cx="3661666" cy="28566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8" name="グループ化 7">
              <a:extLst>
                <a:ext uri="{FF2B5EF4-FFF2-40B4-BE49-F238E27FC236}">
                  <a16:creationId xmlns:a16="http://schemas.microsoft.com/office/drawing/2014/main" id="{DB07FD9A-8222-4B44-94C3-CF3F119C1BB9}"/>
                </a:ext>
              </a:extLst>
            </p:cNvPr>
            <p:cNvGrpSpPr/>
            <p:nvPr/>
          </p:nvGrpSpPr>
          <p:grpSpPr>
            <a:xfrm>
              <a:off x="8457867" y="4424191"/>
              <a:ext cx="2625239" cy="2236993"/>
              <a:chOff x="8457867" y="4424191"/>
              <a:chExt cx="2625239" cy="2236993"/>
            </a:xfrm>
          </p:grpSpPr>
          <p:pic>
            <p:nvPicPr>
              <p:cNvPr id="22" name="図 21">
                <a:extLst>
                  <a:ext uri="{FF2B5EF4-FFF2-40B4-BE49-F238E27FC236}">
                    <a16:creationId xmlns:a16="http://schemas.microsoft.com/office/drawing/2014/main" id="{F9CCA29F-756C-4D62-BDD5-B7EA97AF95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457867" y="4944136"/>
                <a:ext cx="966361" cy="1015001"/>
              </a:xfrm>
              <a:prstGeom prst="rect">
                <a:avLst/>
              </a:prstGeom>
            </p:spPr>
          </p:pic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FF132125-CE18-4778-AD9F-E39D6E50483C}"/>
                  </a:ext>
                </a:extLst>
              </p:cNvPr>
              <p:cNvSpPr txBox="1"/>
              <p:nvPr/>
            </p:nvSpPr>
            <p:spPr>
              <a:xfrm>
                <a:off x="8610605" y="4750102"/>
                <a:ext cx="844629" cy="3774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b="1" dirty="0">
                    <a:latin typeface="HGP創英角ﾎﾟｯﾌﾟ体" panose="040B0A00000000000000" pitchFamily="50" charset="-128"/>
                    <a:ea typeface="HGP創英角ﾎﾟｯﾌﾟ体" panose="040B0A00000000000000" pitchFamily="50" charset="-128"/>
                  </a:rPr>
                  <a:t>カレイ</a:t>
                </a:r>
              </a:p>
            </p:txBody>
          </p:sp>
          <p:pic>
            <p:nvPicPr>
              <p:cNvPr id="2058" name="Picture 10" descr="カサゴのイラスト">
                <a:extLst>
                  <a:ext uri="{FF2B5EF4-FFF2-40B4-BE49-F238E27FC236}">
                    <a16:creationId xmlns:a16="http://schemas.microsoft.com/office/drawing/2014/main" id="{E0AEA05E-A8EF-420A-8B52-F704CCD0BAB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839297" y="4686365"/>
                <a:ext cx="1243809" cy="9390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E40BE96F-8402-46EA-BE2A-6D3F5AE4DEBD}"/>
                  </a:ext>
                </a:extLst>
              </p:cNvPr>
              <p:cNvSpPr txBox="1"/>
              <p:nvPr/>
            </p:nvSpPr>
            <p:spPr>
              <a:xfrm>
                <a:off x="9859349" y="4424191"/>
                <a:ext cx="844629" cy="3774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b="1" dirty="0">
                    <a:latin typeface="HGP創英角ﾎﾟｯﾌﾟ体" panose="040B0A00000000000000" pitchFamily="50" charset="-128"/>
                    <a:ea typeface="HGP創英角ﾎﾟｯﾌﾟ体" panose="040B0A00000000000000" pitchFamily="50" charset="-128"/>
                  </a:rPr>
                  <a:t>カサゴ</a:t>
                </a:r>
              </a:p>
            </p:txBody>
          </p:sp>
          <p:pic>
            <p:nvPicPr>
              <p:cNvPr id="2060" name="Picture 12" descr="メバルのイラスト">
                <a:extLst>
                  <a:ext uri="{FF2B5EF4-FFF2-40B4-BE49-F238E27FC236}">
                    <a16:creationId xmlns:a16="http://schemas.microsoft.com/office/drawing/2014/main" id="{618D1880-737C-4A06-BECD-CAF239587CC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351306" y="5706485"/>
                <a:ext cx="1344645" cy="95469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A40A0162-ED92-4BBC-88F4-2530F985B683}"/>
                  </a:ext>
                </a:extLst>
              </p:cNvPr>
              <p:cNvSpPr txBox="1"/>
              <p:nvPr/>
            </p:nvSpPr>
            <p:spPr>
              <a:xfrm>
                <a:off x="9513650" y="5488791"/>
                <a:ext cx="844629" cy="3774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b="1" dirty="0">
                    <a:latin typeface="HGP創英角ﾎﾟｯﾌﾟ体" panose="040B0A00000000000000" pitchFamily="50" charset="-128"/>
                    <a:ea typeface="HGP創英角ﾎﾟｯﾌﾟ体" panose="040B0A00000000000000" pitchFamily="50" charset="-128"/>
                  </a:rPr>
                  <a:t>メバル</a:t>
                </a:r>
              </a:p>
            </p:txBody>
          </p:sp>
        </p:grpSp>
      </p:grp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20E31D72-18C5-4920-884B-E3CB320F5401}"/>
              </a:ext>
            </a:extLst>
          </p:cNvPr>
          <p:cNvGrpSpPr/>
          <p:nvPr/>
        </p:nvGrpSpPr>
        <p:grpSpPr>
          <a:xfrm>
            <a:off x="1115684" y="3745881"/>
            <a:ext cx="3378549" cy="2749006"/>
            <a:chOff x="1115684" y="3745881"/>
            <a:chExt cx="3378549" cy="2749006"/>
          </a:xfrm>
        </p:grpSpPr>
        <p:pic>
          <p:nvPicPr>
            <p:cNvPr id="32" name="Picture 2">
              <a:extLst>
                <a:ext uri="{FF2B5EF4-FFF2-40B4-BE49-F238E27FC236}">
                  <a16:creationId xmlns:a16="http://schemas.microsoft.com/office/drawing/2014/main" id="{1FB31DAF-894A-41D1-B325-71EBCD646B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496103" flipH="1" flipV="1">
              <a:off x="1115684" y="3745881"/>
              <a:ext cx="3378549" cy="27490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テキスト ボックス 2">
              <a:extLst>
                <a:ext uri="{FF2B5EF4-FFF2-40B4-BE49-F238E27FC236}">
                  <a16:creationId xmlns:a16="http://schemas.microsoft.com/office/drawing/2014/main" id="{DA87A507-14B1-4876-B76B-164B106CE0B6}"/>
                </a:ext>
              </a:extLst>
            </p:cNvPr>
            <p:cNvSpPr txBox="1"/>
            <p:nvPr/>
          </p:nvSpPr>
          <p:spPr>
            <a:xfrm>
              <a:off x="2990726" y="4697351"/>
              <a:ext cx="7543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b="1" dirty="0"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タコ</a:t>
              </a:r>
            </a:p>
          </p:txBody>
        </p:sp>
        <p:pic>
          <p:nvPicPr>
            <p:cNvPr id="18" name="図 17">
              <a:extLst>
                <a:ext uri="{FF2B5EF4-FFF2-40B4-BE49-F238E27FC236}">
                  <a16:creationId xmlns:a16="http://schemas.microsoft.com/office/drawing/2014/main" id="{A0F92EA6-1168-448E-BBAB-B85CA9BEB29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901508" y="4454867"/>
              <a:ext cx="1714107" cy="1708613"/>
            </a:xfrm>
            <a:prstGeom prst="rect">
              <a:avLst/>
            </a:prstGeom>
          </p:spPr>
        </p:pic>
      </p:grpSp>
      <p:grpSp>
        <p:nvGrpSpPr>
          <p:cNvPr id="57" name="グループ化 56">
            <a:extLst>
              <a:ext uri="{FF2B5EF4-FFF2-40B4-BE49-F238E27FC236}">
                <a16:creationId xmlns:a16="http://schemas.microsoft.com/office/drawing/2014/main" id="{59674DE7-5AE8-4915-A6AB-E20FB774D16C}"/>
              </a:ext>
            </a:extLst>
          </p:cNvPr>
          <p:cNvGrpSpPr/>
          <p:nvPr/>
        </p:nvGrpSpPr>
        <p:grpSpPr>
          <a:xfrm>
            <a:off x="7935409" y="879153"/>
            <a:ext cx="3392541" cy="2711733"/>
            <a:chOff x="7935910" y="2677147"/>
            <a:chExt cx="3392541" cy="2711733"/>
          </a:xfrm>
        </p:grpSpPr>
        <p:sp>
          <p:nvSpPr>
            <p:cNvPr id="58" name="正方形/長方形 57">
              <a:extLst>
                <a:ext uri="{FF2B5EF4-FFF2-40B4-BE49-F238E27FC236}">
                  <a16:creationId xmlns:a16="http://schemas.microsoft.com/office/drawing/2014/main" id="{EAD6E8FB-A012-4E03-A1B0-9AE31C7DA240}"/>
                </a:ext>
              </a:extLst>
            </p:cNvPr>
            <p:cNvSpPr/>
            <p:nvPr/>
          </p:nvSpPr>
          <p:spPr>
            <a:xfrm>
              <a:off x="7935910" y="2677147"/>
              <a:ext cx="3390358" cy="57787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4445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800" b="1" dirty="0">
                <a:solidFill>
                  <a:srgbClr val="C0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</p:txBody>
        </p:sp>
        <p:pic>
          <p:nvPicPr>
            <p:cNvPr id="59" name="図 58">
              <a:extLst>
                <a:ext uri="{FF2B5EF4-FFF2-40B4-BE49-F238E27FC236}">
                  <a16:creationId xmlns:a16="http://schemas.microsoft.com/office/drawing/2014/main" id="{04CB26FD-7A0C-4B72-BC6C-FB8F7CB8DBBF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7936196" y="3251025"/>
              <a:ext cx="3392255" cy="2137855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</p:pic>
      </p:grpSp>
      <p:grpSp>
        <p:nvGrpSpPr>
          <p:cNvPr id="60" name="グループ化 59">
            <a:extLst>
              <a:ext uri="{FF2B5EF4-FFF2-40B4-BE49-F238E27FC236}">
                <a16:creationId xmlns:a16="http://schemas.microsoft.com/office/drawing/2014/main" id="{5BF5028F-5EA7-4F70-833D-90192DE15BAA}"/>
              </a:ext>
            </a:extLst>
          </p:cNvPr>
          <p:cNvGrpSpPr/>
          <p:nvPr/>
        </p:nvGrpSpPr>
        <p:grpSpPr>
          <a:xfrm>
            <a:off x="4388127" y="879155"/>
            <a:ext cx="3398860" cy="2709426"/>
            <a:chOff x="4396569" y="2675644"/>
            <a:chExt cx="3398860" cy="2709426"/>
          </a:xfrm>
        </p:grpSpPr>
        <p:pic>
          <p:nvPicPr>
            <p:cNvPr id="61" name="図 60">
              <a:extLst>
                <a:ext uri="{FF2B5EF4-FFF2-40B4-BE49-F238E27FC236}">
                  <a16:creationId xmlns:a16="http://schemas.microsoft.com/office/drawing/2014/main" id="{15D465E9-4EDB-4F17-A5A1-5DE8EE5103A2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4400990" y="3254613"/>
              <a:ext cx="3390359" cy="2130457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</p:pic>
        <p:sp>
          <p:nvSpPr>
            <p:cNvPr id="62" name="正方形/長方形 61">
              <a:extLst>
                <a:ext uri="{FF2B5EF4-FFF2-40B4-BE49-F238E27FC236}">
                  <a16:creationId xmlns:a16="http://schemas.microsoft.com/office/drawing/2014/main" id="{28FD766E-29E0-4893-940D-19CF9728473A}"/>
                </a:ext>
              </a:extLst>
            </p:cNvPr>
            <p:cNvSpPr/>
            <p:nvPr/>
          </p:nvSpPr>
          <p:spPr>
            <a:xfrm>
              <a:off x="4396569" y="2675644"/>
              <a:ext cx="3398860" cy="58465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4445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800" b="1" dirty="0">
                <a:solidFill>
                  <a:srgbClr val="C0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</p:txBody>
        </p:sp>
      </p:grpSp>
      <p:grpSp>
        <p:nvGrpSpPr>
          <p:cNvPr id="63" name="グループ化 62">
            <a:extLst>
              <a:ext uri="{FF2B5EF4-FFF2-40B4-BE49-F238E27FC236}">
                <a16:creationId xmlns:a16="http://schemas.microsoft.com/office/drawing/2014/main" id="{383CC0D9-2411-4F79-84BC-3D78F539AB69}"/>
              </a:ext>
            </a:extLst>
          </p:cNvPr>
          <p:cNvGrpSpPr/>
          <p:nvPr/>
        </p:nvGrpSpPr>
        <p:grpSpPr>
          <a:xfrm>
            <a:off x="838050" y="879153"/>
            <a:ext cx="3401655" cy="2709780"/>
            <a:chOff x="989934" y="2644917"/>
            <a:chExt cx="3224366" cy="2608103"/>
          </a:xfrm>
        </p:grpSpPr>
        <p:pic>
          <p:nvPicPr>
            <p:cNvPr id="64" name="図 63">
              <a:extLst>
                <a:ext uri="{FF2B5EF4-FFF2-40B4-BE49-F238E27FC236}">
                  <a16:creationId xmlns:a16="http://schemas.microsoft.com/office/drawing/2014/main" id="{606AF46B-79B7-47B0-8838-9DDE7582817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992583" y="3202504"/>
              <a:ext cx="3221717" cy="2050516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</p:pic>
        <p:sp>
          <p:nvSpPr>
            <p:cNvPr id="65" name="正方形/長方形 64">
              <a:extLst>
                <a:ext uri="{FF2B5EF4-FFF2-40B4-BE49-F238E27FC236}">
                  <a16:creationId xmlns:a16="http://schemas.microsoft.com/office/drawing/2014/main" id="{2687A782-A3E2-4792-996F-6BCF247EA4FA}"/>
                </a:ext>
              </a:extLst>
            </p:cNvPr>
            <p:cNvSpPr/>
            <p:nvPr/>
          </p:nvSpPr>
          <p:spPr>
            <a:xfrm>
              <a:off x="989934" y="2644917"/>
              <a:ext cx="3221717" cy="55377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4445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ja-JP" sz="2800" b="1" dirty="0">
                <a:solidFill>
                  <a:srgbClr val="C0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</p:txBody>
        </p:sp>
      </p:grpSp>
      <p:graphicFrame>
        <p:nvGraphicFramePr>
          <p:cNvPr id="46" name="オブジェクト 45">
            <a:extLst>
              <a:ext uri="{FF2B5EF4-FFF2-40B4-BE49-F238E27FC236}">
                <a16:creationId xmlns:a16="http://schemas.microsoft.com/office/drawing/2014/main" id="{C23A4C1B-3ED3-40F9-8B72-54D308BCEBC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6190068"/>
              </p:ext>
            </p:extLst>
          </p:nvPr>
        </p:nvGraphicFramePr>
        <p:xfrm>
          <a:off x="8158340" y="3514712"/>
          <a:ext cx="4244975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19" name="Document" r:id="rId17" imgW="4349782" imgH="513721" progId="Word.Document.12">
                  <p:embed/>
                </p:oleObj>
              </mc:Choice>
              <mc:Fallback>
                <p:oleObj name="Document" r:id="rId17" imgW="4349782" imgH="513721" progId="Word.Document.12">
                  <p:embed/>
                  <p:pic>
                    <p:nvPicPr>
                      <p:cNvPr id="46" name="オブジェクト 45">
                        <a:extLst>
                          <a:ext uri="{FF2B5EF4-FFF2-40B4-BE49-F238E27FC236}">
                            <a16:creationId xmlns:a16="http://schemas.microsoft.com/office/drawing/2014/main" id="{C23A4C1B-3ED3-40F9-8B72-54D308BCEBC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8158340" y="3514712"/>
                        <a:ext cx="4244975" cy="503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オブジェクト 46">
            <a:extLst>
              <a:ext uri="{FF2B5EF4-FFF2-40B4-BE49-F238E27FC236}">
                <a16:creationId xmlns:a16="http://schemas.microsoft.com/office/drawing/2014/main" id="{A5CCBD16-9A4E-40D4-919B-8F2EDF66BEE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608003" y="-59189"/>
          <a:ext cx="1909762" cy="10160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20" name="Document" r:id="rId19" imgW="1914957" imgH="1024923" progId="Word.Document.12">
                  <p:embed/>
                </p:oleObj>
              </mc:Choice>
              <mc:Fallback>
                <p:oleObj name="Document" r:id="rId19" imgW="1914957" imgH="1024923" progId="Word.Document.12">
                  <p:embed/>
                  <p:pic>
                    <p:nvPicPr>
                      <p:cNvPr id="47" name="オブジェクト 46">
                        <a:extLst>
                          <a:ext uri="{FF2B5EF4-FFF2-40B4-BE49-F238E27FC236}">
                            <a16:creationId xmlns:a16="http://schemas.microsoft.com/office/drawing/2014/main" id="{A5CCBD16-9A4E-40D4-919B-8F2EDF66BEE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5608003" y="-59189"/>
                        <a:ext cx="1909762" cy="10160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オブジェクト 47">
            <a:extLst>
              <a:ext uri="{FF2B5EF4-FFF2-40B4-BE49-F238E27FC236}">
                <a16:creationId xmlns:a16="http://schemas.microsoft.com/office/drawing/2014/main" id="{B9DE0764-FB19-4C62-B987-E3A130C28E7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9518366"/>
              </p:ext>
            </p:extLst>
          </p:nvPr>
        </p:nvGraphicFramePr>
        <p:xfrm>
          <a:off x="1064031" y="845188"/>
          <a:ext cx="3303588" cy="671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21" name="Document" r:id="rId21" imgW="3361640" imgH="685321" progId="Word.Document.12">
                  <p:embed/>
                </p:oleObj>
              </mc:Choice>
              <mc:Fallback>
                <p:oleObj name="Document" r:id="rId21" imgW="3361640" imgH="685321" progId="Word.Document.12">
                  <p:embed/>
                  <p:pic>
                    <p:nvPicPr>
                      <p:cNvPr id="48" name="オブジェクト 47">
                        <a:extLst>
                          <a:ext uri="{FF2B5EF4-FFF2-40B4-BE49-F238E27FC236}">
                            <a16:creationId xmlns:a16="http://schemas.microsoft.com/office/drawing/2014/main" id="{B9DE0764-FB19-4C62-B987-E3A130C28E7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1064031" y="845188"/>
                        <a:ext cx="3303588" cy="671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オブジェクト 48">
            <a:extLst>
              <a:ext uri="{FF2B5EF4-FFF2-40B4-BE49-F238E27FC236}">
                <a16:creationId xmlns:a16="http://schemas.microsoft.com/office/drawing/2014/main" id="{A607EFB9-A6D1-442D-9623-0E3BF43F394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1205919"/>
              </p:ext>
            </p:extLst>
          </p:nvPr>
        </p:nvGraphicFramePr>
        <p:xfrm>
          <a:off x="4868863" y="842013"/>
          <a:ext cx="2827337" cy="73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22" name="Document" r:id="rId23" imgW="2861847" imgH="738204" progId="Word.Document.12">
                  <p:embed/>
                </p:oleObj>
              </mc:Choice>
              <mc:Fallback>
                <p:oleObj name="Document" r:id="rId23" imgW="2861847" imgH="738204" progId="Word.Document.12">
                  <p:embed/>
                  <p:pic>
                    <p:nvPicPr>
                      <p:cNvPr id="49" name="オブジェクト 48">
                        <a:extLst>
                          <a:ext uri="{FF2B5EF4-FFF2-40B4-BE49-F238E27FC236}">
                            <a16:creationId xmlns:a16="http://schemas.microsoft.com/office/drawing/2014/main" id="{A607EFB9-A6D1-442D-9623-0E3BF43F394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4868863" y="842013"/>
                        <a:ext cx="2827337" cy="7318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オブジェクト 49">
            <a:extLst>
              <a:ext uri="{FF2B5EF4-FFF2-40B4-BE49-F238E27FC236}">
                <a16:creationId xmlns:a16="http://schemas.microsoft.com/office/drawing/2014/main" id="{9EC6A3B5-514C-4B80-ACBA-D03E0092CDD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359820"/>
              </p:ext>
            </p:extLst>
          </p:nvPr>
        </p:nvGraphicFramePr>
        <p:xfrm>
          <a:off x="8127739" y="850410"/>
          <a:ext cx="3346450" cy="728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23" name="Document" r:id="rId25" imgW="3377834" imgH="742521" progId="Word.Document.12">
                  <p:embed/>
                </p:oleObj>
              </mc:Choice>
              <mc:Fallback>
                <p:oleObj name="Document" r:id="rId25" imgW="3377834" imgH="742521" progId="Word.Document.12">
                  <p:embed/>
                  <p:pic>
                    <p:nvPicPr>
                      <p:cNvPr id="50" name="オブジェクト 49">
                        <a:extLst>
                          <a:ext uri="{FF2B5EF4-FFF2-40B4-BE49-F238E27FC236}">
                            <a16:creationId xmlns:a16="http://schemas.microsoft.com/office/drawing/2014/main" id="{9EC6A3B5-514C-4B80-ACBA-D03E0092CDD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8127739" y="850410"/>
                        <a:ext cx="3346450" cy="7286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6" name="グループ化 65">
            <a:extLst>
              <a:ext uri="{FF2B5EF4-FFF2-40B4-BE49-F238E27FC236}">
                <a16:creationId xmlns:a16="http://schemas.microsoft.com/office/drawing/2014/main" id="{3C70677B-5637-4A18-B2EE-3BB2735A447C}"/>
              </a:ext>
            </a:extLst>
          </p:cNvPr>
          <p:cNvGrpSpPr/>
          <p:nvPr/>
        </p:nvGrpSpPr>
        <p:grpSpPr>
          <a:xfrm>
            <a:off x="9138545" y="6150507"/>
            <a:ext cx="2946515" cy="760182"/>
            <a:chOff x="9007277" y="6092486"/>
            <a:chExt cx="2946515" cy="760182"/>
          </a:xfrm>
        </p:grpSpPr>
        <p:grpSp>
          <p:nvGrpSpPr>
            <p:cNvPr id="67" name="グループ化 66">
              <a:extLst>
                <a:ext uri="{FF2B5EF4-FFF2-40B4-BE49-F238E27FC236}">
                  <a16:creationId xmlns:a16="http://schemas.microsoft.com/office/drawing/2014/main" id="{2C820BDD-89FA-4DEB-B09F-6C0EDCCB4912}"/>
                </a:ext>
              </a:extLst>
            </p:cNvPr>
            <p:cNvGrpSpPr/>
            <p:nvPr/>
          </p:nvGrpSpPr>
          <p:grpSpPr>
            <a:xfrm>
              <a:off x="9007277" y="6092486"/>
              <a:ext cx="2946515" cy="760182"/>
              <a:chOff x="8415923" y="5859742"/>
              <a:chExt cx="2710792" cy="583453"/>
            </a:xfrm>
            <a:noFill/>
          </p:grpSpPr>
          <p:pic>
            <p:nvPicPr>
              <p:cNvPr id="69" name="図 68">
                <a:extLst>
                  <a:ext uri="{FF2B5EF4-FFF2-40B4-BE49-F238E27FC236}">
                    <a16:creationId xmlns:a16="http://schemas.microsoft.com/office/drawing/2014/main" id="{771FF20D-D87A-40CB-83FF-3921F407DE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8415923" y="5859742"/>
                <a:ext cx="665851" cy="583453"/>
              </a:xfrm>
              <a:prstGeom prst="rect">
                <a:avLst/>
              </a:prstGeom>
              <a:grpFill/>
            </p:spPr>
          </p:pic>
          <p:pic>
            <p:nvPicPr>
              <p:cNvPr id="70" name="図 69">
                <a:extLst>
                  <a:ext uri="{FF2B5EF4-FFF2-40B4-BE49-F238E27FC236}">
                    <a16:creationId xmlns:a16="http://schemas.microsoft.com/office/drawing/2014/main" id="{5119B5DB-3CF6-43FB-81C8-7E519B6FEBB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460863" y="5859742"/>
                <a:ext cx="665852" cy="583453"/>
              </a:xfrm>
              <a:prstGeom prst="rect">
                <a:avLst/>
              </a:prstGeom>
              <a:grpFill/>
            </p:spPr>
          </p:pic>
        </p:grpSp>
        <p:graphicFrame>
          <p:nvGraphicFramePr>
            <p:cNvPr id="68" name="オブジェクト 67">
              <a:extLst>
                <a:ext uri="{FF2B5EF4-FFF2-40B4-BE49-F238E27FC236}">
                  <a16:creationId xmlns:a16="http://schemas.microsoft.com/office/drawing/2014/main" id="{6C4F30E7-1B3B-4B19-960D-61DDC4C4F8FC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47358447"/>
                </p:ext>
              </p:extLst>
            </p:nvPr>
          </p:nvGraphicFramePr>
          <p:xfrm>
            <a:off x="9728715" y="6236111"/>
            <a:ext cx="1944687" cy="4968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424" name="Document" r:id="rId28" imgW="1960911" imgH="515160" progId="Word.Document.12">
                    <p:embed/>
                  </p:oleObj>
                </mc:Choice>
                <mc:Fallback>
                  <p:oleObj name="Document" r:id="rId28" imgW="1960911" imgH="515160" progId="Word.Document.12">
                    <p:embed/>
                    <p:pic>
                      <p:nvPicPr>
                        <p:cNvPr id="68" name="オブジェクト 67">
                          <a:extLst>
                            <a:ext uri="{FF2B5EF4-FFF2-40B4-BE49-F238E27FC236}">
                              <a16:creationId xmlns:a16="http://schemas.microsoft.com/office/drawing/2014/main" id="{CFC2B5BE-F888-40FF-BE04-B26B67CF90F1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29"/>
                        <a:stretch>
                          <a:fillRect/>
                        </a:stretch>
                      </p:blipFill>
                      <p:spPr>
                        <a:xfrm>
                          <a:off x="9728715" y="6236111"/>
                          <a:ext cx="1944687" cy="49688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1514F0A1-610E-4627-92F7-CA1B39B39565}"/>
              </a:ext>
            </a:extLst>
          </p:cNvPr>
          <p:cNvGrpSpPr/>
          <p:nvPr/>
        </p:nvGrpSpPr>
        <p:grpSpPr>
          <a:xfrm>
            <a:off x="79319" y="3979716"/>
            <a:ext cx="2563574" cy="889221"/>
            <a:chOff x="79319" y="3910044"/>
            <a:chExt cx="2563574" cy="889221"/>
          </a:xfrm>
        </p:grpSpPr>
        <p:pic>
          <p:nvPicPr>
            <p:cNvPr id="2062" name="Picture 14">
              <a:extLst>
                <a:ext uri="{FF2B5EF4-FFF2-40B4-BE49-F238E27FC236}">
                  <a16:creationId xmlns:a16="http://schemas.microsoft.com/office/drawing/2014/main" id="{B393B859-7DC2-4571-9CAA-3F23EF7FF1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0">
              <a:extLst>
                <a:ext uri="{BEBA8EAE-BF5A-486C-A8C5-ECC9F3942E4B}">
                  <a14:imgProps xmlns:a14="http://schemas.microsoft.com/office/drawing/2010/main">
                    <a14:imgLayer r:embed="rId31">
                      <a14:imgEffect>
                        <a14:sharpenSoften amount="50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848980">
              <a:off x="79319" y="3910044"/>
              <a:ext cx="2563574" cy="889221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図 8">
              <a:extLst>
                <a:ext uri="{FF2B5EF4-FFF2-40B4-BE49-F238E27FC236}">
                  <a16:creationId xmlns:a16="http://schemas.microsoft.com/office/drawing/2014/main" id="{72A8192D-4555-46FD-9318-EBCCFB39B6B1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/>
            <a:stretch>
              <a:fillRect/>
            </a:stretch>
          </p:blipFill>
          <p:spPr>
            <a:xfrm rot="20821936">
              <a:off x="450532" y="4004751"/>
              <a:ext cx="2080260" cy="6781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33075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 tmFilter="0, 0; .2, .5; .8, .5; 1, 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500" autoRev="1" fill="hold"/>
                                        <p:tgtEl>
                                          <p:spTgt spid="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C7D9D079-846E-43B9-B980-3693E572B87C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00" y="0"/>
            <a:ext cx="12191999" cy="685800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8AB556C-02AD-44D0-A183-B09EBC33A488}"/>
              </a:ext>
            </a:extLst>
          </p:cNvPr>
          <p:cNvSpPr txBox="1"/>
          <p:nvPr/>
        </p:nvSpPr>
        <p:spPr>
          <a:xfrm>
            <a:off x="6587836" y="3106882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A28E137A-B82A-4AEE-B9D4-B1C02D5221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2768" y="3394275"/>
            <a:ext cx="12037860" cy="333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830AB32D-9DEA-4CE9-8762-AEE6A50F53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7703" y="-57875"/>
            <a:ext cx="13058802" cy="3569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図 30">
            <a:extLst>
              <a:ext uri="{FF2B5EF4-FFF2-40B4-BE49-F238E27FC236}">
                <a16:creationId xmlns:a16="http://schemas.microsoft.com/office/drawing/2014/main" id="{8A020663-2488-425D-BA4B-B24BAE7531F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649601" y="240123"/>
            <a:ext cx="2056217" cy="1905994"/>
          </a:xfrm>
          <a:prstGeom prst="rect">
            <a:avLst/>
          </a:prstGeom>
        </p:spPr>
      </p:pic>
      <p:pic>
        <p:nvPicPr>
          <p:cNvPr id="32" name="図 31">
            <a:extLst>
              <a:ext uri="{FF2B5EF4-FFF2-40B4-BE49-F238E27FC236}">
                <a16:creationId xmlns:a16="http://schemas.microsoft.com/office/drawing/2014/main" id="{B0B88F64-2731-4A2E-A9B8-496864C460C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911868" y="1432815"/>
            <a:ext cx="1531681" cy="1488147"/>
          </a:xfrm>
          <a:prstGeom prst="rect">
            <a:avLst/>
          </a:prstGeom>
        </p:spPr>
      </p:pic>
      <p:pic>
        <p:nvPicPr>
          <p:cNvPr id="33" name="図 32">
            <a:extLst>
              <a:ext uri="{FF2B5EF4-FFF2-40B4-BE49-F238E27FC236}">
                <a16:creationId xmlns:a16="http://schemas.microsoft.com/office/drawing/2014/main" id="{90DBCCDF-19CB-4CAF-93AD-B3D9DAC55AA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471584" y="786160"/>
            <a:ext cx="3392255" cy="2101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1B7F07C1-9DB7-4831-9437-070DD1FB4AD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700508" y="4134930"/>
            <a:ext cx="3140928" cy="1923818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7E1DD346-33F9-4EF6-84CD-9809AF27300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482509" y="4129086"/>
            <a:ext cx="3140928" cy="1931214"/>
          </a:xfrm>
          <a:prstGeom prst="rect">
            <a:avLst/>
          </a:prstGeom>
        </p:spPr>
      </p:pic>
      <p:graphicFrame>
        <p:nvGraphicFramePr>
          <p:cNvPr id="34" name="オブジェクト 33">
            <a:extLst>
              <a:ext uri="{FF2B5EF4-FFF2-40B4-BE49-F238E27FC236}">
                <a16:creationId xmlns:a16="http://schemas.microsoft.com/office/drawing/2014/main" id="{CDECCFD2-052A-47AE-890C-363544AE14D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0125923"/>
              </p:ext>
            </p:extLst>
          </p:nvPr>
        </p:nvGraphicFramePr>
        <p:xfrm>
          <a:off x="1362075" y="595268"/>
          <a:ext cx="5168900" cy="235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27" name="Document" r:id="rId14" imgW="5719303" imgH="2601700" progId="Word.Document.12">
                  <p:embed/>
                </p:oleObj>
              </mc:Choice>
              <mc:Fallback>
                <p:oleObj name="Document" r:id="rId14" imgW="5719303" imgH="2601700" progId="Word.Document.12">
                  <p:embed/>
                  <p:pic>
                    <p:nvPicPr>
                      <p:cNvPr id="34" name="オブジェクト 33">
                        <a:extLst>
                          <a:ext uri="{FF2B5EF4-FFF2-40B4-BE49-F238E27FC236}">
                            <a16:creationId xmlns:a16="http://schemas.microsoft.com/office/drawing/2014/main" id="{CDECCFD2-052A-47AE-890C-363544AE14D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362075" y="595268"/>
                        <a:ext cx="5168900" cy="2352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オブジェクト 35">
            <a:extLst>
              <a:ext uri="{FF2B5EF4-FFF2-40B4-BE49-F238E27FC236}">
                <a16:creationId xmlns:a16="http://schemas.microsoft.com/office/drawing/2014/main" id="{C5AB902E-0675-4F61-B9F8-134E4EED55E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455359" y="353221"/>
          <a:ext cx="2112962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28" name="Document" r:id="rId16" imgW="2142079" imgH="627401" progId="Word.Document.12">
                  <p:embed/>
                </p:oleObj>
              </mc:Choice>
              <mc:Fallback>
                <p:oleObj name="Document" r:id="rId16" imgW="2142079" imgH="627401" progId="Word.Document.12">
                  <p:embed/>
                  <p:pic>
                    <p:nvPicPr>
                      <p:cNvPr id="36" name="オブジェクト 35">
                        <a:extLst>
                          <a:ext uri="{FF2B5EF4-FFF2-40B4-BE49-F238E27FC236}">
                            <a16:creationId xmlns:a16="http://schemas.microsoft.com/office/drawing/2014/main" id="{C5AB902E-0675-4F61-B9F8-134E4EED55E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7455359" y="353221"/>
                        <a:ext cx="2112962" cy="619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オブジェクト 4">
            <a:extLst>
              <a:ext uri="{FF2B5EF4-FFF2-40B4-BE49-F238E27FC236}">
                <a16:creationId xmlns:a16="http://schemas.microsoft.com/office/drawing/2014/main" id="{80E32ADF-5282-4421-9BA5-A95C8842281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301764"/>
              </p:ext>
            </p:extLst>
          </p:nvPr>
        </p:nvGraphicFramePr>
        <p:xfrm>
          <a:off x="6222391" y="2688555"/>
          <a:ext cx="4076700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29" name="Document" r:id="rId18" imgW="4115874" imgH="456880" progId="Word.Document.12">
                  <p:embed/>
                </p:oleObj>
              </mc:Choice>
              <mc:Fallback>
                <p:oleObj name="Document" r:id="rId18" imgW="4115874" imgH="456880" progId="Word.Document.12">
                  <p:embed/>
                  <p:pic>
                    <p:nvPicPr>
                      <p:cNvPr id="5" name="オブジェクト 4">
                        <a:extLst>
                          <a:ext uri="{FF2B5EF4-FFF2-40B4-BE49-F238E27FC236}">
                            <a16:creationId xmlns:a16="http://schemas.microsoft.com/office/drawing/2014/main" id="{80E32ADF-5282-4421-9BA5-A95C8842281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6222391" y="2688555"/>
                        <a:ext cx="4076700" cy="439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オブジェクト 37">
            <a:extLst>
              <a:ext uri="{FF2B5EF4-FFF2-40B4-BE49-F238E27FC236}">
                <a16:creationId xmlns:a16="http://schemas.microsoft.com/office/drawing/2014/main" id="{FBFF63F2-726E-48E9-A5D3-93AF5D1BD9B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2855325"/>
              </p:ext>
            </p:extLst>
          </p:nvPr>
        </p:nvGraphicFramePr>
        <p:xfrm>
          <a:off x="6549036" y="3672375"/>
          <a:ext cx="1614488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30" name="Document" r:id="rId20" imgW="1643123" imgH="616968" progId="Word.Document.12">
                  <p:embed/>
                </p:oleObj>
              </mc:Choice>
              <mc:Fallback>
                <p:oleObj name="Document" r:id="rId20" imgW="1643123" imgH="616968" progId="Word.Document.12">
                  <p:embed/>
                  <p:pic>
                    <p:nvPicPr>
                      <p:cNvPr id="38" name="オブジェクト 37">
                        <a:extLst>
                          <a:ext uri="{FF2B5EF4-FFF2-40B4-BE49-F238E27FC236}">
                            <a16:creationId xmlns:a16="http://schemas.microsoft.com/office/drawing/2014/main" id="{FBFF63F2-726E-48E9-A5D3-93AF5D1BD9B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6549036" y="3672375"/>
                        <a:ext cx="1614488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70CB8AD3-DD4A-48AC-A585-828A156E6C86}"/>
              </a:ext>
            </a:extLst>
          </p:cNvPr>
          <p:cNvGrpSpPr/>
          <p:nvPr/>
        </p:nvGrpSpPr>
        <p:grpSpPr>
          <a:xfrm>
            <a:off x="379947" y="3328868"/>
            <a:ext cx="4914253" cy="1023634"/>
            <a:chOff x="379947" y="3328868"/>
            <a:chExt cx="4914253" cy="1023634"/>
          </a:xfrm>
        </p:grpSpPr>
        <p:grpSp>
          <p:nvGrpSpPr>
            <p:cNvPr id="16" name="グループ化 15">
              <a:extLst>
                <a:ext uri="{FF2B5EF4-FFF2-40B4-BE49-F238E27FC236}">
                  <a16:creationId xmlns:a16="http://schemas.microsoft.com/office/drawing/2014/main" id="{71EE7CD5-B6F3-4071-A4C2-B6CEF4C92D18}"/>
                </a:ext>
              </a:extLst>
            </p:cNvPr>
            <p:cNvGrpSpPr/>
            <p:nvPr/>
          </p:nvGrpSpPr>
          <p:grpSpPr>
            <a:xfrm>
              <a:off x="379947" y="3328868"/>
              <a:ext cx="4914253" cy="1023634"/>
              <a:chOff x="6802028" y="3358644"/>
              <a:chExt cx="4914253" cy="1023634"/>
            </a:xfrm>
          </p:grpSpPr>
          <p:pic>
            <p:nvPicPr>
              <p:cNvPr id="1040" name="Picture 16">
                <a:extLst>
                  <a:ext uri="{FF2B5EF4-FFF2-40B4-BE49-F238E27FC236}">
                    <a16:creationId xmlns:a16="http://schemas.microsoft.com/office/drawing/2014/main" id="{5C585183-6369-4821-8D46-05A36F4411B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02028" y="3358644"/>
                <a:ext cx="4914253" cy="102363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51E4DC66-C445-495A-877A-5BBA1C125C75}"/>
                  </a:ext>
                </a:extLst>
              </p:cNvPr>
              <p:cNvSpPr txBox="1"/>
              <p:nvPr/>
            </p:nvSpPr>
            <p:spPr>
              <a:xfrm>
                <a:off x="7937892" y="3737685"/>
                <a:ext cx="313983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2000" b="1" dirty="0">
                    <a:ln w="6600">
                      <a:solidFill>
                        <a:schemeClr val="accent2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chemeClr val="accent2"/>
                      </a:outerShdw>
                    </a:effectLst>
                    <a:latin typeface="HGP創英角ﾎﾟｯﾌﾟ体" panose="040B0A00000000000000" pitchFamily="50" charset="-128"/>
                    <a:ea typeface="HGP創英角ﾎﾟｯﾌﾟ体" panose="040B0A00000000000000" pitchFamily="50" charset="-128"/>
                  </a:rPr>
                  <a:t>養殖</a:t>
                </a:r>
                <a:r>
                  <a:rPr kumimoji="1" lang="ja-JP" altLang="en-US" sz="2000" b="1" dirty="0">
                    <a:ln w="6600">
                      <a:solidFill>
                        <a:schemeClr val="accent2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chemeClr val="accent2"/>
                      </a:outerShdw>
                    </a:effectLst>
                    <a:latin typeface="HGP創英角ﾎﾟｯﾌﾟ体" panose="040B0A00000000000000" pitchFamily="50" charset="-128"/>
                    <a:ea typeface="HGP創英角ﾎﾟｯﾌﾟ体" panose="040B0A00000000000000" pitchFamily="50" charset="-128"/>
                  </a:rPr>
                  <a:t>業って知ってる？？</a:t>
                </a:r>
              </a:p>
            </p:txBody>
          </p:sp>
        </p:grpSp>
        <p:sp>
          <p:nvSpPr>
            <p:cNvPr id="40" name="テキスト ボックス 39">
              <a:extLst>
                <a:ext uri="{FF2B5EF4-FFF2-40B4-BE49-F238E27FC236}">
                  <a16:creationId xmlns:a16="http://schemas.microsoft.com/office/drawing/2014/main" id="{DDE6731A-79D5-42DC-AF66-4CF7651E3755}"/>
                </a:ext>
              </a:extLst>
            </p:cNvPr>
            <p:cNvSpPr txBox="1"/>
            <p:nvPr/>
          </p:nvSpPr>
          <p:spPr>
            <a:xfrm>
              <a:off x="1402602" y="3559781"/>
              <a:ext cx="31398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2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ようしょくぎょう　　　 し</a:t>
              </a:r>
              <a:endParaRPr kumimoji="1" lang="ja-JP" altLang="en-US" sz="1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endParaRPr>
            </a:p>
          </p:txBody>
        </p:sp>
      </p:grpSp>
      <p:graphicFrame>
        <p:nvGraphicFramePr>
          <p:cNvPr id="41" name="オブジェクト 40">
            <a:extLst>
              <a:ext uri="{FF2B5EF4-FFF2-40B4-BE49-F238E27FC236}">
                <a16:creationId xmlns:a16="http://schemas.microsoft.com/office/drawing/2014/main" id="{4E3BFC37-0874-4645-B7B5-8F0106CF9CE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0218789"/>
              </p:ext>
            </p:extLst>
          </p:nvPr>
        </p:nvGraphicFramePr>
        <p:xfrm>
          <a:off x="503238" y="4451350"/>
          <a:ext cx="5411787" cy="222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31" name="Document" r:id="rId23" imgW="5600328" imgH="2309944" progId="Word.Document.12">
                  <p:embed/>
                </p:oleObj>
              </mc:Choice>
              <mc:Fallback>
                <p:oleObj name="Document" r:id="rId23" imgW="5600328" imgH="2309944" progId="Word.Document.12">
                  <p:embed/>
                  <p:pic>
                    <p:nvPicPr>
                      <p:cNvPr id="41" name="オブジェクト 40">
                        <a:extLst>
                          <a:ext uri="{FF2B5EF4-FFF2-40B4-BE49-F238E27FC236}">
                            <a16:creationId xmlns:a16="http://schemas.microsoft.com/office/drawing/2014/main" id="{4E3BFC37-0874-4645-B7B5-8F0106CF9CE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503238" y="4451350"/>
                        <a:ext cx="5411787" cy="2228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8" name="グループ化 27">
            <a:extLst>
              <a:ext uri="{FF2B5EF4-FFF2-40B4-BE49-F238E27FC236}">
                <a16:creationId xmlns:a16="http://schemas.microsoft.com/office/drawing/2014/main" id="{455CB47E-CD5E-4AD8-812E-6E763D012152}"/>
              </a:ext>
            </a:extLst>
          </p:cNvPr>
          <p:cNvGrpSpPr/>
          <p:nvPr/>
        </p:nvGrpSpPr>
        <p:grpSpPr>
          <a:xfrm>
            <a:off x="9138545" y="6150507"/>
            <a:ext cx="2946515" cy="760182"/>
            <a:chOff x="9007277" y="6092486"/>
            <a:chExt cx="2946515" cy="760182"/>
          </a:xfrm>
        </p:grpSpPr>
        <p:grpSp>
          <p:nvGrpSpPr>
            <p:cNvPr id="29" name="グループ化 28">
              <a:extLst>
                <a:ext uri="{FF2B5EF4-FFF2-40B4-BE49-F238E27FC236}">
                  <a16:creationId xmlns:a16="http://schemas.microsoft.com/office/drawing/2014/main" id="{1A6CF198-7CC3-4C14-8BFF-BED82656E8E1}"/>
                </a:ext>
              </a:extLst>
            </p:cNvPr>
            <p:cNvGrpSpPr/>
            <p:nvPr/>
          </p:nvGrpSpPr>
          <p:grpSpPr>
            <a:xfrm>
              <a:off x="9007277" y="6092486"/>
              <a:ext cx="2946515" cy="760182"/>
              <a:chOff x="8415923" y="5859742"/>
              <a:chExt cx="2710792" cy="583453"/>
            </a:xfrm>
            <a:noFill/>
          </p:grpSpPr>
          <p:pic>
            <p:nvPicPr>
              <p:cNvPr id="35" name="図 34">
                <a:extLst>
                  <a:ext uri="{FF2B5EF4-FFF2-40B4-BE49-F238E27FC236}">
                    <a16:creationId xmlns:a16="http://schemas.microsoft.com/office/drawing/2014/main" id="{8012B062-9312-4925-B227-D4771BFCAF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8415923" y="5859742"/>
                <a:ext cx="665851" cy="583453"/>
              </a:xfrm>
              <a:prstGeom prst="rect">
                <a:avLst/>
              </a:prstGeom>
              <a:grpFill/>
            </p:spPr>
          </p:pic>
          <p:pic>
            <p:nvPicPr>
              <p:cNvPr id="45" name="図 44">
                <a:extLst>
                  <a:ext uri="{FF2B5EF4-FFF2-40B4-BE49-F238E27FC236}">
                    <a16:creationId xmlns:a16="http://schemas.microsoft.com/office/drawing/2014/main" id="{B8A6C458-5F70-41B5-B264-8B70417D8A9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0460863" y="5859742"/>
                <a:ext cx="665852" cy="583453"/>
              </a:xfrm>
              <a:prstGeom prst="rect">
                <a:avLst/>
              </a:prstGeom>
              <a:grpFill/>
            </p:spPr>
          </p:pic>
        </p:grpSp>
        <p:graphicFrame>
          <p:nvGraphicFramePr>
            <p:cNvPr id="30" name="オブジェクト 29">
              <a:extLst>
                <a:ext uri="{FF2B5EF4-FFF2-40B4-BE49-F238E27FC236}">
                  <a16:creationId xmlns:a16="http://schemas.microsoft.com/office/drawing/2014/main" id="{F4DEADA8-F851-43B9-AF0E-E729E53FE8D8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47863612"/>
                </p:ext>
              </p:extLst>
            </p:nvPr>
          </p:nvGraphicFramePr>
          <p:xfrm>
            <a:off x="9728715" y="6236111"/>
            <a:ext cx="1944687" cy="4968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332" name="Document" r:id="rId27" imgW="1960911" imgH="515160" progId="Word.Document.12">
                    <p:embed/>
                  </p:oleObj>
                </mc:Choice>
                <mc:Fallback>
                  <p:oleObj name="Document" r:id="rId27" imgW="1960911" imgH="515160" progId="Word.Document.12">
                    <p:embed/>
                    <p:pic>
                      <p:nvPicPr>
                        <p:cNvPr id="68" name="オブジェクト 67">
                          <a:extLst>
                            <a:ext uri="{FF2B5EF4-FFF2-40B4-BE49-F238E27FC236}">
                              <a16:creationId xmlns:a16="http://schemas.microsoft.com/office/drawing/2014/main" id="{6C4F30E7-1B3B-4B19-960D-61DDC4C4F8FC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28"/>
                        <a:stretch>
                          <a:fillRect/>
                        </a:stretch>
                      </p:blipFill>
                      <p:spPr>
                        <a:xfrm>
                          <a:off x="9728715" y="6236111"/>
                          <a:ext cx="1944687" cy="49688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4" name="オブジェクト 3">
            <a:hlinkClick r:id="rId29"/>
            <a:extLst>
              <a:ext uri="{FF2B5EF4-FFF2-40B4-BE49-F238E27FC236}">
                <a16:creationId xmlns:a16="http://schemas.microsoft.com/office/drawing/2014/main" id="{7F973B37-A333-407A-8079-50369CFF697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5606262"/>
              </p:ext>
            </p:extLst>
          </p:nvPr>
        </p:nvGraphicFramePr>
        <p:xfrm>
          <a:off x="2989752" y="594862"/>
          <a:ext cx="2574925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33" name="Document" r:id="rId30" imgW="2705760" imgH="595024" progId="Word.Document.12">
                  <p:embed/>
                </p:oleObj>
              </mc:Choice>
              <mc:Fallback>
                <p:oleObj name="Document" r:id="rId30" imgW="2705760" imgH="59502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2989752" y="594862"/>
                        <a:ext cx="2574925" cy="55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オブジェクト 41">
            <a:extLst>
              <a:ext uri="{FF2B5EF4-FFF2-40B4-BE49-F238E27FC236}">
                <a16:creationId xmlns:a16="http://schemas.microsoft.com/office/drawing/2014/main" id="{D3BE6C0E-3D34-4196-82F0-A6D21EA9352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3914456"/>
              </p:ext>
            </p:extLst>
          </p:nvPr>
        </p:nvGraphicFramePr>
        <p:xfrm>
          <a:off x="9637631" y="3672375"/>
          <a:ext cx="1614488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34" name="Document" r:id="rId32" imgW="1643123" imgH="616968" progId="Word.Document.12">
                  <p:embed/>
                </p:oleObj>
              </mc:Choice>
              <mc:Fallback>
                <p:oleObj name="Document" r:id="rId32" imgW="1643123" imgH="616968" progId="Word.Document.12">
                  <p:embed/>
                  <p:pic>
                    <p:nvPicPr>
                      <p:cNvPr id="38" name="オブジェクト 37">
                        <a:extLst>
                          <a:ext uri="{FF2B5EF4-FFF2-40B4-BE49-F238E27FC236}">
                            <a16:creationId xmlns:a16="http://schemas.microsoft.com/office/drawing/2014/main" id="{FBFF63F2-726E-48E9-A5D3-93AF5D1BD9B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9637631" y="3672375"/>
                        <a:ext cx="1614488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オブジェクト 38">
            <a:extLst>
              <a:ext uri="{FF2B5EF4-FFF2-40B4-BE49-F238E27FC236}">
                <a16:creationId xmlns:a16="http://schemas.microsoft.com/office/drawing/2014/main" id="{B2D8D70F-2175-44B0-8CD2-F45CF5AF479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7681948"/>
              </p:ext>
            </p:extLst>
          </p:nvPr>
        </p:nvGraphicFramePr>
        <p:xfrm>
          <a:off x="6601008" y="6011532"/>
          <a:ext cx="4076700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35" name="Document" r:id="rId34" imgW="4115874" imgH="456880" progId="Word.Document.12">
                  <p:embed/>
                </p:oleObj>
              </mc:Choice>
              <mc:Fallback>
                <p:oleObj name="Document" r:id="rId34" imgW="4115874" imgH="456880" progId="Word.Document.12">
                  <p:embed/>
                  <p:pic>
                    <p:nvPicPr>
                      <p:cNvPr id="5" name="オブジェクト 4">
                        <a:extLst>
                          <a:ext uri="{FF2B5EF4-FFF2-40B4-BE49-F238E27FC236}">
                            <a16:creationId xmlns:a16="http://schemas.microsoft.com/office/drawing/2014/main" id="{80E32ADF-5282-4421-9BA5-A95C8842281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5"/>
                      <a:stretch>
                        <a:fillRect/>
                      </a:stretch>
                    </p:blipFill>
                    <p:spPr>
                      <a:xfrm>
                        <a:off x="6601008" y="6011532"/>
                        <a:ext cx="4076700" cy="439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5437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1.25E-6 -2.59259E-6 L -0.00065 0.1493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745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32" presetClass="emph" presetSubtype="0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50" presetClass="path" presetSubtype="0" accel="75000" decel="2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5 0.14931 L -0.00247 0.14931 C -0.00325 0.14931 -0.00443 0.1081 -0.00443 0.07616 L -0.00443 0.00324 " pathEditMode="relative" rAng="0" ptsTypes="AAAA">
                                      <p:cBhvr>
                                        <p:cTn id="1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" y="-7315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32" presetClass="emph" presetSubtype="0" repeatCount="indefinite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50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C7D9D079-846E-43B9-B980-3693E572B87C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E6E8CA84-306D-4BE9-8EBB-E2FAA820D09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6834" y="3199005"/>
            <a:ext cx="1215786" cy="1428024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1492E6D9-94B0-4227-BD78-29DC7093875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08006" y="3834586"/>
            <a:ext cx="1143601" cy="861691"/>
          </a:xfrm>
          <a:prstGeom prst="rect">
            <a:avLst/>
          </a:prstGeom>
        </p:spPr>
      </p:pic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0822F25E-FA44-4253-8C1E-66E9E407FCEA}"/>
              </a:ext>
            </a:extLst>
          </p:cNvPr>
          <p:cNvGrpSpPr/>
          <p:nvPr/>
        </p:nvGrpSpPr>
        <p:grpSpPr>
          <a:xfrm>
            <a:off x="1100650" y="857086"/>
            <a:ext cx="10724760" cy="2627900"/>
            <a:chOff x="2509045" y="1945545"/>
            <a:chExt cx="9339936" cy="2226899"/>
          </a:xfrm>
        </p:grpSpPr>
        <p:pic>
          <p:nvPicPr>
            <p:cNvPr id="1026" name="Picture 2" descr="京都府の地図のイラスト（都道府県）">
              <a:extLst>
                <a:ext uri="{FF2B5EF4-FFF2-40B4-BE49-F238E27FC236}">
                  <a16:creationId xmlns:a16="http://schemas.microsoft.com/office/drawing/2014/main" id="{64A815E0-6DA0-4132-80BC-B2239FAE3C9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43981" y="1945545"/>
              <a:ext cx="1905000" cy="1905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兵庫県の地図のイラスト（都道府県）">
              <a:extLst>
                <a:ext uri="{FF2B5EF4-FFF2-40B4-BE49-F238E27FC236}">
                  <a16:creationId xmlns:a16="http://schemas.microsoft.com/office/drawing/2014/main" id="{0D23C2FD-9C2F-4F24-85E5-7709E2042B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9045" y="2267444"/>
              <a:ext cx="1562100" cy="1905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" name="Picture 2" descr="和歌山県の地図のイラスト（都道府県）">
            <a:extLst>
              <a:ext uri="{FF2B5EF4-FFF2-40B4-BE49-F238E27FC236}">
                <a16:creationId xmlns:a16="http://schemas.microsoft.com/office/drawing/2014/main" id="{A517E02F-EA90-47B7-A04A-E247F499CE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1128" y="4567577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5B60367C-FBC2-4CFE-A895-9CEBF945B0A4}"/>
              </a:ext>
            </a:extLst>
          </p:cNvPr>
          <p:cNvGrpSpPr/>
          <p:nvPr/>
        </p:nvGrpSpPr>
        <p:grpSpPr>
          <a:xfrm>
            <a:off x="3550847" y="66767"/>
            <a:ext cx="5183262" cy="1461032"/>
            <a:chOff x="3542138" y="40640"/>
            <a:chExt cx="5183262" cy="1461032"/>
          </a:xfrm>
        </p:grpSpPr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A68A5F47-5FB2-4E97-981F-FE79C7D6EE96}"/>
                </a:ext>
              </a:extLst>
            </p:cNvPr>
            <p:cNvSpPr txBox="1"/>
            <p:nvPr/>
          </p:nvSpPr>
          <p:spPr>
            <a:xfrm>
              <a:off x="3867259" y="486009"/>
              <a:ext cx="485814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6000" dirty="0">
                  <a:ln w="31750" cmpd="dbl">
                    <a:solidFill>
                      <a:schemeClr val="accent1"/>
                    </a:solidFill>
                  </a:ln>
                  <a:solidFill>
                    <a:srgbClr val="FFC000"/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残り２問！！</a:t>
              </a:r>
            </a:p>
          </p:txBody>
        </p:sp>
        <p:sp>
          <p:nvSpPr>
            <p:cNvPr id="16" name="テキスト ボックス 15">
              <a:extLst>
                <a:ext uri="{FF2B5EF4-FFF2-40B4-BE49-F238E27FC236}">
                  <a16:creationId xmlns:a16="http://schemas.microsoft.com/office/drawing/2014/main" id="{215C9025-8D60-40AD-9BC2-D19DB638BF44}"/>
                </a:ext>
              </a:extLst>
            </p:cNvPr>
            <p:cNvSpPr txBox="1"/>
            <p:nvPr/>
          </p:nvSpPr>
          <p:spPr>
            <a:xfrm>
              <a:off x="3542138" y="40640"/>
              <a:ext cx="3915301" cy="5972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800"/>
                </a:lnSpc>
              </a:pPr>
              <a:r>
                <a:rPr lang="ja-JP" altLang="en-US" sz="2000" dirty="0">
                  <a:ln w="9525" cmpd="sng">
                    <a:solidFill>
                      <a:schemeClr val="accent1"/>
                    </a:solidFill>
                  </a:ln>
                  <a:solidFill>
                    <a:srgbClr val="FFC000"/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のこ　　　　　　　もん</a:t>
              </a:r>
            </a:p>
          </p:txBody>
        </p:sp>
      </p:grpSp>
      <p:graphicFrame>
        <p:nvGraphicFramePr>
          <p:cNvPr id="17" name="オブジェクト 16">
            <a:extLst>
              <a:ext uri="{FF2B5EF4-FFF2-40B4-BE49-F238E27FC236}">
                <a16:creationId xmlns:a16="http://schemas.microsoft.com/office/drawing/2014/main" id="{F0A8EC7D-7843-48C2-9E1C-59D71245491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5215483"/>
              </p:ext>
            </p:extLst>
          </p:nvPr>
        </p:nvGraphicFramePr>
        <p:xfrm>
          <a:off x="3551238" y="1252538"/>
          <a:ext cx="6346825" cy="5041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38" name="Document" r:id="rId11" imgW="6416556" imgH="5092238" progId="Word.Document.12">
                  <p:embed/>
                </p:oleObj>
              </mc:Choice>
              <mc:Fallback>
                <p:oleObj name="Document" r:id="rId11" imgW="6416556" imgH="5092238" progId="Word.Document.12">
                  <p:embed/>
                  <p:pic>
                    <p:nvPicPr>
                      <p:cNvPr id="17" name="オブジェクト 16">
                        <a:extLst>
                          <a:ext uri="{FF2B5EF4-FFF2-40B4-BE49-F238E27FC236}">
                            <a16:creationId xmlns:a16="http://schemas.microsoft.com/office/drawing/2014/main" id="{F0A8EC7D-7843-48C2-9E1C-59D71245491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551238" y="1252538"/>
                        <a:ext cx="6346825" cy="5041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92E0EEAC-C28A-44F2-9E44-CE9CE71A2A99}"/>
              </a:ext>
            </a:extLst>
          </p:cNvPr>
          <p:cNvGrpSpPr/>
          <p:nvPr/>
        </p:nvGrpSpPr>
        <p:grpSpPr>
          <a:xfrm>
            <a:off x="9138545" y="6150507"/>
            <a:ext cx="2946515" cy="760182"/>
            <a:chOff x="9007277" y="6092486"/>
            <a:chExt cx="2946515" cy="760182"/>
          </a:xfrm>
        </p:grpSpPr>
        <p:grpSp>
          <p:nvGrpSpPr>
            <p:cNvPr id="19" name="グループ化 18">
              <a:extLst>
                <a:ext uri="{FF2B5EF4-FFF2-40B4-BE49-F238E27FC236}">
                  <a16:creationId xmlns:a16="http://schemas.microsoft.com/office/drawing/2014/main" id="{54D74695-D188-4338-B44E-AE539CD60512}"/>
                </a:ext>
              </a:extLst>
            </p:cNvPr>
            <p:cNvGrpSpPr/>
            <p:nvPr/>
          </p:nvGrpSpPr>
          <p:grpSpPr>
            <a:xfrm>
              <a:off x="9007277" y="6092486"/>
              <a:ext cx="2946515" cy="760182"/>
              <a:chOff x="8415923" y="5859742"/>
              <a:chExt cx="2710792" cy="583453"/>
            </a:xfrm>
            <a:noFill/>
          </p:grpSpPr>
          <p:pic>
            <p:nvPicPr>
              <p:cNvPr id="21" name="図 20">
                <a:extLst>
                  <a:ext uri="{FF2B5EF4-FFF2-40B4-BE49-F238E27FC236}">
                    <a16:creationId xmlns:a16="http://schemas.microsoft.com/office/drawing/2014/main" id="{A47227DA-4435-4973-90A4-CC50CAAB2BD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415923" y="5859742"/>
                <a:ext cx="665851" cy="583453"/>
              </a:xfrm>
              <a:prstGeom prst="rect">
                <a:avLst/>
              </a:prstGeom>
              <a:grpFill/>
            </p:spPr>
          </p:pic>
          <p:pic>
            <p:nvPicPr>
              <p:cNvPr id="22" name="図 21">
                <a:extLst>
                  <a:ext uri="{FF2B5EF4-FFF2-40B4-BE49-F238E27FC236}">
                    <a16:creationId xmlns:a16="http://schemas.microsoft.com/office/drawing/2014/main" id="{E24AE8C5-4771-485F-982B-C3C5F7C11E1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0460863" y="5859742"/>
                <a:ext cx="665852" cy="583453"/>
              </a:xfrm>
              <a:prstGeom prst="rect">
                <a:avLst/>
              </a:prstGeom>
              <a:grpFill/>
            </p:spPr>
          </p:pic>
        </p:grpSp>
        <p:graphicFrame>
          <p:nvGraphicFramePr>
            <p:cNvPr id="20" name="オブジェクト 19">
              <a:extLst>
                <a:ext uri="{FF2B5EF4-FFF2-40B4-BE49-F238E27FC236}">
                  <a16:creationId xmlns:a16="http://schemas.microsoft.com/office/drawing/2014/main" id="{17CD1BAA-9407-40BE-87CF-E4F8F68E2E46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34467181"/>
                </p:ext>
              </p:extLst>
            </p:nvPr>
          </p:nvGraphicFramePr>
          <p:xfrm>
            <a:off x="9728715" y="6236111"/>
            <a:ext cx="1944687" cy="4968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939" name="Document" r:id="rId15" imgW="1960911" imgH="515160" progId="Word.Document.12">
                    <p:embed/>
                  </p:oleObj>
                </mc:Choice>
                <mc:Fallback>
                  <p:oleObj name="Document" r:id="rId15" imgW="1960911" imgH="515160" progId="Word.Document.12">
                    <p:embed/>
                    <p:pic>
                      <p:nvPicPr>
                        <p:cNvPr id="30" name="オブジェクト 29">
                          <a:extLst>
                            <a:ext uri="{FF2B5EF4-FFF2-40B4-BE49-F238E27FC236}">
                              <a16:creationId xmlns:a16="http://schemas.microsoft.com/office/drawing/2014/main" id="{F4DEADA8-F851-43B9-AF0E-E729E53FE8D8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9728715" y="6236111"/>
                          <a:ext cx="1944687" cy="49688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159851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C7D9D079-846E-43B9-B980-3693E572B87C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  <a:effectLst>
            <a:outerShdw blurRad="50800" dist="50800" dir="5400000" algn="ctr" rotWithShape="0">
              <a:schemeClr val="accent5">
                <a:lumMod val="20000"/>
                <a:lumOff val="80000"/>
              </a:schemeClr>
            </a:outerShdw>
          </a:effectLst>
        </p:spPr>
      </p:pic>
      <p:sp>
        <p:nvSpPr>
          <p:cNvPr id="3" name="四角形: 角を丸くする 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712EB7E-5C2A-4F61-86A1-5222C3F215CF}"/>
              </a:ext>
            </a:extLst>
          </p:cNvPr>
          <p:cNvSpPr/>
          <p:nvPr/>
        </p:nvSpPr>
        <p:spPr>
          <a:xfrm>
            <a:off x="9631680" y="5801360"/>
            <a:ext cx="2255372" cy="7112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答えを見る⇒</a:t>
            </a:r>
          </a:p>
        </p:txBody>
      </p:sp>
      <p:graphicFrame>
        <p:nvGraphicFramePr>
          <p:cNvPr id="9" name="グラフ 8">
            <a:extLst>
              <a:ext uri="{FF2B5EF4-FFF2-40B4-BE49-F238E27FC236}">
                <a16:creationId xmlns:a16="http://schemas.microsoft.com/office/drawing/2014/main" id="{A88C775D-9F43-42E6-9A69-4102C37EF3E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9560501"/>
              </p:ext>
            </p:extLst>
          </p:nvPr>
        </p:nvGraphicFramePr>
        <p:xfrm>
          <a:off x="296904" y="1344431"/>
          <a:ext cx="9369612" cy="44160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1028" name="Picture 4">
            <a:extLst>
              <a:ext uri="{FF2B5EF4-FFF2-40B4-BE49-F238E27FC236}">
                <a16:creationId xmlns:a16="http://schemas.microsoft.com/office/drawing/2014/main" id="{88B3ADD8-9494-4918-B8ED-53C5C37797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50" y="5837236"/>
            <a:ext cx="7711529" cy="93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9AD24C11-497A-4828-A510-8D157018B2BB}"/>
              </a:ext>
            </a:extLst>
          </p:cNvPr>
          <p:cNvSpPr txBox="1"/>
          <p:nvPr/>
        </p:nvSpPr>
        <p:spPr>
          <a:xfrm>
            <a:off x="849383" y="5941572"/>
            <a:ext cx="6403109" cy="310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00"/>
              </a:lnSpc>
            </a:pPr>
            <a:r>
              <a:rPr lang="ja-JP" altLang="en-US" sz="22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lang="ja-JP" altLang="en-US" sz="2200" b="1" u="sng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ヒント！</a:t>
            </a:r>
            <a:endParaRPr lang="en-US" altLang="ja-JP" sz="2200" b="1" u="sng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B7D8F373-2836-420E-994B-5746E7D0DF24}"/>
              </a:ext>
            </a:extLst>
          </p:cNvPr>
          <p:cNvGrpSpPr/>
          <p:nvPr/>
        </p:nvGrpSpPr>
        <p:grpSpPr>
          <a:xfrm>
            <a:off x="9666515" y="1333132"/>
            <a:ext cx="2255371" cy="4427359"/>
            <a:chOff x="9631679" y="1333132"/>
            <a:chExt cx="2255371" cy="4427359"/>
          </a:xfrm>
        </p:grpSpPr>
        <p:sp>
          <p:nvSpPr>
            <p:cNvPr id="7" name="正方形/長方形 6">
              <a:extLst>
                <a:ext uri="{FF2B5EF4-FFF2-40B4-BE49-F238E27FC236}">
                  <a16:creationId xmlns:a16="http://schemas.microsoft.com/office/drawing/2014/main" id="{8FA7FCDB-323C-421B-B814-ADC3E2383DC5}"/>
                </a:ext>
              </a:extLst>
            </p:cNvPr>
            <p:cNvSpPr/>
            <p:nvPr/>
          </p:nvSpPr>
          <p:spPr>
            <a:xfrm>
              <a:off x="9674988" y="1384820"/>
              <a:ext cx="2179524" cy="43239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036" name="Picture 12">
              <a:extLst>
                <a:ext uri="{FF2B5EF4-FFF2-40B4-BE49-F238E27FC236}">
                  <a16:creationId xmlns:a16="http://schemas.microsoft.com/office/drawing/2014/main" id="{FE5BD739-966D-4D50-A37B-61AF16D1EB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3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8545685" y="2419126"/>
              <a:ext cx="4427359" cy="22553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" name="図 13">
            <a:extLst>
              <a:ext uri="{FF2B5EF4-FFF2-40B4-BE49-F238E27FC236}">
                <a16:creationId xmlns:a16="http://schemas.microsoft.com/office/drawing/2014/main" id="{E916F001-B090-4CA0-AFA5-434EFC2E5C7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891538" y="2060515"/>
            <a:ext cx="1828803" cy="338138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7BEB4484-9C17-4DC4-AE9B-A43203F8AAD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928583" y="2907393"/>
            <a:ext cx="1828802" cy="296046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712AE73B-C0C0-4212-88DC-56EB64801FE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879797" y="3750624"/>
            <a:ext cx="1828802" cy="324695"/>
          </a:xfrm>
          <a:prstGeom prst="rect">
            <a:avLst/>
          </a:prstGeom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ACB73F6A-C83C-43B6-8C92-B7C620AC11D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879796" y="4622504"/>
            <a:ext cx="1813573" cy="316656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C76F638B-B169-4B26-9C77-C37D76B2A94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80015" y="5671322"/>
            <a:ext cx="495429" cy="612481"/>
          </a:xfrm>
          <a:prstGeom prst="rect">
            <a:avLst/>
          </a:prstGeom>
        </p:spPr>
      </p:pic>
      <p:sp>
        <p:nvSpPr>
          <p:cNvPr id="20" name="テキスト ボックス 1">
            <a:extLst>
              <a:ext uri="{FF2B5EF4-FFF2-40B4-BE49-F238E27FC236}">
                <a16:creationId xmlns:a16="http://schemas.microsoft.com/office/drawing/2014/main" id="{1FFAE2F3-1CBE-4B9A-9EA1-A96E24056AD1}"/>
              </a:ext>
            </a:extLst>
          </p:cNvPr>
          <p:cNvSpPr txBox="1"/>
          <p:nvPr/>
        </p:nvSpPr>
        <p:spPr>
          <a:xfrm>
            <a:off x="2090201" y="1335087"/>
            <a:ext cx="6304717" cy="33065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/>
              <a:t>ぎょぎょう　   しごと　　　　　　　　　　 ひと　　にんずう　　　　ねん　　　　　　 すいい</a:t>
            </a:r>
            <a:endParaRPr lang="ja-JP" altLang="en-US" sz="1100" dirty="0"/>
          </a:p>
        </p:txBody>
      </p:sp>
      <p:grpSp>
        <p:nvGrpSpPr>
          <p:cNvPr id="22" name="グループ化 21">
            <a:extLst>
              <a:ext uri="{FF2B5EF4-FFF2-40B4-BE49-F238E27FC236}">
                <a16:creationId xmlns:a16="http://schemas.microsoft.com/office/drawing/2014/main" id="{AC9905BF-275F-4352-94DE-AB347BD10A20}"/>
              </a:ext>
            </a:extLst>
          </p:cNvPr>
          <p:cNvGrpSpPr/>
          <p:nvPr/>
        </p:nvGrpSpPr>
        <p:grpSpPr>
          <a:xfrm>
            <a:off x="978194" y="4913019"/>
            <a:ext cx="8216387" cy="481449"/>
            <a:chOff x="1003832" y="4490553"/>
            <a:chExt cx="8216387" cy="481449"/>
          </a:xfrm>
        </p:grpSpPr>
        <p:sp>
          <p:nvSpPr>
            <p:cNvPr id="23" name="テキスト ボックス 22">
              <a:extLst>
                <a:ext uri="{FF2B5EF4-FFF2-40B4-BE49-F238E27FC236}">
                  <a16:creationId xmlns:a16="http://schemas.microsoft.com/office/drawing/2014/main" id="{2E150D3C-41AA-4C7D-B708-82C233655CF5}"/>
                </a:ext>
              </a:extLst>
            </p:cNvPr>
            <p:cNvSpPr txBox="1"/>
            <p:nvPr/>
          </p:nvSpPr>
          <p:spPr>
            <a:xfrm rot="18722047">
              <a:off x="893942" y="4600444"/>
              <a:ext cx="45061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900" dirty="0"/>
                <a:t>ねん</a:t>
              </a:r>
              <a:endParaRPr kumimoji="1" lang="ja-JP" altLang="en-US" sz="900" dirty="0"/>
            </a:p>
          </p:txBody>
        </p:sp>
        <p:sp>
          <p:nvSpPr>
            <p:cNvPr id="24" name="テキスト ボックス 23">
              <a:extLst>
                <a:ext uri="{FF2B5EF4-FFF2-40B4-BE49-F238E27FC236}">
                  <a16:creationId xmlns:a16="http://schemas.microsoft.com/office/drawing/2014/main" id="{3F8D2994-53F1-4827-880C-588310DE5E18}"/>
                </a:ext>
              </a:extLst>
            </p:cNvPr>
            <p:cNvSpPr txBox="1"/>
            <p:nvPr/>
          </p:nvSpPr>
          <p:spPr>
            <a:xfrm rot="18722047">
              <a:off x="1554462" y="4620764"/>
              <a:ext cx="45061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900" dirty="0"/>
                <a:t>ねん</a:t>
              </a:r>
              <a:endParaRPr kumimoji="1" lang="ja-JP" altLang="en-US" sz="900" dirty="0"/>
            </a:p>
          </p:txBody>
        </p:sp>
        <p:sp>
          <p:nvSpPr>
            <p:cNvPr id="25" name="テキスト ボックス 24">
              <a:extLst>
                <a:ext uri="{FF2B5EF4-FFF2-40B4-BE49-F238E27FC236}">
                  <a16:creationId xmlns:a16="http://schemas.microsoft.com/office/drawing/2014/main" id="{CCC4AB93-7C37-468F-9278-AFA27491D4FE}"/>
                </a:ext>
              </a:extLst>
            </p:cNvPr>
            <p:cNvSpPr txBox="1"/>
            <p:nvPr/>
          </p:nvSpPr>
          <p:spPr>
            <a:xfrm rot="18722047">
              <a:off x="2214981" y="4610960"/>
              <a:ext cx="45061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900" dirty="0"/>
                <a:t>ねん</a:t>
              </a:r>
              <a:endParaRPr kumimoji="1" lang="ja-JP" altLang="en-US" sz="900" dirty="0"/>
            </a:p>
          </p:txBody>
        </p:sp>
        <p:sp>
          <p:nvSpPr>
            <p:cNvPr id="26" name="テキスト ボックス 25">
              <a:extLst>
                <a:ext uri="{FF2B5EF4-FFF2-40B4-BE49-F238E27FC236}">
                  <a16:creationId xmlns:a16="http://schemas.microsoft.com/office/drawing/2014/main" id="{F92C1AE5-4701-4EE1-92AB-9D73A15CC0C4}"/>
                </a:ext>
              </a:extLst>
            </p:cNvPr>
            <p:cNvSpPr txBox="1"/>
            <p:nvPr/>
          </p:nvSpPr>
          <p:spPr>
            <a:xfrm rot="18722047">
              <a:off x="2875499" y="4610960"/>
              <a:ext cx="45061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900" dirty="0"/>
                <a:t>ねん</a:t>
              </a:r>
              <a:endParaRPr kumimoji="1" lang="ja-JP" altLang="en-US" sz="900" dirty="0"/>
            </a:p>
          </p:txBody>
        </p:sp>
        <p:sp>
          <p:nvSpPr>
            <p:cNvPr id="27" name="テキスト ボックス 26">
              <a:extLst>
                <a:ext uri="{FF2B5EF4-FFF2-40B4-BE49-F238E27FC236}">
                  <a16:creationId xmlns:a16="http://schemas.microsoft.com/office/drawing/2014/main" id="{19C05D89-1382-48CF-8B32-29BA61D042E8}"/>
                </a:ext>
              </a:extLst>
            </p:cNvPr>
            <p:cNvSpPr txBox="1"/>
            <p:nvPr/>
          </p:nvSpPr>
          <p:spPr>
            <a:xfrm rot="18722047">
              <a:off x="3536016" y="4600444"/>
              <a:ext cx="45061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900" dirty="0"/>
                <a:t>ねん</a:t>
              </a:r>
              <a:endParaRPr kumimoji="1" lang="ja-JP" altLang="en-US" sz="900" dirty="0"/>
            </a:p>
          </p:txBody>
        </p:sp>
        <p:sp>
          <p:nvSpPr>
            <p:cNvPr id="28" name="テキスト ボックス 27">
              <a:extLst>
                <a:ext uri="{FF2B5EF4-FFF2-40B4-BE49-F238E27FC236}">
                  <a16:creationId xmlns:a16="http://schemas.microsoft.com/office/drawing/2014/main" id="{56CB0E8A-65CE-4256-8D66-3D50C0FB0DAE}"/>
                </a:ext>
              </a:extLst>
            </p:cNvPr>
            <p:cNvSpPr txBox="1"/>
            <p:nvPr/>
          </p:nvSpPr>
          <p:spPr>
            <a:xfrm rot="18722047">
              <a:off x="4196538" y="4631280"/>
              <a:ext cx="45061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900" dirty="0"/>
                <a:t>ねん</a:t>
              </a:r>
              <a:endParaRPr kumimoji="1" lang="ja-JP" altLang="en-US" sz="900" dirty="0"/>
            </a:p>
          </p:txBody>
        </p:sp>
        <p:sp>
          <p:nvSpPr>
            <p:cNvPr id="29" name="テキスト ボックス 28">
              <a:extLst>
                <a:ext uri="{FF2B5EF4-FFF2-40B4-BE49-F238E27FC236}">
                  <a16:creationId xmlns:a16="http://schemas.microsoft.com/office/drawing/2014/main" id="{16882F5C-B774-403E-8C75-D9D97B146677}"/>
                </a:ext>
              </a:extLst>
            </p:cNvPr>
            <p:cNvSpPr txBox="1"/>
            <p:nvPr/>
          </p:nvSpPr>
          <p:spPr>
            <a:xfrm rot="18722047">
              <a:off x="4857056" y="4631280"/>
              <a:ext cx="45061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900" dirty="0"/>
                <a:t>ねん</a:t>
              </a:r>
              <a:endParaRPr kumimoji="1" lang="ja-JP" altLang="en-US" sz="900" dirty="0"/>
            </a:p>
          </p:txBody>
        </p:sp>
        <p:sp>
          <p:nvSpPr>
            <p:cNvPr id="30" name="テキスト ボックス 29">
              <a:extLst>
                <a:ext uri="{FF2B5EF4-FFF2-40B4-BE49-F238E27FC236}">
                  <a16:creationId xmlns:a16="http://schemas.microsoft.com/office/drawing/2014/main" id="{10D1F9F3-4439-4590-AE85-D1FA50AB0385}"/>
                </a:ext>
              </a:extLst>
            </p:cNvPr>
            <p:cNvSpPr txBox="1"/>
            <p:nvPr/>
          </p:nvSpPr>
          <p:spPr>
            <a:xfrm rot="18722047">
              <a:off x="5517573" y="4620764"/>
              <a:ext cx="45061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900" dirty="0"/>
                <a:t>ねん</a:t>
              </a:r>
              <a:endParaRPr kumimoji="1" lang="ja-JP" altLang="en-US" sz="900" dirty="0"/>
            </a:p>
          </p:txBody>
        </p:sp>
        <p:sp>
          <p:nvSpPr>
            <p:cNvPr id="31" name="テキスト ボックス 30">
              <a:extLst>
                <a:ext uri="{FF2B5EF4-FFF2-40B4-BE49-F238E27FC236}">
                  <a16:creationId xmlns:a16="http://schemas.microsoft.com/office/drawing/2014/main" id="{BDE8919E-8D33-49E0-9AC4-82C3D8829226}"/>
                </a:ext>
              </a:extLst>
            </p:cNvPr>
            <p:cNvSpPr txBox="1"/>
            <p:nvPr/>
          </p:nvSpPr>
          <p:spPr>
            <a:xfrm rot="18722047">
              <a:off x="6218730" y="4610959"/>
              <a:ext cx="45061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900" dirty="0"/>
                <a:t>ねん</a:t>
              </a:r>
              <a:endParaRPr kumimoji="1" lang="ja-JP" altLang="en-US" sz="900" dirty="0"/>
            </a:p>
          </p:txBody>
        </p:sp>
        <p:sp>
          <p:nvSpPr>
            <p:cNvPr id="32" name="テキスト ボックス 31">
              <a:extLst>
                <a:ext uri="{FF2B5EF4-FFF2-40B4-BE49-F238E27FC236}">
                  <a16:creationId xmlns:a16="http://schemas.microsoft.com/office/drawing/2014/main" id="{CA77A9F1-E4BA-4F5D-BBB1-6559AA4A4DBD}"/>
                </a:ext>
              </a:extLst>
            </p:cNvPr>
            <p:cNvSpPr txBox="1"/>
            <p:nvPr/>
          </p:nvSpPr>
          <p:spPr>
            <a:xfrm rot="18722047">
              <a:off x="6879248" y="4610959"/>
              <a:ext cx="45061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900" dirty="0"/>
                <a:t>ねん</a:t>
              </a:r>
              <a:endParaRPr kumimoji="1" lang="ja-JP" altLang="en-US" sz="900" dirty="0"/>
            </a:p>
          </p:txBody>
        </p:sp>
        <p:sp>
          <p:nvSpPr>
            <p:cNvPr id="33" name="テキスト ボックス 32">
              <a:extLst>
                <a:ext uri="{FF2B5EF4-FFF2-40B4-BE49-F238E27FC236}">
                  <a16:creationId xmlns:a16="http://schemas.microsoft.com/office/drawing/2014/main" id="{20823D2D-07F9-4C2E-905E-95BA98855B78}"/>
                </a:ext>
              </a:extLst>
            </p:cNvPr>
            <p:cNvSpPr txBox="1"/>
            <p:nvPr/>
          </p:nvSpPr>
          <p:spPr>
            <a:xfrm rot="18722047">
              <a:off x="7539765" y="4600443"/>
              <a:ext cx="45061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900" dirty="0"/>
                <a:t>ねん</a:t>
              </a:r>
              <a:endParaRPr kumimoji="1" lang="ja-JP" altLang="en-US" sz="900" dirty="0"/>
            </a:p>
          </p:txBody>
        </p:sp>
        <p:sp>
          <p:nvSpPr>
            <p:cNvPr id="34" name="テキスト ボックス 33">
              <a:extLst>
                <a:ext uri="{FF2B5EF4-FFF2-40B4-BE49-F238E27FC236}">
                  <a16:creationId xmlns:a16="http://schemas.microsoft.com/office/drawing/2014/main" id="{3D1BABDB-D901-450A-B126-1731C4558DED}"/>
                </a:ext>
              </a:extLst>
            </p:cNvPr>
            <p:cNvSpPr txBox="1"/>
            <p:nvPr/>
          </p:nvSpPr>
          <p:spPr>
            <a:xfrm rot="18722047">
              <a:off x="8200281" y="4600443"/>
              <a:ext cx="45061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900" dirty="0"/>
                <a:t>ねん</a:t>
              </a:r>
              <a:endParaRPr kumimoji="1" lang="ja-JP" altLang="en-US" sz="900" dirty="0"/>
            </a:p>
          </p:txBody>
        </p:sp>
        <p:sp>
          <p:nvSpPr>
            <p:cNvPr id="35" name="テキスト ボックス 34">
              <a:extLst>
                <a:ext uri="{FF2B5EF4-FFF2-40B4-BE49-F238E27FC236}">
                  <a16:creationId xmlns:a16="http://schemas.microsoft.com/office/drawing/2014/main" id="{00B7CD7C-196C-4E2C-A3A2-7D20A98D1AA9}"/>
                </a:ext>
              </a:extLst>
            </p:cNvPr>
            <p:cNvSpPr txBox="1"/>
            <p:nvPr/>
          </p:nvSpPr>
          <p:spPr>
            <a:xfrm rot="18722047">
              <a:off x="8879497" y="4610448"/>
              <a:ext cx="45061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900" dirty="0"/>
                <a:t>ねん</a:t>
              </a:r>
              <a:endParaRPr kumimoji="1" lang="ja-JP" altLang="en-US" sz="900" dirty="0"/>
            </a:p>
          </p:txBody>
        </p:sp>
      </p:grp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FC0AECFD-C818-4B5D-BE1D-2D95C2597FE9}"/>
              </a:ext>
            </a:extLst>
          </p:cNvPr>
          <p:cNvSpPr txBox="1"/>
          <p:nvPr/>
        </p:nvSpPr>
        <p:spPr>
          <a:xfrm>
            <a:off x="478730" y="1454642"/>
            <a:ext cx="51622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dirty="0"/>
              <a:t>にん</a:t>
            </a:r>
          </a:p>
        </p:txBody>
      </p:sp>
      <p:graphicFrame>
        <p:nvGraphicFramePr>
          <p:cNvPr id="38" name="オブジェクト 37">
            <a:hlinkClick r:id="rId16"/>
            <a:extLst>
              <a:ext uri="{FF2B5EF4-FFF2-40B4-BE49-F238E27FC236}">
                <a16:creationId xmlns:a16="http://schemas.microsoft.com/office/drawing/2014/main" id="{5557856A-C355-4C6C-947C-2533080815C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5258133"/>
              </p:ext>
            </p:extLst>
          </p:nvPr>
        </p:nvGraphicFramePr>
        <p:xfrm>
          <a:off x="1076103" y="6138863"/>
          <a:ext cx="4552950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79" name="Document" r:id="rId17" imgW="4596135" imgH="685321" progId="Word.Document.12">
                  <p:embed/>
                </p:oleObj>
              </mc:Choice>
              <mc:Fallback>
                <p:oleObj name="Document" r:id="rId17" imgW="4596135" imgH="685321" progId="Word.Document.12">
                  <p:embed/>
                  <p:pic>
                    <p:nvPicPr>
                      <p:cNvPr id="38" name="オブジェクト 37">
                        <a:extLst>
                          <a:ext uri="{FF2B5EF4-FFF2-40B4-BE49-F238E27FC236}">
                            <a16:creationId xmlns:a16="http://schemas.microsoft.com/office/drawing/2014/main" id="{5557856A-C355-4C6C-947C-2533080815C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076103" y="6138863"/>
                        <a:ext cx="4552950" cy="673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オブジェクト 38">
            <a:extLst>
              <a:ext uri="{FF2B5EF4-FFF2-40B4-BE49-F238E27FC236}">
                <a16:creationId xmlns:a16="http://schemas.microsoft.com/office/drawing/2014/main" id="{D1015AA2-CECA-48D1-A0F9-B7725D53B2F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54130" y="690614"/>
          <a:ext cx="9356725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80" name="Document" r:id="rId19" imgW="9353910" imgH="913761" progId="Word.Document.12">
                  <p:embed/>
                </p:oleObj>
              </mc:Choice>
              <mc:Fallback>
                <p:oleObj name="Document" r:id="rId19" imgW="9353910" imgH="913761" progId="Word.Document.12">
                  <p:embed/>
                  <p:pic>
                    <p:nvPicPr>
                      <p:cNvPr id="39" name="オブジェクト 38">
                        <a:extLst>
                          <a:ext uri="{FF2B5EF4-FFF2-40B4-BE49-F238E27FC236}">
                            <a16:creationId xmlns:a16="http://schemas.microsoft.com/office/drawing/2014/main" id="{D1015AA2-CECA-48D1-A0F9-B7725D53B2F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754130" y="690614"/>
                        <a:ext cx="9356725" cy="91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B6F3E382-6F40-46F6-B491-C24859A14179}"/>
              </a:ext>
            </a:extLst>
          </p:cNvPr>
          <p:cNvSpPr txBox="1"/>
          <p:nvPr/>
        </p:nvSpPr>
        <p:spPr bwMode="white">
          <a:xfrm>
            <a:off x="9783521" y="5781040"/>
            <a:ext cx="14379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こた　　　　　　 み</a:t>
            </a:r>
          </a:p>
        </p:txBody>
      </p:sp>
      <p:graphicFrame>
        <p:nvGraphicFramePr>
          <p:cNvPr id="41" name="オブジェクト 40">
            <a:extLst>
              <a:ext uri="{FF2B5EF4-FFF2-40B4-BE49-F238E27FC236}">
                <a16:creationId xmlns:a16="http://schemas.microsoft.com/office/drawing/2014/main" id="{727C3184-EA9D-4377-90DC-40FC83CF7F2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2260338"/>
              </p:ext>
            </p:extLst>
          </p:nvPr>
        </p:nvGraphicFramePr>
        <p:xfrm>
          <a:off x="5456238" y="-50597"/>
          <a:ext cx="1828800" cy="97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81" name="Document" r:id="rId21" imgW="1914957" imgH="1024923" progId="Word.Document.12">
                  <p:embed/>
                </p:oleObj>
              </mc:Choice>
              <mc:Fallback>
                <p:oleObj name="Document" r:id="rId21" imgW="1914957" imgH="1024923" progId="Word.Document.12">
                  <p:embed/>
                  <p:pic>
                    <p:nvPicPr>
                      <p:cNvPr id="41" name="オブジェクト 40">
                        <a:extLst>
                          <a:ext uri="{FF2B5EF4-FFF2-40B4-BE49-F238E27FC236}">
                            <a16:creationId xmlns:a16="http://schemas.microsoft.com/office/drawing/2014/main" id="{727C3184-EA9D-4377-90DC-40FC83CF7F2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5456238" y="-50597"/>
                        <a:ext cx="1828800" cy="974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5D08BAB-7417-47D2-AF55-D2DE0474E120}"/>
              </a:ext>
            </a:extLst>
          </p:cNvPr>
          <p:cNvSpPr txBox="1"/>
          <p:nvPr/>
        </p:nvSpPr>
        <p:spPr>
          <a:xfrm>
            <a:off x="5329649" y="6293531"/>
            <a:ext cx="21282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2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をみてみよう！</a:t>
            </a:r>
            <a:endParaRPr lang="en-US" altLang="ja-JP" sz="22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07260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C7D9D079-846E-43B9-B980-3693E572B87C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  <a:effectLst>
            <a:outerShdw blurRad="50800" dist="50800" dir="5400000" algn="ctr" rotWithShape="0">
              <a:schemeClr val="accent5">
                <a:lumMod val="20000"/>
                <a:lumOff val="80000"/>
              </a:schemeClr>
            </a:outerShdw>
          </a:effectLst>
        </p:spPr>
      </p:pic>
      <p:graphicFrame>
        <p:nvGraphicFramePr>
          <p:cNvPr id="9" name="グラフ 8">
            <a:extLst>
              <a:ext uri="{FF2B5EF4-FFF2-40B4-BE49-F238E27FC236}">
                <a16:creationId xmlns:a16="http://schemas.microsoft.com/office/drawing/2014/main" id="{A88C775D-9F43-42E6-9A69-4102C37EF3EA}"/>
              </a:ext>
            </a:extLst>
          </p:cNvPr>
          <p:cNvGraphicFramePr>
            <a:graphicFrameLocks/>
          </p:cNvGraphicFramePr>
          <p:nvPr/>
        </p:nvGraphicFramePr>
        <p:xfrm>
          <a:off x="303632" y="897622"/>
          <a:ext cx="9369612" cy="44160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1" name="オブジェクト 10">
            <a:extLst>
              <a:ext uri="{FF2B5EF4-FFF2-40B4-BE49-F238E27FC236}">
                <a16:creationId xmlns:a16="http://schemas.microsoft.com/office/drawing/2014/main" id="{035A435E-0ED2-47CB-B1DD-F653DD84C1A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608003" y="-59189"/>
          <a:ext cx="1909762" cy="10160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18" name="Document" r:id="rId7" imgW="1914957" imgH="1024923" progId="Word.Document.12">
                  <p:embed/>
                </p:oleObj>
              </mc:Choice>
              <mc:Fallback>
                <p:oleObj name="Document" r:id="rId7" imgW="1914957" imgH="1024923" progId="Word.Document.12">
                  <p:embed/>
                  <p:pic>
                    <p:nvPicPr>
                      <p:cNvPr id="11" name="オブジェクト 10">
                        <a:extLst>
                          <a:ext uri="{FF2B5EF4-FFF2-40B4-BE49-F238E27FC236}">
                            <a16:creationId xmlns:a16="http://schemas.microsoft.com/office/drawing/2014/main" id="{035A435E-0ED2-47CB-B1DD-F653DD84C1A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608003" y="-59189"/>
                        <a:ext cx="1909762" cy="10160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オブジェクト 25">
            <a:extLst>
              <a:ext uri="{FF2B5EF4-FFF2-40B4-BE49-F238E27FC236}">
                <a16:creationId xmlns:a16="http://schemas.microsoft.com/office/drawing/2014/main" id="{056E569C-738A-4910-85BC-3AB8AB5CA37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8613304"/>
              </p:ext>
            </p:extLst>
          </p:nvPr>
        </p:nvGraphicFramePr>
        <p:xfrm>
          <a:off x="1733007" y="5220382"/>
          <a:ext cx="8636000" cy="206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19" name="Document" r:id="rId9" imgW="8638495" imgH="2071071" progId="Word.Document.12">
                  <p:embed/>
                </p:oleObj>
              </mc:Choice>
              <mc:Fallback>
                <p:oleObj name="Document" r:id="rId9" imgW="8638495" imgH="2071071" progId="Word.Document.12">
                  <p:embed/>
                  <p:pic>
                    <p:nvPicPr>
                      <p:cNvPr id="26" name="オブジェクト 25">
                        <a:extLst>
                          <a:ext uri="{FF2B5EF4-FFF2-40B4-BE49-F238E27FC236}">
                            <a16:creationId xmlns:a16="http://schemas.microsoft.com/office/drawing/2014/main" id="{056E569C-738A-4910-85BC-3AB8AB5CA37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733007" y="5220382"/>
                        <a:ext cx="8636000" cy="2062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9F124B90-76B4-4DC7-BD84-000810D99ED4}"/>
              </a:ext>
            </a:extLst>
          </p:cNvPr>
          <p:cNvSpPr txBox="1"/>
          <p:nvPr/>
        </p:nvSpPr>
        <p:spPr>
          <a:xfrm>
            <a:off x="509210" y="1017762"/>
            <a:ext cx="51622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dirty="0"/>
              <a:t>にん</a:t>
            </a:r>
          </a:p>
        </p:txBody>
      </p:sp>
      <p:grpSp>
        <p:nvGrpSpPr>
          <p:cNvPr id="20" name="グループ化 19">
            <a:extLst>
              <a:ext uri="{FF2B5EF4-FFF2-40B4-BE49-F238E27FC236}">
                <a16:creationId xmlns:a16="http://schemas.microsoft.com/office/drawing/2014/main" id="{3F20A0BE-6E3B-4ED1-BD87-96539B45B9B0}"/>
              </a:ext>
            </a:extLst>
          </p:cNvPr>
          <p:cNvGrpSpPr/>
          <p:nvPr/>
        </p:nvGrpSpPr>
        <p:grpSpPr>
          <a:xfrm>
            <a:off x="1003832" y="4490553"/>
            <a:ext cx="8216387" cy="481449"/>
            <a:chOff x="1003832" y="4490553"/>
            <a:chExt cx="8216387" cy="481449"/>
          </a:xfrm>
        </p:grpSpPr>
        <p:sp>
          <p:nvSpPr>
            <p:cNvPr id="28" name="テキスト ボックス 27">
              <a:extLst>
                <a:ext uri="{FF2B5EF4-FFF2-40B4-BE49-F238E27FC236}">
                  <a16:creationId xmlns:a16="http://schemas.microsoft.com/office/drawing/2014/main" id="{66CAA7F8-96EB-4EB6-A30C-738806CEC066}"/>
                </a:ext>
              </a:extLst>
            </p:cNvPr>
            <p:cNvSpPr txBox="1"/>
            <p:nvPr/>
          </p:nvSpPr>
          <p:spPr>
            <a:xfrm rot="18722047">
              <a:off x="893942" y="4600444"/>
              <a:ext cx="45061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900" dirty="0"/>
                <a:t>ねん</a:t>
              </a:r>
              <a:endParaRPr kumimoji="1" lang="ja-JP" altLang="en-US" sz="900" dirty="0"/>
            </a:p>
          </p:txBody>
        </p:sp>
        <p:sp>
          <p:nvSpPr>
            <p:cNvPr id="29" name="テキスト ボックス 28">
              <a:extLst>
                <a:ext uri="{FF2B5EF4-FFF2-40B4-BE49-F238E27FC236}">
                  <a16:creationId xmlns:a16="http://schemas.microsoft.com/office/drawing/2014/main" id="{BCFAA938-A980-4CB1-A6A5-BCF72F59ADA9}"/>
                </a:ext>
              </a:extLst>
            </p:cNvPr>
            <p:cNvSpPr txBox="1"/>
            <p:nvPr/>
          </p:nvSpPr>
          <p:spPr>
            <a:xfrm rot="18722047">
              <a:off x="1554462" y="4620764"/>
              <a:ext cx="45061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900" dirty="0"/>
                <a:t>ねん</a:t>
              </a:r>
              <a:endParaRPr kumimoji="1" lang="ja-JP" altLang="en-US" sz="900" dirty="0"/>
            </a:p>
          </p:txBody>
        </p:sp>
        <p:sp>
          <p:nvSpPr>
            <p:cNvPr id="30" name="テキスト ボックス 29">
              <a:extLst>
                <a:ext uri="{FF2B5EF4-FFF2-40B4-BE49-F238E27FC236}">
                  <a16:creationId xmlns:a16="http://schemas.microsoft.com/office/drawing/2014/main" id="{E0C22451-D5C1-4A68-90F7-27E2772E98EA}"/>
                </a:ext>
              </a:extLst>
            </p:cNvPr>
            <p:cNvSpPr txBox="1"/>
            <p:nvPr/>
          </p:nvSpPr>
          <p:spPr>
            <a:xfrm rot="18722047">
              <a:off x="2214981" y="4610960"/>
              <a:ext cx="45061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900" dirty="0"/>
                <a:t>ねん</a:t>
              </a:r>
              <a:endParaRPr kumimoji="1" lang="ja-JP" altLang="en-US" sz="900" dirty="0"/>
            </a:p>
          </p:txBody>
        </p:sp>
        <p:sp>
          <p:nvSpPr>
            <p:cNvPr id="31" name="テキスト ボックス 30">
              <a:extLst>
                <a:ext uri="{FF2B5EF4-FFF2-40B4-BE49-F238E27FC236}">
                  <a16:creationId xmlns:a16="http://schemas.microsoft.com/office/drawing/2014/main" id="{D9392647-5709-494A-A428-39D762B1B937}"/>
                </a:ext>
              </a:extLst>
            </p:cNvPr>
            <p:cNvSpPr txBox="1"/>
            <p:nvPr/>
          </p:nvSpPr>
          <p:spPr>
            <a:xfrm rot="18722047">
              <a:off x="2875499" y="4610960"/>
              <a:ext cx="45061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900" dirty="0"/>
                <a:t>ねん</a:t>
              </a:r>
              <a:endParaRPr kumimoji="1" lang="ja-JP" altLang="en-US" sz="900" dirty="0"/>
            </a:p>
          </p:txBody>
        </p:sp>
        <p:sp>
          <p:nvSpPr>
            <p:cNvPr id="32" name="テキスト ボックス 31">
              <a:extLst>
                <a:ext uri="{FF2B5EF4-FFF2-40B4-BE49-F238E27FC236}">
                  <a16:creationId xmlns:a16="http://schemas.microsoft.com/office/drawing/2014/main" id="{D16C8B25-E5D8-431D-B464-32A92487FBAC}"/>
                </a:ext>
              </a:extLst>
            </p:cNvPr>
            <p:cNvSpPr txBox="1"/>
            <p:nvPr/>
          </p:nvSpPr>
          <p:spPr>
            <a:xfrm rot="18722047">
              <a:off x="3536016" y="4600444"/>
              <a:ext cx="45061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900" dirty="0"/>
                <a:t>ねん</a:t>
              </a:r>
              <a:endParaRPr kumimoji="1" lang="ja-JP" altLang="en-US" sz="900" dirty="0"/>
            </a:p>
          </p:txBody>
        </p:sp>
        <p:sp>
          <p:nvSpPr>
            <p:cNvPr id="33" name="テキスト ボックス 32">
              <a:extLst>
                <a:ext uri="{FF2B5EF4-FFF2-40B4-BE49-F238E27FC236}">
                  <a16:creationId xmlns:a16="http://schemas.microsoft.com/office/drawing/2014/main" id="{2989A5BD-23F4-4778-BAB8-70AF4DE282D7}"/>
                </a:ext>
              </a:extLst>
            </p:cNvPr>
            <p:cNvSpPr txBox="1"/>
            <p:nvPr/>
          </p:nvSpPr>
          <p:spPr>
            <a:xfrm rot="18722047">
              <a:off x="4196538" y="4631280"/>
              <a:ext cx="45061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900" dirty="0"/>
                <a:t>ねん</a:t>
              </a:r>
              <a:endParaRPr kumimoji="1" lang="ja-JP" altLang="en-US" sz="900" dirty="0"/>
            </a:p>
          </p:txBody>
        </p:sp>
        <p:sp>
          <p:nvSpPr>
            <p:cNvPr id="34" name="テキスト ボックス 33">
              <a:extLst>
                <a:ext uri="{FF2B5EF4-FFF2-40B4-BE49-F238E27FC236}">
                  <a16:creationId xmlns:a16="http://schemas.microsoft.com/office/drawing/2014/main" id="{70E0A4C1-0A00-41E3-BCE1-72F0E0EB43FB}"/>
                </a:ext>
              </a:extLst>
            </p:cNvPr>
            <p:cNvSpPr txBox="1"/>
            <p:nvPr/>
          </p:nvSpPr>
          <p:spPr>
            <a:xfrm rot="18722047">
              <a:off x="4857056" y="4631280"/>
              <a:ext cx="45061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900" dirty="0"/>
                <a:t>ねん</a:t>
              </a:r>
              <a:endParaRPr kumimoji="1" lang="ja-JP" altLang="en-US" sz="900" dirty="0"/>
            </a:p>
          </p:txBody>
        </p:sp>
        <p:sp>
          <p:nvSpPr>
            <p:cNvPr id="35" name="テキスト ボックス 34">
              <a:extLst>
                <a:ext uri="{FF2B5EF4-FFF2-40B4-BE49-F238E27FC236}">
                  <a16:creationId xmlns:a16="http://schemas.microsoft.com/office/drawing/2014/main" id="{88956CA1-BADF-4E01-8444-4BAE7CE1E3BF}"/>
                </a:ext>
              </a:extLst>
            </p:cNvPr>
            <p:cNvSpPr txBox="1"/>
            <p:nvPr/>
          </p:nvSpPr>
          <p:spPr>
            <a:xfrm rot="18722047">
              <a:off x="5517573" y="4620764"/>
              <a:ext cx="45061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900" dirty="0"/>
                <a:t>ねん</a:t>
              </a:r>
              <a:endParaRPr kumimoji="1" lang="ja-JP" altLang="en-US" sz="900" dirty="0"/>
            </a:p>
          </p:txBody>
        </p:sp>
        <p:sp>
          <p:nvSpPr>
            <p:cNvPr id="36" name="テキスト ボックス 35">
              <a:extLst>
                <a:ext uri="{FF2B5EF4-FFF2-40B4-BE49-F238E27FC236}">
                  <a16:creationId xmlns:a16="http://schemas.microsoft.com/office/drawing/2014/main" id="{CA5F6C57-E814-42AE-A747-31037CDC666A}"/>
                </a:ext>
              </a:extLst>
            </p:cNvPr>
            <p:cNvSpPr txBox="1"/>
            <p:nvPr/>
          </p:nvSpPr>
          <p:spPr>
            <a:xfrm rot="18722047">
              <a:off x="6218730" y="4610959"/>
              <a:ext cx="45061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900" dirty="0"/>
                <a:t>ねん</a:t>
              </a:r>
              <a:endParaRPr kumimoji="1" lang="ja-JP" altLang="en-US" sz="900" dirty="0"/>
            </a:p>
          </p:txBody>
        </p:sp>
        <p:sp>
          <p:nvSpPr>
            <p:cNvPr id="37" name="テキスト ボックス 36">
              <a:extLst>
                <a:ext uri="{FF2B5EF4-FFF2-40B4-BE49-F238E27FC236}">
                  <a16:creationId xmlns:a16="http://schemas.microsoft.com/office/drawing/2014/main" id="{A7A7DF5F-B1A5-44C9-B594-B4CB1A344F09}"/>
                </a:ext>
              </a:extLst>
            </p:cNvPr>
            <p:cNvSpPr txBox="1"/>
            <p:nvPr/>
          </p:nvSpPr>
          <p:spPr>
            <a:xfrm rot="18722047">
              <a:off x="6879248" y="4610959"/>
              <a:ext cx="45061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900" dirty="0"/>
                <a:t>ねん</a:t>
              </a:r>
              <a:endParaRPr kumimoji="1" lang="ja-JP" altLang="en-US" sz="900" dirty="0"/>
            </a:p>
          </p:txBody>
        </p:sp>
        <p:sp>
          <p:nvSpPr>
            <p:cNvPr id="38" name="テキスト ボックス 37">
              <a:extLst>
                <a:ext uri="{FF2B5EF4-FFF2-40B4-BE49-F238E27FC236}">
                  <a16:creationId xmlns:a16="http://schemas.microsoft.com/office/drawing/2014/main" id="{C83C8AEA-A75B-4045-908C-87E10BF20812}"/>
                </a:ext>
              </a:extLst>
            </p:cNvPr>
            <p:cNvSpPr txBox="1"/>
            <p:nvPr/>
          </p:nvSpPr>
          <p:spPr>
            <a:xfrm rot="18722047">
              <a:off x="7539765" y="4600443"/>
              <a:ext cx="45061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900" dirty="0"/>
                <a:t>ねん</a:t>
              </a:r>
              <a:endParaRPr kumimoji="1" lang="ja-JP" altLang="en-US" sz="900" dirty="0"/>
            </a:p>
          </p:txBody>
        </p:sp>
        <p:sp>
          <p:nvSpPr>
            <p:cNvPr id="40" name="テキスト ボックス 39">
              <a:extLst>
                <a:ext uri="{FF2B5EF4-FFF2-40B4-BE49-F238E27FC236}">
                  <a16:creationId xmlns:a16="http://schemas.microsoft.com/office/drawing/2014/main" id="{5F156C06-992E-42B9-9843-EA6915DC80EB}"/>
                </a:ext>
              </a:extLst>
            </p:cNvPr>
            <p:cNvSpPr txBox="1"/>
            <p:nvPr/>
          </p:nvSpPr>
          <p:spPr>
            <a:xfrm rot="18722047">
              <a:off x="8200281" y="4600443"/>
              <a:ext cx="45061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900" dirty="0"/>
                <a:t>ねん</a:t>
              </a:r>
              <a:endParaRPr kumimoji="1" lang="ja-JP" altLang="en-US" sz="900" dirty="0"/>
            </a:p>
          </p:txBody>
        </p:sp>
        <p:sp>
          <p:nvSpPr>
            <p:cNvPr id="41" name="テキスト ボックス 40">
              <a:extLst>
                <a:ext uri="{FF2B5EF4-FFF2-40B4-BE49-F238E27FC236}">
                  <a16:creationId xmlns:a16="http://schemas.microsoft.com/office/drawing/2014/main" id="{89861A7A-C56A-4442-BD83-FF44CC599590}"/>
                </a:ext>
              </a:extLst>
            </p:cNvPr>
            <p:cNvSpPr txBox="1"/>
            <p:nvPr/>
          </p:nvSpPr>
          <p:spPr>
            <a:xfrm rot="18722047">
              <a:off x="8879497" y="4610448"/>
              <a:ext cx="45061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900" dirty="0"/>
                <a:t>ねん</a:t>
              </a:r>
              <a:endParaRPr kumimoji="1" lang="ja-JP" altLang="en-US" sz="900" dirty="0"/>
            </a:p>
          </p:txBody>
        </p:sp>
      </p:grp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9FC37506-2480-4F25-9609-B3B53965722B}"/>
              </a:ext>
            </a:extLst>
          </p:cNvPr>
          <p:cNvGrpSpPr/>
          <p:nvPr/>
        </p:nvGrpSpPr>
        <p:grpSpPr>
          <a:xfrm>
            <a:off x="9428921" y="886323"/>
            <a:ext cx="2763837" cy="4427359"/>
            <a:chOff x="9428921" y="886323"/>
            <a:chExt cx="2763837" cy="4427359"/>
          </a:xfrm>
        </p:grpSpPr>
        <p:grpSp>
          <p:nvGrpSpPr>
            <p:cNvPr id="8" name="グループ化 7">
              <a:extLst>
                <a:ext uri="{FF2B5EF4-FFF2-40B4-BE49-F238E27FC236}">
                  <a16:creationId xmlns:a16="http://schemas.microsoft.com/office/drawing/2014/main" id="{7039A37F-91F4-45D4-835F-1E8FF056A1F9}"/>
                </a:ext>
              </a:extLst>
            </p:cNvPr>
            <p:cNvGrpSpPr/>
            <p:nvPr/>
          </p:nvGrpSpPr>
          <p:grpSpPr>
            <a:xfrm>
              <a:off x="9673243" y="886323"/>
              <a:ext cx="2255371" cy="4427359"/>
              <a:chOff x="9631679" y="1333132"/>
              <a:chExt cx="2255371" cy="4427359"/>
            </a:xfrm>
          </p:grpSpPr>
          <p:grpSp>
            <p:nvGrpSpPr>
              <p:cNvPr id="12" name="グループ化 11">
                <a:extLst>
                  <a:ext uri="{FF2B5EF4-FFF2-40B4-BE49-F238E27FC236}">
                    <a16:creationId xmlns:a16="http://schemas.microsoft.com/office/drawing/2014/main" id="{B7D8F373-2836-420E-994B-5746E7D0DF24}"/>
                  </a:ext>
                </a:extLst>
              </p:cNvPr>
              <p:cNvGrpSpPr/>
              <p:nvPr/>
            </p:nvGrpSpPr>
            <p:grpSpPr>
              <a:xfrm>
                <a:off x="9631679" y="1333132"/>
                <a:ext cx="2255371" cy="4427359"/>
                <a:chOff x="9631679" y="1333132"/>
                <a:chExt cx="2255371" cy="4427359"/>
              </a:xfrm>
            </p:grpSpPr>
            <p:sp>
              <p:nvSpPr>
                <p:cNvPr id="7" name="正方形/長方形 6">
                  <a:extLst>
                    <a:ext uri="{FF2B5EF4-FFF2-40B4-BE49-F238E27FC236}">
                      <a16:creationId xmlns:a16="http://schemas.microsoft.com/office/drawing/2014/main" id="{8FA7FCDB-323C-421B-B814-ADC3E2383DC5}"/>
                    </a:ext>
                  </a:extLst>
                </p:cNvPr>
                <p:cNvSpPr/>
                <p:nvPr/>
              </p:nvSpPr>
              <p:spPr>
                <a:xfrm>
                  <a:off x="9675236" y="1384819"/>
                  <a:ext cx="2179524" cy="4323983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pic>
              <p:nvPicPr>
                <p:cNvPr id="1036" name="Picture 12">
                  <a:extLst>
                    <a:ext uri="{FF2B5EF4-FFF2-40B4-BE49-F238E27FC236}">
                      <a16:creationId xmlns:a16="http://schemas.microsoft.com/office/drawing/2014/main" id="{FE5BD739-966D-4D50-A37B-61AF16D1EBF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1">
                  <a:duotone>
                    <a:prstClr val="black"/>
                    <a:schemeClr val="accent2">
                      <a:tint val="45000"/>
                      <a:satMod val="400000"/>
                    </a:schemeClr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12">
                          <a14:imgEffect>
                            <a14:saturation sat="3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5400000">
                  <a:off x="8545685" y="2419126"/>
                  <a:ext cx="4427359" cy="225537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14" name="図 13">
                <a:extLst>
                  <a:ext uri="{FF2B5EF4-FFF2-40B4-BE49-F238E27FC236}">
                    <a16:creationId xmlns:a16="http://schemas.microsoft.com/office/drawing/2014/main" id="{E916F001-B090-4CA0-AFA5-434EFC2E5C7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837344" y="1675083"/>
                <a:ext cx="1828803" cy="338138"/>
              </a:xfrm>
              <a:prstGeom prst="rect">
                <a:avLst/>
              </a:prstGeom>
            </p:spPr>
          </p:pic>
          <p:pic>
            <p:nvPicPr>
              <p:cNvPr id="16" name="図 15">
                <a:extLst>
                  <a:ext uri="{FF2B5EF4-FFF2-40B4-BE49-F238E27FC236}">
                    <a16:creationId xmlns:a16="http://schemas.microsoft.com/office/drawing/2014/main" id="{7BEB4484-9C17-4DC4-AE9B-A43203F8AAD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9844961" y="2637357"/>
                <a:ext cx="1828802" cy="296046"/>
              </a:xfrm>
              <a:prstGeom prst="rect">
                <a:avLst/>
              </a:prstGeom>
            </p:spPr>
          </p:pic>
          <p:pic>
            <p:nvPicPr>
              <p:cNvPr id="18" name="図 17">
                <a:extLst>
                  <a:ext uri="{FF2B5EF4-FFF2-40B4-BE49-F238E27FC236}">
                    <a16:creationId xmlns:a16="http://schemas.microsoft.com/office/drawing/2014/main" id="{712AE73B-C0C0-4212-88DC-56EB64801FE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9844961" y="3518175"/>
                <a:ext cx="1828802" cy="324695"/>
              </a:xfrm>
              <a:prstGeom prst="rect">
                <a:avLst/>
              </a:prstGeom>
            </p:spPr>
          </p:pic>
          <p:pic>
            <p:nvPicPr>
              <p:cNvPr id="21" name="図 20">
                <a:extLst>
                  <a:ext uri="{FF2B5EF4-FFF2-40B4-BE49-F238E27FC236}">
                    <a16:creationId xmlns:a16="http://schemas.microsoft.com/office/drawing/2014/main" id="{ACB73F6A-C83C-43B6-8C92-B7C620AC11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9844960" y="4622504"/>
                <a:ext cx="1813573" cy="316656"/>
              </a:xfrm>
              <a:prstGeom prst="rect">
                <a:avLst/>
              </a:prstGeom>
            </p:spPr>
          </p:pic>
        </p:grpSp>
        <p:graphicFrame>
          <p:nvGraphicFramePr>
            <p:cNvPr id="42" name="オブジェクト 41">
              <a:extLst>
                <a:ext uri="{FF2B5EF4-FFF2-40B4-BE49-F238E27FC236}">
                  <a16:creationId xmlns:a16="http://schemas.microsoft.com/office/drawing/2014/main" id="{44BFFD34-D7A8-4473-BB53-CE2454117144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9428921" y="1120447"/>
            <a:ext cx="2763837" cy="40846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220" name="Document" r:id="rId17" imgW="2760023" imgH="4086382" progId="Word.Document.12">
                    <p:embed/>
                  </p:oleObj>
                </mc:Choice>
                <mc:Fallback>
                  <p:oleObj name="Document" r:id="rId17" imgW="2760023" imgH="4086382" progId="Word.Document.12">
                    <p:embed/>
                    <p:pic>
                      <p:nvPicPr>
                        <p:cNvPr id="42" name="オブジェクト 41">
                          <a:extLst>
                            <a:ext uri="{FF2B5EF4-FFF2-40B4-BE49-F238E27FC236}">
                              <a16:creationId xmlns:a16="http://schemas.microsoft.com/office/drawing/2014/main" id="{44BFFD34-D7A8-4473-BB53-CE2454117144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8"/>
                        <a:stretch>
                          <a:fillRect/>
                        </a:stretch>
                      </p:blipFill>
                      <p:spPr>
                        <a:xfrm>
                          <a:off x="9428921" y="1120447"/>
                          <a:ext cx="2763837" cy="408463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3" name="グループ化 42">
            <a:extLst>
              <a:ext uri="{FF2B5EF4-FFF2-40B4-BE49-F238E27FC236}">
                <a16:creationId xmlns:a16="http://schemas.microsoft.com/office/drawing/2014/main" id="{0AF81D6C-CD3B-43D4-BF74-45B17AC9A7EB}"/>
              </a:ext>
            </a:extLst>
          </p:cNvPr>
          <p:cNvGrpSpPr/>
          <p:nvPr/>
        </p:nvGrpSpPr>
        <p:grpSpPr>
          <a:xfrm>
            <a:off x="9138545" y="6150507"/>
            <a:ext cx="2946515" cy="760182"/>
            <a:chOff x="9007277" y="6092486"/>
            <a:chExt cx="2946515" cy="760182"/>
          </a:xfrm>
        </p:grpSpPr>
        <p:grpSp>
          <p:nvGrpSpPr>
            <p:cNvPr id="44" name="グループ化 43">
              <a:extLst>
                <a:ext uri="{FF2B5EF4-FFF2-40B4-BE49-F238E27FC236}">
                  <a16:creationId xmlns:a16="http://schemas.microsoft.com/office/drawing/2014/main" id="{24E5D3CE-5DA3-4E11-86C9-E0BD7E0BE9E0}"/>
                </a:ext>
              </a:extLst>
            </p:cNvPr>
            <p:cNvGrpSpPr/>
            <p:nvPr/>
          </p:nvGrpSpPr>
          <p:grpSpPr>
            <a:xfrm>
              <a:off x="9007277" y="6092486"/>
              <a:ext cx="2946515" cy="760182"/>
              <a:chOff x="8415923" y="5859742"/>
              <a:chExt cx="2710792" cy="583453"/>
            </a:xfrm>
            <a:noFill/>
          </p:grpSpPr>
          <p:pic>
            <p:nvPicPr>
              <p:cNvPr id="46" name="図 45">
                <a:extLst>
                  <a:ext uri="{FF2B5EF4-FFF2-40B4-BE49-F238E27FC236}">
                    <a16:creationId xmlns:a16="http://schemas.microsoft.com/office/drawing/2014/main" id="{7D50E3F1-A537-401B-B5DE-1FC0EC37B3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415923" y="5859742"/>
                <a:ext cx="665851" cy="583453"/>
              </a:xfrm>
              <a:prstGeom prst="rect">
                <a:avLst/>
              </a:prstGeom>
              <a:grpFill/>
            </p:spPr>
          </p:pic>
          <p:pic>
            <p:nvPicPr>
              <p:cNvPr id="47" name="図 46">
                <a:extLst>
                  <a:ext uri="{FF2B5EF4-FFF2-40B4-BE49-F238E27FC236}">
                    <a16:creationId xmlns:a16="http://schemas.microsoft.com/office/drawing/2014/main" id="{BDCB724D-C21C-472B-B70A-FB416E04BD5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0460863" y="5859742"/>
                <a:ext cx="665852" cy="583453"/>
              </a:xfrm>
              <a:prstGeom prst="rect">
                <a:avLst/>
              </a:prstGeom>
              <a:grpFill/>
            </p:spPr>
          </p:pic>
        </p:grpSp>
        <p:graphicFrame>
          <p:nvGraphicFramePr>
            <p:cNvPr id="45" name="オブジェクト 44">
              <a:extLst>
                <a:ext uri="{FF2B5EF4-FFF2-40B4-BE49-F238E27FC236}">
                  <a16:creationId xmlns:a16="http://schemas.microsoft.com/office/drawing/2014/main" id="{DC2CE06A-B86E-4EB8-B726-0491AE7E92B6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99962383"/>
                </p:ext>
              </p:extLst>
            </p:nvPr>
          </p:nvGraphicFramePr>
          <p:xfrm>
            <a:off x="9728715" y="6236111"/>
            <a:ext cx="1944687" cy="4968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221" name="Document" r:id="rId21" imgW="1960911" imgH="515160" progId="Word.Document.12">
                    <p:embed/>
                  </p:oleObj>
                </mc:Choice>
                <mc:Fallback>
                  <p:oleObj name="Document" r:id="rId21" imgW="1960911" imgH="515160" progId="Word.Document.12">
                    <p:embed/>
                    <p:pic>
                      <p:nvPicPr>
                        <p:cNvPr id="20" name="オブジェクト 19">
                          <a:extLst>
                            <a:ext uri="{FF2B5EF4-FFF2-40B4-BE49-F238E27FC236}">
                              <a16:creationId xmlns:a16="http://schemas.microsoft.com/office/drawing/2014/main" id="{17CD1BAA-9407-40BE-87CF-E4F8F68E2E46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22"/>
                        <a:stretch>
                          <a:fillRect/>
                        </a:stretch>
                      </p:blipFill>
                      <p:spPr>
                        <a:xfrm>
                          <a:off x="9728715" y="6236111"/>
                          <a:ext cx="1944687" cy="49688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053802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50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C7D9D079-846E-43B9-B980-3693E572B87C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9" y="0"/>
            <a:ext cx="12191999" cy="6858000"/>
          </a:xfrm>
          <a:prstGeom prst="rect">
            <a:avLst/>
          </a:prstGeom>
        </p:spPr>
      </p:pic>
      <p:sp>
        <p:nvSpPr>
          <p:cNvPr id="3" name="四角形: 角を丸くする 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712EB7E-5C2A-4F61-86A1-5222C3F215CF}"/>
              </a:ext>
            </a:extLst>
          </p:cNvPr>
          <p:cNvSpPr/>
          <p:nvPr/>
        </p:nvSpPr>
        <p:spPr>
          <a:xfrm>
            <a:off x="9631680" y="5801360"/>
            <a:ext cx="2255372" cy="7112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答えを見る⇒</a:t>
            </a:r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2431E0B4-65A3-44DC-9DDC-DF12C799CE2E}"/>
              </a:ext>
            </a:extLst>
          </p:cNvPr>
          <p:cNvGrpSpPr/>
          <p:nvPr/>
        </p:nvGrpSpPr>
        <p:grpSpPr>
          <a:xfrm>
            <a:off x="3796164" y="1562175"/>
            <a:ext cx="7916790" cy="5585967"/>
            <a:chOff x="3970262" y="1596749"/>
            <a:chExt cx="7916790" cy="5585967"/>
          </a:xfrm>
        </p:grpSpPr>
        <p:graphicFrame>
          <p:nvGraphicFramePr>
            <p:cNvPr id="22" name="グラフ 21">
              <a:extLst>
                <a:ext uri="{FF2B5EF4-FFF2-40B4-BE49-F238E27FC236}">
                  <a16:creationId xmlns:a16="http://schemas.microsoft.com/office/drawing/2014/main" id="{58BA1C16-E12E-4357-9A03-F1F52B630590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3970262" y="1596749"/>
            <a:ext cx="7916790" cy="558596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21" name="テキスト ボックス 21">
              <a:extLst>
                <a:ext uri="{FF2B5EF4-FFF2-40B4-BE49-F238E27FC236}">
                  <a16:creationId xmlns:a16="http://schemas.microsoft.com/office/drawing/2014/main" id="{FEACBB56-5767-4570-B4F5-8323BF1C4EFE}"/>
                </a:ext>
              </a:extLst>
            </p:cNvPr>
            <p:cNvSpPr txBox="1"/>
            <p:nvPr/>
          </p:nvSpPr>
          <p:spPr>
            <a:xfrm>
              <a:off x="7583870" y="2711868"/>
              <a:ext cx="797226" cy="420697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kumimoji="1" lang="ja-JP" altLang="en-US" sz="2400" b="1" dirty="0">
                  <a:solidFill>
                    <a:schemeClr val="accent5">
                      <a:lumMod val="50000"/>
                    </a:schemeClr>
                  </a:solidFill>
                </a:rPr>
                <a:t>★％</a:t>
              </a:r>
            </a:p>
          </p:txBody>
        </p:sp>
        <p:sp>
          <p:nvSpPr>
            <p:cNvPr id="18" name="テキスト ボックス 22">
              <a:extLst>
                <a:ext uri="{FF2B5EF4-FFF2-40B4-BE49-F238E27FC236}">
                  <a16:creationId xmlns:a16="http://schemas.microsoft.com/office/drawing/2014/main" id="{1E9C669C-7C27-42BB-9811-A5CEB2234C56}"/>
                </a:ext>
              </a:extLst>
            </p:cNvPr>
            <p:cNvSpPr txBox="1"/>
            <p:nvPr/>
          </p:nvSpPr>
          <p:spPr>
            <a:xfrm>
              <a:off x="8920266" y="3620917"/>
              <a:ext cx="797226" cy="420697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kumimoji="1" lang="ja-JP" altLang="en-US" sz="2400" b="1" dirty="0">
                  <a:solidFill>
                    <a:schemeClr val="accent5">
                      <a:lumMod val="50000"/>
                    </a:schemeClr>
                  </a:solidFill>
                </a:rPr>
                <a:t>■％</a:t>
              </a:r>
            </a:p>
          </p:txBody>
        </p:sp>
        <p:sp>
          <p:nvSpPr>
            <p:cNvPr id="14" name="テキスト ボックス 25">
              <a:extLst>
                <a:ext uri="{FF2B5EF4-FFF2-40B4-BE49-F238E27FC236}">
                  <a16:creationId xmlns:a16="http://schemas.microsoft.com/office/drawing/2014/main" id="{360951AC-E5C9-4FD5-A802-3184DAD53A89}"/>
                </a:ext>
              </a:extLst>
            </p:cNvPr>
            <p:cNvSpPr txBox="1"/>
            <p:nvPr/>
          </p:nvSpPr>
          <p:spPr>
            <a:xfrm>
              <a:off x="6939262" y="4389733"/>
              <a:ext cx="905129" cy="444906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kumimoji="1" lang="ja-JP" altLang="en-US" sz="2400" b="1" dirty="0">
                  <a:solidFill>
                    <a:schemeClr val="accent5">
                      <a:lumMod val="50000"/>
                    </a:schemeClr>
                  </a:solidFill>
                </a:rPr>
                <a:t>●％</a:t>
              </a:r>
            </a:p>
          </p:txBody>
        </p:sp>
        <p:sp>
          <p:nvSpPr>
            <p:cNvPr id="16" name="テキスト ボックス 24">
              <a:extLst>
                <a:ext uri="{FF2B5EF4-FFF2-40B4-BE49-F238E27FC236}">
                  <a16:creationId xmlns:a16="http://schemas.microsoft.com/office/drawing/2014/main" id="{4240A2D7-0AFE-471F-BD13-9B836C88B31E}"/>
                </a:ext>
              </a:extLst>
            </p:cNvPr>
            <p:cNvSpPr txBox="1"/>
            <p:nvPr/>
          </p:nvSpPr>
          <p:spPr>
            <a:xfrm>
              <a:off x="7107406" y="3158122"/>
              <a:ext cx="898232" cy="420697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kumimoji="1" lang="ja-JP" altLang="en-US" sz="2400" b="1" dirty="0">
                  <a:solidFill>
                    <a:schemeClr val="accent5">
                      <a:lumMod val="50000"/>
                    </a:schemeClr>
                  </a:solidFill>
                </a:rPr>
                <a:t>▲％</a:t>
              </a:r>
            </a:p>
          </p:txBody>
        </p:sp>
      </p:grpSp>
      <p:pic>
        <p:nvPicPr>
          <p:cNvPr id="23" name="Picture 4">
            <a:extLst>
              <a:ext uri="{FF2B5EF4-FFF2-40B4-BE49-F238E27FC236}">
                <a16:creationId xmlns:a16="http://schemas.microsoft.com/office/drawing/2014/main" id="{272667DF-BA73-4BB8-AAC9-D0D0E32BEF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915" y="5793837"/>
            <a:ext cx="9340165" cy="93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9AD24C11-497A-4828-A510-8D157018B2BB}"/>
              </a:ext>
            </a:extLst>
          </p:cNvPr>
          <p:cNvSpPr txBox="1"/>
          <p:nvPr/>
        </p:nvSpPr>
        <p:spPr>
          <a:xfrm>
            <a:off x="468775" y="5924193"/>
            <a:ext cx="1542906" cy="492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00"/>
              </a:lnSpc>
            </a:pPr>
            <a:r>
              <a:rPr lang="ja-JP" altLang="en-US" sz="2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lang="ja-JP" altLang="en-US" sz="2400" b="1" u="sng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ヒント！</a:t>
            </a:r>
            <a:endParaRPr lang="en-US" altLang="ja-JP" sz="2400" b="1" u="sng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1700"/>
              </a:lnSpc>
            </a:pPr>
            <a:endParaRPr lang="en-US" altLang="ja-JP" sz="10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2E62DC0D-846E-433C-8DD4-15DB0672B14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9060" y="5576136"/>
            <a:ext cx="495429" cy="612481"/>
          </a:xfrm>
          <a:prstGeom prst="rect">
            <a:avLst/>
          </a:prstGeom>
        </p:spPr>
      </p:pic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BCC9602A-8985-406B-9750-C18D31B11F6A}"/>
              </a:ext>
            </a:extLst>
          </p:cNvPr>
          <p:cNvGrpSpPr/>
          <p:nvPr/>
        </p:nvGrpSpPr>
        <p:grpSpPr>
          <a:xfrm>
            <a:off x="2330974" y="1838651"/>
            <a:ext cx="3126984" cy="3864862"/>
            <a:chOff x="2342514" y="1723549"/>
            <a:chExt cx="3126984" cy="3864862"/>
          </a:xfrm>
        </p:grpSpPr>
        <p:grpSp>
          <p:nvGrpSpPr>
            <p:cNvPr id="13" name="グループ化 12">
              <a:extLst>
                <a:ext uri="{FF2B5EF4-FFF2-40B4-BE49-F238E27FC236}">
                  <a16:creationId xmlns:a16="http://schemas.microsoft.com/office/drawing/2014/main" id="{BA7020AA-AA04-45D2-BE05-31E86465262E}"/>
                </a:ext>
              </a:extLst>
            </p:cNvPr>
            <p:cNvGrpSpPr/>
            <p:nvPr/>
          </p:nvGrpSpPr>
          <p:grpSpPr>
            <a:xfrm>
              <a:off x="2371602" y="1723549"/>
              <a:ext cx="3097896" cy="3864862"/>
              <a:chOff x="2371602" y="1723549"/>
              <a:chExt cx="3097896" cy="3864862"/>
            </a:xfrm>
          </p:grpSpPr>
          <p:pic>
            <p:nvPicPr>
              <p:cNvPr id="9" name="図 8">
                <a:extLst>
                  <a:ext uri="{FF2B5EF4-FFF2-40B4-BE49-F238E27FC236}">
                    <a16:creationId xmlns:a16="http://schemas.microsoft.com/office/drawing/2014/main" id="{5D3506A4-BE3F-4B85-8451-3681794545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371602" y="1724025"/>
                <a:ext cx="3097896" cy="3864386"/>
              </a:xfrm>
              <a:prstGeom prst="rect">
                <a:avLst/>
              </a:prstGeom>
              <a:effectLst/>
              <a:scene3d>
                <a:camera prst="orthographicFront"/>
                <a:lightRig rig="threePt" dir="t"/>
              </a:scene3d>
              <a:sp3d>
                <a:bevelT w="38100" h="38100"/>
              </a:sp3d>
            </p:spPr>
          </p:pic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3890539A-7D76-40CA-9563-0C8FF1B41069}"/>
                  </a:ext>
                </a:extLst>
              </p:cNvPr>
              <p:cNvSpPr txBox="1"/>
              <p:nvPr/>
            </p:nvSpPr>
            <p:spPr>
              <a:xfrm>
                <a:off x="2818819" y="1723549"/>
                <a:ext cx="202448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400" dirty="0"/>
                  <a:t>ぎょせん　かず　せき</a:t>
                </a:r>
              </a:p>
            </p:txBody>
          </p:sp>
        </p:grpSp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60CE62E8-FCD5-44BE-9CBD-902BA69C4A71}"/>
                </a:ext>
              </a:extLst>
            </p:cNvPr>
            <p:cNvSpPr txBox="1"/>
            <p:nvPr/>
          </p:nvSpPr>
          <p:spPr>
            <a:xfrm>
              <a:off x="2342514" y="2383085"/>
              <a:ext cx="1227749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300" dirty="0"/>
                <a:t>ひょうごけん</a:t>
              </a:r>
            </a:p>
          </p:txBody>
        </p:sp>
        <p:sp>
          <p:nvSpPr>
            <p:cNvPr id="30" name="テキスト ボックス 29">
              <a:extLst>
                <a:ext uri="{FF2B5EF4-FFF2-40B4-BE49-F238E27FC236}">
                  <a16:creationId xmlns:a16="http://schemas.microsoft.com/office/drawing/2014/main" id="{71172AF8-D44F-4EBB-899B-6C56BE729066}"/>
                </a:ext>
              </a:extLst>
            </p:cNvPr>
            <p:cNvSpPr txBox="1"/>
            <p:nvPr/>
          </p:nvSpPr>
          <p:spPr>
            <a:xfrm>
              <a:off x="2342514" y="3025974"/>
              <a:ext cx="1455763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300" dirty="0"/>
                <a:t>わ か や ま </a:t>
              </a:r>
              <a:r>
                <a:rPr kumimoji="1" lang="ja-JP" altLang="en-US" sz="1300" dirty="0"/>
                <a:t>け ん</a:t>
              </a:r>
            </a:p>
          </p:txBody>
        </p:sp>
        <p:sp>
          <p:nvSpPr>
            <p:cNvPr id="31" name="テキスト ボックス 30">
              <a:extLst>
                <a:ext uri="{FF2B5EF4-FFF2-40B4-BE49-F238E27FC236}">
                  <a16:creationId xmlns:a16="http://schemas.microsoft.com/office/drawing/2014/main" id="{A5C03B28-751A-4962-AB80-951065A170FD}"/>
                </a:ext>
              </a:extLst>
            </p:cNvPr>
            <p:cNvSpPr txBox="1"/>
            <p:nvPr/>
          </p:nvSpPr>
          <p:spPr>
            <a:xfrm>
              <a:off x="2342514" y="3670121"/>
              <a:ext cx="1455763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300" dirty="0"/>
                <a:t>きょうとふ</a:t>
              </a:r>
              <a:endParaRPr kumimoji="1" lang="ja-JP" altLang="en-US" sz="1300" dirty="0"/>
            </a:p>
          </p:txBody>
        </p:sp>
        <p:sp>
          <p:nvSpPr>
            <p:cNvPr id="32" name="テキスト ボックス 31">
              <a:extLst>
                <a:ext uri="{FF2B5EF4-FFF2-40B4-BE49-F238E27FC236}">
                  <a16:creationId xmlns:a16="http://schemas.microsoft.com/office/drawing/2014/main" id="{E3AC0B07-82B5-4ADD-B9F7-21107DC6E9A1}"/>
                </a:ext>
              </a:extLst>
            </p:cNvPr>
            <p:cNvSpPr txBox="1"/>
            <p:nvPr/>
          </p:nvSpPr>
          <p:spPr>
            <a:xfrm>
              <a:off x="2342514" y="4313010"/>
              <a:ext cx="1455763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300" dirty="0"/>
                <a:t>おおさかふ</a:t>
              </a:r>
              <a:endParaRPr kumimoji="1" lang="ja-JP" altLang="en-US" sz="1300" dirty="0"/>
            </a:p>
          </p:txBody>
        </p:sp>
        <p:sp>
          <p:nvSpPr>
            <p:cNvPr id="33" name="テキスト ボックス 32">
              <a:extLst>
                <a:ext uri="{FF2B5EF4-FFF2-40B4-BE49-F238E27FC236}">
                  <a16:creationId xmlns:a16="http://schemas.microsoft.com/office/drawing/2014/main" id="{54095851-E2F8-4FBF-9EC6-000C73B57C25}"/>
                </a:ext>
              </a:extLst>
            </p:cNvPr>
            <p:cNvSpPr txBox="1"/>
            <p:nvPr/>
          </p:nvSpPr>
          <p:spPr>
            <a:xfrm>
              <a:off x="2623868" y="4947583"/>
              <a:ext cx="1455763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300" dirty="0"/>
                <a:t>ふけんごうけい</a:t>
              </a:r>
            </a:p>
          </p:txBody>
        </p:sp>
      </p:grpSp>
      <p:graphicFrame>
        <p:nvGraphicFramePr>
          <p:cNvPr id="24" name="オブジェクト 23">
            <a:extLst>
              <a:ext uri="{FF2B5EF4-FFF2-40B4-BE49-F238E27FC236}">
                <a16:creationId xmlns:a16="http://schemas.microsoft.com/office/drawing/2014/main" id="{4DEDFCB1-92F4-442A-AE80-4C3FD8A8B9B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456238" y="-60325"/>
          <a:ext cx="1858962" cy="995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46" name="Document" r:id="rId11" imgW="1914957" imgH="1024923" progId="Word.Document.12">
                  <p:embed/>
                </p:oleObj>
              </mc:Choice>
              <mc:Fallback>
                <p:oleObj name="Document" r:id="rId11" imgW="1914957" imgH="1024923" progId="Word.Document.12">
                  <p:embed/>
                  <p:pic>
                    <p:nvPicPr>
                      <p:cNvPr id="24" name="オブジェクト 23">
                        <a:extLst>
                          <a:ext uri="{FF2B5EF4-FFF2-40B4-BE49-F238E27FC236}">
                            <a16:creationId xmlns:a16="http://schemas.microsoft.com/office/drawing/2014/main" id="{4DEDFCB1-92F4-442A-AE80-4C3FD8A8B9B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456238" y="-60325"/>
                        <a:ext cx="1858962" cy="995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テキスト ボックス 1">
            <a:extLst>
              <a:ext uri="{FF2B5EF4-FFF2-40B4-BE49-F238E27FC236}">
                <a16:creationId xmlns:a16="http://schemas.microsoft.com/office/drawing/2014/main" id="{04BD73D9-F7E4-4A75-8104-E2A3E6214CE4}"/>
              </a:ext>
            </a:extLst>
          </p:cNvPr>
          <p:cNvSpPr txBox="1"/>
          <p:nvPr/>
        </p:nvSpPr>
        <p:spPr>
          <a:xfrm>
            <a:off x="7224408" y="2205389"/>
            <a:ext cx="983937" cy="209601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100" dirty="0"/>
              <a:t>おおさかふ</a:t>
            </a:r>
          </a:p>
        </p:txBody>
      </p:sp>
      <p:sp>
        <p:nvSpPr>
          <p:cNvPr id="34" name="テキスト ボックス 1">
            <a:extLst>
              <a:ext uri="{FF2B5EF4-FFF2-40B4-BE49-F238E27FC236}">
                <a16:creationId xmlns:a16="http://schemas.microsoft.com/office/drawing/2014/main" id="{E7C8962A-35E0-4850-8867-A531F8279DB4}"/>
              </a:ext>
            </a:extLst>
          </p:cNvPr>
          <p:cNvSpPr txBox="1"/>
          <p:nvPr/>
        </p:nvSpPr>
        <p:spPr>
          <a:xfrm>
            <a:off x="6608414" y="2704827"/>
            <a:ext cx="983937" cy="209601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/>
              <a:t>きょうと</a:t>
            </a:r>
            <a:r>
              <a:rPr lang="ja-JP" altLang="en-US" sz="1100" dirty="0"/>
              <a:t>ふ</a:t>
            </a:r>
          </a:p>
        </p:txBody>
      </p:sp>
      <p:sp>
        <p:nvSpPr>
          <p:cNvPr id="35" name="テキスト ボックス 1">
            <a:extLst>
              <a:ext uri="{FF2B5EF4-FFF2-40B4-BE49-F238E27FC236}">
                <a16:creationId xmlns:a16="http://schemas.microsoft.com/office/drawing/2014/main" id="{F1966C92-5CAF-43EF-A438-3F74E0F8DC24}"/>
              </a:ext>
            </a:extLst>
          </p:cNvPr>
          <p:cNvSpPr txBox="1"/>
          <p:nvPr/>
        </p:nvSpPr>
        <p:spPr>
          <a:xfrm>
            <a:off x="6534828" y="3864617"/>
            <a:ext cx="1043414" cy="209601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100" dirty="0"/>
              <a:t>わかやまけん</a:t>
            </a:r>
          </a:p>
        </p:txBody>
      </p:sp>
      <p:sp>
        <p:nvSpPr>
          <p:cNvPr id="36" name="テキスト ボックス 1">
            <a:extLst>
              <a:ext uri="{FF2B5EF4-FFF2-40B4-BE49-F238E27FC236}">
                <a16:creationId xmlns:a16="http://schemas.microsoft.com/office/drawing/2014/main" id="{26D56AA9-F7C9-4181-8C0C-2D9045875EEC}"/>
              </a:ext>
            </a:extLst>
          </p:cNvPr>
          <p:cNvSpPr txBox="1"/>
          <p:nvPr/>
        </p:nvSpPr>
        <p:spPr>
          <a:xfrm>
            <a:off x="8638474" y="3102938"/>
            <a:ext cx="1043414" cy="209601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/>
              <a:t>ひょうご</a:t>
            </a:r>
            <a:r>
              <a:rPr lang="ja-JP" altLang="en-US" sz="1100" dirty="0"/>
              <a:t>けん</a:t>
            </a:r>
          </a:p>
        </p:txBody>
      </p:sp>
      <p:graphicFrame>
        <p:nvGraphicFramePr>
          <p:cNvPr id="37" name="オブジェクト 36">
            <a:extLst>
              <a:ext uri="{FF2B5EF4-FFF2-40B4-BE49-F238E27FC236}">
                <a16:creationId xmlns:a16="http://schemas.microsoft.com/office/drawing/2014/main" id="{0C4EDB09-40B2-49F7-A95F-2C65F0F4F17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8832877"/>
              </p:ext>
            </p:extLst>
          </p:nvPr>
        </p:nvGraphicFramePr>
        <p:xfrm>
          <a:off x="1343025" y="269875"/>
          <a:ext cx="10115550" cy="2278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47" name="Document" r:id="rId13" imgW="10074910" imgH="2270012" progId="Word.Document.12">
                  <p:embed/>
                </p:oleObj>
              </mc:Choice>
              <mc:Fallback>
                <p:oleObj name="Document" r:id="rId13" imgW="10074910" imgH="2270012" progId="Word.Document.12">
                  <p:embed/>
                  <p:pic>
                    <p:nvPicPr>
                      <p:cNvPr id="37" name="オブジェクト 36">
                        <a:extLst>
                          <a:ext uri="{FF2B5EF4-FFF2-40B4-BE49-F238E27FC236}">
                            <a16:creationId xmlns:a16="http://schemas.microsoft.com/office/drawing/2014/main" id="{0C4EDB09-40B2-49F7-A95F-2C65F0F4F17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343025" y="269875"/>
                        <a:ext cx="10115550" cy="2278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オブジェクト 37">
            <a:extLst>
              <a:ext uri="{FF2B5EF4-FFF2-40B4-BE49-F238E27FC236}">
                <a16:creationId xmlns:a16="http://schemas.microsoft.com/office/drawing/2014/main" id="{36BFEA16-68A2-4C07-BF20-6EFD357A572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15636" y="6103450"/>
          <a:ext cx="87376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48" name="Document" r:id="rId15" imgW="8638495" imgH="700790" progId="Word.Document.12">
                  <p:embed/>
                </p:oleObj>
              </mc:Choice>
              <mc:Fallback>
                <p:oleObj name="Document" r:id="rId15" imgW="8638495" imgH="700790" progId="Word.Document.12">
                  <p:embed/>
                  <p:pic>
                    <p:nvPicPr>
                      <p:cNvPr id="38" name="オブジェクト 37">
                        <a:extLst>
                          <a:ext uri="{FF2B5EF4-FFF2-40B4-BE49-F238E27FC236}">
                            <a16:creationId xmlns:a16="http://schemas.microsoft.com/office/drawing/2014/main" id="{36BFEA16-68A2-4C07-BF20-6EFD357A572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915636" y="6103450"/>
                        <a:ext cx="8737600" cy="711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オブジェクト 7">
            <a:extLst>
              <a:ext uri="{FF2B5EF4-FFF2-40B4-BE49-F238E27FC236}">
                <a16:creationId xmlns:a16="http://schemas.microsoft.com/office/drawing/2014/main" id="{9266B1AF-2347-4035-AF1D-486D16DF666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1000299"/>
              </p:ext>
            </p:extLst>
          </p:nvPr>
        </p:nvGraphicFramePr>
        <p:xfrm>
          <a:off x="9383713" y="5060950"/>
          <a:ext cx="2352675" cy="44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49" name="Document" r:id="rId17" imgW="2382137" imgH="456880" progId="Word.Document.12">
                  <p:embed/>
                </p:oleObj>
              </mc:Choice>
              <mc:Fallback>
                <p:oleObj name="Document" r:id="rId17" imgW="2382137" imgH="456880" progId="Word.Document.12">
                  <p:embed/>
                  <p:pic>
                    <p:nvPicPr>
                      <p:cNvPr id="8" name="オブジェクト 7">
                        <a:extLst>
                          <a:ext uri="{FF2B5EF4-FFF2-40B4-BE49-F238E27FC236}">
                            <a16:creationId xmlns:a16="http://schemas.microsoft.com/office/drawing/2014/main" id="{9266B1AF-2347-4035-AF1D-486D16DF666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9383713" y="5060950"/>
                        <a:ext cx="2352675" cy="442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CA1BD590-76CA-4008-B7AD-1E3546C71A58}"/>
              </a:ext>
            </a:extLst>
          </p:cNvPr>
          <p:cNvSpPr txBox="1"/>
          <p:nvPr/>
        </p:nvSpPr>
        <p:spPr bwMode="white">
          <a:xfrm>
            <a:off x="9783521" y="5781040"/>
            <a:ext cx="14379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こた　　　　　　 み</a:t>
            </a:r>
          </a:p>
        </p:txBody>
      </p:sp>
    </p:spTree>
    <p:extLst>
      <p:ext uri="{BB962C8B-B14F-4D97-AF65-F5344CB8AC3E}">
        <p14:creationId xmlns:p14="http://schemas.microsoft.com/office/powerpoint/2010/main" val="4203460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C7D9D079-846E-43B9-B980-3693E572B87C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4021"/>
            <a:ext cx="12191999" cy="6858000"/>
          </a:xfrm>
          <a:prstGeom prst="rect">
            <a:avLst/>
          </a:prstGeom>
        </p:spPr>
      </p:pic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CCD9A786-FD63-4DFD-8791-67A1E446DF2E}"/>
              </a:ext>
            </a:extLst>
          </p:cNvPr>
          <p:cNvGrpSpPr/>
          <p:nvPr/>
        </p:nvGrpSpPr>
        <p:grpSpPr>
          <a:xfrm>
            <a:off x="4962372" y="929663"/>
            <a:ext cx="6980987" cy="2603845"/>
            <a:chOff x="5181856" y="899230"/>
            <a:chExt cx="6980987" cy="2603845"/>
          </a:xfrm>
        </p:grpSpPr>
        <p:sp>
          <p:nvSpPr>
            <p:cNvPr id="32" name="正方形/長方形 31">
              <a:extLst>
                <a:ext uri="{FF2B5EF4-FFF2-40B4-BE49-F238E27FC236}">
                  <a16:creationId xmlns:a16="http://schemas.microsoft.com/office/drawing/2014/main" id="{A994F196-8D23-46AA-8F30-AC9EAA749625}"/>
                </a:ext>
              </a:extLst>
            </p:cNvPr>
            <p:cNvSpPr/>
            <p:nvPr/>
          </p:nvSpPr>
          <p:spPr>
            <a:xfrm rot="16200000">
              <a:off x="7434439" y="-1221387"/>
              <a:ext cx="2412375" cy="6888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33" name="Picture 12">
              <a:extLst>
                <a:ext uri="{FF2B5EF4-FFF2-40B4-BE49-F238E27FC236}">
                  <a16:creationId xmlns:a16="http://schemas.microsoft.com/office/drawing/2014/main" id="{220ACAED-73E0-422B-BDF0-E3E73243F1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3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1856" y="899230"/>
              <a:ext cx="6980987" cy="26038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" name="図 1">
            <a:extLst>
              <a:ext uri="{FF2B5EF4-FFF2-40B4-BE49-F238E27FC236}">
                <a16:creationId xmlns:a16="http://schemas.microsoft.com/office/drawing/2014/main" id="{02100DB0-E8CE-4BD5-A380-CC6E3F1A8BF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13166" y="3444383"/>
            <a:ext cx="1202167" cy="801445"/>
          </a:xfrm>
          <a:prstGeom prst="rect">
            <a:avLst/>
          </a:prstGeom>
        </p:spPr>
      </p:pic>
      <p:pic>
        <p:nvPicPr>
          <p:cNvPr id="36" name="図 35">
            <a:extLst>
              <a:ext uri="{FF2B5EF4-FFF2-40B4-BE49-F238E27FC236}">
                <a16:creationId xmlns:a16="http://schemas.microsoft.com/office/drawing/2014/main" id="{A3DC97BE-AC36-467B-83BD-8C51C6CE1BF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1076349" y="2829758"/>
            <a:ext cx="1202168" cy="801445"/>
          </a:xfrm>
          <a:prstGeom prst="rect">
            <a:avLst/>
          </a:prstGeom>
        </p:spPr>
      </p:pic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CBD4F346-0733-412D-880D-C7E2911E5D23}"/>
              </a:ext>
            </a:extLst>
          </p:cNvPr>
          <p:cNvGrpSpPr/>
          <p:nvPr/>
        </p:nvGrpSpPr>
        <p:grpSpPr>
          <a:xfrm>
            <a:off x="-534346" y="1237238"/>
            <a:ext cx="6165147" cy="5625505"/>
            <a:chOff x="5796983" y="1745208"/>
            <a:chExt cx="5382406" cy="4787601"/>
          </a:xfrm>
        </p:grpSpPr>
        <p:graphicFrame>
          <p:nvGraphicFramePr>
            <p:cNvPr id="17" name="グラフ 16">
              <a:extLst>
                <a:ext uri="{FF2B5EF4-FFF2-40B4-BE49-F238E27FC236}">
                  <a16:creationId xmlns:a16="http://schemas.microsoft.com/office/drawing/2014/main" id="{348EF518-1B26-46BA-B624-59A55B048322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5796983" y="1745208"/>
            <a:ext cx="5382406" cy="478760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9"/>
            </a:graphicData>
          </a:graphic>
        </p:graphicFrame>
        <p:sp>
          <p:nvSpPr>
            <p:cNvPr id="11" name="テキスト ボックス 22">
              <a:extLst>
                <a:ext uri="{FF2B5EF4-FFF2-40B4-BE49-F238E27FC236}">
                  <a16:creationId xmlns:a16="http://schemas.microsoft.com/office/drawing/2014/main" id="{B01A930E-F9BF-4881-97CD-9550A6588E82}"/>
                </a:ext>
              </a:extLst>
            </p:cNvPr>
            <p:cNvSpPr txBox="1"/>
            <p:nvPr/>
          </p:nvSpPr>
          <p:spPr>
            <a:xfrm>
              <a:off x="9045400" y="3917974"/>
              <a:ext cx="1079332" cy="591892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ja-JP" sz="3200" b="1" dirty="0">
                  <a:solidFill>
                    <a:srgbClr val="C00000"/>
                  </a:solidFill>
                </a:rPr>
                <a:t>54</a:t>
              </a:r>
              <a:r>
                <a:rPr kumimoji="1" lang="ja-JP" altLang="en-US" sz="3200" b="1" dirty="0">
                  <a:solidFill>
                    <a:srgbClr val="C00000"/>
                  </a:solidFill>
                </a:rPr>
                <a:t>％</a:t>
              </a:r>
            </a:p>
          </p:txBody>
        </p:sp>
        <p:sp>
          <p:nvSpPr>
            <p:cNvPr id="22" name="テキスト ボックス 22">
              <a:extLst>
                <a:ext uri="{FF2B5EF4-FFF2-40B4-BE49-F238E27FC236}">
                  <a16:creationId xmlns:a16="http://schemas.microsoft.com/office/drawing/2014/main" id="{62913DF8-C4FC-4E40-BE2F-84C8D21649EC}"/>
                </a:ext>
              </a:extLst>
            </p:cNvPr>
            <p:cNvSpPr txBox="1"/>
            <p:nvPr/>
          </p:nvSpPr>
          <p:spPr>
            <a:xfrm>
              <a:off x="6911411" y="4509866"/>
              <a:ext cx="1079332" cy="591892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kumimoji="1" lang="en-US" altLang="ja-JP" sz="3200" b="1" dirty="0">
                  <a:solidFill>
                    <a:srgbClr val="C00000"/>
                  </a:solidFill>
                </a:rPr>
                <a:t>25</a:t>
              </a:r>
              <a:r>
                <a:rPr kumimoji="1" lang="ja-JP" altLang="en-US" sz="3200" b="1" dirty="0">
                  <a:solidFill>
                    <a:srgbClr val="C00000"/>
                  </a:solidFill>
                </a:rPr>
                <a:t>％</a:t>
              </a:r>
            </a:p>
          </p:txBody>
        </p:sp>
        <p:sp>
          <p:nvSpPr>
            <p:cNvPr id="23" name="テキスト ボックス 22">
              <a:extLst>
                <a:ext uri="{FF2B5EF4-FFF2-40B4-BE49-F238E27FC236}">
                  <a16:creationId xmlns:a16="http://schemas.microsoft.com/office/drawing/2014/main" id="{F1FA6F4C-8B19-496A-82A0-2A6BFBAEE73A}"/>
                </a:ext>
              </a:extLst>
            </p:cNvPr>
            <p:cNvSpPr txBox="1"/>
            <p:nvPr/>
          </p:nvSpPr>
          <p:spPr>
            <a:xfrm>
              <a:off x="6911411" y="3244488"/>
              <a:ext cx="1079332" cy="591892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ja-JP" sz="3200" b="1" dirty="0">
                  <a:solidFill>
                    <a:srgbClr val="C00000"/>
                  </a:solidFill>
                </a:rPr>
                <a:t>11</a:t>
              </a:r>
              <a:r>
                <a:rPr kumimoji="1" lang="ja-JP" altLang="en-US" sz="3200" b="1" dirty="0">
                  <a:solidFill>
                    <a:srgbClr val="C00000"/>
                  </a:solidFill>
                </a:rPr>
                <a:t>％</a:t>
              </a:r>
            </a:p>
          </p:txBody>
        </p:sp>
        <p:sp>
          <p:nvSpPr>
            <p:cNvPr id="24" name="テキスト ボックス 23">
              <a:extLst>
                <a:ext uri="{FF2B5EF4-FFF2-40B4-BE49-F238E27FC236}">
                  <a16:creationId xmlns:a16="http://schemas.microsoft.com/office/drawing/2014/main" id="{26EF8116-EAE8-4E2D-864B-04B4133A83A4}"/>
                </a:ext>
              </a:extLst>
            </p:cNvPr>
            <p:cNvSpPr txBox="1"/>
            <p:nvPr/>
          </p:nvSpPr>
          <p:spPr>
            <a:xfrm>
              <a:off x="7648599" y="2661292"/>
              <a:ext cx="1079332" cy="591892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ja-JP" sz="3200" b="1" dirty="0">
                  <a:solidFill>
                    <a:srgbClr val="C00000"/>
                  </a:solidFill>
                </a:rPr>
                <a:t>10</a:t>
              </a:r>
              <a:r>
                <a:rPr kumimoji="1" lang="ja-JP" altLang="en-US" sz="3200" b="1" dirty="0">
                  <a:solidFill>
                    <a:srgbClr val="C00000"/>
                  </a:solidFill>
                </a:rPr>
                <a:t>％</a:t>
              </a:r>
            </a:p>
          </p:txBody>
        </p:sp>
      </p:grpSp>
      <p:graphicFrame>
        <p:nvGraphicFramePr>
          <p:cNvPr id="26" name="オブジェクト 25">
            <a:extLst>
              <a:ext uri="{FF2B5EF4-FFF2-40B4-BE49-F238E27FC236}">
                <a16:creationId xmlns:a16="http://schemas.microsoft.com/office/drawing/2014/main" id="{242E737C-B6F9-4260-949E-1E10077883F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629049"/>
              </p:ext>
            </p:extLst>
          </p:nvPr>
        </p:nvGraphicFramePr>
        <p:xfrm>
          <a:off x="5313363" y="1110983"/>
          <a:ext cx="6807200" cy="220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79" name="Document" r:id="rId10" imgW="7497567" imgH="2436576" progId="Word.Document.12">
                  <p:embed/>
                </p:oleObj>
              </mc:Choice>
              <mc:Fallback>
                <p:oleObj name="Document" r:id="rId10" imgW="7497567" imgH="2436576" progId="Word.Document.12">
                  <p:embed/>
                  <p:pic>
                    <p:nvPicPr>
                      <p:cNvPr id="26" name="オブジェクト 25">
                        <a:extLst>
                          <a:ext uri="{FF2B5EF4-FFF2-40B4-BE49-F238E27FC236}">
                            <a16:creationId xmlns:a16="http://schemas.microsoft.com/office/drawing/2014/main" id="{242E737C-B6F9-4260-949E-1E10077883F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313363" y="1110983"/>
                        <a:ext cx="6807200" cy="2203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オブジェクト 26">
            <a:extLst>
              <a:ext uri="{FF2B5EF4-FFF2-40B4-BE49-F238E27FC236}">
                <a16:creationId xmlns:a16="http://schemas.microsoft.com/office/drawing/2014/main" id="{F11FD791-4C87-4BE6-A74D-B4577C25D5F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2325728"/>
              </p:ext>
            </p:extLst>
          </p:nvPr>
        </p:nvGraphicFramePr>
        <p:xfrm>
          <a:off x="5608638" y="3601197"/>
          <a:ext cx="6115050" cy="2519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80" name="Document" r:id="rId12" imgW="7056507" imgH="3045989" progId="Word.Document.12">
                  <p:embed/>
                </p:oleObj>
              </mc:Choice>
              <mc:Fallback>
                <p:oleObj name="Document" r:id="rId12" imgW="7056507" imgH="3045989" progId="Word.Document.12">
                  <p:embed/>
                  <p:pic>
                    <p:nvPicPr>
                      <p:cNvPr id="27" name="オブジェクト 26">
                        <a:extLst>
                          <a:ext uri="{FF2B5EF4-FFF2-40B4-BE49-F238E27FC236}">
                            <a16:creationId xmlns:a16="http://schemas.microsoft.com/office/drawing/2014/main" id="{F11FD791-4C87-4BE6-A74D-B4577C25D5F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608638" y="3601197"/>
                        <a:ext cx="6115050" cy="2519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オブジェクト 27">
            <a:extLst>
              <a:ext uri="{FF2B5EF4-FFF2-40B4-BE49-F238E27FC236}">
                <a16:creationId xmlns:a16="http://schemas.microsoft.com/office/drawing/2014/main" id="{3B06B939-5E40-48E4-B4C8-DBB57FE1961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608003" y="-59189"/>
          <a:ext cx="1909762" cy="10160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81" name="Document" r:id="rId14" imgW="1914957" imgH="1024923" progId="Word.Document.12">
                  <p:embed/>
                </p:oleObj>
              </mc:Choice>
              <mc:Fallback>
                <p:oleObj name="Document" r:id="rId14" imgW="1914957" imgH="1024923" progId="Word.Document.12">
                  <p:embed/>
                  <p:pic>
                    <p:nvPicPr>
                      <p:cNvPr id="28" name="オブジェクト 27">
                        <a:extLst>
                          <a:ext uri="{FF2B5EF4-FFF2-40B4-BE49-F238E27FC236}">
                            <a16:creationId xmlns:a16="http://schemas.microsoft.com/office/drawing/2014/main" id="{3B06B939-5E40-48E4-B4C8-DBB57FE1961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5608003" y="-59189"/>
                        <a:ext cx="1909762" cy="10160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5" name="グループ化 34">
            <a:extLst>
              <a:ext uri="{FF2B5EF4-FFF2-40B4-BE49-F238E27FC236}">
                <a16:creationId xmlns:a16="http://schemas.microsoft.com/office/drawing/2014/main" id="{D1A29CE0-BEE0-4C31-B3F8-3348B747692B}"/>
              </a:ext>
            </a:extLst>
          </p:cNvPr>
          <p:cNvGrpSpPr/>
          <p:nvPr/>
        </p:nvGrpSpPr>
        <p:grpSpPr>
          <a:xfrm>
            <a:off x="9138545" y="6150507"/>
            <a:ext cx="2946515" cy="760182"/>
            <a:chOff x="9007277" y="6092486"/>
            <a:chExt cx="2946515" cy="760182"/>
          </a:xfrm>
        </p:grpSpPr>
        <p:grpSp>
          <p:nvGrpSpPr>
            <p:cNvPr id="37" name="グループ化 36">
              <a:extLst>
                <a:ext uri="{FF2B5EF4-FFF2-40B4-BE49-F238E27FC236}">
                  <a16:creationId xmlns:a16="http://schemas.microsoft.com/office/drawing/2014/main" id="{1B122F2F-F25D-4C06-BE18-3E195C180C4C}"/>
                </a:ext>
              </a:extLst>
            </p:cNvPr>
            <p:cNvGrpSpPr/>
            <p:nvPr/>
          </p:nvGrpSpPr>
          <p:grpSpPr>
            <a:xfrm>
              <a:off x="9007277" y="6092486"/>
              <a:ext cx="2946515" cy="760182"/>
              <a:chOff x="8415923" y="5859742"/>
              <a:chExt cx="2710792" cy="583453"/>
            </a:xfrm>
            <a:noFill/>
          </p:grpSpPr>
          <p:pic>
            <p:nvPicPr>
              <p:cNvPr id="39" name="図 38">
                <a:extLst>
                  <a:ext uri="{FF2B5EF4-FFF2-40B4-BE49-F238E27FC236}">
                    <a16:creationId xmlns:a16="http://schemas.microsoft.com/office/drawing/2014/main" id="{0B38B38F-A4D0-422B-8BBC-A63F6A78D3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415923" y="5859742"/>
                <a:ext cx="665851" cy="583453"/>
              </a:xfrm>
              <a:prstGeom prst="rect">
                <a:avLst/>
              </a:prstGeom>
              <a:grpFill/>
            </p:spPr>
          </p:pic>
          <p:pic>
            <p:nvPicPr>
              <p:cNvPr id="40" name="図 39">
                <a:extLst>
                  <a:ext uri="{FF2B5EF4-FFF2-40B4-BE49-F238E27FC236}">
                    <a16:creationId xmlns:a16="http://schemas.microsoft.com/office/drawing/2014/main" id="{559E052B-8900-4284-97C6-17100CB8C56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0460863" y="5859742"/>
                <a:ext cx="665852" cy="583453"/>
              </a:xfrm>
              <a:prstGeom prst="rect">
                <a:avLst/>
              </a:prstGeom>
              <a:grpFill/>
            </p:spPr>
          </p:pic>
        </p:grpSp>
        <p:graphicFrame>
          <p:nvGraphicFramePr>
            <p:cNvPr id="38" name="オブジェクト 37">
              <a:extLst>
                <a:ext uri="{FF2B5EF4-FFF2-40B4-BE49-F238E27FC236}">
                  <a16:creationId xmlns:a16="http://schemas.microsoft.com/office/drawing/2014/main" id="{4FB374BD-5193-4CB8-89D4-272E036702DC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66022477"/>
                </p:ext>
              </p:extLst>
            </p:nvPr>
          </p:nvGraphicFramePr>
          <p:xfrm>
            <a:off x="9728715" y="6236111"/>
            <a:ext cx="1944687" cy="4968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382" name="Document" r:id="rId18" imgW="1960911" imgH="515160" progId="Word.Document.12">
                    <p:embed/>
                  </p:oleObj>
                </mc:Choice>
                <mc:Fallback>
                  <p:oleObj name="Document" r:id="rId18" imgW="1960911" imgH="515160" progId="Word.Document.12">
                    <p:embed/>
                    <p:pic>
                      <p:nvPicPr>
                        <p:cNvPr id="45" name="オブジェクト 44">
                          <a:extLst>
                            <a:ext uri="{FF2B5EF4-FFF2-40B4-BE49-F238E27FC236}">
                              <a16:creationId xmlns:a16="http://schemas.microsoft.com/office/drawing/2014/main" id="{DC2CE06A-B86E-4EB8-B726-0491AE7E92B6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9"/>
                        <a:stretch>
                          <a:fillRect/>
                        </a:stretch>
                      </p:blipFill>
                      <p:spPr>
                        <a:xfrm>
                          <a:off x="9728715" y="6236111"/>
                          <a:ext cx="1944687" cy="49688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45" name="オブジェクト 44">
            <a:hlinkClick r:id="rId20"/>
            <a:extLst>
              <a:ext uri="{FF2B5EF4-FFF2-40B4-BE49-F238E27FC236}">
                <a16:creationId xmlns:a16="http://schemas.microsoft.com/office/drawing/2014/main" id="{6358C1D4-BA4A-445B-8908-0B7A87BBF28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3758142"/>
              </p:ext>
            </p:extLst>
          </p:nvPr>
        </p:nvGraphicFramePr>
        <p:xfrm>
          <a:off x="5621073" y="5105990"/>
          <a:ext cx="5300663" cy="652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83" name="Document" r:id="rId21" imgW="6278001" imgH="772020" progId="Word.Document.12">
                  <p:embed/>
                </p:oleObj>
              </mc:Choice>
              <mc:Fallback>
                <p:oleObj name="Document" r:id="rId21" imgW="6278001" imgH="772020" progId="Word.Document.12">
                  <p:embed/>
                  <p:pic>
                    <p:nvPicPr>
                      <p:cNvPr id="27" name="オブジェクト 26">
                        <a:extLst>
                          <a:ext uri="{FF2B5EF4-FFF2-40B4-BE49-F238E27FC236}">
                            <a16:creationId xmlns:a16="http://schemas.microsoft.com/office/drawing/2014/main" id="{F11FD791-4C87-4BE6-A74D-B4577C25D5F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5621073" y="5105990"/>
                        <a:ext cx="5300663" cy="6524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87538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66 0.00393 L -0.65716 0.00139 " pathEditMode="relative" rAng="0" ptsTypes="AA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031" y="-139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42" presetClass="path" presetSubtype="0" decel="10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3503 0.09746 L 0.74102 0.08958 " pathEditMode="relative" rAng="0" ptsTypes="AA">
                                      <p:cBhvr>
                                        <p:cTn id="22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99" y="-394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32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50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C7D9D079-846E-43B9-B980-3693E572B87C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1492E6D9-94B0-4227-BD78-29DC709387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0715" y="3178418"/>
            <a:ext cx="1143601" cy="861691"/>
          </a:xfrm>
          <a:prstGeom prst="rect">
            <a:avLst/>
          </a:prstGeom>
        </p:spPr>
      </p:pic>
      <p:sp>
        <p:nvSpPr>
          <p:cNvPr id="17" name="二等辺三角形 16">
            <a:extLst>
              <a:ext uri="{FF2B5EF4-FFF2-40B4-BE49-F238E27FC236}">
                <a16:creationId xmlns:a16="http://schemas.microsoft.com/office/drawing/2014/main" id="{543BFB5A-71E0-432F-9001-50F6435FBB3F}"/>
              </a:ext>
            </a:extLst>
          </p:cNvPr>
          <p:cNvSpPr/>
          <p:nvPr/>
        </p:nvSpPr>
        <p:spPr>
          <a:xfrm rot="16200000">
            <a:off x="2130725" y="3459975"/>
            <a:ext cx="279918" cy="298580"/>
          </a:xfrm>
          <a:prstGeom prst="triangl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四角形: 角を丸くする 15">
            <a:extLst>
              <a:ext uri="{FF2B5EF4-FFF2-40B4-BE49-F238E27FC236}">
                <a16:creationId xmlns:a16="http://schemas.microsoft.com/office/drawing/2014/main" id="{EB81649C-576E-46BD-9A21-84A6020F173F}"/>
              </a:ext>
            </a:extLst>
          </p:cNvPr>
          <p:cNvSpPr/>
          <p:nvPr/>
        </p:nvSpPr>
        <p:spPr>
          <a:xfrm>
            <a:off x="2419974" y="1950525"/>
            <a:ext cx="7352049" cy="417307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altLang="ja-JP" dirty="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A41D3476-5731-4EFF-8435-375A194312C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190" b="99818" l="1544" r="98285">
                        <a14:foregroundMark x1="39794" y1="6934" x2="55746" y2="7117"/>
                        <a14:foregroundMark x1="41338" y1="4197" x2="44768" y2="4197"/>
                        <a14:foregroundMark x1="39794" y1="34672" x2="39794" y2="34672"/>
                        <a14:foregroundMark x1="55060" y1="34672" x2="55060" y2="34672"/>
                        <a14:foregroundMark x1="47856" y1="40328" x2="47856" y2="40328"/>
                        <a14:foregroundMark x1="48027" y1="47993" x2="48027" y2="47993"/>
                        <a14:foregroundMark x1="85249" y1="47263" x2="85249" y2="47263"/>
                        <a14:foregroundMark x1="94854" y1="33759" x2="94854" y2="33759"/>
                        <a14:foregroundMark x1="98456" y1="32299" x2="98456" y2="32299"/>
                        <a14:foregroundMark x1="62264" y1="2190" x2="62264" y2="2190"/>
                        <a14:foregroundMark x1="6518" y1="35401" x2="6518" y2="35401"/>
                        <a14:foregroundMark x1="1544" y1="35584" x2="1544" y2="35584"/>
                        <a14:foregroundMark x1="46141" y1="86314" x2="46141" y2="86314"/>
                        <a14:foregroundMark x1="36021" y1="95073" x2="36021" y2="95073"/>
                        <a14:foregroundMark x1="31218" y1="39599" x2="31218" y2="39599"/>
                        <a14:foregroundMark x1="32933" y1="35219" x2="32933" y2="35219"/>
                        <a14:foregroundMark x1="33448" y1="39234" x2="48199" y2="58577"/>
                        <a14:foregroundMark x1="47513" y1="52555" x2="56089" y2="49088"/>
                        <a14:foregroundMark x1="56089" y1="49088" x2="66895" y2="37591"/>
                        <a14:foregroundMark x1="53002" y1="43248" x2="36535" y2="42518"/>
                        <a14:foregroundMark x1="39280" y1="40146" x2="45111" y2="33394"/>
                        <a14:foregroundMark x1="45111" y1="33394" x2="36192" y2="28832"/>
                        <a14:foregroundMark x1="36192" y1="28832" x2="34648" y2="38504"/>
                        <a14:foregroundMark x1="34648" y1="38504" x2="36021" y2="40328"/>
                        <a14:foregroundMark x1="46655" y1="58029" x2="40309" y2="61496"/>
                        <a14:foregroundMark x1="28473" y1="71168" x2="22298" y2="87044"/>
                        <a14:foregroundMark x1="22298" y1="87044" x2="22298" y2="88686"/>
                        <a14:foregroundMark x1="16629" y1="89705" x2="33448" y2="67518"/>
                        <a14:foregroundMark x1="33448" y1="67518" x2="32419" y2="82117"/>
                        <a14:foregroundMark x1="32419" y1="82117" x2="41338" y2="74635"/>
                        <a14:foregroundMark x1="41338" y1="74635" x2="58319" y2="73540"/>
                        <a14:foregroundMark x1="58319" y1="73540" x2="65866" y2="79745"/>
                        <a14:foregroundMark x1="65866" y1="79745" x2="71012" y2="89964"/>
                        <a14:foregroundMark x1="71012" y1="89964" x2="71012" y2="90146"/>
                        <a14:foregroundMark x1="28988" y1="80474" x2="46312" y2="77190"/>
                        <a14:foregroundMark x1="46312" y1="77190" x2="24185" y2="83942"/>
                        <a14:foregroundMark x1="24185" y1="83942" x2="56008" y2="92195"/>
                        <a14:foregroundMark x1="33609" y1="90993" x2="57976" y2="91423"/>
                        <a14:foregroundMark x1="61112" y1="91292" x2="71012" y2="90876"/>
                        <a14:foregroundMark x1="57976" y1="91423" x2="59870" y2="91344"/>
                        <a14:foregroundMark x1="71012" y1="90876" x2="76874" y2="91210"/>
                        <a14:foregroundMark x1="12521" y1="91058" x2="14579" y2="91005"/>
                        <a14:foregroundMark x1="33338" y1="91458" x2="58594" y2="94320"/>
                        <a14:foregroundMark x1="32927" y1="92733" x2="32598" y2="92729"/>
                        <a14:foregroundMark x1="55821" y1="92993" x2="33430" y2="92738"/>
                        <a14:foregroundMark x1="60936" y1="91585" x2="71397" y2="91702"/>
                        <a14:foregroundMark x1="33444" y1="91276" x2="59773" y2="91572"/>
                        <a14:foregroundMark x1="14065" y1="91058" x2="14544" y2="91063"/>
                        <a14:foregroundMark x1="50943" y1="70620" x2="67925" y2="74818"/>
                        <a14:foregroundMark x1="67925" y1="74818" x2="74271" y2="82664"/>
                        <a14:foregroundMark x1="13722" y1="91423" x2="33448" y2="92336"/>
                        <a14:foregroundMark x1="80617" y1="91423" x2="69468" y2="91241"/>
                        <a14:foregroundMark x1="59005" y1="91423" x2="59005" y2="91423"/>
                        <a14:foregroundMark x1="58555" y1="93771" x2="58319" y2="94526"/>
                        <a14:foregroundMark x1="57884" y1="95791" x2="58918" y2="93866"/>
                        <a14:foregroundMark x1="58516" y1="94769" x2="58791" y2="93833"/>
                        <a14:foregroundMark x1="58662" y1="94526" x2="58662" y2="93799"/>
                        <a14:foregroundMark x1="58491" y1="94810" x2="58491" y2="94161"/>
                        <a14:foregroundMark x1="57831" y1="95791" x2="58651" y2="93796"/>
                        <a14:foregroundMark x1="59586" y1="92491" x2="60034" y2="91606"/>
                        <a14:foregroundMark x1="57633" y1="96350" x2="58893" y2="93860"/>
                        <a14:backgroundMark x1="62029" y1="94951" x2="68954" y2="95073"/>
                        <a14:backgroundMark x1="68954" y1="95073" x2="74509" y2="94574"/>
                        <a14:backgroundMark x1="59177" y1="95073" x2="59177" y2="95073"/>
                        <a14:backgroundMark x1="59863" y1="95803" x2="59863" y2="95803"/>
                        <a14:backgroundMark x1="36878" y1="99088" x2="40309" y2="99635"/>
                        <a14:backgroundMark x1="59863" y1="92518" x2="60377" y2="92518"/>
                        <a14:backgroundMark x1="59691" y1="92518" x2="59348" y2="9397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18441" y="2981021"/>
            <a:ext cx="1634534" cy="1536405"/>
          </a:xfrm>
          <a:prstGeom prst="rect">
            <a:avLst/>
          </a:prstGeom>
        </p:spPr>
      </p:pic>
      <p:graphicFrame>
        <p:nvGraphicFramePr>
          <p:cNvPr id="23" name="オブジェクト 22">
            <a:extLst>
              <a:ext uri="{FF2B5EF4-FFF2-40B4-BE49-F238E27FC236}">
                <a16:creationId xmlns:a16="http://schemas.microsoft.com/office/drawing/2014/main" id="{71DC9A00-0295-4634-B3BA-6ED98883CA3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9201270"/>
              </p:ext>
            </p:extLst>
          </p:nvPr>
        </p:nvGraphicFramePr>
        <p:xfrm>
          <a:off x="2632075" y="2194533"/>
          <a:ext cx="7224713" cy="402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48" name="Document" r:id="rId9" imgW="7937416" imgH="4429222" progId="Word.Document.12">
                  <p:embed/>
                </p:oleObj>
              </mc:Choice>
              <mc:Fallback>
                <p:oleObj name="Document" r:id="rId9" imgW="7937416" imgH="4429222" progId="Word.Document.12">
                  <p:embed/>
                  <p:pic>
                    <p:nvPicPr>
                      <p:cNvPr id="23" name="オブジェクト 22">
                        <a:extLst>
                          <a:ext uri="{FF2B5EF4-FFF2-40B4-BE49-F238E27FC236}">
                            <a16:creationId xmlns:a16="http://schemas.microsoft.com/office/drawing/2014/main" id="{71DC9A00-0295-4634-B3BA-6ED98883CA3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632075" y="2194533"/>
                        <a:ext cx="7224713" cy="4029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図 7">
            <a:extLst>
              <a:ext uri="{FF2B5EF4-FFF2-40B4-BE49-F238E27FC236}">
                <a16:creationId xmlns:a16="http://schemas.microsoft.com/office/drawing/2014/main" id="{4B739310-5916-4279-8BE4-9EE586606195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808"/>
          <a:stretch/>
        </p:blipFill>
        <p:spPr>
          <a:xfrm>
            <a:off x="3255416" y="3181297"/>
            <a:ext cx="384600" cy="479077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18ACCAA6-4D10-4528-9CE4-EEFF1085B67E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85" r="35222"/>
          <a:stretch/>
        </p:blipFill>
        <p:spPr>
          <a:xfrm>
            <a:off x="3255416" y="3729591"/>
            <a:ext cx="384601" cy="479078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080517EC-DDE2-43B5-BCF9-5AC686FCBBA0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34"/>
          <a:stretch/>
        </p:blipFill>
        <p:spPr>
          <a:xfrm>
            <a:off x="3255416" y="4277887"/>
            <a:ext cx="364491" cy="479078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60511888-B178-45E0-93B6-E34E60240BA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3640" y="3712"/>
            <a:ext cx="3161568" cy="2867469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FD9E1C3D-FFBC-470C-9DAD-38E9C944C9D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73209" y="-24570"/>
            <a:ext cx="3161568" cy="2867469"/>
          </a:xfrm>
          <a:prstGeom prst="rect">
            <a:avLst/>
          </a:prstGeom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4DB9EB98-6FAE-47E6-9EEF-7849991DDEFC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08" t="9685" r="12554" b="69937"/>
          <a:stretch/>
        </p:blipFill>
        <p:spPr>
          <a:xfrm>
            <a:off x="7511031" y="3265798"/>
            <a:ext cx="354454" cy="378190"/>
          </a:xfrm>
          <a:prstGeom prst="rect">
            <a:avLst/>
          </a:prstGeom>
        </p:spPr>
      </p:pic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DD367148-7F4C-4B7B-BC4E-AD9E90F72F94}"/>
              </a:ext>
            </a:extLst>
          </p:cNvPr>
          <p:cNvGrpSpPr/>
          <p:nvPr/>
        </p:nvGrpSpPr>
        <p:grpSpPr>
          <a:xfrm>
            <a:off x="3509996" y="219196"/>
            <a:ext cx="5840963" cy="1444980"/>
            <a:chOff x="3509996" y="143780"/>
            <a:chExt cx="5840963" cy="1444980"/>
          </a:xfrm>
        </p:grpSpPr>
        <p:sp>
          <p:nvSpPr>
            <p:cNvPr id="2" name="テキスト ボックス 1">
              <a:extLst>
                <a:ext uri="{FF2B5EF4-FFF2-40B4-BE49-F238E27FC236}">
                  <a16:creationId xmlns:a16="http://schemas.microsoft.com/office/drawing/2014/main" id="{3D6299CF-8498-4B76-979D-5D11E83DAEF8}"/>
                </a:ext>
              </a:extLst>
            </p:cNvPr>
            <p:cNvSpPr txBox="1"/>
            <p:nvPr/>
          </p:nvSpPr>
          <p:spPr>
            <a:xfrm>
              <a:off x="3509996" y="573097"/>
              <a:ext cx="584096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6000" dirty="0">
                  <a:ln w="31750" cmpd="dbl">
                    <a:solidFill>
                      <a:schemeClr val="accent1"/>
                    </a:solidFill>
                  </a:ln>
                  <a:solidFill>
                    <a:schemeClr val="accent4">
                      <a:lumMod val="60000"/>
                      <a:lumOff val="40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クイズ終了！！</a:t>
              </a:r>
            </a:p>
          </p:txBody>
        </p:sp>
        <p:sp>
          <p:nvSpPr>
            <p:cNvPr id="24" name="テキスト ボックス 23">
              <a:extLst>
                <a:ext uri="{FF2B5EF4-FFF2-40B4-BE49-F238E27FC236}">
                  <a16:creationId xmlns:a16="http://schemas.microsoft.com/office/drawing/2014/main" id="{6A3347EB-A0EB-475D-AFC6-2E178473EC27}"/>
                </a:ext>
              </a:extLst>
            </p:cNvPr>
            <p:cNvSpPr txBox="1"/>
            <p:nvPr/>
          </p:nvSpPr>
          <p:spPr>
            <a:xfrm>
              <a:off x="5743909" y="143780"/>
              <a:ext cx="1767122" cy="5972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800"/>
                </a:lnSpc>
              </a:pPr>
              <a:r>
                <a:rPr lang="ja-JP" altLang="en-US" sz="2000" dirty="0">
                  <a:ln w="9525" cmpd="sng">
                    <a:solidFill>
                      <a:schemeClr val="accent1"/>
                    </a:solidFill>
                  </a:ln>
                  <a:solidFill>
                    <a:srgbClr val="FFC000"/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しゅうりょう</a:t>
              </a:r>
            </a:p>
          </p:txBody>
        </p:sp>
      </p:grpSp>
      <p:grpSp>
        <p:nvGrpSpPr>
          <p:cNvPr id="25" name="グループ化 24">
            <a:extLst>
              <a:ext uri="{FF2B5EF4-FFF2-40B4-BE49-F238E27FC236}">
                <a16:creationId xmlns:a16="http://schemas.microsoft.com/office/drawing/2014/main" id="{21AEBEDC-8FA2-4C44-8F85-728CA5903B03}"/>
              </a:ext>
            </a:extLst>
          </p:cNvPr>
          <p:cNvGrpSpPr/>
          <p:nvPr/>
        </p:nvGrpSpPr>
        <p:grpSpPr>
          <a:xfrm>
            <a:off x="9138545" y="6150507"/>
            <a:ext cx="2946515" cy="760182"/>
            <a:chOff x="9007277" y="6092486"/>
            <a:chExt cx="2946515" cy="760182"/>
          </a:xfrm>
        </p:grpSpPr>
        <p:grpSp>
          <p:nvGrpSpPr>
            <p:cNvPr id="26" name="グループ化 25">
              <a:extLst>
                <a:ext uri="{FF2B5EF4-FFF2-40B4-BE49-F238E27FC236}">
                  <a16:creationId xmlns:a16="http://schemas.microsoft.com/office/drawing/2014/main" id="{9CADF985-1C1A-4B5C-8E78-9CAA1E910B9D}"/>
                </a:ext>
              </a:extLst>
            </p:cNvPr>
            <p:cNvGrpSpPr/>
            <p:nvPr/>
          </p:nvGrpSpPr>
          <p:grpSpPr>
            <a:xfrm>
              <a:off x="9007277" y="6092486"/>
              <a:ext cx="2946515" cy="760182"/>
              <a:chOff x="8415923" y="5859742"/>
              <a:chExt cx="2710792" cy="583453"/>
            </a:xfrm>
            <a:noFill/>
          </p:grpSpPr>
          <p:pic>
            <p:nvPicPr>
              <p:cNvPr id="28" name="図 27">
                <a:extLst>
                  <a:ext uri="{FF2B5EF4-FFF2-40B4-BE49-F238E27FC236}">
                    <a16:creationId xmlns:a16="http://schemas.microsoft.com/office/drawing/2014/main" id="{8CD97DCE-885E-4C0E-93E3-AF4FB036865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8415923" y="5859742"/>
                <a:ext cx="665851" cy="583453"/>
              </a:xfrm>
              <a:prstGeom prst="rect">
                <a:avLst/>
              </a:prstGeom>
              <a:grpFill/>
            </p:spPr>
          </p:pic>
          <p:pic>
            <p:nvPicPr>
              <p:cNvPr id="29" name="図 28">
                <a:extLst>
                  <a:ext uri="{FF2B5EF4-FFF2-40B4-BE49-F238E27FC236}">
                    <a16:creationId xmlns:a16="http://schemas.microsoft.com/office/drawing/2014/main" id="{514DD612-0306-4D6D-8B93-DE229EE940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0460863" y="5859742"/>
                <a:ext cx="665852" cy="583453"/>
              </a:xfrm>
              <a:prstGeom prst="rect">
                <a:avLst/>
              </a:prstGeom>
              <a:grpFill/>
            </p:spPr>
          </p:pic>
        </p:grpSp>
        <p:graphicFrame>
          <p:nvGraphicFramePr>
            <p:cNvPr id="27" name="オブジェクト 26">
              <a:extLst>
                <a:ext uri="{FF2B5EF4-FFF2-40B4-BE49-F238E27FC236}">
                  <a16:creationId xmlns:a16="http://schemas.microsoft.com/office/drawing/2014/main" id="{86510EDB-CCC3-4B76-B365-01754FBD1092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11844877"/>
                </p:ext>
              </p:extLst>
            </p:nvPr>
          </p:nvGraphicFramePr>
          <p:xfrm>
            <a:off x="9728715" y="6236111"/>
            <a:ext cx="1944687" cy="4968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049" name="Document" r:id="rId16" imgW="1960911" imgH="515160" progId="Word.Document.12">
                    <p:embed/>
                  </p:oleObj>
                </mc:Choice>
                <mc:Fallback>
                  <p:oleObj name="Document" r:id="rId16" imgW="1960911" imgH="515160" progId="Word.Document.12">
                    <p:embed/>
                    <p:pic>
                      <p:nvPicPr>
                        <p:cNvPr id="38" name="オブジェクト 37">
                          <a:extLst>
                            <a:ext uri="{FF2B5EF4-FFF2-40B4-BE49-F238E27FC236}">
                              <a16:creationId xmlns:a16="http://schemas.microsoft.com/office/drawing/2014/main" id="{4FB374BD-5193-4CB8-89D4-272E036702DC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7"/>
                        <a:stretch>
                          <a:fillRect/>
                        </a:stretch>
                      </p:blipFill>
                      <p:spPr>
                        <a:xfrm>
                          <a:off x="9728715" y="6236111"/>
                          <a:ext cx="1944687" cy="49688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669304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50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直角三角形 21">
            <a:extLst>
              <a:ext uri="{FF2B5EF4-FFF2-40B4-BE49-F238E27FC236}">
                <a16:creationId xmlns:a16="http://schemas.microsoft.com/office/drawing/2014/main" id="{8851DA00-F8D9-4BC5-ADB2-FA8508EC07B1}"/>
              </a:ext>
            </a:extLst>
          </p:cNvPr>
          <p:cNvSpPr/>
          <p:nvPr/>
        </p:nvSpPr>
        <p:spPr>
          <a:xfrm rot="5400000">
            <a:off x="-3788453" y="3785936"/>
            <a:ext cx="14472636" cy="6900761"/>
          </a:xfrm>
          <a:prstGeom prst="rtTriangle">
            <a:avLst/>
          </a:prstGeom>
          <a:solidFill>
            <a:srgbClr val="93EDF7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BB525CB4-CEC8-49CE-9AC6-011C4F464504}"/>
              </a:ext>
            </a:extLst>
          </p:cNvPr>
          <p:cNvSpPr txBox="1"/>
          <p:nvPr/>
        </p:nvSpPr>
        <p:spPr>
          <a:xfrm rot="6920418">
            <a:off x="-4183156" y="2745410"/>
            <a:ext cx="7804661" cy="711951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dist">
              <a:lnSpc>
                <a:spcPts val="3900"/>
              </a:lnSpc>
            </a:pPr>
            <a:r>
              <a:rPr kumimoji="1" lang="ja-JP" altLang="en-US" sz="700" dirty="0">
                <a:solidFill>
                  <a:schemeClr val="bg1"/>
                </a:solidFill>
              </a:rPr>
              <a:t>●　●　●　●　●　●　●　●　●　●　●　●　●　●　●　●　</a:t>
            </a:r>
          </a:p>
          <a:p>
            <a:pPr algn="dist">
              <a:lnSpc>
                <a:spcPts val="3900"/>
              </a:lnSpc>
            </a:pPr>
            <a:r>
              <a:rPr kumimoji="1" lang="ja-JP" altLang="en-US" sz="700" dirty="0">
                <a:solidFill>
                  <a:schemeClr val="bg1"/>
                </a:solidFill>
              </a:rPr>
              <a:t>●　●　●　●　●　●　●　●　●　●　●　●　●　●　●　●　</a:t>
            </a:r>
          </a:p>
          <a:p>
            <a:pPr algn="dist">
              <a:lnSpc>
                <a:spcPts val="3900"/>
              </a:lnSpc>
            </a:pPr>
            <a:r>
              <a:rPr kumimoji="1" lang="ja-JP" altLang="en-US" sz="700" dirty="0">
                <a:solidFill>
                  <a:schemeClr val="bg1"/>
                </a:solidFill>
              </a:rPr>
              <a:t>●　●　●　●　●　●　●　●　●　●　●　●　●　●　●　●　</a:t>
            </a:r>
          </a:p>
          <a:p>
            <a:pPr algn="dist">
              <a:lnSpc>
                <a:spcPts val="3900"/>
              </a:lnSpc>
            </a:pPr>
            <a:r>
              <a:rPr kumimoji="1" lang="ja-JP" altLang="en-US" sz="700" dirty="0">
                <a:solidFill>
                  <a:schemeClr val="bg1"/>
                </a:solidFill>
              </a:rPr>
              <a:t>●　●　●　●　●　●　●　●　●　●　●　●　●　●　●　●　</a:t>
            </a:r>
          </a:p>
          <a:p>
            <a:pPr algn="dist">
              <a:lnSpc>
                <a:spcPts val="3900"/>
              </a:lnSpc>
            </a:pPr>
            <a:r>
              <a:rPr kumimoji="1" lang="ja-JP" altLang="en-US" sz="700" dirty="0">
                <a:solidFill>
                  <a:schemeClr val="bg1"/>
                </a:solidFill>
              </a:rPr>
              <a:t>●　●　●　●　●　●　●　●　●　●　●　●　●　●　●　●</a:t>
            </a:r>
          </a:p>
          <a:p>
            <a:pPr algn="dist">
              <a:lnSpc>
                <a:spcPts val="3900"/>
              </a:lnSpc>
            </a:pPr>
            <a:r>
              <a:rPr kumimoji="1" lang="ja-JP" altLang="en-US" sz="700" dirty="0">
                <a:solidFill>
                  <a:schemeClr val="bg1"/>
                </a:solidFill>
              </a:rPr>
              <a:t>●　●　●　●　●　●　●　●　●　●　●　●　●　●　●　●</a:t>
            </a:r>
          </a:p>
          <a:p>
            <a:pPr algn="dist">
              <a:lnSpc>
                <a:spcPts val="3900"/>
              </a:lnSpc>
            </a:pPr>
            <a:r>
              <a:rPr kumimoji="1" lang="ja-JP" altLang="en-US" sz="700" dirty="0">
                <a:solidFill>
                  <a:schemeClr val="bg1"/>
                </a:solidFill>
              </a:rPr>
              <a:t>●　●　●　●　●　●　●　●　●　●　●　●　●　●　●　● 　</a:t>
            </a:r>
          </a:p>
          <a:p>
            <a:pPr algn="dist">
              <a:lnSpc>
                <a:spcPts val="3900"/>
              </a:lnSpc>
            </a:pPr>
            <a:r>
              <a:rPr kumimoji="1" lang="ja-JP" altLang="en-US" sz="700" dirty="0">
                <a:solidFill>
                  <a:schemeClr val="bg1"/>
                </a:solidFill>
              </a:rPr>
              <a:t>●　●　●　●　●　●　●　●　●　●　●　●　●　●　●　●</a:t>
            </a:r>
          </a:p>
          <a:p>
            <a:pPr algn="dist">
              <a:lnSpc>
                <a:spcPts val="3900"/>
              </a:lnSpc>
            </a:pPr>
            <a:r>
              <a:rPr kumimoji="1" lang="ja-JP" altLang="en-US" sz="700" dirty="0">
                <a:solidFill>
                  <a:schemeClr val="bg1"/>
                </a:solidFill>
              </a:rPr>
              <a:t>●　●　●　●　●　●　●　●　●　●　●　●　●　●　●　●</a:t>
            </a:r>
          </a:p>
          <a:p>
            <a:pPr algn="dist">
              <a:lnSpc>
                <a:spcPts val="3900"/>
              </a:lnSpc>
            </a:pPr>
            <a:r>
              <a:rPr kumimoji="1" lang="ja-JP" altLang="en-US" sz="700" dirty="0">
                <a:solidFill>
                  <a:schemeClr val="bg1"/>
                </a:solidFill>
              </a:rPr>
              <a:t>●　●　●　●　●　●　●　●　●　●　●　●　●　●　●　●</a:t>
            </a:r>
          </a:p>
          <a:p>
            <a:pPr algn="dist">
              <a:lnSpc>
                <a:spcPts val="3900"/>
              </a:lnSpc>
            </a:pPr>
            <a:r>
              <a:rPr kumimoji="1" lang="ja-JP" altLang="en-US" sz="700" dirty="0">
                <a:solidFill>
                  <a:schemeClr val="bg1"/>
                </a:solidFill>
              </a:rPr>
              <a:t>●　●　●　●　●　●　●　●　●　●　●　●　●　●　●　● </a:t>
            </a:r>
            <a:endParaRPr kumimoji="1" lang="en-US" altLang="ja-JP" sz="700" dirty="0">
              <a:solidFill>
                <a:schemeClr val="bg1"/>
              </a:solidFill>
            </a:endParaRPr>
          </a:p>
          <a:p>
            <a:pPr algn="dist">
              <a:lnSpc>
                <a:spcPts val="3900"/>
              </a:lnSpc>
            </a:pPr>
            <a:r>
              <a:rPr kumimoji="1" lang="ja-JP" altLang="en-US" sz="700" dirty="0">
                <a:solidFill>
                  <a:schemeClr val="bg1"/>
                </a:solidFill>
              </a:rPr>
              <a:t>●　●　●　●　●　●　●　●　●　●　●　●　●　●　●　●</a:t>
            </a:r>
          </a:p>
          <a:p>
            <a:pPr>
              <a:lnSpc>
                <a:spcPts val="3900"/>
              </a:lnSpc>
            </a:pPr>
            <a:endParaRPr kumimoji="1" lang="ja-JP" altLang="en-US" sz="700" dirty="0"/>
          </a:p>
          <a:p>
            <a:pPr>
              <a:lnSpc>
                <a:spcPts val="5200"/>
              </a:lnSpc>
            </a:pPr>
            <a:endParaRPr kumimoji="1" lang="ja-JP" altLang="en-US" sz="700" dirty="0"/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A13A513C-F8D8-4927-8B87-3200C2CD7967}"/>
              </a:ext>
            </a:extLst>
          </p:cNvPr>
          <p:cNvSpPr txBox="1"/>
          <p:nvPr/>
        </p:nvSpPr>
        <p:spPr>
          <a:xfrm rot="1561151">
            <a:off x="4436613" y="3034410"/>
            <a:ext cx="7804661" cy="7119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ts val="3900"/>
              </a:lnSpc>
            </a:pPr>
            <a:r>
              <a:rPr kumimoji="1" lang="ja-JP" altLang="en-US" sz="700" dirty="0">
                <a:solidFill>
                  <a:srgbClr val="5EE5F3"/>
                </a:solidFill>
              </a:rPr>
              <a:t>●　●　●　●　●　●　●　●　●　●　●　●　●　●　●　●　</a:t>
            </a:r>
          </a:p>
          <a:p>
            <a:pPr algn="dist">
              <a:lnSpc>
                <a:spcPts val="3900"/>
              </a:lnSpc>
            </a:pPr>
            <a:r>
              <a:rPr kumimoji="1" lang="ja-JP" altLang="en-US" sz="700" dirty="0">
                <a:solidFill>
                  <a:srgbClr val="5EE5F3"/>
                </a:solidFill>
              </a:rPr>
              <a:t>●　●　●　●　●　●　●　●　●　●　●　●　●　●　●　●　</a:t>
            </a:r>
          </a:p>
          <a:p>
            <a:pPr algn="dist">
              <a:lnSpc>
                <a:spcPts val="3900"/>
              </a:lnSpc>
            </a:pPr>
            <a:r>
              <a:rPr kumimoji="1" lang="ja-JP" altLang="en-US" sz="700" dirty="0">
                <a:solidFill>
                  <a:srgbClr val="5EE5F3"/>
                </a:solidFill>
              </a:rPr>
              <a:t>●　●　●　●　●　●　●　●　●　●　●　●　●　●　●　●　</a:t>
            </a:r>
          </a:p>
          <a:p>
            <a:pPr algn="dist">
              <a:lnSpc>
                <a:spcPts val="3900"/>
              </a:lnSpc>
            </a:pPr>
            <a:r>
              <a:rPr kumimoji="1" lang="ja-JP" altLang="en-US" sz="700" dirty="0">
                <a:solidFill>
                  <a:srgbClr val="5EE5F3"/>
                </a:solidFill>
              </a:rPr>
              <a:t>●　●　●　●　●　●　●　●　●　●　●　●　●　●　●　●　</a:t>
            </a:r>
          </a:p>
          <a:p>
            <a:pPr algn="dist">
              <a:lnSpc>
                <a:spcPts val="3900"/>
              </a:lnSpc>
            </a:pPr>
            <a:r>
              <a:rPr kumimoji="1" lang="ja-JP" altLang="en-US" sz="700" dirty="0">
                <a:solidFill>
                  <a:srgbClr val="5EE5F3"/>
                </a:solidFill>
              </a:rPr>
              <a:t>●　●　●　●　●　●　●　●　●　●　●　●　●　●　●　●</a:t>
            </a:r>
          </a:p>
          <a:p>
            <a:pPr algn="dist">
              <a:lnSpc>
                <a:spcPts val="3900"/>
              </a:lnSpc>
            </a:pPr>
            <a:r>
              <a:rPr kumimoji="1" lang="ja-JP" altLang="en-US" sz="700" dirty="0">
                <a:solidFill>
                  <a:srgbClr val="5EE5F3"/>
                </a:solidFill>
              </a:rPr>
              <a:t>●　●　●　●　●　●　●　●　●　●　●　●　●　●　●　●</a:t>
            </a:r>
          </a:p>
          <a:p>
            <a:pPr algn="dist">
              <a:lnSpc>
                <a:spcPts val="3900"/>
              </a:lnSpc>
            </a:pPr>
            <a:r>
              <a:rPr kumimoji="1" lang="ja-JP" altLang="en-US" sz="700" dirty="0">
                <a:solidFill>
                  <a:srgbClr val="5EE5F3"/>
                </a:solidFill>
              </a:rPr>
              <a:t>●　●　●　●　●　●　●　●　●　●　●　●　●　●　●　● 　</a:t>
            </a:r>
          </a:p>
          <a:p>
            <a:pPr algn="dist">
              <a:lnSpc>
                <a:spcPts val="3900"/>
              </a:lnSpc>
            </a:pPr>
            <a:r>
              <a:rPr kumimoji="1" lang="ja-JP" altLang="en-US" sz="700" dirty="0">
                <a:solidFill>
                  <a:srgbClr val="5EE5F3"/>
                </a:solidFill>
              </a:rPr>
              <a:t>●　●　●　●　●　●　●　●　●　●　●　●　●　●　●　●</a:t>
            </a:r>
          </a:p>
          <a:p>
            <a:pPr algn="dist">
              <a:lnSpc>
                <a:spcPts val="3900"/>
              </a:lnSpc>
            </a:pPr>
            <a:r>
              <a:rPr kumimoji="1" lang="ja-JP" altLang="en-US" sz="700" dirty="0">
                <a:solidFill>
                  <a:srgbClr val="5EE5F3"/>
                </a:solidFill>
              </a:rPr>
              <a:t>●　●　●　●　●　●　●　●　●　●　●　●　●　●　●　●</a:t>
            </a:r>
          </a:p>
          <a:p>
            <a:pPr algn="dist">
              <a:lnSpc>
                <a:spcPts val="3900"/>
              </a:lnSpc>
            </a:pPr>
            <a:r>
              <a:rPr kumimoji="1" lang="ja-JP" altLang="en-US" sz="700" dirty="0">
                <a:solidFill>
                  <a:srgbClr val="5EE5F3"/>
                </a:solidFill>
              </a:rPr>
              <a:t>●　●　●　●　●　●　●　●　●　●　●　●　●　●　●　●</a:t>
            </a:r>
          </a:p>
          <a:p>
            <a:pPr algn="dist">
              <a:lnSpc>
                <a:spcPts val="3900"/>
              </a:lnSpc>
            </a:pPr>
            <a:r>
              <a:rPr kumimoji="1" lang="ja-JP" altLang="en-US" sz="700" dirty="0">
                <a:solidFill>
                  <a:srgbClr val="5EE5F3"/>
                </a:solidFill>
              </a:rPr>
              <a:t>●　●　●　●　●　●　●　●　●　●　●　●　●　●　●　● </a:t>
            </a:r>
            <a:endParaRPr kumimoji="1" lang="en-US" altLang="ja-JP" sz="700" dirty="0">
              <a:solidFill>
                <a:srgbClr val="5EE5F3"/>
              </a:solidFill>
            </a:endParaRPr>
          </a:p>
          <a:p>
            <a:pPr algn="dist">
              <a:lnSpc>
                <a:spcPts val="3900"/>
              </a:lnSpc>
            </a:pPr>
            <a:r>
              <a:rPr kumimoji="1" lang="ja-JP" altLang="en-US" sz="700" dirty="0">
                <a:solidFill>
                  <a:srgbClr val="5EE5F3"/>
                </a:solidFill>
              </a:rPr>
              <a:t>●　●　●　●　●　●　●　●　●　●　●　●　●　●　●　●</a:t>
            </a:r>
          </a:p>
          <a:p>
            <a:pPr>
              <a:lnSpc>
                <a:spcPts val="3900"/>
              </a:lnSpc>
            </a:pPr>
            <a:endParaRPr kumimoji="1" lang="ja-JP" altLang="en-US" sz="700" dirty="0">
              <a:solidFill>
                <a:srgbClr val="5EE5F3"/>
              </a:solidFill>
            </a:endParaRPr>
          </a:p>
          <a:p>
            <a:pPr>
              <a:lnSpc>
                <a:spcPts val="5200"/>
              </a:lnSpc>
            </a:pPr>
            <a:endParaRPr kumimoji="1" lang="ja-JP" altLang="en-US" sz="700" dirty="0">
              <a:solidFill>
                <a:srgbClr val="5EE5F3"/>
              </a:solidFill>
            </a:endParaRPr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58E57D54-BEFB-411C-8B05-E63370A16EA4}"/>
              </a:ext>
            </a:extLst>
          </p:cNvPr>
          <p:cNvGrpSpPr/>
          <p:nvPr/>
        </p:nvGrpSpPr>
        <p:grpSpPr>
          <a:xfrm>
            <a:off x="3351741" y="1624260"/>
            <a:ext cx="6368694" cy="1137827"/>
            <a:chOff x="3868615" y="2642481"/>
            <a:chExt cx="5946367" cy="1137827"/>
          </a:xfrm>
        </p:grpSpPr>
        <p:sp>
          <p:nvSpPr>
            <p:cNvPr id="31" name="二等辺三角形 30">
              <a:extLst>
                <a:ext uri="{FF2B5EF4-FFF2-40B4-BE49-F238E27FC236}">
                  <a16:creationId xmlns:a16="http://schemas.microsoft.com/office/drawing/2014/main" id="{D5C4876E-8555-435F-9B36-7DFD4DFEF18C}"/>
                </a:ext>
              </a:extLst>
            </p:cNvPr>
            <p:cNvSpPr/>
            <p:nvPr/>
          </p:nvSpPr>
          <p:spPr>
            <a:xfrm rot="5400000">
              <a:off x="9525733" y="2829628"/>
              <a:ext cx="279918" cy="298580"/>
            </a:xfrm>
            <a:prstGeom prst="triangl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四角形: 角を丸くする 31">
              <a:extLst>
                <a:ext uri="{FF2B5EF4-FFF2-40B4-BE49-F238E27FC236}">
                  <a16:creationId xmlns:a16="http://schemas.microsoft.com/office/drawing/2014/main" id="{6FBD65F3-F652-4757-BDF6-EE0B8D33E531}"/>
                </a:ext>
              </a:extLst>
            </p:cNvPr>
            <p:cNvSpPr/>
            <p:nvPr/>
          </p:nvSpPr>
          <p:spPr>
            <a:xfrm>
              <a:off x="3868615" y="2642481"/>
              <a:ext cx="5654544" cy="1137827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>
                <a:spcBef>
                  <a:spcPts val="600"/>
                </a:spcBef>
              </a:pPr>
              <a:endParaRPr lang="ja-JP" altLang="en-US" sz="200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endParaRPr>
            </a:p>
          </p:txBody>
        </p:sp>
      </p:grp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7A0FA5DD-2157-43F6-A2C3-66A5BC66F876}"/>
              </a:ext>
            </a:extLst>
          </p:cNvPr>
          <p:cNvGrpSpPr/>
          <p:nvPr/>
        </p:nvGrpSpPr>
        <p:grpSpPr>
          <a:xfrm>
            <a:off x="2339885" y="3010564"/>
            <a:ext cx="7831436" cy="3085271"/>
            <a:chOff x="2462087" y="3867764"/>
            <a:chExt cx="5893717" cy="1407210"/>
          </a:xfrm>
        </p:grpSpPr>
        <p:sp>
          <p:nvSpPr>
            <p:cNvPr id="38" name="二等辺三角形 37">
              <a:extLst>
                <a:ext uri="{FF2B5EF4-FFF2-40B4-BE49-F238E27FC236}">
                  <a16:creationId xmlns:a16="http://schemas.microsoft.com/office/drawing/2014/main" id="{EC8C2019-5CE0-464F-B66A-A14C96B859F2}"/>
                </a:ext>
              </a:extLst>
            </p:cNvPr>
            <p:cNvSpPr/>
            <p:nvPr/>
          </p:nvSpPr>
          <p:spPr>
            <a:xfrm rot="16200000">
              <a:off x="2531374" y="4239082"/>
              <a:ext cx="160006" cy="298580"/>
            </a:xfrm>
            <a:prstGeom prst="triangl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四角形: 角を丸くする 38">
              <a:extLst>
                <a:ext uri="{FF2B5EF4-FFF2-40B4-BE49-F238E27FC236}">
                  <a16:creationId xmlns:a16="http://schemas.microsoft.com/office/drawing/2014/main" id="{53876E1F-9950-4C8A-8638-7527A4564186}"/>
                </a:ext>
              </a:extLst>
            </p:cNvPr>
            <p:cNvSpPr/>
            <p:nvPr/>
          </p:nvSpPr>
          <p:spPr>
            <a:xfrm>
              <a:off x="2738674" y="3867764"/>
              <a:ext cx="5617130" cy="140721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R="0" lvl="0" indent="0" fontAlgn="auto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US" altLang="ja-JP" sz="200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endParaRPr>
            </a:p>
          </p:txBody>
        </p:sp>
      </p:grp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EF8A6534-2EB6-4AC8-BC78-0B1F611B9366}"/>
              </a:ext>
            </a:extLst>
          </p:cNvPr>
          <p:cNvGrpSpPr/>
          <p:nvPr/>
        </p:nvGrpSpPr>
        <p:grpSpPr>
          <a:xfrm>
            <a:off x="654554" y="3396267"/>
            <a:ext cx="1532033" cy="1504811"/>
            <a:chOff x="717270" y="4147830"/>
            <a:chExt cx="1368000" cy="1368000"/>
          </a:xfrm>
        </p:grpSpPr>
        <p:sp>
          <p:nvSpPr>
            <p:cNvPr id="43" name="楕円 42">
              <a:extLst>
                <a:ext uri="{FF2B5EF4-FFF2-40B4-BE49-F238E27FC236}">
                  <a16:creationId xmlns:a16="http://schemas.microsoft.com/office/drawing/2014/main" id="{E7BF7C84-1D3D-495C-8E5F-0B31087C752F}"/>
                </a:ext>
              </a:extLst>
            </p:cNvPr>
            <p:cNvSpPr/>
            <p:nvPr/>
          </p:nvSpPr>
          <p:spPr>
            <a:xfrm>
              <a:off x="717270" y="4147830"/>
              <a:ext cx="1368000" cy="1368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37" name="図 36">
              <a:extLst>
                <a:ext uri="{FF2B5EF4-FFF2-40B4-BE49-F238E27FC236}">
                  <a16:creationId xmlns:a16="http://schemas.microsoft.com/office/drawing/2014/main" id="{C86AAE6F-9558-4962-93B7-D3F5D7F7FBD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48754" y="4413283"/>
              <a:ext cx="1143601" cy="861691"/>
            </a:xfrm>
            <a:prstGeom prst="rect">
              <a:avLst/>
            </a:prstGeom>
          </p:spPr>
        </p:pic>
      </p:grpSp>
      <p:graphicFrame>
        <p:nvGraphicFramePr>
          <p:cNvPr id="33" name="オブジェクト 32">
            <a:extLst>
              <a:ext uri="{FF2B5EF4-FFF2-40B4-BE49-F238E27FC236}">
                <a16:creationId xmlns:a16="http://schemas.microsoft.com/office/drawing/2014/main" id="{7D13624A-42B1-4B26-9D3A-0C75B0A6788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2487053"/>
              </p:ext>
            </p:extLst>
          </p:nvPr>
        </p:nvGraphicFramePr>
        <p:xfrm>
          <a:off x="3586163" y="1781881"/>
          <a:ext cx="5476875" cy="97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11" name="Document" r:id="rId5" imgW="5936614" imgH="1065934" progId="Word.Document.12">
                  <p:embed/>
                </p:oleObj>
              </mc:Choice>
              <mc:Fallback>
                <p:oleObj name="Document" r:id="rId5" imgW="5936614" imgH="1065934" progId="Word.Document.12">
                  <p:embed/>
                  <p:pic>
                    <p:nvPicPr>
                      <p:cNvPr id="33" name="オブジェクト 32">
                        <a:extLst>
                          <a:ext uri="{FF2B5EF4-FFF2-40B4-BE49-F238E27FC236}">
                            <a16:creationId xmlns:a16="http://schemas.microsoft.com/office/drawing/2014/main" id="{7D13624A-42B1-4B26-9D3A-0C75B0A6788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586163" y="1781881"/>
                        <a:ext cx="5476875" cy="974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オブジェクト 33">
            <a:extLst>
              <a:ext uri="{FF2B5EF4-FFF2-40B4-BE49-F238E27FC236}">
                <a16:creationId xmlns:a16="http://schemas.microsoft.com/office/drawing/2014/main" id="{9CF052E1-A521-42A2-81BE-9799CB5BF25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4205842"/>
              </p:ext>
            </p:extLst>
          </p:nvPr>
        </p:nvGraphicFramePr>
        <p:xfrm>
          <a:off x="3024188" y="3331379"/>
          <a:ext cx="7646987" cy="316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12" name="Document" r:id="rId7" imgW="8578538" imgH="3579496" progId="Word.Document.12">
                  <p:embed/>
                </p:oleObj>
              </mc:Choice>
              <mc:Fallback>
                <p:oleObj name="Document" r:id="rId7" imgW="8578538" imgH="3579496" progId="Word.Document.12">
                  <p:embed/>
                  <p:pic>
                    <p:nvPicPr>
                      <p:cNvPr id="34" name="オブジェクト 33">
                        <a:extLst>
                          <a:ext uri="{FF2B5EF4-FFF2-40B4-BE49-F238E27FC236}">
                            <a16:creationId xmlns:a16="http://schemas.microsoft.com/office/drawing/2014/main" id="{9CF052E1-A521-42A2-81BE-9799CB5BF25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024188" y="3331379"/>
                        <a:ext cx="7646987" cy="3165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1723F951-EF34-48CD-84D0-0144AF4601B6}"/>
              </a:ext>
            </a:extLst>
          </p:cNvPr>
          <p:cNvGrpSpPr/>
          <p:nvPr/>
        </p:nvGrpSpPr>
        <p:grpSpPr>
          <a:xfrm>
            <a:off x="-2516" y="129655"/>
            <a:ext cx="6713473" cy="1523209"/>
            <a:chOff x="-2516" y="129655"/>
            <a:chExt cx="6713473" cy="1523209"/>
          </a:xfrm>
        </p:grpSpPr>
        <p:grpSp>
          <p:nvGrpSpPr>
            <p:cNvPr id="11" name="グループ化 10">
              <a:extLst>
                <a:ext uri="{FF2B5EF4-FFF2-40B4-BE49-F238E27FC236}">
                  <a16:creationId xmlns:a16="http://schemas.microsoft.com/office/drawing/2014/main" id="{E8CB2051-BF68-457F-B64F-58A1EEA75243}"/>
                </a:ext>
              </a:extLst>
            </p:cNvPr>
            <p:cNvGrpSpPr/>
            <p:nvPr/>
          </p:nvGrpSpPr>
          <p:grpSpPr>
            <a:xfrm>
              <a:off x="-2516" y="329425"/>
              <a:ext cx="6713473" cy="1323439"/>
              <a:chOff x="-2516" y="329425"/>
              <a:chExt cx="6713473" cy="1323439"/>
            </a:xfrm>
          </p:grpSpPr>
          <p:sp>
            <p:nvSpPr>
              <p:cNvPr id="45" name="正方形/長方形 44">
                <a:extLst>
                  <a:ext uri="{FF2B5EF4-FFF2-40B4-BE49-F238E27FC236}">
                    <a16:creationId xmlns:a16="http://schemas.microsoft.com/office/drawing/2014/main" id="{47260892-075B-4A7F-835E-436DD102938C}"/>
                  </a:ext>
                </a:extLst>
              </p:cNvPr>
              <p:cNvSpPr/>
              <p:nvPr/>
            </p:nvSpPr>
            <p:spPr>
              <a:xfrm flipV="1">
                <a:off x="-2516" y="971354"/>
                <a:ext cx="6713473" cy="154894"/>
              </a:xfrm>
              <a:prstGeom prst="rect">
                <a:avLst/>
              </a:prstGeom>
              <a:solidFill>
                <a:schemeClr val="accent5"/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6" name="テキスト ボックス 45">
                <a:extLst>
                  <a:ext uri="{FF2B5EF4-FFF2-40B4-BE49-F238E27FC236}">
                    <a16:creationId xmlns:a16="http://schemas.microsoft.com/office/drawing/2014/main" id="{69ACCBF5-BAF0-4CEA-BB86-2D3DDE928AA3}"/>
                  </a:ext>
                </a:extLst>
              </p:cNvPr>
              <p:cNvSpPr txBox="1"/>
              <p:nvPr/>
            </p:nvSpPr>
            <p:spPr>
              <a:xfrm>
                <a:off x="250690" y="329425"/>
                <a:ext cx="5467772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3200" dirty="0">
                    <a:solidFill>
                      <a:schemeClr val="accent1"/>
                    </a:solidFill>
                    <a:latin typeface="UD デジタル 教科書体 N-B" panose="02020700000000000000" pitchFamily="17" charset="-128"/>
                    <a:ea typeface="UD デジタル 教科書体 N-B" panose="02020700000000000000" pitchFamily="17" charset="-128"/>
                  </a:rPr>
                  <a:t>何に</a:t>
                </a:r>
                <a:r>
                  <a:rPr kumimoji="1" lang="ja-JP" altLang="en-US" sz="4000" dirty="0">
                    <a:solidFill>
                      <a:srgbClr val="002060"/>
                    </a:solidFill>
                    <a:latin typeface="UD デジタル 教科書体 N-B" panose="02020700000000000000" pitchFamily="17" charset="-128"/>
                    <a:ea typeface="UD デジタル 教科書体 N-B" panose="02020700000000000000" pitchFamily="17" charset="-128"/>
                  </a:rPr>
                  <a:t>活用</a:t>
                </a:r>
                <a:r>
                  <a:rPr lang="ja-JP" altLang="en-US" sz="3200" dirty="0">
                    <a:solidFill>
                      <a:schemeClr val="accent1"/>
                    </a:solidFill>
                    <a:latin typeface="UD デジタル 教科書体 N-B" panose="02020700000000000000" pitchFamily="17" charset="-128"/>
                    <a:ea typeface="UD デジタル 教科書体 N-B" panose="02020700000000000000" pitchFamily="17" charset="-128"/>
                  </a:rPr>
                  <a:t>されている</a:t>
                </a:r>
                <a:r>
                  <a:rPr kumimoji="1" lang="ja-JP" altLang="en-US" sz="3200" dirty="0">
                    <a:solidFill>
                      <a:schemeClr val="accent1"/>
                    </a:solidFill>
                    <a:latin typeface="UD デジタル 教科書体 N-B" panose="02020700000000000000" pitchFamily="17" charset="-128"/>
                    <a:ea typeface="UD デジタル 教科書体 N-B" panose="02020700000000000000" pitchFamily="17" charset="-128"/>
                  </a:rPr>
                  <a:t>？</a:t>
                </a:r>
                <a:endParaRPr kumimoji="1" lang="ja-JP" altLang="en-US" sz="3600" dirty="0">
                  <a:solidFill>
                    <a:schemeClr val="accent1"/>
                  </a:solidFill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endParaRPr>
              </a:p>
              <a:p>
                <a:endParaRPr kumimoji="1" lang="ja-JP" altLang="en-US" sz="4000" dirty="0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4" name="テキスト ボックス 3">
              <a:extLst>
                <a:ext uri="{FF2B5EF4-FFF2-40B4-BE49-F238E27FC236}">
                  <a16:creationId xmlns:a16="http://schemas.microsoft.com/office/drawing/2014/main" id="{EE31AA87-8709-46A4-B5C3-F99E1C8515B6}"/>
                </a:ext>
              </a:extLst>
            </p:cNvPr>
            <p:cNvSpPr txBox="1"/>
            <p:nvPr/>
          </p:nvSpPr>
          <p:spPr>
            <a:xfrm>
              <a:off x="268691" y="210204"/>
              <a:ext cx="55976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600" dirty="0">
                  <a:solidFill>
                    <a:schemeClr val="accent1"/>
                  </a:solidFill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なに</a:t>
              </a:r>
            </a:p>
          </p:txBody>
        </p:sp>
        <p:sp>
          <p:nvSpPr>
            <p:cNvPr id="35" name="テキスト ボックス 34">
              <a:extLst>
                <a:ext uri="{FF2B5EF4-FFF2-40B4-BE49-F238E27FC236}">
                  <a16:creationId xmlns:a16="http://schemas.microsoft.com/office/drawing/2014/main" id="{24911236-4706-4FD3-8D6D-F516295FA12B}"/>
                </a:ext>
              </a:extLst>
            </p:cNvPr>
            <p:cNvSpPr txBox="1"/>
            <p:nvPr/>
          </p:nvSpPr>
          <p:spPr>
            <a:xfrm>
              <a:off x="1141648" y="129655"/>
              <a:ext cx="100219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600" dirty="0">
                  <a:solidFill>
                    <a:schemeClr val="tx2"/>
                  </a:solidFill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かつ　よう</a:t>
              </a:r>
              <a:endParaRPr kumimoji="1" lang="ja-JP" altLang="en-US" sz="1600" dirty="0">
                <a:solidFill>
                  <a:schemeClr val="tx2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endParaRPr>
            </a:p>
          </p:txBody>
        </p:sp>
      </p:grpSp>
      <p:grpSp>
        <p:nvGrpSpPr>
          <p:cNvPr id="50" name="グループ化 49">
            <a:extLst>
              <a:ext uri="{FF2B5EF4-FFF2-40B4-BE49-F238E27FC236}">
                <a16:creationId xmlns:a16="http://schemas.microsoft.com/office/drawing/2014/main" id="{0219F8BE-BBD3-4369-A0FC-9705D1EB2952}"/>
              </a:ext>
            </a:extLst>
          </p:cNvPr>
          <p:cNvGrpSpPr/>
          <p:nvPr/>
        </p:nvGrpSpPr>
        <p:grpSpPr>
          <a:xfrm>
            <a:off x="9138545" y="6150507"/>
            <a:ext cx="2946515" cy="760182"/>
            <a:chOff x="9007277" y="6092486"/>
            <a:chExt cx="2946515" cy="760182"/>
          </a:xfrm>
        </p:grpSpPr>
        <p:grpSp>
          <p:nvGrpSpPr>
            <p:cNvPr id="51" name="グループ化 50">
              <a:extLst>
                <a:ext uri="{FF2B5EF4-FFF2-40B4-BE49-F238E27FC236}">
                  <a16:creationId xmlns:a16="http://schemas.microsoft.com/office/drawing/2014/main" id="{D1837CAB-B9BA-44BB-B98E-ACC11B49C1A7}"/>
                </a:ext>
              </a:extLst>
            </p:cNvPr>
            <p:cNvGrpSpPr/>
            <p:nvPr/>
          </p:nvGrpSpPr>
          <p:grpSpPr>
            <a:xfrm>
              <a:off x="9007277" y="6092486"/>
              <a:ext cx="2946515" cy="760182"/>
              <a:chOff x="8415923" y="5859742"/>
              <a:chExt cx="2710792" cy="583453"/>
            </a:xfrm>
            <a:noFill/>
          </p:grpSpPr>
          <p:pic>
            <p:nvPicPr>
              <p:cNvPr id="53" name="図 52">
                <a:extLst>
                  <a:ext uri="{FF2B5EF4-FFF2-40B4-BE49-F238E27FC236}">
                    <a16:creationId xmlns:a16="http://schemas.microsoft.com/office/drawing/2014/main" id="{4B732C98-344A-4CF5-8514-6309BD0ACA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415923" y="5859742"/>
                <a:ext cx="665851" cy="583453"/>
              </a:xfrm>
              <a:prstGeom prst="rect">
                <a:avLst/>
              </a:prstGeom>
              <a:grpFill/>
            </p:spPr>
          </p:pic>
          <p:pic>
            <p:nvPicPr>
              <p:cNvPr id="54" name="図 53">
                <a:extLst>
                  <a:ext uri="{FF2B5EF4-FFF2-40B4-BE49-F238E27FC236}">
                    <a16:creationId xmlns:a16="http://schemas.microsoft.com/office/drawing/2014/main" id="{23A44964-39F7-4C19-8CCC-E0576D1F85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460863" y="5859742"/>
                <a:ext cx="665852" cy="583453"/>
              </a:xfrm>
              <a:prstGeom prst="rect">
                <a:avLst/>
              </a:prstGeom>
              <a:grpFill/>
            </p:spPr>
          </p:pic>
        </p:grpSp>
        <p:graphicFrame>
          <p:nvGraphicFramePr>
            <p:cNvPr id="52" name="オブジェクト 51">
              <a:extLst>
                <a:ext uri="{FF2B5EF4-FFF2-40B4-BE49-F238E27FC236}">
                  <a16:creationId xmlns:a16="http://schemas.microsoft.com/office/drawing/2014/main" id="{2A36D667-B655-4C74-8989-85D90C05B4F8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58982907"/>
                </p:ext>
              </p:extLst>
            </p:nvPr>
          </p:nvGraphicFramePr>
          <p:xfrm>
            <a:off x="9728715" y="6236111"/>
            <a:ext cx="1944687" cy="4968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213" name="Document" r:id="rId11" imgW="1960911" imgH="515160" progId="Word.Document.12">
                    <p:embed/>
                  </p:oleObj>
                </mc:Choice>
                <mc:Fallback>
                  <p:oleObj name="Document" r:id="rId11" imgW="1960911" imgH="515160" progId="Word.Document.12">
                    <p:embed/>
                    <p:pic>
                      <p:nvPicPr>
                        <p:cNvPr id="27" name="オブジェクト 26">
                          <a:extLst>
                            <a:ext uri="{FF2B5EF4-FFF2-40B4-BE49-F238E27FC236}">
                              <a16:creationId xmlns:a16="http://schemas.microsoft.com/office/drawing/2014/main" id="{86510EDB-CCC3-4B76-B365-01754FBD1092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9728715" y="6236111"/>
                          <a:ext cx="1944687" cy="49688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7" name="グループ化 46">
            <a:extLst>
              <a:ext uri="{FF2B5EF4-FFF2-40B4-BE49-F238E27FC236}">
                <a16:creationId xmlns:a16="http://schemas.microsoft.com/office/drawing/2014/main" id="{6E1F7B60-A255-4BB4-8603-122349E336A4}"/>
              </a:ext>
            </a:extLst>
          </p:cNvPr>
          <p:cNvGrpSpPr/>
          <p:nvPr/>
        </p:nvGrpSpPr>
        <p:grpSpPr>
          <a:xfrm>
            <a:off x="871958" y="4889451"/>
            <a:ext cx="1210573" cy="562245"/>
            <a:chOff x="948116" y="5423354"/>
            <a:chExt cx="1210573" cy="562245"/>
          </a:xfrm>
        </p:grpSpPr>
        <p:sp>
          <p:nvSpPr>
            <p:cNvPr id="48" name="テキスト ボックス 47">
              <a:extLst>
                <a:ext uri="{FF2B5EF4-FFF2-40B4-BE49-F238E27FC236}">
                  <a16:creationId xmlns:a16="http://schemas.microsoft.com/office/drawing/2014/main" id="{56035BF9-FC8F-419D-810E-19B82EB4FB40}"/>
                </a:ext>
              </a:extLst>
            </p:cNvPr>
            <p:cNvSpPr txBox="1"/>
            <p:nvPr/>
          </p:nvSpPr>
          <p:spPr>
            <a:xfrm>
              <a:off x="948116" y="5554712"/>
              <a:ext cx="105558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200" dirty="0">
                  <a:latin typeface="HG行書体" panose="03000609000000000000" pitchFamily="65" charset="-128"/>
                  <a:ea typeface="HG行書体" panose="03000609000000000000" pitchFamily="65" charset="-128"/>
                </a:rPr>
                <a:t>漁</a:t>
              </a:r>
              <a:r>
                <a:rPr kumimoji="1" lang="ja-JP" altLang="en-US" sz="2200" dirty="0">
                  <a:latin typeface="HG行書体" panose="03000609000000000000" pitchFamily="65" charset="-128"/>
                  <a:ea typeface="HG行書体" panose="03000609000000000000" pitchFamily="65" charset="-128"/>
                </a:rPr>
                <a:t>衛門</a:t>
              </a:r>
            </a:p>
          </p:txBody>
        </p:sp>
        <p:sp>
          <p:nvSpPr>
            <p:cNvPr id="49" name="テキスト ボックス 48">
              <a:extLst>
                <a:ext uri="{FF2B5EF4-FFF2-40B4-BE49-F238E27FC236}">
                  <a16:creationId xmlns:a16="http://schemas.microsoft.com/office/drawing/2014/main" id="{70F42F01-CBC7-48D1-9F67-BA3308071C91}"/>
                </a:ext>
              </a:extLst>
            </p:cNvPr>
            <p:cNvSpPr txBox="1"/>
            <p:nvPr/>
          </p:nvSpPr>
          <p:spPr>
            <a:xfrm>
              <a:off x="998238" y="5423354"/>
              <a:ext cx="116045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200" dirty="0">
                  <a:latin typeface="HG行書体" panose="03000609000000000000" pitchFamily="65" charset="-128"/>
                  <a:ea typeface="HG行書体" panose="03000609000000000000" pitchFamily="65" charset="-128"/>
                </a:rPr>
                <a:t>ギョ</a:t>
              </a:r>
              <a:r>
                <a:rPr kumimoji="1" lang="ja-JP" altLang="en-US" sz="1200" dirty="0">
                  <a:latin typeface="HG行書体" panose="03000609000000000000" pitchFamily="65" charset="-128"/>
                  <a:ea typeface="HG行書体" panose="03000609000000000000" pitchFamily="65" charset="-128"/>
                </a:rPr>
                <a:t>えもん</a:t>
              </a:r>
            </a:p>
          </p:txBody>
        </p:sp>
      </p:grpSp>
      <p:grpSp>
        <p:nvGrpSpPr>
          <p:cNvPr id="36" name="グループ化 35">
            <a:extLst>
              <a:ext uri="{FF2B5EF4-FFF2-40B4-BE49-F238E27FC236}">
                <a16:creationId xmlns:a16="http://schemas.microsoft.com/office/drawing/2014/main" id="{5A140817-828E-4E21-8D2B-5A8969481124}"/>
              </a:ext>
            </a:extLst>
          </p:cNvPr>
          <p:cNvGrpSpPr/>
          <p:nvPr/>
        </p:nvGrpSpPr>
        <p:grpSpPr>
          <a:xfrm>
            <a:off x="9859983" y="1116110"/>
            <a:ext cx="1764000" cy="2154126"/>
            <a:chOff x="10066654" y="2419229"/>
            <a:chExt cx="1764000" cy="2154126"/>
          </a:xfrm>
        </p:grpSpPr>
        <p:sp>
          <p:nvSpPr>
            <p:cNvPr id="40" name="楕円 39">
              <a:extLst>
                <a:ext uri="{FF2B5EF4-FFF2-40B4-BE49-F238E27FC236}">
                  <a16:creationId xmlns:a16="http://schemas.microsoft.com/office/drawing/2014/main" id="{CE881F6E-A3CB-4666-B877-15CB1782C850}"/>
                </a:ext>
              </a:extLst>
            </p:cNvPr>
            <p:cNvSpPr/>
            <p:nvPr/>
          </p:nvSpPr>
          <p:spPr>
            <a:xfrm>
              <a:off x="10066654" y="2419229"/>
              <a:ext cx="1764000" cy="176400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pic>
          <p:nvPicPr>
            <p:cNvPr id="41" name="図 40">
              <a:extLst>
                <a:ext uri="{FF2B5EF4-FFF2-40B4-BE49-F238E27FC236}">
                  <a16:creationId xmlns:a16="http://schemas.microsoft.com/office/drawing/2014/main" id="{08E61492-B003-4319-9726-1DAB24D4F79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33910" y="2622633"/>
              <a:ext cx="1404826" cy="1369365"/>
            </a:xfrm>
            <a:prstGeom prst="rect">
              <a:avLst/>
            </a:prstGeom>
          </p:spPr>
        </p:pic>
        <p:sp>
          <p:nvSpPr>
            <p:cNvPr id="55" name="テキスト ボックス 54">
              <a:extLst>
                <a:ext uri="{FF2B5EF4-FFF2-40B4-BE49-F238E27FC236}">
                  <a16:creationId xmlns:a16="http://schemas.microsoft.com/office/drawing/2014/main" id="{6CB3B4EA-7A60-4A61-92B6-3D2555643BE2}"/>
                </a:ext>
              </a:extLst>
            </p:cNvPr>
            <p:cNvSpPr txBox="1"/>
            <p:nvPr/>
          </p:nvSpPr>
          <p:spPr>
            <a:xfrm>
              <a:off x="10514015" y="4025671"/>
              <a:ext cx="617706" cy="2603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100" b="1" dirty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みらい</a:t>
              </a:r>
            </a:p>
          </p:txBody>
        </p:sp>
        <p:sp>
          <p:nvSpPr>
            <p:cNvPr id="56" name="テキスト ボックス 55">
              <a:extLst>
                <a:ext uri="{FF2B5EF4-FFF2-40B4-BE49-F238E27FC236}">
                  <a16:creationId xmlns:a16="http://schemas.microsoft.com/office/drawing/2014/main" id="{14FD8C3F-1019-4740-9979-316EB3697542}"/>
                </a:ext>
              </a:extLst>
            </p:cNvPr>
            <p:cNvSpPr txBox="1"/>
            <p:nvPr/>
          </p:nvSpPr>
          <p:spPr>
            <a:xfrm>
              <a:off x="10471267" y="4173245"/>
              <a:ext cx="12354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000" b="1" dirty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海来さん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83422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50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C7D9D079-846E-43B9-B980-3693E572B8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45D1AFB5-78E1-4B8E-B809-6C331EF205C8}"/>
              </a:ext>
            </a:extLst>
          </p:cNvPr>
          <p:cNvSpPr/>
          <p:nvPr/>
        </p:nvSpPr>
        <p:spPr>
          <a:xfrm>
            <a:off x="1290370" y="1978742"/>
            <a:ext cx="9694506" cy="1959429"/>
          </a:xfrm>
          <a:prstGeom prst="roundRect">
            <a:avLst/>
          </a:prstGeom>
          <a:solidFill>
            <a:srgbClr val="FFFFFF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b="1" dirty="0">
                <a:solidFill>
                  <a:prstClr val="black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パソコン</a:t>
            </a:r>
            <a:endParaRPr lang="en-US" altLang="ja-JP" sz="2000" b="1" dirty="0">
              <a:solidFill>
                <a:prstClr val="black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algn="ctr"/>
            <a:endParaRPr lang="en-US" altLang="ja-JP" sz="2000" b="1" dirty="0">
              <a:solidFill>
                <a:prstClr val="black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algn="ctr"/>
            <a:r>
              <a:rPr lang="ja-JP" altLang="en-US" sz="20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 に　 みたいときは</a:t>
            </a:r>
            <a:r>
              <a:rPr lang="ja-JP" altLang="en-US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　　　　　　　</a:t>
            </a:r>
            <a:r>
              <a:rPr lang="ja-JP" altLang="en-US" sz="20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、</a:t>
            </a:r>
            <a:endParaRPr lang="en-US" altLang="ja-JP" sz="2000" dirty="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>
              <a:lnSpc>
                <a:spcPts val="4500"/>
              </a:lnSpc>
            </a:pPr>
            <a:r>
              <a:rPr lang="ja-JP" altLang="en-US" sz="20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　　に   りたいときは</a:t>
            </a:r>
            <a:r>
              <a:rPr lang="ja-JP" altLang="en-US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　　　　　　　　　　　　 」</a:t>
            </a:r>
            <a:r>
              <a:rPr lang="ja-JP" altLang="en-US" sz="20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キーを   してね。</a:t>
            </a:r>
            <a:endParaRPr lang="en-US" altLang="ja-JP" dirty="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1E31AA15-63A4-40E3-A3E8-CA7421CAF298}"/>
              </a:ext>
            </a:extLst>
          </p:cNvPr>
          <p:cNvSpPr/>
          <p:nvPr/>
        </p:nvSpPr>
        <p:spPr>
          <a:xfrm>
            <a:off x="1290370" y="4227326"/>
            <a:ext cx="9694506" cy="2396709"/>
          </a:xfrm>
          <a:prstGeom prst="roundRect">
            <a:avLst/>
          </a:prstGeom>
          <a:solidFill>
            <a:srgbClr val="FFFFFF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 dirty="0">
                <a:solidFill>
                  <a:prstClr val="black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スマートフォン・タブレット</a:t>
            </a:r>
            <a:endParaRPr lang="en-US" altLang="ja-JP" b="1" dirty="0">
              <a:solidFill>
                <a:prstClr val="black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algn="ctr"/>
            <a:endParaRPr lang="en-US" altLang="ja-JP" b="1" dirty="0">
              <a:solidFill>
                <a:prstClr val="black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algn="ctr"/>
            <a:r>
              <a:rPr lang="ja-JP" altLang="en-US" sz="20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 に   みたいときは      を　　　　　　　　　　、</a:t>
            </a:r>
            <a:endParaRPr lang="en-US" altLang="ja-JP" sz="2000" dirty="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>
              <a:lnSpc>
                <a:spcPts val="4500"/>
              </a:lnSpc>
            </a:pPr>
            <a:r>
              <a:rPr lang="ja-JP" altLang="en-US" sz="20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 のページに   りたいときは      を　　　　　　　　　 してね。</a:t>
            </a:r>
            <a:endParaRPr lang="en-US" altLang="ja-JP" dirty="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3B0715D4-1B63-4D75-A45F-5B8F244476FA}"/>
              </a:ext>
            </a:extLst>
          </p:cNvPr>
          <p:cNvGrpSpPr>
            <a:grpSpLocks noChangeAspect="1"/>
          </p:cNvGrpSpPr>
          <p:nvPr/>
        </p:nvGrpSpPr>
        <p:grpSpPr>
          <a:xfrm>
            <a:off x="140142" y="3107448"/>
            <a:ext cx="3053325" cy="1409843"/>
            <a:chOff x="429981" y="1079872"/>
            <a:chExt cx="3111867" cy="1310139"/>
          </a:xfrm>
        </p:grpSpPr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0FAE3C0C-ADCA-4E99-9B73-F41712689FF6}"/>
                </a:ext>
              </a:extLst>
            </p:cNvPr>
            <p:cNvSpPr/>
            <p:nvPr/>
          </p:nvSpPr>
          <p:spPr>
            <a:xfrm>
              <a:off x="462705" y="1132225"/>
              <a:ext cx="3024279" cy="12054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6" name="図 15">
              <a:extLst>
                <a:ext uri="{FF2B5EF4-FFF2-40B4-BE49-F238E27FC236}">
                  <a16:creationId xmlns:a16="http://schemas.microsoft.com/office/drawing/2014/main" id="{1E035AB5-7EDC-4ECC-A7EF-4157BD91484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981" y="1079872"/>
              <a:ext cx="3111867" cy="1310139"/>
            </a:xfrm>
            <a:prstGeom prst="rect">
              <a:avLst/>
            </a:prstGeom>
          </p:spPr>
        </p:pic>
      </p:grpSp>
      <p:sp>
        <p:nvSpPr>
          <p:cNvPr id="9" name="楕円 8">
            <a:extLst>
              <a:ext uri="{FF2B5EF4-FFF2-40B4-BE49-F238E27FC236}">
                <a16:creationId xmlns:a16="http://schemas.microsoft.com/office/drawing/2014/main" id="{28B8C52D-7EC8-4FB0-AC57-9A488805A318}"/>
              </a:ext>
            </a:extLst>
          </p:cNvPr>
          <p:cNvSpPr/>
          <p:nvPr/>
        </p:nvSpPr>
        <p:spPr>
          <a:xfrm>
            <a:off x="2725360" y="3350056"/>
            <a:ext cx="401668" cy="32132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2" name="図 21">
            <a:extLst>
              <a:ext uri="{FF2B5EF4-FFF2-40B4-BE49-F238E27FC236}">
                <a16:creationId xmlns:a16="http://schemas.microsoft.com/office/drawing/2014/main" id="{CC96C29C-3BBC-4503-B10E-0ACF00C0B79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251" y="3338796"/>
            <a:ext cx="1342059" cy="1339823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05F4B419-BB92-45F3-9169-6A7EEDF0A5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65" y="1072424"/>
            <a:ext cx="1797757" cy="1665172"/>
          </a:xfrm>
          <a:prstGeom prst="rect">
            <a:avLst/>
          </a:prstGeom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B5994178-6133-4A2C-A7CE-4F5D644F7430}"/>
              </a:ext>
            </a:extLst>
          </p:cNvPr>
          <p:cNvSpPr txBox="1"/>
          <p:nvPr/>
        </p:nvSpPr>
        <p:spPr>
          <a:xfrm>
            <a:off x="6136945" y="2807257"/>
            <a:ext cx="2136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画面をクリック</a:t>
            </a:r>
            <a:endParaRPr kumimoji="1" lang="ja-JP" altLang="en-US" sz="2400" dirty="0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6942E43A-B8F5-4CFC-9464-8EFEE8C5FC76}"/>
              </a:ext>
            </a:extLst>
          </p:cNvPr>
          <p:cNvSpPr txBox="1"/>
          <p:nvPr/>
        </p:nvSpPr>
        <p:spPr>
          <a:xfrm>
            <a:off x="5585719" y="3246922"/>
            <a:ext cx="2136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err="1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BackSpace</a:t>
            </a:r>
            <a:endParaRPr kumimoji="1" lang="ja-JP" altLang="en-US" sz="2400" dirty="0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5B111D2E-21F0-4C90-89AC-151E41A8013D}"/>
              </a:ext>
            </a:extLst>
          </p:cNvPr>
          <p:cNvSpPr txBox="1"/>
          <p:nvPr/>
        </p:nvSpPr>
        <p:spPr>
          <a:xfrm>
            <a:off x="6747426" y="5719060"/>
            <a:ext cx="18895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右にスライド</a:t>
            </a:r>
            <a:endParaRPr kumimoji="1" lang="ja-JP" altLang="en-US" sz="2400" dirty="0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A1097890-C97A-4783-9A16-85151C11155A}"/>
              </a:ext>
            </a:extLst>
          </p:cNvPr>
          <p:cNvSpPr txBox="1"/>
          <p:nvPr/>
        </p:nvSpPr>
        <p:spPr>
          <a:xfrm>
            <a:off x="6625897" y="5237509"/>
            <a:ext cx="18895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左にスライド</a:t>
            </a:r>
            <a:endParaRPr kumimoji="1" lang="ja-JP" altLang="en-US" sz="2400" dirty="0"/>
          </a:p>
        </p:txBody>
      </p:sp>
      <p:grpSp>
        <p:nvGrpSpPr>
          <p:cNvPr id="34" name="グループ化 33">
            <a:extLst>
              <a:ext uri="{FF2B5EF4-FFF2-40B4-BE49-F238E27FC236}">
                <a16:creationId xmlns:a16="http://schemas.microsoft.com/office/drawing/2014/main" id="{DC1830EE-CDF8-40A4-AD6A-4841D3A6D248}"/>
              </a:ext>
            </a:extLst>
          </p:cNvPr>
          <p:cNvGrpSpPr/>
          <p:nvPr/>
        </p:nvGrpSpPr>
        <p:grpSpPr>
          <a:xfrm>
            <a:off x="3745212" y="287914"/>
            <a:ext cx="5432193" cy="1722427"/>
            <a:chOff x="3584283" y="59253"/>
            <a:chExt cx="5432193" cy="1722427"/>
          </a:xfrm>
        </p:grpSpPr>
        <p:grpSp>
          <p:nvGrpSpPr>
            <p:cNvPr id="35" name="グループ化 34">
              <a:extLst>
                <a:ext uri="{FF2B5EF4-FFF2-40B4-BE49-F238E27FC236}">
                  <a16:creationId xmlns:a16="http://schemas.microsoft.com/office/drawing/2014/main" id="{7A575155-D33C-4DAB-84AF-4077AF08D73F}"/>
                </a:ext>
              </a:extLst>
            </p:cNvPr>
            <p:cNvGrpSpPr/>
            <p:nvPr/>
          </p:nvGrpSpPr>
          <p:grpSpPr>
            <a:xfrm>
              <a:off x="7342054" y="146000"/>
              <a:ext cx="1674422" cy="1635680"/>
              <a:chOff x="7342054" y="146000"/>
              <a:chExt cx="1674422" cy="1635680"/>
            </a:xfrm>
          </p:grpSpPr>
          <p:sp>
            <p:nvSpPr>
              <p:cNvPr id="40" name="テキスト ボックス 39">
                <a:extLst>
                  <a:ext uri="{FF2B5EF4-FFF2-40B4-BE49-F238E27FC236}">
                    <a16:creationId xmlns:a16="http://schemas.microsoft.com/office/drawing/2014/main" id="{109C9BD7-2639-423B-A909-6D007D0DFAE8}"/>
                  </a:ext>
                </a:extLst>
              </p:cNvPr>
              <p:cNvSpPr txBox="1"/>
              <p:nvPr/>
            </p:nvSpPr>
            <p:spPr>
              <a:xfrm rot="763812">
                <a:off x="7342054" y="458241"/>
                <a:ext cx="1674422" cy="1323439"/>
              </a:xfrm>
              <a:prstGeom prst="rect">
                <a:avLst/>
              </a:prstGeom>
              <a:noFill/>
              <a:scene3d>
                <a:camera prst="orthographicFront"/>
                <a:lightRig rig="threePt" dir="t"/>
              </a:scene3d>
              <a:sp3d>
                <a:bevelT w="19050" h="19050" prst="coolSlant"/>
              </a:sp3d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8000" b="1" dirty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accent5">
                        <a:lumMod val="75000"/>
                      </a:schemeClr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  <a:latin typeface="HGP創英角ﾎﾟｯﾌﾟ体" panose="040B0A00000000000000" pitchFamily="50" charset="-128"/>
                    <a:ea typeface="HGP創英角ﾎﾟｯﾌﾟ体" panose="040B0A00000000000000" pitchFamily="50" charset="-128"/>
                  </a:rPr>
                  <a:t>方</a:t>
                </a:r>
              </a:p>
            </p:txBody>
          </p:sp>
          <p:sp>
            <p:nvSpPr>
              <p:cNvPr id="41" name="テキスト ボックス 40">
                <a:extLst>
                  <a:ext uri="{FF2B5EF4-FFF2-40B4-BE49-F238E27FC236}">
                    <a16:creationId xmlns:a16="http://schemas.microsoft.com/office/drawing/2014/main" id="{38789A8A-5186-4755-B986-8CA26658B52E}"/>
                  </a:ext>
                </a:extLst>
              </p:cNvPr>
              <p:cNvSpPr txBox="1"/>
              <p:nvPr/>
            </p:nvSpPr>
            <p:spPr>
              <a:xfrm rot="763812">
                <a:off x="7685762" y="146000"/>
                <a:ext cx="1105625" cy="553998"/>
              </a:xfrm>
              <a:prstGeom prst="rect">
                <a:avLst/>
              </a:prstGeom>
              <a:noFill/>
              <a:scene3d>
                <a:camera prst="orthographicFront"/>
                <a:lightRig rig="threePt" dir="t"/>
              </a:scene3d>
              <a:sp3d>
                <a:bevelT w="19050" h="19050" prst="cross"/>
              </a:sp3d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3000" b="1" dirty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accent5">
                        <a:lumMod val="75000"/>
                      </a:schemeClr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  <a:latin typeface="HGP創英角ﾎﾟｯﾌﾟ体" panose="040B0A00000000000000" pitchFamily="50" charset="-128"/>
                    <a:ea typeface="HGP創英角ﾎﾟｯﾌﾟ体" panose="040B0A00000000000000" pitchFamily="50" charset="-128"/>
                  </a:rPr>
                  <a:t>かた</a:t>
                </a:r>
              </a:p>
            </p:txBody>
          </p:sp>
        </p:grpSp>
        <p:sp>
          <p:nvSpPr>
            <p:cNvPr id="36" name="テキスト ボックス 35">
              <a:extLst>
                <a:ext uri="{FF2B5EF4-FFF2-40B4-BE49-F238E27FC236}">
                  <a16:creationId xmlns:a16="http://schemas.microsoft.com/office/drawing/2014/main" id="{A5B2A51D-2DA1-44E1-AFAC-E06A4AE59D6E}"/>
                </a:ext>
              </a:extLst>
            </p:cNvPr>
            <p:cNvSpPr txBox="1"/>
            <p:nvPr/>
          </p:nvSpPr>
          <p:spPr>
            <a:xfrm>
              <a:off x="5525293" y="299322"/>
              <a:ext cx="1174803" cy="1323439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9050" h="19050" prst="coolSlant"/>
            </a:sp3d>
          </p:spPr>
          <p:txBody>
            <a:bodyPr wrap="square" rtlCol="0">
              <a:spAutoFit/>
            </a:bodyPr>
            <a:lstStyle/>
            <a:p>
              <a:r>
                <a:rPr lang="ja-JP" altLang="en-US" sz="80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>
                      <a:lumMod val="75000"/>
                    </a:schemeClr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び</a:t>
              </a:r>
            </a:p>
          </p:txBody>
        </p:sp>
        <p:grpSp>
          <p:nvGrpSpPr>
            <p:cNvPr id="37" name="グループ化 36">
              <a:extLst>
                <a:ext uri="{FF2B5EF4-FFF2-40B4-BE49-F238E27FC236}">
                  <a16:creationId xmlns:a16="http://schemas.microsoft.com/office/drawing/2014/main" id="{953D0B44-89BB-4E65-B173-1BF1DB91A848}"/>
                </a:ext>
              </a:extLst>
            </p:cNvPr>
            <p:cNvGrpSpPr/>
            <p:nvPr/>
          </p:nvGrpSpPr>
          <p:grpSpPr>
            <a:xfrm rot="21149839">
              <a:off x="3584283" y="59253"/>
              <a:ext cx="1674422" cy="1610700"/>
              <a:chOff x="9141711" y="373929"/>
              <a:chExt cx="1674422" cy="1610700"/>
            </a:xfrm>
          </p:grpSpPr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07E923E9-3B33-4B3F-A0AB-0EDC7D2B8863}"/>
                  </a:ext>
                </a:extLst>
              </p:cNvPr>
              <p:cNvSpPr txBox="1"/>
              <p:nvPr/>
            </p:nvSpPr>
            <p:spPr>
              <a:xfrm>
                <a:off x="9141711" y="661190"/>
                <a:ext cx="1674422" cy="1323439"/>
              </a:xfrm>
              <a:prstGeom prst="rect">
                <a:avLst/>
              </a:prstGeom>
              <a:noFill/>
              <a:scene3d>
                <a:camera prst="orthographicFront"/>
                <a:lightRig rig="threePt" dir="t"/>
              </a:scene3d>
              <a:sp3d>
                <a:bevelT w="19050" h="19050" prst="coolSlant"/>
              </a:sp3d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8000" b="1" dirty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accent5">
                        <a:lumMod val="75000"/>
                      </a:schemeClr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  <a:latin typeface="HGP創英角ﾎﾟｯﾌﾟ体" panose="040B0A00000000000000" pitchFamily="50" charset="-128"/>
                    <a:ea typeface="HGP創英角ﾎﾟｯﾌﾟ体" panose="040B0A00000000000000" pitchFamily="50" charset="-128"/>
                  </a:rPr>
                  <a:t>遊</a:t>
                </a:r>
              </a:p>
            </p:txBody>
          </p:sp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941544E7-ED25-48AC-910E-4088FB4FD47E}"/>
                  </a:ext>
                </a:extLst>
              </p:cNvPr>
              <p:cNvSpPr txBox="1"/>
              <p:nvPr/>
            </p:nvSpPr>
            <p:spPr>
              <a:xfrm>
                <a:off x="9339268" y="373929"/>
                <a:ext cx="1105625" cy="553998"/>
              </a:xfrm>
              <a:prstGeom prst="rect">
                <a:avLst/>
              </a:prstGeom>
              <a:noFill/>
              <a:scene3d>
                <a:camera prst="orthographicFront"/>
                <a:lightRig rig="threePt" dir="t"/>
              </a:scene3d>
              <a:sp3d>
                <a:bevelT w="19050" h="19050" prst="cross"/>
              </a:sp3d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3000" b="1" dirty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accent5">
                        <a:lumMod val="75000"/>
                      </a:schemeClr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  <a:latin typeface="HGP創英角ﾎﾟｯﾌﾟ体" panose="040B0A00000000000000" pitchFamily="50" charset="-128"/>
                    <a:ea typeface="HGP創英角ﾎﾟｯﾌﾟ体" panose="040B0A00000000000000" pitchFamily="50" charset="-128"/>
                  </a:rPr>
                  <a:t>あそ</a:t>
                </a:r>
              </a:p>
            </p:txBody>
          </p:sp>
        </p:grpSp>
      </p:grpSp>
      <p:grpSp>
        <p:nvGrpSpPr>
          <p:cNvPr id="29" name="グループ化 28">
            <a:extLst>
              <a:ext uri="{FF2B5EF4-FFF2-40B4-BE49-F238E27FC236}">
                <a16:creationId xmlns:a16="http://schemas.microsoft.com/office/drawing/2014/main" id="{C362CE08-1E25-43BD-8F25-524FC2132992}"/>
              </a:ext>
            </a:extLst>
          </p:cNvPr>
          <p:cNvGrpSpPr/>
          <p:nvPr/>
        </p:nvGrpSpPr>
        <p:grpSpPr>
          <a:xfrm rot="880101">
            <a:off x="414011" y="4747064"/>
            <a:ext cx="2228268" cy="1535083"/>
            <a:chOff x="706153" y="3447038"/>
            <a:chExt cx="2306191" cy="1666223"/>
          </a:xfrm>
        </p:grpSpPr>
        <p:pic>
          <p:nvPicPr>
            <p:cNvPr id="30" name="図 29">
              <a:extLst>
                <a:ext uri="{FF2B5EF4-FFF2-40B4-BE49-F238E27FC236}">
                  <a16:creationId xmlns:a16="http://schemas.microsoft.com/office/drawing/2014/main" id="{BEC1C26D-1BF2-4E0A-AD73-603088CC94A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5375" b="94250" l="5536" r="95156">
                          <a14:foregroundMark x1="58478" y1="11125" x2="58478" y2="11125"/>
                          <a14:foregroundMark x1="47751" y1="8750" x2="86678" y2="16625"/>
                          <a14:foregroundMark x1="86678" y1="16625" x2="82353" y2="25125"/>
                          <a14:foregroundMark x1="82353" y1="25125" x2="80277" y2="27000"/>
                          <a14:foregroundMark x1="57093" y1="13500" x2="65571" y2="15125"/>
                          <a14:foregroundMark x1="46021" y1="9875" x2="33045" y2="14250"/>
                          <a14:foregroundMark x1="19269" y1="44875" x2="12803" y2="59250"/>
                          <a14:foregroundMark x1="20281" y1="42625" x2="19269" y2="44875"/>
                          <a14:foregroundMark x1="33045" y1="14250" x2="20281" y2="42625"/>
                          <a14:foregroundMark x1="27509" y1="21625" x2="31488" y2="14375"/>
                          <a14:foregroundMark x1="31488" y1="14375" x2="38062" y2="9625"/>
                          <a14:foregroundMark x1="31315" y1="9625" x2="40138" y2="5375"/>
                          <a14:foregroundMark x1="40138" y1="5375" x2="40830" y2="5750"/>
                          <a14:foregroundMark x1="90830" y1="23000" x2="71626" y2="62625"/>
                          <a14:foregroundMark x1="71626" y1="62625" x2="68858" y2="82375"/>
                          <a14:foregroundMark x1="68858" y1="82375" x2="64706" y2="88625"/>
                          <a14:foregroundMark x1="64706" y1="88625" x2="47751" y2="90000"/>
                          <a14:foregroundMark x1="47751" y1="90000" x2="27163" y2="84875"/>
                          <a14:foregroundMark x1="80623" y1="57000" x2="80623" y2="57000"/>
                          <a14:foregroundMark x1="95156" y1="15000" x2="95156" y2="15000"/>
                          <a14:foregroundMark x1="59170" y1="92500" x2="52941" y2="91375"/>
                          <a14:foregroundMark x1="67301" y1="94250" x2="15744" y2="84375"/>
                          <a14:foregroundMark x1="15744" y1="84375" x2="28547" y2="81000"/>
                          <a14:foregroundMark x1="28547" y1="81000" x2="33564" y2="82125"/>
                          <a14:foregroundMark x1="15571" y1="85125" x2="15571" y2="84750"/>
                          <a14:foregroundMark x1="11073" y1="84250" x2="12111" y2="70375"/>
                          <a14:foregroundMark x1="12111" y1="70375" x2="15917" y2="61875"/>
                          <a14:foregroundMark x1="9170" y1="85875" x2="11419" y2="74500"/>
                          <a14:foregroundMark x1="11419" y1="74500" x2="12630" y2="72625"/>
                          <a14:foregroundMark x1="5536" y1="80000" x2="5536" y2="80000"/>
                          <a14:backgroundMark x1="4498" y1="80625" x2="4498" y2="80625"/>
                          <a14:backgroundMark x1="4152" y1="81875" x2="4152" y2="81875"/>
                          <a14:backgroundMark x1="4844" y1="80500" x2="4844" y2="80500"/>
                          <a14:backgroundMark x1="57785" y1="97125" x2="57785" y2="97125"/>
                          <a14:backgroundMark x1="57785" y1="97125" x2="57785" y2="97125"/>
                          <a14:backgroundMark x1="57785" y1="96500" x2="57785" y2="96500"/>
                          <a14:backgroundMark x1="15744" y1="42125" x2="15744" y2="42125"/>
                          <a14:backgroundMark x1="16782" y1="42625" x2="16782" y2="42625"/>
                          <a14:backgroundMark x1="15917" y1="44875" x2="15917" y2="44875"/>
                          <a14:backgroundMark x1="26990" y1="91500" x2="26990" y2="91500"/>
                          <a14:backgroundMark x1="60381" y1="96625" x2="60381" y2="96625"/>
                          <a14:backgroundMark x1="60900" y1="96625" x2="60900" y2="96625"/>
                          <a14:backgroundMark x1="61592" y1="96750" x2="61592" y2="96750"/>
                          <a14:backgroundMark x1="62111" y1="96750" x2="62111" y2="96750"/>
                          <a14:backgroundMark x1="62630" y1="97000" x2="62630" y2="97000"/>
                          <a14:backgroundMark x1="28201" y1="91375" x2="28201" y2="91375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4529477">
              <a:off x="1026137" y="3127054"/>
              <a:ext cx="1666223" cy="2306191"/>
            </a:xfrm>
            <a:prstGeom prst="rect">
              <a:avLst/>
            </a:prstGeom>
          </p:spPr>
        </p:pic>
        <p:sp>
          <p:nvSpPr>
            <p:cNvPr id="31" name="正方形/長方形 30">
              <a:extLst>
                <a:ext uri="{FF2B5EF4-FFF2-40B4-BE49-F238E27FC236}">
                  <a16:creationId xmlns:a16="http://schemas.microsoft.com/office/drawing/2014/main" id="{862941AD-ECA5-4F4F-96DB-AE656806A512}"/>
                </a:ext>
              </a:extLst>
            </p:cNvPr>
            <p:cNvSpPr/>
            <p:nvPr/>
          </p:nvSpPr>
          <p:spPr>
            <a:xfrm rot="20703059">
              <a:off x="1096869" y="3816865"/>
              <a:ext cx="1495526" cy="9566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32" name="図 31">
            <a:extLst>
              <a:ext uri="{FF2B5EF4-FFF2-40B4-BE49-F238E27FC236}">
                <a16:creationId xmlns:a16="http://schemas.microsoft.com/office/drawing/2014/main" id="{404F8C4A-7747-4F26-BEC1-2E6388F5068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2233" y="5511596"/>
            <a:ext cx="1185070" cy="1183095"/>
          </a:xfrm>
          <a:prstGeom prst="rect">
            <a:avLst/>
          </a:prstGeom>
        </p:spPr>
      </p:pic>
      <p:sp>
        <p:nvSpPr>
          <p:cNvPr id="4" name="矢印: 左右 3">
            <a:extLst>
              <a:ext uri="{FF2B5EF4-FFF2-40B4-BE49-F238E27FC236}">
                <a16:creationId xmlns:a16="http://schemas.microsoft.com/office/drawing/2014/main" id="{2884B8C1-004F-4D9E-89FC-342C513B412F}"/>
              </a:ext>
            </a:extLst>
          </p:cNvPr>
          <p:cNvSpPr/>
          <p:nvPr/>
        </p:nvSpPr>
        <p:spPr>
          <a:xfrm>
            <a:off x="1005860" y="5402829"/>
            <a:ext cx="1017276" cy="270046"/>
          </a:xfrm>
          <a:prstGeom prst="left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2" name="オブジェクト 1">
            <a:extLst>
              <a:ext uri="{FF2B5EF4-FFF2-40B4-BE49-F238E27FC236}">
                <a16:creationId xmlns:a16="http://schemas.microsoft.com/office/drawing/2014/main" id="{59A92E11-EE1A-43F4-839F-34D154F0544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9125133"/>
              </p:ext>
            </p:extLst>
          </p:nvPr>
        </p:nvGraphicFramePr>
        <p:xfrm>
          <a:off x="3899083" y="2775662"/>
          <a:ext cx="411162" cy="430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75" name="Document" r:id="rId10" imgW="417195" imgH="456880" progId="Word.Document.12">
                  <p:embed/>
                </p:oleObj>
              </mc:Choice>
              <mc:Fallback>
                <p:oleObj name="Document" r:id="rId10" imgW="417195" imgH="45688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899083" y="2775662"/>
                        <a:ext cx="411162" cy="430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オブジェクト 4">
            <a:extLst>
              <a:ext uri="{FF2B5EF4-FFF2-40B4-BE49-F238E27FC236}">
                <a16:creationId xmlns:a16="http://schemas.microsoft.com/office/drawing/2014/main" id="{B0A27679-3D18-45B8-B259-E384ACF8F63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0185004"/>
              </p:ext>
            </p:extLst>
          </p:nvPr>
        </p:nvGraphicFramePr>
        <p:xfrm>
          <a:off x="4414557" y="2751986"/>
          <a:ext cx="309563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76" name="Document" r:id="rId12" imgW="308888" imgH="479185" progId="Word.Document.12">
                  <p:embed/>
                </p:oleObj>
              </mc:Choice>
              <mc:Fallback>
                <p:oleObj name="Document" r:id="rId12" imgW="308888" imgH="47918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414557" y="2751986"/>
                        <a:ext cx="309563" cy="479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DFF299F9-73A7-42A3-890D-36A37EE81145}"/>
              </a:ext>
            </a:extLst>
          </p:cNvPr>
          <p:cNvSpPr txBox="1"/>
          <p:nvPr/>
        </p:nvSpPr>
        <p:spPr>
          <a:xfrm>
            <a:off x="6200191" y="2682545"/>
            <a:ext cx="6587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b="1" dirty="0">
                <a:solidFill>
                  <a:schemeClr val="accent1"/>
                </a:solidFill>
              </a:rPr>
              <a:t>がめん</a:t>
            </a:r>
            <a:endParaRPr kumimoji="1" lang="ja-JP" altLang="en-US" sz="1200" b="1" dirty="0">
              <a:solidFill>
                <a:schemeClr val="accent1"/>
              </a:solidFill>
            </a:endParaRPr>
          </a:p>
        </p:txBody>
      </p:sp>
      <p:graphicFrame>
        <p:nvGraphicFramePr>
          <p:cNvPr id="13" name="オブジェクト 12">
            <a:extLst>
              <a:ext uri="{FF2B5EF4-FFF2-40B4-BE49-F238E27FC236}">
                <a16:creationId xmlns:a16="http://schemas.microsoft.com/office/drawing/2014/main" id="{51E92A99-7365-4EF6-A447-4D49BD9BF64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9400948"/>
              </p:ext>
            </p:extLst>
          </p:nvPr>
        </p:nvGraphicFramePr>
        <p:xfrm>
          <a:off x="3332975" y="3229498"/>
          <a:ext cx="493712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77" name="Document" r:id="rId14" imgW="506212" imgH="751874" progId="Word.Document.12">
                  <p:embed/>
                </p:oleObj>
              </mc:Choice>
              <mc:Fallback>
                <p:oleObj name="Document" r:id="rId14" imgW="506212" imgH="75187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3332975" y="3229498"/>
                        <a:ext cx="493712" cy="736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オブジェクト 13">
            <a:extLst>
              <a:ext uri="{FF2B5EF4-FFF2-40B4-BE49-F238E27FC236}">
                <a16:creationId xmlns:a16="http://schemas.microsoft.com/office/drawing/2014/main" id="{637675A2-E1FA-4A6E-A4C5-6D847689B38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6010254"/>
              </p:ext>
            </p:extLst>
          </p:nvPr>
        </p:nvGraphicFramePr>
        <p:xfrm>
          <a:off x="3831036" y="3228435"/>
          <a:ext cx="307975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78" name="Document" r:id="rId16" imgW="308462" imgH="516958" progId="Word.Document.12">
                  <p:embed/>
                </p:oleObj>
              </mc:Choice>
              <mc:Fallback>
                <p:oleObj name="Document" r:id="rId16" imgW="308462" imgH="51695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3831036" y="3228435"/>
                        <a:ext cx="307975" cy="517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オブジェクト 43">
            <a:extLst>
              <a:ext uri="{FF2B5EF4-FFF2-40B4-BE49-F238E27FC236}">
                <a16:creationId xmlns:a16="http://schemas.microsoft.com/office/drawing/2014/main" id="{50AD949D-757D-4AF4-BA9F-04FE4F6A975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4379792"/>
              </p:ext>
            </p:extLst>
          </p:nvPr>
        </p:nvGraphicFramePr>
        <p:xfrm>
          <a:off x="8424407" y="3219856"/>
          <a:ext cx="39687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79" name="Document" r:id="rId18" imgW="403149" imgH="462636" progId="Word.Document.12">
                  <p:embed/>
                </p:oleObj>
              </mc:Choice>
              <mc:Fallback>
                <p:oleObj name="Document" r:id="rId18" imgW="403149" imgH="462636" progId="Word.Document.12">
                  <p:embed/>
                  <p:pic>
                    <p:nvPicPr>
                      <p:cNvPr id="2" name="オブジェクト 1">
                        <a:extLst>
                          <a:ext uri="{FF2B5EF4-FFF2-40B4-BE49-F238E27FC236}">
                            <a16:creationId xmlns:a16="http://schemas.microsoft.com/office/drawing/2014/main" id="{A8561BC9-3336-43D3-8874-BF3979C0936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8424407" y="3219856"/>
                        <a:ext cx="396875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オブジェクト 44">
            <a:extLst>
              <a:ext uri="{FF2B5EF4-FFF2-40B4-BE49-F238E27FC236}">
                <a16:creationId xmlns:a16="http://schemas.microsoft.com/office/drawing/2014/main" id="{D490C249-231F-4648-884E-3DD921649FD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2072438"/>
              </p:ext>
            </p:extLst>
          </p:nvPr>
        </p:nvGraphicFramePr>
        <p:xfrm>
          <a:off x="3704187" y="5210254"/>
          <a:ext cx="411162" cy="430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80" name="Document" r:id="rId20" imgW="417195" imgH="456880" progId="Word.Document.12">
                  <p:embed/>
                </p:oleObj>
              </mc:Choice>
              <mc:Fallback>
                <p:oleObj name="Document" r:id="rId20" imgW="417195" imgH="456880" progId="Word.Document.12">
                  <p:embed/>
                  <p:pic>
                    <p:nvPicPr>
                      <p:cNvPr id="2" name="オブジェクト 1">
                        <a:extLst>
                          <a:ext uri="{FF2B5EF4-FFF2-40B4-BE49-F238E27FC236}">
                            <a16:creationId xmlns:a16="http://schemas.microsoft.com/office/drawing/2014/main" id="{59A92E11-EE1A-43F4-839F-34D154F0544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704187" y="5210254"/>
                        <a:ext cx="411162" cy="430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オブジェクト 45">
            <a:extLst>
              <a:ext uri="{FF2B5EF4-FFF2-40B4-BE49-F238E27FC236}">
                <a16:creationId xmlns:a16="http://schemas.microsoft.com/office/drawing/2014/main" id="{EADEA598-556A-4B79-AEB9-DE2CB7FF839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5911021"/>
              </p:ext>
            </p:extLst>
          </p:nvPr>
        </p:nvGraphicFramePr>
        <p:xfrm>
          <a:off x="4208758" y="5201166"/>
          <a:ext cx="309563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81" name="Document" r:id="rId21" imgW="308888" imgH="479185" progId="Word.Document.12">
                  <p:embed/>
                </p:oleObj>
              </mc:Choice>
              <mc:Fallback>
                <p:oleObj name="Document" r:id="rId21" imgW="308888" imgH="479185" progId="Word.Document.12">
                  <p:embed/>
                  <p:pic>
                    <p:nvPicPr>
                      <p:cNvPr id="5" name="オブジェクト 4">
                        <a:extLst>
                          <a:ext uri="{FF2B5EF4-FFF2-40B4-BE49-F238E27FC236}">
                            <a16:creationId xmlns:a16="http://schemas.microsoft.com/office/drawing/2014/main" id="{B0A27679-3D18-45B8-B259-E384ACF8F63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208758" y="5201166"/>
                        <a:ext cx="309563" cy="479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オブジェクト 46">
            <a:extLst>
              <a:ext uri="{FF2B5EF4-FFF2-40B4-BE49-F238E27FC236}">
                <a16:creationId xmlns:a16="http://schemas.microsoft.com/office/drawing/2014/main" id="{A1003C0C-2AA2-4601-B9CE-A9466DFF05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3030313"/>
              </p:ext>
            </p:extLst>
          </p:nvPr>
        </p:nvGraphicFramePr>
        <p:xfrm>
          <a:off x="5971054" y="5191118"/>
          <a:ext cx="5334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82" name="Document" r:id="rId22" imgW="536968" imgH="685321" progId="Word.Document.12">
                  <p:embed/>
                </p:oleObj>
              </mc:Choice>
              <mc:Fallback>
                <p:oleObj name="Document" r:id="rId22" imgW="536968" imgH="685321" progId="Word.Document.12">
                  <p:embed/>
                  <p:pic>
                    <p:nvPicPr>
                      <p:cNvPr id="8" name="オブジェクト 7">
                        <a:extLst>
                          <a:ext uri="{FF2B5EF4-FFF2-40B4-BE49-F238E27FC236}">
                            <a16:creationId xmlns:a16="http://schemas.microsoft.com/office/drawing/2014/main" id="{7D88C23F-4A71-49FA-945C-284A9747EBB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5971054" y="5191118"/>
                        <a:ext cx="533400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66132DB8-4374-417C-9861-73CF6456D99D}"/>
              </a:ext>
            </a:extLst>
          </p:cNvPr>
          <p:cNvSpPr txBox="1"/>
          <p:nvPr/>
        </p:nvSpPr>
        <p:spPr>
          <a:xfrm>
            <a:off x="6558732" y="5081802"/>
            <a:ext cx="6315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b="1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ひだり</a:t>
            </a:r>
            <a:endParaRPr kumimoji="1" lang="ja-JP" altLang="en-US" sz="1200" b="1" dirty="0">
              <a:solidFill>
                <a:schemeClr val="accent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aphicFrame>
        <p:nvGraphicFramePr>
          <p:cNvPr id="48" name="オブジェクト 47">
            <a:extLst>
              <a:ext uri="{FF2B5EF4-FFF2-40B4-BE49-F238E27FC236}">
                <a16:creationId xmlns:a16="http://schemas.microsoft.com/office/drawing/2014/main" id="{A85B5667-B87E-44E9-874A-5EDC7E04407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1658253"/>
              </p:ext>
            </p:extLst>
          </p:nvPr>
        </p:nvGraphicFramePr>
        <p:xfrm>
          <a:off x="2923797" y="5653099"/>
          <a:ext cx="493712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83" name="Document" r:id="rId24" imgW="506212" imgH="751874" progId="Word.Document.12">
                  <p:embed/>
                </p:oleObj>
              </mc:Choice>
              <mc:Fallback>
                <p:oleObj name="Document" r:id="rId24" imgW="506212" imgH="751874" progId="Word.Document.12">
                  <p:embed/>
                  <p:pic>
                    <p:nvPicPr>
                      <p:cNvPr id="13" name="オブジェクト 12">
                        <a:extLst>
                          <a:ext uri="{FF2B5EF4-FFF2-40B4-BE49-F238E27FC236}">
                            <a16:creationId xmlns:a16="http://schemas.microsoft.com/office/drawing/2014/main" id="{51E92A99-7365-4EF6-A447-4D49BD9BF64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2923797" y="5653099"/>
                        <a:ext cx="493712" cy="736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オブジェクト 48">
            <a:extLst>
              <a:ext uri="{FF2B5EF4-FFF2-40B4-BE49-F238E27FC236}">
                <a16:creationId xmlns:a16="http://schemas.microsoft.com/office/drawing/2014/main" id="{0BBEE0BE-5A36-4D68-AEED-F93D68C804D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7865558"/>
              </p:ext>
            </p:extLst>
          </p:nvPr>
        </p:nvGraphicFramePr>
        <p:xfrm>
          <a:off x="4399209" y="5650194"/>
          <a:ext cx="307975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84" name="Document" r:id="rId25" imgW="308462" imgH="516958" progId="Word.Document.12">
                  <p:embed/>
                </p:oleObj>
              </mc:Choice>
              <mc:Fallback>
                <p:oleObj name="Document" r:id="rId25" imgW="308462" imgH="516958" progId="Word.Document.12">
                  <p:embed/>
                  <p:pic>
                    <p:nvPicPr>
                      <p:cNvPr id="14" name="オブジェクト 13">
                        <a:extLst>
                          <a:ext uri="{FF2B5EF4-FFF2-40B4-BE49-F238E27FC236}">
                            <a16:creationId xmlns:a16="http://schemas.microsoft.com/office/drawing/2014/main" id="{637675A2-E1FA-4A6E-A4C5-6D847689B38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4399209" y="5650194"/>
                        <a:ext cx="307975" cy="517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オブジェクト 49">
            <a:extLst>
              <a:ext uri="{FF2B5EF4-FFF2-40B4-BE49-F238E27FC236}">
                <a16:creationId xmlns:a16="http://schemas.microsoft.com/office/drawing/2014/main" id="{09919240-EFA2-4384-961F-75F6740D333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2281891"/>
              </p:ext>
            </p:extLst>
          </p:nvPr>
        </p:nvGraphicFramePr>
        <p:xfrm>
          <a:off x="6133229" y="5667412"/>
          <a:ext cx="5334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85" name="Document" r:id="rId26" imgW="536968" imgH="685321" progId="Word.Document.12">
                  <p:embed/>
                </p:oleObj>
              </mc:Choice>
              <mc:Fallback>
                <p:oleObj name="Document" r:id="rId26" imgW="536968" imgH="685321" progId="Word.Document.12">
                  <p:embed/>
                  <p:pic>
                    <p:nvPicPr>
                      <p:cNvPr id="47" name="オブジェクト 46">
                        <a:extLst>
                          <a:ext uri="{FF2B5EF4-FFF2-40B4-BE49-F238E27FC236}">
                            <a16:creationId xmlns:a16="http://schemas.microsoft.com/office/drawing/2014/main" id="{A1003C0C-2AA2-4601-B9CE-A9466DFF05E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6133229" y="5667412"/>
                        <a:ext cx="533400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CC35F25B-1085-4774-AACD-ACEBA9DF72A0}"/>
              </a:ext>
            </a:extLst>
          </p:cNvPr>
          <p:cNvSpPr txBox="1"/>
          <p:nvPr/>
        </p:nvSpPr>
        <p:spPr>
          <a:xfrm>
            <a:off x="6747976" y="5576782"/>
            <a:ext cx="6315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b="1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みぎ</a:t>
            </a:r>
            <a:endParaRPr kumimoji="1" lang="ja-JP" altLang="en-US" sz="1200" b="1" dirty="0">
              <a:solidFill>
                <a:schemeClr val="accent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pSp>
        <p:nvGrpSpPr>
          <p:cNvPr id="53" name="グループ化 52">
            <a:extLst>
              <a:ext uri="{FF2B5EF4-FFF2-40B4-BE49-F238E27FC236}">
                <a16:creationId xmlns:a16="http://schemas.microsoft.com/office/drawing/2014/main" id="{E61A71AD-DEF7-4065-B747-B77F117BC211}"/>
              </a:ext>
            </a:extLst>
          </p:cNvPr>
          <p:cNvGrpSpPr/>
          <p:nvPr/>
        </p:nvGrpSpPr>
        <p:grpSpPr>
          <a:xfrm>
            <a:off x="9138545" y="6150507"/>
            <a:ext cx="2946515" cy="760182"/>
            <a:chOff x="9007277" y="6092486"/>
            <a:chExt cx="2946515" cy="760182"/>
          </a:xfrm>
        </p:grpSpPr>
        <p:grpSp>
          <p:nvGrpSpPr>
            <p:cNvPr id="54" name="グループ化 53">
              <a:extLst>
                <a:ext uri="{FF2B5EF4-FFF2-40B4-BE49-F238E27FC236}">
                  <a16:creationId xmlns:a16="http://schemas.microsoft.com/office/drawing/2014/main" id="{46FA1473-673F-4BB1-A0F2-CEC8ECF40C85}"/>
                </a:ext>
              </a:extLst>
            </p:cNvPr>
            <p:cNvGrpSpPr/>
            <p:nvPr/>
          </p:nvGrpSpPr>
          <p:grpSpPr>
            <a:xfrm>
              <a:off x="9007277" y="6092486"/>
              <a:ext cx="2946515" cy="760182"/>
              <a:chOff x="8415923" y="5859742"/>
              <a:chExt cx="2710792" cy="583453"/>
            </a:xfrm>
            <a:noFill/>
          </p:grpSpPr>
          <p:pic>
            <p:nvPicPr>
              <p:cNvPr id="56" name="図 55">
                <a:extLst>
                  <a:ext uri="{FF2B5EF4-FFF2-40B4-BE49-F238E27FC236}">
                    <a16:creationId xmlns:a16="http://schemas.microsoft.com/office/drawing/2014/main" id="{2C4F817B-55C6-491E-8FEC-28888A8D512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8415923" y="5859742"/>
                <a:ext cx="665851" cy="583453"/>
              </a:xfrm>
              <a:prstGeom prst="rect">
                <a:avLst/>
              </a:prstGeom>
              <a:grpFill/>
            </p:spPr>
          </p:pic>
          <p:pic>
            <p:nvPicPr>
              <p:cNvPr id="57" name="図 56">
                <a:extLst>
                  <a:ext uri="{FF2B5EF4-FFF2-40B4-BE49-F238E27FC236}">
                    <a16:creationId xmlns:a16="http://schemas.microsoft.com/office/drawing/2014/main" id="{CBA3635F-8280-4BCA-8406-62D3A73D28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0460863" y="5859742"/>
                <a:ext cx="665852" cy="583453"/>
              </a:xfrm>
              <a:prstGeom prst="rect">
                <a:avLst/>
              </a:prstGeom>
              <a:grpFill/>
            </p:spPr>
          </p:pic>
        </p:grpSp>
        <p:graphicFrame>
          <p:nvGraphicFramePr>
            <p:cNvPr id="55" name="オブジェクト 54">
              <a:extLst>
                <a:ext uri="{FF2B5EF4-FFF2-40B4-BE49-F238E27FC236}">
                  <a16:creationId xmlns:a16="http://schemas.microsoft.com/office/drawing/2014/main" id="{85C37020-75CC-417E-A429-60C096CFE8A4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3578160"/>
                </p:ext>
              </p:extLst>
            </p:nvPr>
          </p:nvGraphicFramePr>
          <p:xfrm>
            <a:off x="9728715" y="6236111"/>
            <a:ext cx="1944687" cy="4968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386" name="Document" r:id="rId29" imgW="1960911" imgH="515160" progId="Word.Document.12">
                    <p:embed/>
                  </p:oleObj>
                </mc:Choice>
                <mc:Fallback>
                  <p:oleObj name="Document" r:id="rId29" imgW="1960911" imgH="515160" progId="Word.Document.12">
                    <p:embed/>
                    <p:pic>
                      <p:nvPicPr>
                        <p:cNvPr id="4" name="オブジェクト 3">
                          <a:extLst>
                            <a:ext uri="{FF2B5EF4-FFF2-40B4-BE49-F238E27FC236}">
                              <a16:creationId xmlns:a16="http://schemas.microsoft.com/office/drawing/2014/main" id="{BB8AE52D-7F74-4B5F-905C-14DE9A675947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30"/>
                        <a:stretch>
                          <a:fillRect/>
                        </a:stretch>
                      </p:blipFill>
                      <p:spPr>
                        <a:xfrm>
                          <a:off x="9728715" y="6236111"/>
                          <a:ext cx="1944687" cy="49688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949230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375E-6 -4.07407E-6 L 4.375E-6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4" presetClass="emph" presetSubtype="0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45833E-6 -1.11111E-6 L 1.45833E-6 -0.07222 " pathEditMode="relative" rAng="0" ptsTypes="AA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75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375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300"/>
                            </p:stCondLst>
                            <p:childTnLst>
                              <p:par>
                                <p:cTn id="21" presetID="34" presetClass="emph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33333E-6 -4.44444E-6 L -3.33333E-6 -0.07222 " pathEditMode="relative" rAng="0" ptsTypes="AA">
                                      <p:cBhvr>
                                        <p:cTn id="2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700"/>
                            </p:stCondLst>
                            <p:childTnLst>
                              <p:par>
                                <p:cTn id="30" presetID="34" presetClass="emph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54167E-6 -2.22222E-6 L -3.54167E-6 -0.07222 " pathEditMode="relative" rAng="0" ptsTypes="AA">
                                      <p:cBhvr>
                                        <p:cTn id="3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34" presetClass="emph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08333E-6 -1.11111E-6 L -2.08333E-6 -0.07222 " pathEditMode="relative" rAng="0" ptsTypes="AA">
                                      <p:cBhvr>
                                        <p:cTn id="3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4.79167E-6 2.59259E-6 L -0.06406 -0.00139 " pathEditMode="relative" rAng="0" ptsTypes="AA">
                                      <p:cBhvr>
                                        <p:cTn id="4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03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700"/>
                            </p:stCondLst>
                            <p:childTnLst>
                              <p:par>
                                <p:cTn id="45" presetID="34" presetClass="emph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6.25E-7 -2.59259E-6 L 6.25E-7 -0.07222 " pathEditMode="relative" rAng="0" ptsTypes="AA">
                                      <p:cBhvr>
                                        <p:cTn id="4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4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6407 -0.00139 L 5E-6 1.85185E-6 " pathEditMode="relative" rAng="0" ptsTypes="AA">
                                      <p:cBhvr>
                                        <p:cTn id="5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03" y="69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34" presetClass="emph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125E-6 -3.33333E-6 L 3.125E-6 -0.07222 " pathEditMode="relative" rAng="0" ptsTypes="AA">
                                      <p:cBhvr>
                                        <p:cTn id="5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5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50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3" grpId="0"/>
      <p:bldP spid="24" grpId="0"/>
      <p:bldP spid="25" grpId="0"/>
      <p:bldP spid="17" grpId="0"/>
      <p:bldP spid="5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直角三角形 21">
            <a:extLst>
              <a:ext uri="{FF2B5EF4-FFF2-40B4-BE49-F238E27FC236}">
                <a16:creationId xmlns:a16="http://schemas.microsoft.com/office/drawing/2014/main" id="{8851DA00-F8D9-4BC5-ADB2-FA8508EC07B1}"/>
              </a:ext>
            </a:extLst>
          </p:cNvPr>
          <p:cNvSpPr/>
          <p:nvPr/>
        </p:nvSpPr>
        <p:spPr>
          <a:xfrm rot="5400000">
            <a:off x="-3788453" y="3785937"/>
            <a:ext cx="14472636" cy="6900761"/>
          </a:xfrm>
          <a:prstGeom prst="rtTriangle">
            <a:avLst/>
          </a:prstGeom>
          <a:solidFill>
            <a:srgbClr val="93EDF7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BB525CB4-CEC8-49CE-9AC6-011C4F464504}"/>
              </a:ext>
            </a:extLst>
          </p:cNvPr>
          <p:cNvSpPr txBox="1"/>
          <p:nvPr/>
        </p:nvSpPr>
        <p:spPr>
          <a:xfrm rot="6920418">
            <a:off x="-4183156" y="2745410"/>
            <a:ext cx="7804661" cy="711951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dist">
              <a:lnSpc>
                <a:spcPts val="3900"/>
              </a:lnSpc>
            </a:pPr>
            <a:r>
              <a:rPr kumimoji="1" lang="ja-JP" altLang="en-US" sz="700" dirty="0">
                <a:solidFill>
                  <a:schemeClr val="bg1"/>
                </a:solidFill>
              </a:rPr>
              <a:t>●　●　●　●　●　●　●　●　●　●　●　●　●　●　●　●　</a:t>
            </a:r>
          </a:p>
          <a:p>
            <a:pPr algn="dist">
              <a:lnSpc>
                <a:spcPts val="3900"/>
              </a:lnSpc>
            </a:pPr>
            <a:r>
              <a:rPr kumimoji="1" lang="ja-JP" altLang="en-US" sz="700" dirty="0">
                <a:solidFill>
                  <a:schemeClr val="bg1"/>
                </a:solidFill>
              </a:rPr>
              <a:t>●　●　●　●　●　●　●　●　●　●　●　●　●　●　●　●　</a:t>
            </a:r>
          </a:p>
          <a:p>
            <a:pPr algn="dist">
              <a:lnSpc>
                <a:spcPts val="3900"/>
              </a:lnSpc>
            </a:pPr>
            <a:r>
              <a:rPr kumimoji="1" lang="ja-JP" altLang="en-US" sz="700" dirty="0">
                <a:solidFill>
                  <a:schemeClr val="bg1"/>
                </a:solidFill>
              </a:rPr>
              <a:t>●　●　●　●　●　●　●　●　●　●　●　●　●　●　●　●　</a:t>
            </a:r>
          </a:p>
          <a:p>
            <a:pPr algn="dist">
              <a:lnSpc>
                <a:spcPts val="3900"/>
              </a:lnSpc>
            </a:pPr>
            <a:r>
              <a:rPr kumimoji="1" lang="ja-JP" altLang="en-US" sz="700" dirty="0">
                <a:solidFill>
                  <a:schemeClr val="bg1"/>
                </a:solidFill>
              </a:rPr>
              <a:t>●　●　●　●　●　●　●　●　●　●　●　●　●　●　●　●　</a:t>
            </a:r>
          </a:p>
          <a:p>
            <a:pPr algn="dist">
              <a:lnSpc>
                <a:spcPts val="3900"/>
              </a:lnSpc>
            </a:pPr>
            <a:r>
              <a:rPr kumimoji="1" lang="ja-JP" altLang="en-US" sz="700" dirty="0">
                <a:solidFill>
                  <a:schemeClr val="bg1"/>
                </a:solidFill>
              </a:rPr>
              <a:t>●　●　●　●　●　●　●　●　●　●　●　●　●　●　●　●</a:t>
            </a:r>
          </a:p>
          <a:p>
            <a:pPr algn="dist">
              <a:lnSpc>
                <a:spcPts val="3900"/>
              </a:lnSpc>
            </a:pPr>
            <a:r>
              <a:rPr kumimoji="1" lang="ja-JP" altLang="en-US" sz="700" dirty="0">
                <a:solidFill>
                  <a:schemeClr val="bg1"/>
                </a:solidFill>
              </a:rPr>
              <a:t>●　●　●　●　●　●　●　●　●　●　●　●　●　●　●　●</a:t>
            </a:r>
          </a:p>
          <a:p>
            <a:pPr algn="dist">
              <a:lnSpc>
                <a:spcPts val="3900"/>
              </a:lnSpc>
            </a:pPr>
            <a:r>
              <a:rPr kumimoji="1" lang="ja-JP" altLang="en-US" sz="700" dirty="0">
                <a:solidFill>
                  <a:schemeClr val="bg1"/>
                </a:solidFill>
              </a:rPr>
              <a:t>●　●　●　●　●　●　●　●　●　●　●　●　●　●　●　● 　</a:t>
            </a:r>
          </a:p>
          <a:p>
            <a:pPr algn="dist">
              <a:lnSpc>
                <a:spcPts val="3900"/>
              </a:lnSpc>
            </a:pPr>
            <a:r>
              <a:rPr kumimoji="1" lang="ja-JP" altLang="en-US" sz="700" dirty="0">
                <a:solidFill>
                  <a:schemeClr val="bg1"/>
                </a:solidFill>
              </a:rPr>
              <a:t>●　●　●　●　●　●　●　●　●　●　●　●　●　●　●　●</a:t>
            </a:r>
          </a:p>
          <a:p>
            <a:pPr algn="dist">
              <a:lnSpc>
                <a:spcPts val="3900"/>
              </a:lnSpc>
            </a:pPr>
            <a:r>
              <a:rPr kumimoji="1" lang="ja-JP" altLang="en-US" sz="700" dirty="0">
                <a:solidFill>
                  <a:schemeClr val="bg1"/>
                </a:solidFill>
              </a:rPr>
              <a:t>●　●　●　●　●　●　●　●　●　●　●　●　●　●　●　●</a:t>
            </a:r>
          </a:p>
          <a:p>
            <a:pPr algn="dist">
              <a:lnSpc>
                <a:spcPts val="3900"/>
              </a:lnSpc>
            </a:pPr>
            <a:r>
              <a:rPr kumimoji="1" lang="ja-JP" altLang="en-US" sz="700" dirty="0">
                <a:solidFill>
                  <a:schemeClr val="bg1"/>
                </a:solidFill>
              </a:rPr>
              <a:t>●　●　●　●　●　●　●　●　●　●　●　●　●　●　●　●</a:t>
            </a:r>
          </a:p>
          <a:p>
            <a:pPr algn="dist">
              <a:lnSpc>
                <a:spcPts val="3900"/>
              </a:lnSpc>
            </a:pPr>
            <a:r>
              <a:rPr kumimoji="1" lang="ja-JP" altLang="en-US" sz="700" dirty="0">
                <a:solidFill>
                  <a:schemeClr val="bg1"/>
                </a:solidFill>
              </a:rPr>
              <a:t>●　●　●　●　●　●　●　●　●　●　●　●　●　●　●　● </a:t>
            </a:r>
            <a:endParaRPr kumimoji="1" lang="en-US" altLang="ja-JP" sz="700" dirty="0">
              <a:solidFill>
                <a:schemeClr val="bg1"/>
              </a:solidFill>
            </a:endParaRPr>
          </a:p>
          <a:p>
            <a:pPr algn="dist">
              <a:lnSpc>
                <a:spcPts val="3900"/>
              </a:lnSpc>
            </a:pPr>
            <a:r>
              <a:rPr kumimoji="1" lang="ja-JP" altLang="en-US" sz="700" dirty="0">
                <a:solidFill>
                  <a:schemeClr val="bg1"/>
                </a:solidFill>
              </a:rPr>
              <a:t>●　●　●　●　●　●　●　●　●　●　●　●　●　●　●　●</a:t>
            </a:r>
          </a:p>
          <a:p>
            <a:pPr>
              <a:lnSpc>
                <a:spcPts val="3900"/>
              </a:lnSpc>
            </a:pPr>
            <a:endParaRPr kumimoji="1" lang="ja-JP" altLang="en-US" sz="700" dirty="0"/>
          </a:p>
          <a:p>
            <a:pPr>
              <a:lnSpc>
                <a:spcPts val="5200"/>
              </a:lnSpc>
            </a:pPr>
            <a:endParaRPr kumimoji="1" lang="ja-JP" altLang="en-US" sz="700" dirty="0"/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A13A513C-F8D8-4927-8B87-3200C2CD7967}"/>
              </a:ext>
            </a:extLst>
          </p:cNvPr>
          <p:cNvSpPr txBox="1"/>
          <p:nvPr/>
        </p:nvSpPr>
        <p:spPr>
          <a:xfrm rot="1561151">
            <a:off x="4436613" y="3034410"/>
            <a:ext cx="7804661" cy="7119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ts val="3900"/>
              </a:lnSpc>
            </a:pPr>
            <a:r>
              <a:rPr kumimoji="1" lang="ja-JP" altLang="en-US" sz="700" dirty="0">
                <a:solidFill>
                  <a:srgbClr val="5EE5F3"/>
                </a:solidFill>
              </a:rPr>
              <a:t>●　●　●　●　●　●　●　●　●　●　●　●　●　●　●　●　</a:t>
            </a:r>
          </a:p>
          <a:p>
            <a:pPr algn="dist">
              <a:lnSpc>
                <a:spcPts val="3900"/>
              </a:lnSpc>
            </a:pPr>
            <a:r>
              <a:rPr kumimoji="1" lang="ja-JP" altLang="en-US" sz="700" dirty="0">
                <a:solidFill>
                  <a:srgbClr val="5EE5F3"/>
                </a:solidFill>
              </a:rPr>
              <a:t>●　●　●　●　●　●　●　●　●　●　●　●　●　●　●　●　</a:t>
            </a:r>
          </a:p>
          <a:p>
            <a:pPr algn="dist">
              <a:lnSpc>
                <a:spcPts val="3900"/>
              </a:lnSpc>
            </a:pPr>
            <a:r>
              <a:rPr kumimoji="1" lang="ja-JP" altLang="en-US" sz="700" dirty="0">
                <a:solidFill>
                  <a:srgbClr val="5EE5F3"/>
                </a:solidFill>
              </a:rPr>
              <a:t>●　●　●　●　●　●　●　●　●　●　●　●　●　●　●　●　</a:t>
            </a:r>
          </a:p>
          <a:p>
            <a:pPr algn="dist">
              <a:lnSpc>
                <a:spcPts val="3900"/>
              </a:lnSpc>
            </a:pPr>
            <a:r>
              <a:rPr kumimoji="1" lang="ja-JP" altLang="en-US" sz="700" dirty="0">
                <a:solidFill>
                  <a:srgbClr val="5EE5F3"/>
                </a:solidFill>
              </a:rPr>
              <a:t>●　●　●　●　●　●　●　●　●　●　●　●　●　●　●　●　</a:t>
            </a:r>
          </a:p>
          <a:p>
            <a:pPr algn="dist">
              <a:lnSpc>
                <a:spcPts val="3900"/>
              </a:lnSpc>
            </a:pPr>
            <a:r>
              <a:rPr kumimoji="1" lang="ja-JP" altLang="en-US" sz="700" dirty="0">
                <a:solidFill>
                  <a:srgbClr val="5EE5F3"/>
                </a:solidFill>
              </a:rPr>
              <a:t>●　●　●　●　●　●　●　●　●　●　●　●　●　●　●　●</a:t>
            </a:r>
          </a:p>
          <a:p>
            <a:pPr algn="dist">
              <a:lnSpc>
                <a:spcPts val="3900"/>
              </a:lnSpc>
            </a:pPr>
            <a:r>
              <a:rPr kumimoji="1" lang="ja-JP" altLang="en-US" sz="700" dirty="0">
                <a:solidFill>
                  <a:srgbClr val="5EE5F3"/>
                </a:solidFill>
              </a:rPr>
              <a:t>●　●　●　●　●　●　●　●　●　●　●　●　●　●　●　●</a:t>
            </a:r>
          </a:p>
          <a:p>
            <a:pPr algn="dist">
              <a:lnSpc>
                <a:spcPts val="3900"/>
              </a:lnSpc>
            </a:pPr>
            <a:r>
              <a:rPr kumimoji="1" lang="ja-JP" altLang="en-US" sz="700" dirty="0">
                <a:solidFill>
                  <a:srgbClr val="5EE5F3"/>
                </a:solidFill>
              </a:rPr>
              <a:t>●　●　●　●　●　●　●　●　●　●　●　●　●　●　●　● 　</a:t>
            </a:r>
          </a:p>
          <a:p>
            <a:pPr algn="dist">
              <a:lnSpc>
                <a:spcPts val="3900"/>
              </a:lnSpc>
            </a:pPr>
            <a:r>
              <a:rPr kumimoji="1" lang="ja-JP" altLang="en-US" sz="700" dirty="0">
                <a:solidFill>
                  <a:srgbClr val="5EE5F3"/>
                </a:solidFill>
              </a:rPr>
              <a:t>●　●　●　●　●　●　●　●　●　●　●　●　●　●　●　●</a:t>
            </a:r>
          </a:p>
          <a:p>
            <a:pPr algn="dist">
              <a:lnSpc>
                <a:spcPts val="3900"/>
              </a:lnSpc>
            </a:pPr>
            <a:r>
              <a:rPr kumimoji="1" lang="ja-JP" altLang="en-US" sz="700" dirty="0">
                <a:solidFill>
                  <a:srgbClr val="5EE5F3"/>
                </a:solidFill>
              </a:rPr>
              <a:t>●　●　●　●　●　●　●　●　●　●　●　●　●　●　●　●</a:t>
            </a:r>
          </a:p>
          <a:p>
            <a:pPr algn="dist">
              <a:lnSpc>
                <a:spcPts val="3900"/>
              </a:lnSpc>
            </a:pPr>
            <a:r>
              <a:rPr kumimoji="1" lang="ja-JP" altLang="en-US" sz="700" dirty="0">
                <a:solidFill>
                  <a:srgbClr val="5EE5F3"/>
                </a:solidFill>
              </a:rPr>
              <a:t>●　●　●　●　●　●　●　●　●　●　●　●　●　●　●　●</a:t>
            </a:r>
          </a:p>
          <a:p>
            <a:pPr algn="dist">
              <a:lnSpc>
                <a:spcPts val="3900"/>
              </a:lnSpc>
            </a:pPr>
            <a:r>
              <a:rPr kumimoji="1" lang="ja-JP" altLang="en-US" sz="700" dirty="0">
                <a:solidFill>
                  <a:srgbClr val="5EE5F3"/>
                </a:solidFill>
              </a:rPr>
              <a:t>●　●　●　●　●　●　●　●　●　●　●　●　●　●　●　● </a:t>
            </a:r>
            <a:endParaRPr kumimoji="1" lang="en-US" altLang="ja-JP" sz="700" dirty="0">
              <a:solidFill>
                <a:srgbClr val="5EE5F3"/>
              </a:solidFill>
            </a:endParaRPr>
          </a:p>
          <a:p>
            <a:pPr algn="dist">
              <a:lnSpc>
                <a:spcPts val="3900"/>
              </a:lnSpc>
            </a:pPr>
            <a:r>
              <a:rPr kumimoji="1" lang="ja-JP" altLang="en-US" sz="700" dirty="0">
                <a:solidFill>
                  <a:srgbClr val="5EE5F3"/>
                </a:solidFill>
              </a:rPr>
              <a:t>●　●　●　●　●　●　●　●　●　●　●　●　●　●　●　●</a:t>
            </a:r>
          </a:p>
          <a:p>
            <a:pPr>
              <a:lnSpc>
                <a:spcPts val="3900"/>
              </a:lnSpc>
            </a:pPr>
            <a:endParaRPr kumimoji="1" lang="ja-JP" altLang="en-US" sz="700" dirty="0">
              <a:solidFill>
                <a:srgbClr val="5EE5F3"/>
              </a:solidFill>
            </a:endParaRPr>
          </a:p>
          <a:p>
            <a:pPr>
              <a:lnSpc>
                <a:spcPts val="5200"/>
              </a:lnSpc>
            </a:pPr>
            <a:endParaRPr kumimoji="1" lang="ja-JP" altLang="en-US" sz="700" dirty="0">
              <a:solidFill>
                <a:srgbClr val="5EE5F3"/>
              </a:solidFill>
            </a:endParaRPr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EF8A6534-2EB6-4AC8-BC78-0B1F611B9366}"/>
              </a:ext>
            </a:extLst>
          </p:cNvPr>
          <p:cNvGrpSpPr/>
          <p:nvPr/>
        </p:nvGrpSpPr>
        <p:grpSpPr>
          <a:xfrm>
            <a:off x="555258" y="1483046"/>
            <a:ext cx="1510086" cy="1504811"/>
            <a:chOff x="717270" y="4147830"/>
            <a:chExt cx="1368000" cy="1368000"/>
          </a:xfrm>
        </p:grpSpPr>
        <p:sp>
          <p:nvSpPr>
            <p:cNvPr id="43" name="楕円 42">
              <a:extLst>
                <a:ext uri="{FF2B5EF4-FFF2-40B4-BE49-F238E27FC236}">
                  <a16:creationId xmlns:a16="http://schemas.microsoft.com/office/drawing/2014/main" id="{E7BF7C84-1D3D-495C-8E5F-0B31087C752F}"/>
                </a:ext>
              </a:extLst>
            </p:cNvPr>
            <p:cNvSpPr/>
            <p:nvPr/>
          </p:nvSpPr>
          <p:spPr>
            <a:xfrm>
              <a:off x="717270" y="4147830"/>
              <a:ext cx="1368000" cy="1368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37" name="図 36">
              <a:extLst>
                <a:ext uri="{FF2B5EF4-FFF2-40B4-BE49-F238E27FC236}">
                  <a16:creationId xmlns:a16="http://schemas.microsoft.com/office/drawing/2014/main" id="{C86AAE6F-9558-4962-93B7-D3F5D7F7FBD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48754" y="4413283"/>
              <a:ext cx="1143601" cy="861691"/>
            </a:xfrm>
            <a:prstGeom prst="rect">
              <a:avLst/>
            </a:prstGeom>
          </p:spPr>
        </p:pic>
      </p:grp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10B5C515-9B63-4CA8-B759-C77CC62F5D1A}"/>
              </a:ext>
            </a:extLst>
          </p:cNvPr>
          <p:cNvGrpSpPr/>
          <p:nvPr/>
        </p:nvGrpSpPr>
        <p:grpSpPr>
          <a:xfrm>
            <a:off x="2164732" y="1586189"/>
            <a:ext cx="8117672" cy="1412172"/>
            <a:chOff x="2232828" y="1586189"/>
            <a:chExt cx="8117672" cy="1412172"/>
          </a:xfrm>
        </p:grpSpPr>
        <p:grpSp>
          <p:nvGrpSpPr>
            <p:cNvPr id="2" name="グループ化 1">
              <a:extLst>
                <a:ext uri="{FF2B5EF4-FFF2-40B4-BE49-F238E27FC236}">
                  <a16:creationId xmlns:a16="http://schemas.microsoft.com/office/drawing/2014/main" id="{7A0FA5DD-2157-43F6-A2C3-66A5BC66F876}"/>
                </a:ext>
              </a:extLst>
            </p:cNvPr>
            <p:cNvGrpSpPr/>
            <p:nvPr/>
          </p:nvGrpSpPr>
          <p:grpSpPr>
            <a:xfrm>
              <a:off x="2232828" y="1586189"/>
              <a:ext cx="8102244" cy="1412172"/>
              <a:chOff x="2462087" y="3867764"/>
              <a:chExt cx="6551284" cy="1407210"/>
            </a:xfrm>
          </p:grpSpPr>
          <p:sp>
            <p:nvSpPr>
              <p:cNvPr id="38" name="二等辺三角形 37">
                <a:extLst>
                  <a:ext uri="{FF2B5EF4-FFF2-40B4-BE49-F238E27FC236}">
                    <a16:creationId xmlns:a16="http://schemas.microsoft.com/office/drawing/2014/main" id="{EC8C2019-5CE0-464F-B66A-A14C96B859F2}"/>
                  </a:ext>
                </a:extLst>
              </p:cNvPr>
              <p:cNvSpPr/>
              <p:nvPr/>
            </p:nvSpPr>
            <p:spPr>
              <a:xfrm rot="16200000">
                <a:off x="2432382" y="4338074"/>
                <a:ext cx="357990" cy="298580"/>
              </a:xfrm>
              <a:prstGeom prst="triangl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" name="四角形: 角を丸くする 38">
                <a:extLst>
                  <a:ext uri="{FF2B5EF4-FFF2-40B4-BE49-F238E27FC236}">
                    <a16:creationId xmlns:a16="http://schemas.microsoft.com/office/drawing/2014/main" id="{53876E1F-9950-4C8A-8638-7527A4564186}"/>
                  </a:ext>
                </a:extLst>
              </p:cNvPr>
              <p:cNvSpPr/>
              <p:nvPr/>
            </p:nvSpPr>
            <p:spPr>
              <a:xfrm>
                <a:off x="2738674" y="3867764"/>
                <a:ext cx="6274697" cy="1407210"/>
              </a:xfrm>
              <a:prstGeom prst="round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>
                  <a:defRPr/>
                </a:pPr>
                <a:endParaRPr lang="en-US" altLang="ja-JP" sz="2000" dirty="0">
                  <a:solidFill>
                    <a:schemeClr val="tx1"/>
                  </a:solidFill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endParaRPr>
              </a:p>
            </p:txBody>
          </p:sp>
        </p:grpSp>
        <p:graphicFrame>
          <p:nvGraphicFramePr>
            <p:cNvPr id="33" name="オブジェクト 32">
              <a:extLst>
                <a:ext uri="{FF2B5EF4-FFF2-40B4-BE49-F238E27FC236}">
                  <a16:creationId xmlns:a16="http://schemas.microsoft.com/office/drawing/2014/main" id="{E37B7F20-A27A-4186-8B61-89C68B28BA62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295650" y="1717675"/>
            <a:ext cx="7054850" cy="11763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232" name="Document" r:id="rId5" imgW="7550130" imgH="1256601" progId="Word.Document.12">
                    <p:embed/>
                  </p:oleObj>
                </mc:Choice>
                <mc:Fallback>
                  <p:oleObj name="Document" r:id="rId5" imgW="7550130" imgH="1256601" progId="Word.Document.12">
                    <p:embed/>
                    <p:pic>
                      <p:nvPicPr>
                        <p:cNvPr id="33" name="オブジェクト 32">
                          <a:extLst>
                            <a:ext uri="{FF2B5EF4-FFF2-40B4-BE49-F238E27FC236}">
                              <a16:creationId xmlns:a16="http://schemas.microsoft.com/office/drawing/2014/main" id="{E37B7F20-A27A-4186-8B61-89C68B28BA62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3295650" y="1717675"/>
                          <a:ext cx="7054850" cy="117633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0" name="グループ化 59">
            <a:extLst>
              <a:ext uri="{FF2B5EF4-FFF2-40B4-BE49-F238E27FC236}">
                <a16:creationId xmlns:a16="http://schemas.microsoft.com/office/drawing/2014/main" id="{7B74A0AB-B597-4EEA-B2D6-ACE29A5C1AF5}"/>
              </a:ext>
            </a:extLst>
          </p:cNvPr>
          <p:cNvGrpSpPr/>
          <p:nvPr/>
        </p:nvGrpSpPr>
        <p:grpSpPr>
          <a:xfrm>
            <a:off x="-2516" y="129655"/>
            <a:ext cx="6713473" cy="1523209"/>
            <a:chOff x="-2516" y="129655"/>
            <a:chExt cx="6713473" cy="1523209"/>
          </a:xfrm>
        </p:grpSpPr>
        <p:grpSp>
          <p:nvGrpSpPr>
            <p:cNvPr id="61" name="グループ化 60">
              <a:extLst>
                <a:ext uri="{FF2B5EF4-FFF2-40B4-BE49-F238E27FC236}">
                  <a16:creationId xmlns:a16="http://schemas.microsoft.com/office/drawing/2014/main" id="{B4FD4DE3-EFE9-4E25-81CE-0B1A9C15A391}"/>
                </a:ext>
              </a:extLst>
            </p:cNvPr>
            <p:cNvGrpSpPr/>
            <p:nvPr/>
          </p:nvGrpSpPr>
          <p:grpSpPr>
            <a:xfrm>
              <a:off x="-2516" y="329425"/>
              <a:ext cx="6713473" cy="1323439"/>
              <a:chOff x="-2516" y="329425"/>
              <a:chExt cx="6713473" cy="1323439"/>
            </a:xfrm>
          </p:grpSpPr>
          <p:sp>
            <p:nvSpPr>
              <p:cNvPr id="64" name="正方形/長方形 63">
                <a:extLst>
                  <a:ext uri="{FF2B5EF4-FFF2-40B4-BE49-F238E27FC236}">
                    <a16:creationId xmlns:a16="http://schemas.microsoft.com/office/drawing/2014/main" id="{DC4FF703-E7F7-4D87-ADF9-8F56A13F40FE}"/>
                  </a:ext>
                </a:extLst>
              </p:cNvPr>
              <p:cNvSpPr/>
              <p:nvPr/>
            </p:nvSpPr>
            <p:spPr>
              <a:xfrm flipV="1">
                <a:off x="-2516" y="971354"/>
                <a:ext cx="6713473" cy="154894"/>
              </a:xfrm>
              <a:prstGeom prst="rect">
                <a:avLst/>
              </a:prstGeom>
              <a:solidFill>
                <a:schemeClr val="accent5"/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5" name="テキスト ボックス 64">
                <a:extLst>
                  <a:ext uri="{FF2B5EF4-FFF2-40B4-BE49-F238E27FC236}">
                    <a16:creationId xmlns:a16="http://schemas.microsoft.com/office/drawing/2014/main" id="{6E8DA3C9-0562-404D-A3C3-906D302ABC7A}"/>
                  </a:ext>
                </a:extLst>
              </p:cNvPr>
              <p:cNvSpPr txBox="1"/>
              <p:nvPr/>
            </p:nvSpPr>
            <p:spPr>
              <a:xfrm>
                <a:off x="250690" y="329425"/>
                <a:ext cx="5467772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3200" dirty="0">
                    <a:solidFill>
                      <a:schemeClr val="accent1"/>
                    </a:solidFill>
                    <a:latin typeface="UD デジタル 教科書体 N-B" panose="02020700000000000000" pitchFamily="17" charset="-128"/>
                    <a:ea typeface="UD デジタル 教科書体 N-B" panose="02020700000000000000" pitchFamily="17" charset="-128"/>
                  </a:rPr>
                  <a:t>何に</a:t>
                </a:r>
                <a:r>
                  <a:rPr kumimoji="1" lang="ja-JP" altLang="en-US" sz="4000" dirty="0">
                    <a:solidFill>
                      <a:srgbClr val="002060"/>
                    </a:solidFill>
                    <a:latin typeface="UD デジタル 教科書体 N-B" panose="02020700000000000000" pitchFamily="17" charset="-128"/>
                    <a:ea typeface="UD デジタル 教科書体 N-B" panose="02020700000000000000" pitchFamily="17" charset="-128"/>
                  </a:rPr>
                  <a:t>活用</a:t>
                </a:r>
                <a:r>
                  <a:rPr lang="ja-JP" altLang="en-US" sz="3200" dirty="0">
                    <a:solidFill>
                      <a:schemeClr val="accent1"/>
                    </a:solidFill>
                    <a:latin typeface="UD デジタル 教科書体 N-B" panose="02020700000000000000" pitchFamily="17" charset="-128"/>
                    <a:ea typeface="UD デジタル 教科書体 N-B" panose="02020700000000000000" pitchFamily="17" charset="-128"/>
                  </a:rPr>
                  <a:t>されている</a:t>
                </a:r>
                <a:r>
                  <a:rPr kumimoji="1" lang="ja-JP" altLang="en-US" sz="3200" dirty="0">
                    <a:solidFill>
                      <a:schemeClr val="accent1"/>
                    </a:solidFill>
                    <a:latin typeface="UD デジタル 教科書体 N-B" panose="02020700000000000000" pitchFamily="17" charset="-128"/>
                    <a:ea typeface="UD デジタル 教科書体 N-B" panose="02020700000000000000" pitchFamily="17" charset="-128"/>
                  </a:rPr>
                  <a:t>？</a:t>
                </a:r>
                <a:endParaRPr kumimoji="1" lang="ja-JP" altLang="en-US" sz="3600" dirty="0">
                  <a:solidFill>
                    <a:schemeClr val="accent1"/>
                  </a:solidFill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endParaRPr>
              </a:p>
              <a:p>
                <a:endParaRPr kumimoji="1" lang="ja-JP" altLang="en-US" sz="4000" dirty="0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2" name="テキスト ボックス 61">
              <a:extLst>
                <a:ext uri="{FF2B5EF4-FFF2-40B4-BE49-F238E27FC236}">
                  <a16:creationId xmlns:a16="http://schemas.microsoft.com/office/drawing/2014/main" id="{37A6F3A8-742F-4EF7-ADA5-366E9C95BF6F}"/>
                </a:ext>
              </a:extLst>
            </p:cNvPr>
            <p:cNvSpPr txBox="1"/>
            <p:nvPr/>
          </p:nvSpPr>
          <p:spPr>
            <a:xfrm>
              <a:off x="268691" y="210204"/>
              <a:ext cx="55976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600" dirty="0">
                  <a:solidFill>
                    <a:schemeClr val="accent1"/>
                  </a:solidFill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なに</a:t>
              </a:r>
            </a:p>
          </p:txBody>
        </p:sp>
        <p:sp>
          <p:nvSpPr>
            <p:cNvPr id="63" name="テキスト ボックス 62">
              <a:extLst>
                <a:ext uri="{FF2B5EF4-FFF2-40B4-BE49-F238E27FC236}">
                  <a16:creationId xmlns:a16="http://schemas.microsoft.com/office/drawing/2014/main" id="{D3987A6C-0222-4A07-B1DA-401B193ACB04}"/>
                </a:ext>
              </a:extLst>
            </p:cNvPr>
            <p:cNvSpPr txBox="1"/>
            <p:nvPr/>
          </p:nvSpPr>
          <p:spPr>
            <a:xfrm>
              <a:off x="1141648" y="129655"/>
              <a:ext cx="100219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600" dirty="0">
                  <a:solidFill>
                    <a:schemeClr val="tx2"/>
                  </a:solidFill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かつ　よう</a:t>
              </a:r>
              <a:endParaRPr kumimoji="1" lang="ja-JP" altLang="en-US" sz="1600" dirty="0">
                <a:solidFill>
                  <a:schemeClr val="tx2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endParaRPr>
            </a:p>
          </p:txBody>
        </p:sp>
      </p:grp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AAA8F807-9A77-49D0-A55A-8B7E4747E0C4}"/>
              </a:ext>
            </a:extLst>
          </p:cNvPr>
          <p:cNvGrpSpPr/>
          <p:nvPr/>
        </p:nvGrpSpPr>
        <p:grpSpPr>
          <a:xfrm>
            <a:off x="1598564" y="3285867"/>
            <a:ext cx="8327165" cy="2973094"/>
            <a:chOff x="1598564" y="3285867"/>
            <a:chExt cx="8327165" cy="2973094"/>
          </a:xfrm>
        </p:grpSpPr>
        <p:grpSp>
          <p:nvGrpSpPr>
            <p:cNvPr id="10" name="グループ化 9">
              <a:extLst>
                <a:ext uri="{FF2B5EF4-FFF2-40B4-BE49-F238E27FC236}">
                  <a16:creationId xmlns:a16="http://schemas.microsoft.com/office/drawing/2014/main" id="{1982AEB9-3FF6-48FD-98C5-779166B10CD5}"/>
                </a:ext>
              </a:extLst>
            </p:cNvPr>
            <p:cNvGrpSpPr/>
            <p:nvPr/>
          </p:nvGrpSpPr>
          <p:grpSpPr>
            <a:xfrm>
              <a:off x="1598564" y="3285867"/>
              <a:ext cx="8327165" cy="2973094"/>
              <a:chOff x="1660160" y="3247366"/>
              <a:chExt cx="8012037" cy="2973094"/>
            </a:xfrm>
          </p:grpSpPr>
          <p:grpSp>
            <p:nvGrpSpPr>
              <p:cNvPr id="6" name="グループ化 5">
                <a:extLst>
                  <a:ext uri="{FF2B5EF4-FFF2-40B4-BE49-F238E27FC236}">
                    <a16:creationId xmlns:a16="http://schemas.microsoft.com/office/drawing/2014/main" id="{58E57D54-BEFB-411C-8B05-E63370A16EA4}"/>
                  </a:ext>
                </a:extLst>
              </p:cNvPr>
              <p:cNvGrpSpPr/>
              <p:nvPr/>
            </p:nvGrpSpPr>
            <p:grpSpPr>
              <a:xfrm>
                <a:off x="1660160" y="3247366"/>
                <a:ext cx="8012037" cy="2973094"/>
                <a:chOff x="3868615" y="2646089"/>
                <a:chExt cx="5882141" cy="1137827"/>
              </a:xfrm>
            </p:grpSpPr>
            <p:sp>
              <p:nvSpPr>
                <p:cNvPr id="31" name="二等辺三角形 30">
                  <a:extLst>
                    <a:ext uri="{FF2B5EF4-FFF2-40B4-BE49-F238E27FC236}">
                      <a16:creationId xmlns:a16="http://schemas.microsoft.com/office/drawing/2014/main" id="{D5C4876E-8555-435F-9B36-7DFD4DFEF18C}"/>
                    </a:ext>
                  </a:extLst>
                </p:cNvPr>
                <p:cNvSpPr/>
                <p:nvPr/>
              </p:nvSpPr>
              <p:spPr>
                <a:xfrm rot="5400000">
                  <a:off x="9559622" y="2833006"/>
                  <a:ext cx="147916" cy="234353"/>
                </a:xfrm>
                <a:prstGeom prst="triangle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2" name="四角形: 角を丸くする 31">
                  <a:extLst>
                    <a:ext uri="{FF2B5EF4-FFF2-40B4-BE49-F238E27FC236}">
                      <a16:creationId xmlns:a16="http://schemas.microsoft.com/office/drawing/2014/main" id="{6FBD65F3-F652-4757-BDF6-EE0B8D33E531}"/>
                    </a:ext>
                  </a:extLst>
                </p:cNvPr>
                <p:cNvSpPr/>
                <p:nvPr/>
              </p:nvSpPr>
              <p:spPr>
                <a:xfrm>
                  <a:off x="3868615" y="2646089"/>
                  <a:ext cx="5654544" cy="1137827"/>
                </a:xfrm>
                <a:prstGeom prst="roundRect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lang="en-US" altLang="ja-JP" sz="1000" dirty="0">
                    <a:effectLst/>
                    <a:ea typeface="BIZ UDPゴシック" panose="020B0400000000000000" pitchFamily="50" charset="-128"/>
                    <a:cs typeface="Times New Roman" panose="02020603050405020304" pitchFamily="18" charset="0"/>
                  </a:endParaRPr>
                </a:p>
                <a:p>
                  <a:pPr marL="0" marR="0" lvl="0" indent="0" algn="l" defTabSz="914400" rtl="0" eaLnBrk="1" fontAlgn="auto" latinLnBrk="0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lang="en-US" altLang="ja-JP" sz="1000" dirty="0">
                    <a:ea typeface="BIZ UDPゴシック" panose="020B0400000000000000" pitchFamily="50" charset="-128"/>
                    <a:cs typeface="Times New Roman" panose="02020603050405020304" pitchFamily="18" charset="0"/>
                  </a:endParaRPr>
                </a:p>
                <a:p>
                  <a:pPr marL="0" marR="0" lvl="0" indent="0" algn="l" defTabSz="914400" rtl="0" eaLnBrk="1" fontAlgn="auto" latinLnBrk="0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lang="en-US" altLang="ja-JP" sz="1000" dirty="0">
                    <a:effectLst/>
                    <a:ea typeface="BIZ UDPゴシック" panose="020B0400000000000000" pitchFamily="50" charset="-128"/>
                    <a:cs typeface="Times New Roman" panose="02020603050405020304" pitchFamily="18" charset="0"/>
                  </a:endParaRPr>
                </a:p>
                <a:p>
                  <a:pPr marL="0" marR="0" lvl="0" indent="0" algn="l" defTabSz="914400" rtl="0" eaLnBrk="1" fontAlgn="auto" latinLnBrk="0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lang="en-US" altLang="ja-JP" sz="1000" dirty="0">
                    <a:ea typeface="BIZ UDPゴシック" panose="020B0400000000000000" pitchFamily="50" charset="-128"/>
                    <a:cs typeface="Times New Roman" panose="02020603050405020304" pitchFamily="18" charset="0"/>
                  </a:endParaRPr>
                </a:p>
                <a:p>
                  <a:pPr>
                    <a:defRPr/>
                  </a:pPr>
                  <a:endParaRPr lang="en-US" altLang="ja-JP" sz="48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UD デジタル 教科書体 NK-R" panose="02020400000000000000" pitchFamily="18" charset="-128"/>
                    <a:ea typeface="UD デジタル 教科書体 NK-R" panose="02020400000000000000" pitchFamily="18" charset="-128"/>
                  </a:endParaRPr>
                </a:p>
                <a:p>
                  <a:pPr>
                    <a:lnSpc>
                      <a:spcPts val="5000"/>
                    </a:lnSpc>
                    <a:defRPr/>
                  </a:pPr>
                  <a:r>
                    <a:rPr lang="ja-JP" altLang="en-US" sz="2800" b="1" dirty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UD デジタル 教科書体 NK-R" panose="02020400000000000000" pitchFamily="18" charset="-128"/>
                      <a:ea typeface="UD デジタル 教科書体 NK-R" panose="02020400000000000000" pitchFamily="18" charset="-128"/>
                    </a:rPr>
                    <a:t>調査結果は、日本の</a:t>
                  </a:r>
                  <a:r>
                    <a:rPr lang="ja-JP" altLang="en-US" sz="3200" b="1" dirty="0">
                      <a:solidFill>
                        <a:schemeClr val="accent2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UD デジタル 教科書体 NK-R" panose="02020400000000000000" pitchFamily="18" charset="-128"/>
                      <a:ea typeface="UD デジタル 教科書体 NK-R" panose="02020400000000000000" pitchFamily="18" charset="-128"/>
                    </a:rPr>
                    <a:t>水産業</a:t>
                  </a:r>
                  <a:r>
                    <a:rPr lang="ja-JP" altLang="en-US" sz="2800" b="1" dirty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UD デジタル 教科書体 NK-R" panose="02020400000000000000" pitchFamily="18" charset="-128"/>
                      <a:ea typeface="UD デジタル 教科書体 NK-R" panose="02020400000000000000" pitchFamily="18" charset="-128"/>
                    </a:rPr>
                    <a:t>や、</a:t>
                  </a:r>
                  <a:r>
                    <a:rPr lang="ja-JP" altLang="en-US" sz="3200" b="1" dirty="0">
                      <a:solidFill>
                        <a:schemeClr val="accent2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UD デジタル 教科書体 NK-R" panose="02020400000000000000" pitchFamily="18" charset="-128"/>
                      <a:ea typeface="UD デジタル 教科書体 NK-R" panose="02020400000000000000" pitchFamily="18" charset="-128"/>
                    </a:rPr>
                    <a:t>漁業を仕事にしている人達のため</a:t>
                  </a:r>
                  <a:r>
                    <a:rPr lang="ja-JP" altLang="en-US" sz="2800" b="1" dirty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UD デジタル 教科書体 NK-R" panose="02020400000000000000" pitchFamily="18" charset="-128"/>
                      <a:ea typeface="UD デジタル 教科書体 NK-R" panose="02020400000000000000" pitchFamily="18" charset="-128"/>
                    </a:rPr>
                    <a:t>に欠かせないデータなんだね。</a:t>
                  </a:r>
                  <a:endParaRPr lang="en-US" altLang="ja-JP" sz="28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UD デジタル 教科書体 NK-R" panose="02020400000000000000" pitchFamily="18" charset="-128"/>
                    <a:ea typeface="UD デジタル 教科書体 NK-R" panose="02020400000000000000" pitchFamily="18" charset="-128"/>
                  </a:endParaRPr>
                </a:p>
                <a:p>
                  <a:pPr marL="0" marR="0" lvl="0" indent="0" algn="l" defTabSz="914400" rtl="0" eaLnBrk="1" fontAlgn="auto" latinLnBrk="0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lang="en-US" altLang="ja-JP" sz="1000" dirty="0">
                    <a:effectLst/>
                    <a:ea typeface="BIZ UDPゴシック" panose="020B0400000000000000" pitchFamily="50" charset="-128"/>
                    <a:cs typeface="Times New Roman" panose="02020603050405020304" pitchFamily="18" charset="0"/>
                  </a:endParaRPr>
                </a:p>
              </p:txBody>
            </p:sp>
          </p:grpSp>
          <p:graphicFrame>
            <p:nvGraphicFramePr>
              <p:cNvPr id="34" name="オブジェクト 33">
                <a:extLst>
                  <a:ext uri="{FF2B5EF4-FFF2-40B4-BE49-F238E27FC236}">
                    <a16:creationId xmlns:a16="http://schemas.microsoft.com/office/drawing/2014/main" id="{943B2C2F-3340-488C-99C5-C708DD6A5DE9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220195501"/>
                  </p:ext>
                </p:extLst>
              </p:nvPr>
            </p:nvGraphicFramePr>
            <p:xfrm>
              <a:off x="1973329" y="3561949"/>
              <a:ext cx="7331634" cy="8477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8233" name="Document" r:id="rId7" imgW="8236965" imgH="918438" progId="Word.Document.12">
                      <p:embed/>
                    </p:oleObj>
                  </mc:Choice>
                  <mc:Fallback>
                    <p:oleObj name="Document" r:id="rId7" imgW="8236965" imgH="918438" progId="Word.Document.12">
                      <p:embed/>
                      <p:pic>
                        <p:nvPicPr>
                          <p:cNvPr id="34" name="オブジェクト 33">
                            <a:extLst>
                              <a:ext uri="{FF2B5EF4-FFF2-40B4-BE49-F238E27FC236}">
                                <a16:creationId xmlns:a16="http://schemas.microsoft.com/office/drawing/2014/main" id="{943B2C2F-3340-488C-99C5-C708DD6A5DE9}"/>
                              </a:ext>
                            </a:extLst>
                          </p:cNvPr>
                          <p:cNvPicPr/>
                          <p:nvPr/>
                        </p:nvPicPr>
                        <p:blipFill>
                          <a:blip r:embed="rId8"/>
                          <a:stretch>
                            <a:fillRect/>
                          </a:stretch>
                        </p:blipFill>
                        <p:spPr>
                          <a:xfrm>
                            <a:off x="1973329" y="3561949"/>
                            <a:ext cx="7331634" cy="847725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4D7F992A-35BA-4408-AC73-DE31BACAFFBC}"/>
                </a:ext>
              </a:extLst>
            </p:cNvPr>
            <p:cNvSpPr txBox="1"/>
            <p:nvPr/>
          </p:nvSpPr>
          <p:spPr>
            <a:xfrm>
              <a:off x="1815682" y="4637607"/>
              <a:ext cx="154238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4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ちょうさけっか</a:t>
              </a:r>
            </a:p>
          </p:txBody>
        </p:sp>
        <p:sp>
          <p:nvSpPr>
            <p:cNvPr id="45" name="テキスト ボックス 44">
              <a:extLst>
                <a:ext uri="{FF2B5EF4-FFF2-40B4-BE49-F238E27FC236}">
                  <a16:creationId xmlns:a16="http://schemas.microsoft.com/office/drawing/2014/main" id="{45448846-5C03-48BF-AC26-00FBA34C6048}"/>
                </a:ext>
              </a:extLst>
            </p:cNvPr>
            <p:cNvSpPr txBox="1"/>
            <p:nvPr/>
          </p:nvSpPr>
          <p:spPr>
            <a:xfrm>
              <a:off x="3748382" y="4637607"/>
              <a:ext cx="72272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4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にほん</a:t>
              </a:r>
            </a:p>
          </p:txBody>
        </p:sp>
        <p:sp>
          <p:nvSpPr>
            <p:cNvPr id="46" name="テキスト ボックス 45">
              <a:extLst>
                <a:ext uri="{FF2B5EF4-FFF2-40B4-BE49-F238E27FC236}">
                  <a16:creationId xmlns:a16="http://schemas.microsoft.com/office/drawing/2014/main" id="{B66808C4-E2CE-4C2A-AEFE-00F0D1923A37}"/>
                </a:ext>
              </a:extLst>
            </p:cNvPr>
            <p:cNvSpPr txBox="1"/>
            <p:nvPr/>
          </p:nvSpPr>
          <p:spPr>
            <a:xfrm>
              <a:off x="4724682" y="4618151"/>
              <a:ext cx="148953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400" dirty="0">
                  <a:solidFill>
                    <a:schemeClr val="accent2"/>
                  </a:solidFill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すいさんぎょう</a:t>
              </a:r>
              <a:endParaRPr kumimoji="1" lang="ja-JP" altLang="en-US" sz="1400" dirty="0">
                <a:solidFill>
                  <a:schemeClr val="accent2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endParaRPr>
            </a:p>
          </p:txBody>
        </p:sp>
        <p:sp>
          <p:nvSpPr>
            <p:cNvPr id="51" name="テキスト ボックス 50">
              <a:extLst>
                <a:ext uri="{FF2B5EF4-FFF2-40B4-BE49-F238E27FC236}">
                  <a16:creationId xmlns:a16="http://schemas.microsoft.com/office/drawing/2014/main" id="{6837D1F7-6125-475F-889E-267D282D6AE2}"/>
                </a:ext>
              </a:extLst>
            </p:cNvPr>
            <p:cNvSpPr txBox="1"/>
            <p:nvPr/>
          </p:nvSpPr>
          <p:spPr>
            <a:xfrm>
              <a:off x="6424803" y="4618151"/>
              <a:ext cx="109510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400" dirty="0">
                  <a:solidFill>
                    <a:schemeClr val="accent2"/>
                  </a:solidFill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ぎょぎょう</a:t>
              </a:r>
              <a:endParaRPr kumimoji="1" lang="ja-JP" altLang="en-US" sz="1400" dirty="0">
                <a:solidFill>
                  <a:schemeClr val="accent2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endParaRPr>
            </a:p>
          </p:txBody>
        </p:sp>
        <p:sp>
          <p:nvSpPr>
            <p:cNvPr id="52" name="テキスト ボックス 51">
              <a:extLst>
                <a:ext uri="{FF2B5EF4-FFF2-40B4-BE49-F238E27FC236}">
                  <a16:creationId xmlns:a16="http://schemas.microsoft.com/office/drawing/2014/main" id="{526BF87B-B39F-4AE6-A8DC-658C8AD88B78}"/>
                </a:ext>
              </a:extLst>
            </p:cNvPr>
            <p:cNvSpPr txBox="1"/>
            <p:nvPr/>
          </p:nvSpPr>
          <p:spPr>
            <a:xfrm>
              <a:off x="7741009" y="4618151"/>
              <a:ext cx="79318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400" dirty="0">
                  <a:solidFill>
                    <a:schemeClr val="accent2"/>
                  </a:solidFill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しごと</a:t>
              </a:r>
            </a:p>
          </p:txBody>
        </p:sp>
        <p:sp>
          <p:nvSpPr>
            <p:cNvPr id="53" name="テキスト ボックス 52">
              <a:extLst>
                <a:ext uri="{FF2B5EF4-FFF2-40B4-BE49-F238E27FC236}">
                  <a16:creationId xmlns:a16="http://schemas.microsoft.com/office/drawing/2014/main" id="{FC08FE88-2EB5-406A-B687-6C385047171C}"/>
                </a:ext>
              </a:extLst>
            </p:cNvPr>
            <p:cNvSpPr txBox="1"/>
            <p:nvPr/>
          </p:nvSpPr>
          <p:spPr>
            <a:xfrm>
              <a:off x="2870329" y="5264465"/>
              <a:ext cx="9169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400" dirty="0">
                  <a:solidFill>
                    <a:schemeClr val="accent2"/>
                  </a:solidFill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ひとたち</a:t>
              </a:r>
              <a:endParaRPr kumimoji="1" lang="ja-JP" altLang="en-US" sz="1400" dirty="0">
                <a:solidFill>
                  <a:schemeClr val="accent2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endParaRPr>
            </a:p>
          </p:txBody>
        </p:sp>
        <p:sp>
          <p:nvSpPr>
            <p:cNvPr id="54" name="テキスト ボックス 53">
              <a:extLst>
                <a:ext uri="{FF2B5EF4-FFF2-40B4-BE49-F238E27FC236}">
                  <a16:creationId xmlns:a16="http://schemas.microsoft.com/office/drawing/2014/main" id="{A3EF333A-807F-40D2-A441-54C38E36F4C7}"/>
                </a:ext>
              </a:extLst>
            </p:cNvPr>
            <p:cNvSpPr txBox="1"/>
            <p:nvPr/>
          </p:nvSpPr>
          <p:spPr>
            <a:xfrm>
              <a:off x="5177365" y="5315588"/>
              <a:ext cx="3784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4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か</a:t>
              </a:r>
              <a:endParaRPr kumimoji="1" lang="ja-JP" altLang="en-US" sz="1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endParaRPr>
            </a:p>
          </p:txBody>
        </p:sp>
      </p:grpSp>
      <p:grpSp>
        <p:nvGrpSpPr>
          <p:cNvPr id="55" name="グループ化 54">
            <a:extLst>
              <a:ext uri="{FF2B5EF4-FFF2-40B4-BE49-F238E27FC236}">
                <a16:creationId xmlns:a16="http://schemas.microsoft.com/office/drawing/2014/main" id="{A93A17CF-98D2-4229-8DBF-8538971E35AB}"/>
              </a:ext>
            </a:extLst>
          </p:cNvPr>
          <p:cNvGrpSpPr/>
          <p:nvPr/>
        </p:nvGrpSpPr>
        <p:grpSpPr>
          <a:xfrm>
            <a:off x="9138545" y="6150507"/>
            <a:ext cx="2946515" cy="760182"/>
            <a:chOff x="9007277" y="6092486"/>
            <a:chExt cx="2946515" cy="760182"/>
          </a:xfrm>
        </p:grpSpPr>
        <p:grpSp>
          <p:nvGrpSpPr>
            <p:cNvPr id="56" name="グループ化 55">
              <a:extLst>
                <a:ext uri="{FF2B5EF4-FFF2-40B4-BE49-F238E27FC236}">
                  <a16:creationId xmlns:a16="http://schemas.microsoft.com/office/drawing/2014/main" id="{3646A86C-C812-4100-96D7-B858E7683153}"/>
                </a:ext>
              </a:extLst>
            </p:cNvPr>
            <p:cNvGrpSpPr/>
            <p:nvPr/>
          </p:nvGrpSpPr>
          <p:grpSpPr>
            <a:xfrm>
              <a:off x="9007277" y="6092486"/>
              <a:ext cx="2946515" cy="760182"/>
              <a:chOff x="8415923" y="5859742"/>
              <a:chExt cx="2710792" cy="583453"/>
            </a:xfrm>
            <a:noFill/>
          </p:grpSpPr>
          <p:pic>
            <p:nvPicPr>
              <p:cNvPr id="66" name="図 65">
                <a:extLst>
                  <a:ext uri="{FF2B5EF4-FFF2-40B4-BE49-F238E27FC236}">
                    <a16:creationId xmlns:a16="http://schemas.microsoft.com/office/drawing/2014/main" id="{248ED2C8-EAB3-4A64-924E-3843A8F0291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415923" y="5859742"/>
                <a:ext cx="665851" cy="583453"/>
              </a:xfrm>
              <a:prstGeom prst="rect">
                <a:avLst/>
              </a:prstGeom>
              <a:grpFill/>
            </p:spPr>
          </p:pic>
          <p:pic>
            <p:nvPicPr>
              <p:cNvPr id="67" name="図 66">
                <a:extLst>
                  <a:ext uri="{FF2B5EF4-FFF2-40B4-BE49-F238E27FC236}">
                    <a16:creationId xmlns:a16="http://schemas.microsoft.com/office/drawing/2014/main" id="{529B0648-337E-4753-B2BE-7FD326F78F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460863" y="5859742"/>
                <a:ext cx="665852" cy="583453"/>
              </a:xfrm>
              <a:prstGeom prst="rect">
                <a:avLst/>
              </a:prstGeom>
              <a:grpFill/>
            </p:spPr>
          </p:pic>
        </p:grpSp>
        <p:graphicFrame>
          <p:nvGraphicFramePr>
            <p:cNvPr id="57" name="オブジェクト 56">
              <a:extLst>
                <a:ext uri="{FF2B5EF4-FFF2-40B4-BE49-F238E27FC236}">
                  <a16:creationId xmlns:a16="http://schemas.microsoft.com/office/drawing/2014/main" id="{EBE2E4D5-BEAA-410C-BCA2-C26B8E481BAE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72638493"/>
                </p:ext>
              </p:extLst>
            </p:nvPr>
          </p:nvGraphicFramePr>
          <p:xfrm>
            <a:off x="9728715" y="6236111"/>
            <a:ext cx="1944687" cy="4968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234" name="Document" r:id="rId11" imgW="1960911" imgH="515160" progId="Word.Document.12">
                    <p:embed/>
                  </p:oleObj>
                </mc:Choice>
                <mc:Fallback>
                  <p:oleObj name="Document" r:id="rId11" imgW="1960911" imgH="515160" progId="Word.Document.12">
                    <p:embed/>
                    <p:pic>
                      <p:nvPicPr>
                        <p:cNvPr id="52" name="オブジェクト 51">
                          <a:extLst>
                            <a:ext uri="{FF2B5EF4-FFF2-40B4-BE49-F238E27FC236}">
                              <a16:creationId xmlns:a16="http://schemas.microsoft.com/office/drawing/2014/main" id="{2A36D667-B655-4C74-8989-85D90C05B4F8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9728715" y="6236111"/>
                          <a:ext cx="1944687" cy="49688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7" name="グループ化 46">
            <a:extLst>
              <a:ext uri="{FF2B5EF4-FFF2-40B4-BE49-F238E27FC236}">
                <a16:creationId xmlns:a16="http://schemas.microsoft.com/office/drawing/2014/main" id="{6AFDB7C1-2A10-4182-BA76-B61C0599AE5D}"/>
              </a:ext>
            </a:extLst>
          </p:cNvPr>
          <p:cNvGrpSpPr/>
          <p:nvPr/>
        </p:nvGrpSpPr>
        <p:grpSpPr>
          <a:xfrm>
            <a:off x="777368" y="2983669"/>
            <a:ext cx="1210573" cy="562245"/>
            <a:chOff x="948116" y="5423354"/>
            <a:chExt cx="1210573" cy="562245"/>
          </a:xfrm>
        </p:grpSpPr>
        <p:sp>
          <p:nvSpPr>
            <p:cNvPr id="48" name="テキスト ボックス 47">
              <a:extLst>
                <a:ext uri="{FF2B5EF4-FFF2-40B4-BE49-F238E27FC236}">
                  <a16:creationId xmlns:a16="http://schemas.microsoft.com/office/drawing/2014/main" id="{9226C292-202E-4BD3-B708-8C1583C9BCDF}"/>
                </a:ext>
              </a:extLst>
            </p:cNvPr>
            <p:cNvSpPr txBox="1"/>
            <p:nvPr/>
          </p:nvSpPr>
          <p:spPr>
            <a:xfrm>
              <a:off x="948116" y="5554712"/>
              <a:ext cx="105558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200" dirty="0">
                  <a:latin typeface="HG行書体" panose="03000609000000000000" pitchFamily="65" charset="-128"/>
                  <a:ea typeface="HG行書体" panose="03000609000000000000" pitchFamily="65" charset="-128"/>
                </a:rPr>
                <a:t>漁</a:t>
              </a:r>
              <a:r>
                <a:rPr kumimoji="1" lang="ja-JP" altLang="en-US" sz="2200" dirty="0">
                  <a:latin typeface="HG行書体" panose="03000609000000000000" pitchFamily="65" charset="-128"/>
                  <a:ea typeface="HG行書体" panose="03000609000000000000" pitchFamily="65" charset="-128"/>
                </a:rPr>
                <a:t>衛門</a:t>
              </a:r>
            </a:p>
          </p:txBody>
        </p:sp>
        <p:sp>
          <p:nvSpPr>
            <p:cNvPr id="49" name="テキスト ボックス 48">
              <a:extLst>
                <a:ext uri="{FF2B5EF4-FFF2-40B4-BE49-F238E27FC236}">
                  <a16:creationId xmlns:a16="http://schemas.microsoft.com/office/drawing/2014/main" id="{AEC72E85-B3C6-4F0A-89D3-CBA0DE7E827F}"/>
                </a:ext>
              </a:extLst>
            </p:cNvPr>
            <p:cNvSpPr txBox="1"/>
            <p:nvPr/>
          </p:nvSpPr>
          <p:spPr>
            <a:xfrm>
              <a:off x="998238" y="5423354"/>
              <a:ext cx="116045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200" dirty="0">
                  <a:latin typeface="HG行書体" panose="03000609000000000000" pitchFamily="65" charset="-128"/>
                  <a:ea typeface="HG行書体" panose="03000609000000000000" pitchFamily="65" charset="-128"/>
                </a:rPr>
                <a:t>ギョ</a:t>
              </a:r>
              <a:r>
                <a:rPr kumimoji="1" lang="ja-JP" altLang="en-US" sz="1200" dirty="0">
                  <a:latin typeface="HG行書体" panose="03000609000000000000" pitchFamily="65" charset="-128"/>
                  <a:ea typeface="HG行書体" panose="03000609000000000000" pitchFamily="65" charset="-128"/>
                </a:rPr>
                <a:t>えもん</a:t>
              </a:r>
            </a:p>
          </p:txBody>
        </p:sp>
      </p:grpSp>
      <p:grpSp>
        <p:nvGrpSpPr>
          <p:cNvPr id="50" name="グループ化 49">
            <a:extLst>
              <a:ext uri="{FF2B5EF4-FFF2-40B4-BE49-F238E27FC236}">
                <a16:creationId xmlns:a16="http://schemas.microsoft.com/office/drawing/2014/main" id="{AFAC3D79-CF9A-43FB-9421-E91A23C108B6}"/>
              </a:ext>
            </a:extLst>
          </p:cNvPr>
          <p:cNvGrpSpPr/>
          <p:nvPr/>
        </p:nvGrpSpPr>
        <p:grpSpPr>
          <a:xfrm>
            <a:off x="10003415" y="3330396"/>
            <a:ext cx="1764000" cy="2154126"/>
            <a:chOff x="10066654" y="2419229"/>
            <a:chExt cx="1764000" cy="2154126"/>
          </a:xfrm>
        </p:grpSpPr>
        <p:sp>
          <p:nvSpPr>
            <p:cNvPr id="58" name="楕円 57">
              <a:extLst>
                <a:ext uri="{FF2B5EF4-FFF2-40B4-BE49-F238E27FC236}">
                  <a16:creationId xmlns:a16="http://schemas.microsoft.com/office/drawing/2014/main" id="{562E8AA5-B06E-457A-B217-613473AB6F57}"/>
                </a:ext>
              </a:extLst>
            </p:cNvPr>
            <p:cNvSpPr/>
            <p:nvPr/>
          </p:nvSpPr>
          <p:spPr>
            <a:xfrm>
              <a:off x="10066654" y="2419229"/>
              <a:ext cx="1764000" cy="176400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68" name="テキスト ボックス 67">
              <a:extLst>
                <a:ext uri="{FF2B5EF4-FFF2-40B4-BE49-F238E27FC236}">
                  <a16:creationId xmlns:a16="http://schemas.microsoft.com/office/drawing/2014/main" id="{DB8327C5-33F0-4411-B64D-B5D8005545F2}"/>
                </a:ext>
              </a:extLst>
            </p:cNvPr>
            <p:cNvSpPr txBox="1"/>
            <p:nvPr/>
          </p:nvSpPr>
          <p:spPr>
            <a:xfrm>
              <a:off x="10514015" y="4025671"/>
              <a:ext cx="617706" cy="2603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100" b="1" dirty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みらい</a:t>
              </a:r>
            </a:p>
          </p:txBody>
        </p:sp>
        <p:sp>
          <p:nvSpPr>
            <p:cNvPr id="69" name="テキスト ボックス 68">
              <a:extLst>
                <a:ext uri="{FF2B5EF4-FFF2-40B4-BE49-F238E27FC236}">
                  <a16:creationId xmlns:a16="http://schemas.microsoft.com/office/drawing/2014/main" id="{12694CE9-2216-4085-B6E5-4AE7282425BD}"/>
                </a:ext>
              </a:extLst>
            </p:cNvPr>
            <p:cNvSpPr txBox="1"/>
            <p:nvPr/>
          </p:nvSpPr>
          <p:spPr>
            <a:xfrm>
              <a:off x="10471267" y="4173245"/>
              <a:ext cx="12354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000" b="1" dirty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海来さん</a:t>
              </a:r>
            </a:p>
          </p:txBody>
        </p:sp>
      </p:grpSp>
      <p:pic>
        <p:nvPicPr>
          <p:cNvPr id="70" name="図 69">
            <a:extLst>
              <a:ext uri="{FF2B5EF4-FFF2-40B4-BE49-F238E27FC236}">
                <a16:creationId xmlns:a16="http://schemas.microsoft.com/office/drawing/2014/main" id="{ED46B0D3-AA2B-4FDE-818D-F849D6EAD93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1298" y="3498066"/>
            <a:ext cx="1227466" cy="1441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850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直角三角形 21">
            <a:extLst>
              <a:ext uri="{FF2B5EF4-FFF2-40B4-BE49-F238E27FC236}">
                <a16:creationId xmlns:a16="http://schemas.microsoft.com/office/drawing/2014/main" id="{8851DA00-F8D9-4BC5-ADB2-FA8508EC07B1}"/>
              </a:ext>
            </a:extLst>
          </p:cNvPr>
          <p:cNvSpPr/>
          <p:nvPr/>
        </p:nvSpPr>
        <p:spPr>
          <a:xfrm rot="5400000">
            <a:off x="-3788453" y="3785937"/>
            <a:ext cx="14472636" cy="6900761"/>
          </a:xfrm>
          <a:prstGeom prst="rtTriangle">
            <a:avLst/>
          </a:prstGeom>
          <a:solidFill>
            <a:srgbClr val="93EDF7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BB525CB4-CEC8-49CE-9AC6-011C4F464504}"/>
              </a:ext>
            </a:extLst>
          </p:cNvPr>
          <p:cNvSpPr txBox="1"/>
          <p:nvPr/>
        </p:nvSpPr>
        <p:spPr>
          <a:xfrm rot="6920418">
            <a:off x="-4183156" y="2745410"/>
            <a:ext cx="7804661" cy="711951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dist">
              <a:lnSpc>
                <a:spcPts val="3900"/>
              </a:lnSpc>
            </a:pPr>
            <a:r>
              <a:rPr kumimoji="1" lang="ja-JP" altLang="en-US" sz="700" dirty="0">
                <a:solidFill>
                  <a:schemeClr val="bg1"/>
                </a:solidFill>
              </a:rPr>
              <a:t>●　●　●　●　●　●　●　●　●　●　●　●　●　●　●　●　</a:t>
            </a:r>
          </a:p>
          <a:p>
            <a:pPr algn="dist">
              <a:lnSpc>
                <a:spcPts val="3900"/>
              </a:lnSpc>
            </a:pPr>
            <a:r>
              <a:rPr kumimoji="1" lang="ja-JP" altLang="en-US" sz="700" dirty="0">
                <a:solidFill>
                  <a:schemeClr val="bg1"/>
                </a:solidFill>
              </a:rPr>
              <a:t>●　●　●　●　●　●　●　●　●　●　●　●　●　●　●　●　</a:t>
            </a:r>
          </a:p>
          <a:p>
            <a:pPr algn="dist">
              <a:lnSpc>
                <a:spcPts val="3900"/>
              </a:lnSpc>
            </a:pPr>
            <a:r>
              <a:rPr kumimoji="1" lang="ja-JP" altLang="en-US" sz="700" dirty="0">
                <a:solidFill>
                  <a:schemeClr val="bg1"/>
                </a:solidFill>
              </a:rPr>
              <a:t>●　●　●　●　●　●　●　●　●　●　●　●　●　●　●　●　</a:t>
            </a:r>
          </a:p>
          <a:p>
            <a:pPr algn="dist">
              <a:lnSpc>
                <a:spcPts val="3900"/>
              </a:lnSpc>
            </a:pPr>
            <a:r>
              <a:rPr kumimoji="1" lang="ja-JP" altLang="en-US" sz="700" dirty="0">
                <a:solidFill>
                  <a:schemeClr val="bg1"/>
                </a:solidFill>
              </a:rPr>
              <a:t>●　●　●　●　●　●　●　●　●　●　●　●　●　●　●　●　</a:t>
            </a:r>
          </a:p>
          <a:p>
            <a:pPr algn="dist">
              <a:lnSpc>
                <a:spcPts val="3900"/>
              </a:lnSpc>
            </a:pPr>
            <a:r>
              <a:rPr kumimoji="1" lang="ja-JP" altLang="en-US" sz="700" dirty="0">
                <a:solidFill>
                  <a:schemeClr val="bg1"/>
                </a:solidFill>
              </a:rPr>
              <a:t>●　●　●　●　●　●　●　●　●　●　●　●　●　●　●　●</a:t>
            </a:r>
          </a:p>
          <a:p>
            <a:pPr algn="dist">
              <a:lnSpc>
                <a:spcPts val="3900"/>
              </a:lnSpc>
            </a:pPr>
            <a:r>
              <a:rPr kumimoji="1" lang="ja-JP" altLang="en-US" sz="700" dirty="0">
                <a:solidFill>
                  <a:schemeClr val="bg1"/>
                </a:solidFill>
              </a:rPr>
              <a:t>●　●　●　●　●　●　●　●　●　●　●　●　●　●　●　●</a:t>
            </a:r>
          </a:p>
          <a:p>
            <a:pPr algn="dist">
              <a:lnSpc>
                <a:spcPts val="3900"/>
              </a:lnSpc>
            </a:pPr>
            <a:r>
              <a:rPr kumimoji="1" lang="ja-JP" altLang="en-US" sz="700" dirty="0">
                <a:solidFill>
                  <a:schemeClr val="bg1"/>
                </a:solidFill>
              </a:rPr>
              <a:t>●　●　●　●　●　●　●　●　●　●　●　●　●　●　●　● 　</a:t>
            </a:r>
          </a:p>
          <a:p>
            <a:pPr algn="dist">
              <a:lnSpc>
                <a:spcPts val="3900"/>
              </a:lnSpc>
            </a:pPr>
            <a:r>
              <a:rPr kumimoji="1" lang="ja-JP" altLang="en-US" sz="700" dirty="0">
                <a:solidFill>
                  <a:schemeClr val="bg1"/>
                </a:solidFill>
              </a:rPr>
              <a:t>●　●　●　●　●　●　●　●　●　●　●　●　●　●　●　●</a:t>
            </a:r>
          </a:p>
          <a:p>
            <a:pPr algn="dist">
              <a:lnSpc>
                <a:spcPts val="3900"/>
              </a:lnSpc>
            </a:pPr>
            <a:r>
              <a:rPr kumimoji="1" lang="ja-JP" altLang="en-US" sz="700" dirty="0">
                <a:solidFill>
                  <a:schemeClr val="bg1"/>
                </a:solidFill>
              </a:rPr>
              <a:t>●　●　●　●　●　●　●　●　●　●　●　●　●　●　●　●</a:t>
            </a:r>
          </a:p>
          <a:p>
            <a:pPr algn="dist">
              <a:lnSpc>
                <a:spcPts val="3900"/>
              </a:lnSpc>
            </a:pPr>
            <a:r>
              <a:rPr kumimoji="1" lang="ja-JP" altLang="en-US" sz="700" dirty="0">
                <a:solidFill>
                  <a:schemeClr val="bg1"/>
                </a:solidFill>
              </a:rPr>
              <a:t>●　●　●　●　●　●　●　●　●　●　●　●　●　●　●　●</a:t>
            </a:r>
          </a:p>
          <a:p>
            <a:pPr algn="dist">
              <a:lnSpc>
                <a:spcPts val="3900"/>
              </a:lnSpc>
            </a:pPr>
            <a:r>
              <a:rPr kumimoji="1" lang="ja-JP" altLang="en-US" sz="700" dirty="0">
                <a:solidFill>
                  <a:schemeClr val="bg1"/>
                </a:solidFill>
              </a:rPr>
              <a:t>●　●　●　●　●　●　●　●　●　●　●　●　●　●　●　● </a:t>
            </a:r>
            <a:endParaRPr kumimoji="1" lang="en-US" altLang="ja-JP" sz="700" dirty="0">
              <a:solidFill>
                <a:schemeClr val="bg1"/>
              </a:solidFill>
            </a:endParaRPr>
          </a:p>
          <a:p>
            <a:pPr algn="dist">
              <a:lnSpc>
                <a:spcPts val="3900"/>
              </a:lnSpc>
            </a:pPr>
            <a:r>
              <a:rPr kumimoji="1" lang="ja-JP" altLang="en-US" sz="700" dirty="0">
                <a:solidFill>
                  <a:schemeClr val="bg1"/>
                </a:solidFill>
              </a:rPr>
              <a:t>●　●　●　●　●　●　●　●　●　●　●　●　●　●　●　●</a:t>
            </a:r>
          </a:p>
          <a:p>
            <a:pPr>
              <a:lnSpc>
                <a:spcPts val="3900"/>
              </a:lnSpc>
            </a:pPr>
            <a:endParaRPr kumimoji="1" lang="ja-JP" altLang="en-US" sz="700" dirty="0"/>
          </a:p>
          <a:p>
            <a:pPr>
              <a:lnSpc>
                <a:spcPts val="5200"/>
              </a:lnSpc>
            </a:pPr>
            <a:endParaRPr kumimoji="1" lang="ja-JP" altLang="en-US" sz="700" dirty="0"/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A13A513C-F8D8-4927-8B87-3200C2CD7967}"/>
              </a:ext>
            </a:extLst>
          </p:cNvPr>
          <p:cNvSpPr txBox="1"/>
          <p:nvPr/>
        </p:nvSpPr>
        <p:spPr>
          <a:xfrm rot="1561151">
            <a:off x="4436613" y="3034410"/>
            <a:ext cx="7804661" cy="7119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ts val="3900"/>
              </a:lnSpc>
            </a:pPr>
            <a:r>
              <a:rPr kumimoji="1" lang="ja-JP" altLang="en-US" sz="700" dirty="0">
                <a:solidFill>
                  <a:srgbClr val="5EE5F3"/>
                </a:solidFill>
              </a:rPr>
              <a:t>●　●　●　●　●　●　●　●　●　●　●　●　●　●　●　●　</a:t>
            </a:r>
          </a:p>
          <a:p>
            <a:pPr algn="dist">
              <a:lnSpc>
                <a:spcPts val="3900"/>
              </a:lnSpc>
            </a:pPr>
            <a:r>
              <a:rPr kumimoji="1" lang="ja-JP" altLang="en-US" sz="700" dirty="0">
                <a:solidFill>
                  <a:srgbClr val="5EE5F3"/>
                </a:solidFill>
              </a:rPr>
              <a:t>●　●　●　●　●　●　●　●　●　●　●　●　●　●　●　●　</a:t>
            </a:r>
          </a:p>
          <a:p>
            <a:pPr algn="dist">
              <a:lnSpc>
                <a:spcPts val="3900"/>
              </a:lnSpc>
            </a:pPr>
            <a:r>
              <a:rPr kumimoji="1" lang="ja-JP" altLang="en-US" sz="700" dirty="0">
                <a:solidFill>
                  <a:srgbClr val="5EE5F3"/>
                </a:solidFill>
              </a:rPr>
              <a:t>●　●　●　●　●　●　●　●　●　●　●　●　●　●　●　●　</a:t>
            </a:r>
          </a:p>
          <a:p>
            <a:pPr algn="dist">
              <a:lnSpc>
                <a:spcPts val="3900"/>
              </a:lnSpc>
            </a:pPr>
            <a:r>
              <a:rPr kumimoji="1" lang="ja-JP" altLang="en-US" sz="700" dirty="0">
                <a:solidFill>
                  <a:srgbClr val="5EE5F3"/>
                </a:solidFill>
              </a:rPr>
              <a:t>●　●　●　●　●　●　●　●　●　●　●　●　●　●　●　●　</a:t>
            </a:r>
          </a:p>
          <a:p>
            <a:pPr algn="dist">
              <a:lnSpc>
                <a:spcPts val="3900"/>
              </a:lnSpc>
            </a:pPr>
            <a:r>
              <a:rPr kumimoji="1" lang="ja-JP" altLang="en-US" sz="700" dirty="0">
                <a:solidFill>
                  <a:srgbClr val="5EE5F3"/>
                </a:solidFill>
              </a:rPr>
              <a:t>●　●　●　●　●　●　●　●　●　●　●　●　●　●　●　●</a:t>
            </a:r>
          </a:p>
          <a:p>
            <a:pPr algn="dist">
              <a:lnSpc>
                <a:spcPts val="3900"/>
              </a:lnSpc>
            </a:pPr>
            <a:r>
              <a:rPr kumimoji="1" lang="ja-JP" altLang="en-US" sz="700" dirty="0">
                <a:solidFill>
                  <a:srgbClr val="5EE5F3"/>
                </a:solidFill>
              </a:rPr>
              <a:t>●　●　●　●　●　●　●　●　●　●　●　●　●　●　●　●</a:t>
            </a:r>
          </a:p>
          <a:p>
            <a:pPr algn="dist">
              <a:lnSpc>
                <a:spcPts val="3900"/>
              </a:lnSpc>
            </a:pPr>
            <a:r>
              <a:rPr kumimoji="1" lang="ja-JP" altLang="en-US" sz="700" dirty="0">
                <a:solidFill>
                  <a:srgbClr val="5EE5F3"/>
                </a:solidFill>
              </a:rPr>
              <a:t>●　●　●　●　●　●　●　●　●　●　●　●　●　●　●　● 　</a:t>
            </a:r>
          </a:p>
          <a:p>
            <a:pPr algn="dist">
              <a:lnSpc>
                <a:spcPts val="3900"/>
              </a:lnSpc>
            </a:pPr>
            <a:r>
              <a:rPr kumimoji="1" lang="ja-JP" altLang="en-US" sz="700" dirty="0">
                <a:solidFill>
                  <a:srgbClr val="5EE5F3"/>
                </a:solidFill>
              </a:rPr>
              <a:t>●　●　●　●　●　●　●　●　●　●　●　●　●　●　●　●</a:t>
            </a:r>
          </a:p>
          <a:p>
            <a:pPr algn="dist">
              <a:lnSpc>
                <a:spcPts val="3900"/>
              </a:lnSpc>
            </a:pPr>
            <a:r>
              <a:rPr kumimoji="1" lang="ja-JP" altLang="en-US" sz="700" dirty="0">
                <a:solidFill>
                  <a:srgbClr val="5EE5F3"/>
                </a:solidFill>
              </a:rPr>
              <a:t>●　●　●　●　●　●　●　●　●　●　●　●　●　●　●　●</a:t>
            </a:r>
          </a:p>
          <a:p>
            <a:pPr algn="dist">
              <a:lnSpc>
                <a:spcPts val="3900"/>
              </a:lnSpc>
            </a:pPr>
            <a:r>
              <a:rPr kumimoji="1" lang="ja-JP" altLang="en-US" sz="700" dirty="0">
                <a:solidFill>
                  <a:srgbClr val="5EE5F3"/>
                </a:solidFill>
              </a:rPr>
              <a:t>●　●　●　●　●　●　●　●　●　●　●　●　●　●　●　●</a:t>
            </a:r>
          </a:p>
          <a:p>
            <a:pPr algn="dist">
              <a:lnSpc>
                <a:spcPts val="3900"/>
              </a:lnSpc>
            </a:pPr>
            <a:r>
              <a:rPr kumimoji="1" lang="ja-JP" altLang="en-US" sz="700" dirty="0">
                <a:solidFill>
                  <a:srgbClr val="5EE5F3"/>
                </a:solidFill>
              </a:rPr>
              <a:t>●　●　●　●　●　●　●　●　●　●　●　●　●　●　●　● </a:t>
            </a:r>
            <a:endParaRPr kumimoji="1" lang="en-US" altLang="ja-JP" sz="700" dirty="0">
              <a:solidFill>
                <a:srgbClr val="5EE5F3"/>
              </a:solidFill>
            </a:endParaRPr>
          </a:p>
          <a:p>
            <a:pPr algn="dist">
              <a:lnSpc>
                <a:spcPts val="3900"/>
              </a:lnSpc>
            </a:pPr>
            <a:r>
              <a:rPr kumimoji="1" lang="ja-JP" altLang="en-US" sz="700" dirty="0">
                <a:solidFill>
                  <a:srgbClr val="5EE5F3"/>
                </a:solidFill>
              </a:rPr>
              <a:t>●　●　●　●　●　●　●　●　●　●　●　●　●　●　●　●</a:t>
            </a:r>
          </a:p>
          <a:p>
            <a:pPr>
              <a:lnSpc>
                <a:spcPts val="3900"/>
              </a:lnSpc>
            </a:pPr>
            <a:endParaRPr kumimoji="1" lang="ja-JP" altLang="en-US" sz="700" dirty="0">
              <a:solidFill>
                <a:srgbClr val="5EE5F3"/>
              </a:solidFill>
            </a:endParaRPr>
          </a:p>
          <a:p>
            <a:pPr>
              <a:lnSpc>
                <a:spcPts val="5200"/>
              </a:lnSpc>
            </a:pPr>
            <a:endParaRPr kumimoji="1" lang="ja-JP" altLang="en-US" sz="700" dirty="0">
              <a:solidFill>
                <a:srgbClr val="5EE5F3"/>
              </a:solidFill>
            </a:endParaRPr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EF8A6534-2EB6-4AC8-BC78-0B1F611B9366}"/>
              </a:ext>
            </a:extLst>
          </p:cNvPr>
          <p:cNvGrpSpPr/>
          <p:nvPr/>
        </p:nvGrpSpPr>
        <p:grpSpPr>
          <a:xfrm>
            <a:off x="547564" y="1905031"/>
            <a:ext cx="1510086" cy="1504811"/>
            <a:chOff x="717270" y="4147830"/>
            <a:chExt cx="1368000" cy="1368000"/>
          </a:xfrm>
        </p:grpSpPr>
        <p:sp>
          <p:nvSpPr>
            <p:cNvPr id="43" name="楕円 42">
              <a:extLst>
                <a:ext uri="{FF2B5EF4-FFF2-40B4-BE49-F238E27FC236}">
                  <a16:creationId xmlns:a16="http://schemas.microsoft.com/office/drawing/2014/main" id="{E7BF7C84-1D3D-495C-8E5F-0B31087C752F}"/>
                </a:ext>
              </a:extLst>
            </p:cNvPr>
            <p:cNvSpPr/>
            <p:nvPr/>
          </p:nvSpPr>
          <p:spPr>
            <a:xfrm>
              <a:off x="717270" y="4147830"/>
              <a:ext cx="1368000" cy="1368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37" name="図 36">
              <a:extLst>
                <a:ext uri="{FF2B5EF4-FFF2-40B4-BE49-F238E27FC236}">
                  <a16:creationId xmlns:a16="http://schemas.microsoft.com/office/drawing/2014/main" id="{C86AAE6F-9558-4962-93B7-D3F5D7F7FBD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48754" y="4413283"/>
              <a:ext cx="1143601" cy="861691"/>
            </a:xfrm>
            <a:prstGeom prst="rect">
              <a:avLst/>
            </a:prstGeom>
          </p:spPr>
        </p:pic>
      </p:grp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52165394-0DBE-473A-8D4D-DAFF9B374776}"/>
              </a:ext>
            </a:extLst>
          </p:cNvPr>
          <p:cNvGrpSpPr/>
          <p:nvPr/>
        </p:nvGrpSpPr>
        <p:grpSpPr>
          <a:xfrm>
            <a:off x="10105705" y="422519"/>
            <a:ext cx="1764000" cy="2187272"/>
            <a:chOff x="10240377" y="3246819"/>
            <a:chExt cx="1764000" cy="2187272"/>
          </a:xfrm>
        </p:grpSpPr>
        <p:grpSp>
          <p:nvGrpSpPr>
            <p:cNvPr id="3" name="グループ化 2">
              <a:extLst>
                <a:ext uri="{FF2B5EF4-FFF2-40B4-BE49-F238E27FC236}">
                  <a16:creationId xmlns:a16="http://schemas.microsoft.com/office/drawing/2014/main" id="{A1AFA7A4-41A3-4CA3-B444-B7940EA89B6E}"/>
                </a:ext>
              </a:extLst>
            </p:cNvPr>
            <p:cNvGrpSpPr/>
            <p:nvPr/>
          </p:nvGrpSpPr>
          <p:grpSpPr>
            <a:xfrm>
              <a:off x="10240377" y="3246819"/>
              <a:ext cx="1764000" cy="2187272"/>
              <a:chOff x="9808796" y="2018336"/>
              <a:chExt cx="1764000" cy="2187272"/>
            </a:xfrm>
          </p:grpSpPr>
          <p:sp>
            <p:nvSpPr>
              <p:cNvPr id="44" name="楕円 43">
                <a:extLst>
                  <a:ext uri="{FF2B5EF4-FFF2-40B4-BE49-F238E27FC236}">
                    <a16:creationId xmlns:a16="http://schemas.microsoft.com/office/drawing/2014/main" id="{8B584E86-E256-40EA-9FB4-78AA2C94702E}"/>
                  </a:ext>
                </a:extLst>
              </p:cNvPr>
              <p:cNvSpPr/>
              <p:nvPr/>
            </p:nvSpPr>
            <p:spPr>
              <a:xfrm>
                <a:off x="9808796" y="2018336"/>
                <a:ext cx="1764000" cy="1764000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BA13358F-939B-4BB2-B108-95369EF0680E}"/>
                  </a:ext>
                </a:extLst>
              </p:cNvPr>
              <p:cNvSpPr txBox="1"/>
              <p:nvPr/>
            </p:nvSpPr>
            <p:spPr>
              <a:xfrm>
                <a:off x="10171321" y="3805498"/>
                <a:ext cx="123541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2000" b="1" dirty="0">
                    <a:latin typeface="UD デジタル 教科書体 NK-R" panose="02020400000000000000" pitchFamily="18" charset="-128"/>
                    <a:ea typeface="UD デジタル 教科書体 NK-R" panose="02020400000000000000" pitchFamily="18" charset="-128"/>
                  </a:rPr>
                  <a:t>海来さん</a:t>
                </a:r>
              </a:p>
            </p:txBody>
          </p:sp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61F79F4F-23A5-4D64-A32D-3A0205427F40}"/>
                  </a:ext>
                </a:extLst>
              </p:cNvPr>
              <p:cNvSpPr txBox="1"/>
              <p:nvPr/>
            </p:nvSpPr>
            <p:spPr>
              <a:xfrm>
                <a:off x="10187202" y="3652164"/>
                <a:ext cx="617706" cy="2603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100" b="1" dirty="0">
                    <a:latin typeface="UD デジタル 教科書体 NK-R" panose="02020400000000000000" pitchFamily="18" charset="-128"/>
                    <a:ea typeface="UD デジタル 教科書体 NK-R" panose="02020400000000000000" pitchFamily="18" charset="-128"/>
                  </a:rPr>
                  <a:t>みらい</a:t>
                </a:r>
              </a:p>
            </p:txBody>
          </p:sp>
        </p:grpSp>
        <p:pic>
          <p:nvPicPr>
            <p:cNvPr id="35" name="図 34">
              <a:extLst>
                <a:ext uri="{FF2B5EF4-FFF2-40B4-BE49-F238E27FC236}">
                  <a16:creationId xmlns:a16="http://schemas.microsoft.com/office/drawing/2014/main" id="{F6999BEA-BE28-4D94-977A-527DECE3717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66238" y="3438904"/>
              <a:ext cx="1227466" cy="1441743"/>
            </a:xfrm>
            <a:prstGeom prst="rect">
              <a:avLst/>
            </a:prstGeom>
          </p:spPr>
        </p:pic>
      </p:grp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33C3484C-50F3-4053-897C-119DBF0769B0}"/>
              </a:ext>
            </a:extLst>
          </p:cNvPr>
          <p:cNvGrpSpPr/>
          <p:nvPr/>
        </p:nvGrpSpPr>
        <p:grpSpPr>
          <a:xfrm>
            <a:off x="968829" y="3955518"/>
            <a:ext cx="10254342" cy="2806049"/>
            <a:chOff x="968829" y="3944242"/>
            <a:chExt cx="10254342" cy="2806049"/>
          </a:xfrm>
        </p:grpSpPr>
        <p:sp>
          <p:nvSpPr>
            <p:cNvPr id="36" name="正方形/長方形 35">
              <a:extLst>
                <a:ext uri="{FF2B5EF4-FFF2-40B4-BE49-F238E27FC236}">
                  <a16:creationId xmlns:a16="http://schemas.microsoft.com/office/drawing/2014/main" id="{6EFAE699-637E-4EF2-BD42-83382B30839F}"/>
                </a:ext>
              </a:extLst>
            </p:cNvPr>
            <p:cNvSpPr/>
            <p:nvPr/>
          </p:nvSpPr>
          <p:spPr>
            <a:xfrm>
              <a:off x="968829" y="3947866"/>
              <a:ext cx="10254342" cy="2802425"/>
            </a:xfrm>
            <a:prstGeom prst="rect">
              <a:avLst/>
            </a:prstGeom>
            <a:solidFill>
              <a:srgbClr val="E1FFFF"/>
            </a:solidFill>
            <a:ln w="571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altLang="ja-JP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pic>
          <p:nvPicPr>
            <p:cNvPr id="34" name="図 33">
              <a:extLst>
                <a:ext uri="{FF2B5EF4-FFF2-40B4-BE49-F238E27FC236}">
                  <a16:creationId xmlns:a16="http://schemas.microsoft.com/office/drawing/2014/main" id="{20A63874-11DB-4BC3-9AAA-BC750E0F74A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prstClr val="black"/>
                <a:schemeClr val="accent2">
                  <a:tint val="45000"/>
                  <a:satMod val="400000"/>
                </a:schemeClr>
              </a:duotone>
              <a:alphaModFix amt="20000"/>
            </a:blip>
            <a:stretch>
              <a:fillRect/>
            </a:stretch>
          </p:blipFill>
          <p:spPr>
            <a:xfrm>
              <a:off x="968829" y="3944242"/>
              <a:ext cx="10254342" cy="2802425"/>
            </a:xfrm>
            <a:prstGeom prst="rect">
              <a:avLst/>
            </a:prstGeom>
          </p:spPr>
        </p:pic>
      </p:grp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F92CFADB-546D-47D1-A5FA-9F841A7732DF}"/>
              </a:ext>
            </a:extLst>
          </p:cNvPr>
          <p:cNvGrpSpPr/>
          <p:nvPr/>
        </p:nvGrpSpPr>
        <p:grpSpPr>
          <a:xfrm>
            <a:off x="3023201" y="410128"/>
            <a:ext cx="6969574" cy="1275797"/>
            <a:chOff x="3023201" y="344139"/>
            <a:chExt cx="6969574" cy="1275797"/>
          </a:xfrm>
        </p:grpSpPr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58E57D54-BEFB-411C-8B05-E63370A16EA4}"/>
                </a:ext>
              </a:extLst>
            </p:cNvPr>
            <p:cNvGrpSpPr/>
            <p:nvPr/>
          </p:nvGrpSpPr>
          <p:grpSpPr>
            <a:xfrm>
              <a:off x="3023201" y="344139"/>
              <a:ext cx="6969574" cy="1257213"/>
              <a:chOff x="4677025" y="2642481"/>
              <a:chExt cx="5116803" cy="1137827"/>
            </a:xfrm>
          </p:grpSpPr>
          <p:sp>
            <p:nvSpPr>
              <p:cNvPr id="31" name="二等辺三角形 30">
                <a:extLst>
                  <a:ext uri="{FF2B5EF4-FFF2-40B4-BE49-F238E27FC236}">
                    <a16:creationId xmlns:a16="http://schemas.microsoft.com/office/drawing/2014/main" id="{D5C4876E-8555-435F-9B36-7DFD4DFEF18C}"/>
                  </a:ext>
                </a:extLst>
              </p:cNvPr>
              <p:cNvSpPr/>
              <p:nvPr/>
            </p:nvSpPr>
            <p:spPr>
              <a:xfrm rot="5400000">
                <a:off x="9456275" y="3092624"/>
                <a:ext cx="376525" cy="298580"/>
              </a:xfrm>
              <a:prstGeom prst="triangl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" name="四角形: 角を丸くする 31">
                <a:extLst>
                  <a:ext uri="{FF2B5EF4-FFF2-40B4-BE49-F238E27FC236}">
                    <a16:creationId xmlns:a16="http://schemas.microsoft.com/office/drawing/2014/main" id="{6FBD65F3-F652-4757-BDF6-EE0B8D33E531}"/>
                  </a:ext>
                </a:extLst>
              </p:cNvPr>
              <p:cNvSpPr/>
              <p:nvPr/>
            </p:nvSpPr>
            <p:spPr>
              <a:xfrm>
                <a:off x="4677025" y="2642481"/>
                <a:ext cx="4846133" cy="1137827"/>
              </a:xfrm>
              <a:prstGeom prst="round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ts val="27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altLang="ja-JP" sz="2000" dirty="0">
                  <a:solidFill>
                    <a:schemeClr val="tx1"/>
                  </a:solidFill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endParaRPr>
              </a:p>
            </p:txBody>
          </p:sp>
        </p:grpSp>
        <p:graphicFrame>
          <p:nvGraphicFramePr>
            <p:cNvPr id="33" name="オブジェクト 32">
              <a:extLst>
                <a:ext uri="{FF2B5EF4-FFF2-40B4-BE49-F238E27FC236}">
                  <a16:creationId xmlns:a16="http://schemas.microsoft.com/office/drawing/2014/main" id="{34AD9077-66F9-4D67-A937-4E6CF316496C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16209541"/>
                </p:ext>
              </p:extLst>
            </p:nvPr>
          </p:nvGraphicFramePr>
          <p:xfrm>
            <a:off x="3267075" y="553136"/>
            <a:ext cx="6477000" cy="1066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579" name="Document" r:id="rId7" imgW="6813623" imgH="1126372" progId="Word.Document.12">
                    <p:embed/>
                  </p:oleObj>
                </mc:Choice>
                <mc:Fallback>
                  <p:oleObj name="Document" r:id="rId7" imgW="6813623" imgH="1126372" progId="Word.Document.12">
                    <p:embed/>
                    <p:pic>
                      <p:nvPicPr>
                        <p:cNvPr id="33" name="オブジェクト 32">
                          <a:extLst>
                            <a:ext uri="{FF2B5EF4-FFF2-40B4-BE49-F238E27FC236}">
                              <a16:creationId xmlns:a16="http://schemas.microsoft.com/office/drawing/2014/main" id="{34AD9077-66F9-4D67-A937-4E6CF316496C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3267075" y="553136"/>
                          <a:ext cx="6477000" cy="10668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001D4DFA-6C2A-450E-BB4D-64030711F72F}"/>
              </a:ext>
            </a:extLst>
          </p:cNvPr>
          <p:cNvGrpSpPr/>
          <p:nvPr/>
        </p:nvGrpSpPr>
        <p:grpSpPr>
          <a:xfrm>
            <a:off x="2086295" y="1749741"/>
            <a:ext cx="9086530" cy="2585254"/>
            <a:chOff x="2086295" y="1749741"/>
            <a:chExt cx="9086530" cy="2585254"/>
          </a:xfrm>
        </p:grpSpPr>
        <p:grpSp>
          <p:nvGrpSpPr>
            <p:cNvPr id="2" name="グループ化 1">
              <a:extLst>
                <a:ext uri="{FF2B5EF4-FFF2-40B4-BE49-F238E27FC236}">
                  <a16:creationId xmlns:a16="http://schemas.microsoft.com/office/drawing/2014/main" id="{7A0FA5DD-2157-43F6-A2C3-66A5BC66F876}"/>
                </a:ext>
              </a:extLst>
            </p:cNvPr>
            <p:cNvGrpSpPr/>
            <p:nvPr/>
          </p:nvGrpSpPr>
          <p:grpSpPr>
            <a:xfrm>
              <a:off x="2086295" y="1749741"/>
              <a:ext cx="8019410" cy="2087997"/>
              <a:chOff x="2462087" y="3867763"/>
              <a:chExt cx="6740386" cy="1628088"/>
            </a:xfrm>
          </p:grpSpPr>
          <p:sp>
            <p:nvSpPr>
              <p:cNvPr id="38" name="二等辺三角形 37">
                <a:extLst>
                  <a:ext uri="{FF2B5EF4-FFF2-40B4-BE49-F238E27FC236}">
                    <a16:creationId xmlns:a16="http://schemas.microsoft.com/office/drawing/2014/main" id="{EC8C2019-5CE0-464F-B66A-A14C96B859F2}"/>
                  </a:ext>
                </a:extLst>
              </p:cNvPr>
              <p:cNvSpPr/>
              <p:nvPr/>
            </p:nvSpPr>
            <p:spPr>
              <a:xfrm rot="16200000">
                <a:off x="2432382" y="4338074"/>
                <a:ext cx="357990" cy="298580"/>
              </a:xfrm>
              <a:prstGeom prst="triangl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" name="四角形: 角を丸くする 38">
                <a:extLst>
                  <a:ext uri="{FF2B5EF4-FFF2-40B4-BE49-F238E27FC236}">
                    <a16:creationId xmlns:a16="http://schemas.microsoft.com/office/drawing/2014/main" id="{53876E1F-9950-4C8A-8638-7527A4564186}"/>
                  </a:ext>
                </a:extLst>
              </p:cNvPr>
              <p:cNvSpPr/>
              <p:nvPr/>
            </p:nvSpPr>
            <p:spPr>
              <a:xfrm>
                <a:off x="2738674" y="3867763"/>
                <a:ext cx="6463799" cy="1628088"/>
              </a:xfrm>
              <a:prstGeom prst="round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>
                  <a:defRPr/>
                </a:pPr>
                <a:endParaRPr lang="en-US" altLang="ja-JP" sz="2000" dirty="0">
                  <a:solidFill>
                    <a:schemeClr val="tx1"/>
                  </a:solidFill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endParaRPr>
              </a:p>
            </p:txBody>
          </p:sp>
        </p:grpSp>
        <p:graphicFrame>
          <p:nvGraphicFramePr>
            <p:cNvPr id="45" name="オブジェクト 44">
              <a:extLst>
                <a:ext uri="{FF2B5EF4-FFF2-40B4-BE49-F238E27FC236}">
                  <a16:creationId xmlns:a16="http://schemas.microsoft.com/office/drawing/2014/main" id="{C2AA0A7D-E630-4E5A-AC71-6FD76F0BEF96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77342880"/>
                </p:ext>
              </p:extLst>
            </p:nvPr>
          </p:nvGraphicFramePr>
          <p:xfrm>
            <a:off x="2695575" y="1925170"/>
            <a:ext cx="8477250" cy="2409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580" name="Document" r:id="rId9" imgW="8917150" imgH="2538385" progId="Word.Document.12">
                    <p:embed/>
                  </p:oleObj>
                </mc:Choice>
                <mc:Fallback>
                  <p:oleObj name="Document" r:id="rId9" imgW="8917150" imgH="2538385" progId="Word.Document.12">
                    <p:embed/>
                    <p:pic>
                      <p:nvPicPr>
                        <p:cNvPr id="45" name="オブジェクト 44">
                          <a:extLst>
                            <a:ext uri="{FF2B5EF4-FFF2-40B4-BE49-F238E27FC236}">
                              <a16:creationId xmlns:a16="http://schemas.microsoft.com/office/drawing/2014/main" id="{C2AA0A7D-E630-4E5A-AC71-6FD76F0BEF96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2695575" y="1925170"/>
                          <a:ext cx="8477250" cy="24098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2" name="オブジェクト 11">
            <a:extLst>
              <a:ext uri="{FF2B5EF4-FFF2-40B4-BE49-F238E27FC236}">
                <a16:creationId xmlns:a16="http://schemas.microsoft.com/office/drawing/2014/main" id="{47101A65-89E3-4180-B3C3-7C10F62A508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4638699"/>
              </p:ext>
            </p:extLst>
          </p:nvPr>
        </p:nvGraphicFramePr>
        <p:xfrm>
          <a:off x="3302739" y="4229100"/>
          <a:ext cx="5781675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581" name="Document" r:id="rId11" imgW="5851733" imgH="761228" progId="Word.Document.12">
                  <p:embed/>
                </p:oleObj>
              </mc:Choice>
              <mc:Fallback>
                <p:oleObj name="Document" r:id="rId11" imgW="5851733" imgH="761228" progId="Word.Document.12">
                  <p:embed/>
                  <p:pic>
                    <p:nvPicPr>
                      <p:cNvPr id="12" name="オブジェクト 11">
                        <a:extLst>
                          <a:ext uri="{FF2B5EF4-FFF2-40B4-BE49-F238E27FC236}">
                            <a16:creationId xmlns:a16="http://schemas.microsoft.com/office/drawing/2014/main" id="{47101A65-89E3-4180-B3C3-7C10F62A508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302739" y="4229100"/>
                        <a:ext cx="5781675" cy="752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1" name="グループ化 50">
            <a:extLst>
              <a:ext uri="{FF2B5EF4-FFF2-40B4-BE49-F238E27FC236}">
                <a16:creationId xmlns:a16="http://schemas.microsoft.com/office/drawing/2014/main" id="{3644E0DC-8951-4FB1-9D00-4FF05BAF3174}"/>
              </a:ext>
            </a:extLst>
          </p:cNvPr>
          <p:cNvGrpSpPr/>
          <p:nvPr/>
        </p:nvGrpSpPr>
        <p:grpSpPr>
          <a:xfrm>
            <a:off x="9138545" y="6150507"/>
            <a:ext cx="2946515" cy="760182"/>
            <a:chOff x="9007277" y="6092486"/>
            <a:chExt cx="2946515" cy="760182"/>
          </a:xfrm>
        </p:grpSpPr>
        <p:grpSp>
          <p:nvGrpSpPr>
            <p:cNvPr id="52" name="グループ化 51">
              <a:extLst>
                <a:ext uri="{FF2B5EF4-FFF2-40B4-BE49-F238E27FC236}">
                  <a16:creationId xmlns:a16="http://schemas.microsoft.com/office/drawing/2014/main" id="{E3D440E0-20E3-4003-A857-10A3CC153AEF}"/>
                </a:ext>
              </a:extLst>
            </p:cNvPr>
            <p:cNvGrpSpPr/>
            <p:nvPr/>
          </p:nvGrpSpPr>
          <p:grpSpPr>
            <a:xfrm>
              <a:off x="9007277" y="6092486"/>
              <a:ext cx="2946515" cy="760182"/>
              <a:chOff x="8415923" y="5859742"/>
              <a:chExt cx="2710792" cy="583453"/>
            </a:xfrm>
            <a:noFill/>
          </p:grpSpPr>
          <p:pic>
            <p:nvPicPr>
              <p:cNvPr id="54" name="図 53">
                <a:extLst>
                  <a:ext uri="{FF2B5EF4-FFF2-40B4-BE49-F238E27FC236}">
                    <a16:creationId xmlns:a16="http://schemas.microsoft.com/office/drawing/2014/main" id="{DA5480B7-48FF-4C26-9AEC-3D0D2F3BD2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415923" y="5859742"/>
                <a:ext cx="665851" cy="583453"/>
              </a:xfrm>
              <a:prstGeom prst="rect">
                <a:avLst/>
              </a:prstGeom>
              <a:grpFill/>
            </p:spPr>
          </p:pic>
          <p:pic>
            <p:nvPicPr>
              <p:cNvPr id="55" name="図 54">
                <a:extLst>
                  <a:ext uri="{FF2B5EF4-FFF2-40B4-BE49-F238E27FC236}">
                    <a16:creationId xmlns:a16="http://schemas.microsoft.com/office/drawing/2014/main" id="{F24EE230-B460-493B-B224-293F1D5F878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0460863" y="5859742"/>
                <a:ext cx="665852" cy="583453"/>
              </a:xfrm>
              <a:prstGeom prst="rect">
                <a:avLst/>
              </a:prstGeom>
              <a:grpFill/>
            </p:spPr>
          </p:pic>
        </p:grpSp>
        <p:graphicFrame>
          <p:nvGraphicFramePr>
            <p:cNvPr id="53" name="オブジェクト 52">
              <a:extLst>
                <a:ext uri="{FF2B5EF4-FFF2-40B4-BE49-F238E27FC236}">
                  <a16:creationId xmlns:a16="http://schemas.microsoft.com/office/drawing/2014/main" id="{FB6EB7C2-570B-4ECB-B819-102A65A6F9B6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12865789"/>
                </p:ext>
              </p:extLst>
            </p:nvPr>
          </p:nvGraphicFramePr>
          <p:xfrm>
            <a:off x="9728715" y="6236111"/>
            <a:ext cx="1944687" cy="4968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582" name="Document" r:id="rId15" imgW="1960911" imgH="515160" progId="Word.Document.12">
                    <p:embed/>
                  </p:oleObj>
                </mc:Choice>
                <mc:Fallback>
                  <p:oleObj name="Document" r:id="rId15" imgW="1960911" imgH="515160" progId="Word.Document.12">
                    <p:embed/>
                    <p:pic>
                      <p:nvPicPr>
                        <p:cNvPr id="57" name="オブジェクト 56">
                          <a:extLst>
                            <a:ext uri="{FF2B5EF4-FFF2-40B4-BE49-F238E27FC236}">
                              <a16:creationId xmlns:a16="http://schemas.microsoft.com/office/drawing/2014/main" id="{EBE2E4D5-BEAA-410C-BCA2-C26B8E481BAE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9728715" y="6236111"/>
                          <a:ext cx="1944687" cy="49688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57" name="オブジェクト 56">
            <a:hlinkClick r:id="rId17"/>
            <a:extLst>
              <a:ext uri="{FF2B5EF4-FFF2-40B4-BE49-F238E27FC236}">
                <a16:creationId xmlns:a16="http://schemas.microsoft.com/office/drawing/2014/main" id="{9AC42864-7FD8-447C-86CB-38E53070B97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9542465"/>
              </p:ext>
            </p:extLst>
          </p:nvPr>
        </p:nvGraphicFramePr>
        <p:xfrm>
          <a:off x="3460750" y="5543550"/>
          <a:ext cx="5775325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583" name="Document" r:id="rId18" imgW="5851733" imgH="780654" progId="Word.Document.12">
                  <p:embed/>
                </p:oleObj>
              </mc:Choice>
              <mc:Fallback>
                <p:oleObj name="Document" r:id="rId18" imgW="5851733" imgH="780654" progId="Word.Document.12">
                  <p:embed/>
                  <p:pic>
                    <p:nvPicPr>
                      <p:cNvPr id="12" name="オブジェクト 11">
                        <a:extLst>
                          <a:ext uri="{FF2B5EF4-FFF2-40B4-BE49-F238E27FC236}">
                            <a16:creationId xmlns:a16="http://schemas.microsoft.com/office/drawing/2014/main" id="{47101A65-89E3-4180-B3C3-7C10F62A508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3460750" y="5543550"/>
                        <a:ext cx="5775325" cy="765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" name="オブジェクト 55">
            <a:hlinkClick r:id="rId20"/>
            <a:extLst>
              <a:ext uri="{FF2B5EF4-FFF2-40B4-BE49-F238E27FC236}">
                <a16:creationId xmlns:a16="http://schemas.microsoft.com/office/drawing/2014/main" id="{8FF98CF6-F8D3-4523-BFB0-CC09CB500CD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5007573"/>
              </p:ext>
            </p:extLst>
          </p:nvPr>
        </p:nvGraphicFramePr>
        <p:xfrm>
          <a:off x="3171825" y="4783462"/>
          <a:ext cx="584835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584" name="Document" r:id="rId21" imgW="5851733" imgH="799361" progId="Word.Document.12">
                  <p:embed/>
                </p:oleObj>
              </mc:Choice>
              <mc:Fallback>
                <p:oleObj name="Document" r:id="rId21" imgW="5851733" imgH="799361" progId="Word.Document.12">
                  <p:embed/>
                  <p:pic>
                    <p:nvPicPr>
                      <p:cNvPr id="12" name="オブジェクト 11">
                        <a:extLst>
                          <a:ext uri="{FF2B5EF4-FFF2-40B4-BE49-F238E27FC236}">
                            <a16:creationId xmlns:a16="http://schemas.microsoft.com/office/drawing/2014/main" id="{47101A65-89E3-4180-B3C3-7C10F62A508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3171825" y="4783462"/>
                        <a:ext cx="5848350" cy="800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6" name="グループ化 45">
            <a:extLst>
              <a:ext uri="{FF2B5EF4-FFF2-40B4-BE49-F238E27FC236}">
                <a16:creationId xmlns:a16="http://schemas.microsoft.com/office/drawing/2014/main" id="{2ED602F4-545B-41FF-AEC7-4A4AED0A165F}"/>
              </a:ext>
            </a:extLst>
          </p:cNvPr>
          <p:cNvGrpSpPr/>
          <p:nvPr/>
        </p:nvGrpSpPr>
        <p:grpSpPr>
          <a:xfrm>
            <a:off x="775351" y="3381806"/>
            <a:ext cx="1210573" cy="562245"/>
            <a:chOff x="948116" y="5423354"/>
            <a:chExt cx="1210573" cy="562245"/>
          </a:xfrm>
        </p:grpSpPr>
        <p:sp>
          <p:nvSpPr>
            <p:cNvPr id="47" name="テキスト ボックス 46">
              <a:extLst>
                <a:ext uri="{FF2B5EF4-FFF2-40B4-BE49-F238E27FC236}">
                  <a16:creationId xmlns:a16="http://schemas.microsoft.com/office/drawing/2014/main" id="{1E422749-04F8-468D-9915-7345DE7BB0F2}"/>
                </a:ext>
              </a:extLst>
            </p:cNvPr>
            <p:cNvSpPr txBox="1"/>
            <p:nvPr/>
          </p:nvSpPr>
          <p:spPr>
            <a:xfrm>
              <a:off x="948116" y="5554712"/>
              <a:ext cx="105558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200" dirty="0">
                  <a:latin typeface="HG行書体" panose="03000609000000000000" pitchFamily="65" charset="-128"/>
                  <a:ea typeface="HG行書体" panose="03000609000000000000" pitchFamily="65" charset="-128"/>
                </a:rPr>
                <a:t>漁</a:t>
              </a:r>
              <a:r>
                <a:rPr kumimoji="1" lang="ja-JP" altLang="en-US" sz="2200" dirty="0">
                  <a:latin typeface="HG行書体" panose="03000609000000000000" pitchFamily="65" charset="-128"/>
                  <a:ea typeface="HG行書体" panose="03000609000000000000" pitchFamily="65" charset="-128"/>
                </a:rPr>
                <a:t>衛門</a:t>
              </a:r>
            </a:p>
          </p:txBody>
        </p:sp>
        <p:sp>
          <p:nvSpPr>
            <p:cNvPr id="48" name="テキスト ボックス 47">
              <a:extLst>
                <a:ext uri="{FF2B5EF4-FFF2-40B4-BE49-F238E27FC236}">
                  <a16:creationId xmlns:a16="http://schemas.microsoft.com/office/drawing/2014/main" id="{FCA3D813-B196-4FF2-B6B4-B802C6747D18}"/>
                </a:ext>
              </a:extLst>
            </p:cNvPr>
            <p:cNvSpPr txBox="1"/>
            <p:nvPr/>
          </p:nvSpPr>
          <p:spPr>
            <a:xfrm>
              <a:off x="998238" y="5423354"/>
              <a:ext cx="116045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200" dirty="0">
                  <a:latin typeface="HG行書体" panose="03000609000000000000" pitchFamily="65" charset="-128"/>
                  <a:ea typeface="HG行書体" panose="03000609000000000000" pitchFamily="65" charset="-128"/>
                </a:rPr>
                <a:t>ギョ</a:t>
              </a:r>
              <a:r>
                <a:rPr kumimoji="1" lang="ja-JP" altLang="en-US" sz="1200" dirty="0">
                  <a:latin typeface="HG行書体" panose="03000609000000000000" pitchFamily="65" charset="-128"/>
                  <a:ea typeface="HG行書体" panose="03000609000000000000" pitchFamily="65" charset="-128"/>
                </a:rPr>
                <a:t>えもん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08828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50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直角三角形 21">
            <a:extLst>
              <a:ext uri="{FF2B5EF4-FFF2-40B4-BE49-F238E27FC236}">
                <a16:creationId xmlns:a16="http://schemas.microsoft.com/office/drawing/2014/main" id="{8851DA00-F8D9-4BC5-ADB2-FA8508EC07B1}"/>
              </a:ext>
            </a:extLst>
          </p:cNvPr>
          <p:cNvSpPr/>
          <p:nvPr/>
        </p:nvSpPr>
        <p:spPr>
          <a:xfrm rot="5400000">
            <a:off x="-3788303" y="3782956"/>
            <a:ext cx="14472636" cy="6900761"/>
          </a:xfrm>
          <a:prstGeom prst="rtTriangle">
            <a:avLst/>
          </a:prstGeom>
          <a:solidFill>
            <a:srgbClr val="93EDF7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BB525CB4-CEC8-49CE-9AC6-011C4F464504}"/>
              </a:ext>
            </a:extLst>
          </p:cNvPr>
          <p:cNvSpPr txBox="1"/>
          <p:nvPr/>
        </p:nvSpPr>
        <p:spPr>
          <a:xfrm rot="6920418">
            <a:off x="-4183156" y="2745410"/>
            <a:ext cx="7804661" cy="711951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dist">
              <a:lnSpc>
                <a:spcPts val="3900"/>
              </a:lnSpc>
            </a:pPr>
            <a:r>
              <a:rPr kumimoji="1" lang="ja-JP" altLang="en-US" sz="700" dirty="0">
                <a:solidFill>
                  <a:schemeClr val="bg1"/>
                </a:solidFill>
              </a:rPr>
              <a:t>●　●　●　●　●　●　●　●　●　●　●　●　●　●　●　●　</a:t>
            </a:r>
          </a:p>
          <a:p>
            <a:pPr algn="dist">
              <a:lnSpc>
                <a:spcPts val="3900"/>
              </a:lnSpc>
            </a:pPr>
            <a:r>
              <a:rPr kumimoji="1" lang="ja-JP" altLang="en-US" sz="700" dirty="0">
                <a:solidFill>
                  <a:schemeClr val="bg1"/>
                </a:solidFill>
              </a:rPr>
              <a:t>●　●　●　●　●　●　●　●　●　●　●　●　●　●　●　●　</a:t>
            </a:r>
          </a:p>
          <a:p>
            <a:pPr algn="dist">
              <a:lnSpc>
                <a:spcPts val="3900"/>
              </a:lnSpc>
            </a:pPr>
            <a:r>
              <a:rPr kumimoji="1" lang="ja-JP" altLang="en-US" sz="700" dirty="0">
                <a:solidFill>
                  <a:schemeClr val="bg1"/>
                </a:solidFill>
              </a:rPr>
              <a:t>●　●　●　●　●　●　●　●　●　●　●　●　●　●　●　●　</a:t>
            </a:r>
          </a:p>
          <a:p>
            <a:pPr algn="dist">
              <a:lnSpc>
                <a:spcPts val="3900"/>
              </a:lnSpc>
            </a:pPr>
            <a:r>
              <a:rPr kumimoji="1" lang="ja-JP" altLang="en-US" sz="700" dirty="0">
                <a:solidFill>
                  <a:schemeClr val="bg1"/>
                </a:solidFill>
              </a:rPr>
              <a:t>●　●　●　●　●　●　●　●　●　●　●　●　●　●　●　●　</a:t>
            </a:r>
          </a:p>
          <a:p>
            <a:pPr algn="dist">
              <a:lnSpc>
                <a:spcPts val="3900"/>
              </a:lnSpc>
            </a:pPr>
            <a:r>
              <a:rPr kumimoji="1" lang="ja-JP" altLang="en-US" sz="700" dirty="0">
                <a:solidFill>
                  <a:schemeClr val="bg1"/>
                </a:solidFill>
              </a:rPr>
              <a:t>●　●　●　●　●　●　●　●　●　●　●　●　●　●　●　●</a:t>
            </a:r>
          </a:p>
          <a:p>
            <a:pPr algn="dist">
              <a:lnSpc>
                <a:spcPts val="3900"/>
              </a:lnSpc>
            </a:pPr>
            <a:r>
              <a:rPr kumimoji="1" lang="ja-JP" altLang="en-US" sz="700" dirty="0">
                <a:solidFill>
                  <a:schemeClr val="bg1"/>
                </a:solidFill>
              </a:rPr>
              <a:t>●　●　●　●　●　●　●　●　●　●　●　●　●　●　●　●</a:t>
            </a:r>
          </a:p>
          <a:p>
            <a:pPr algn="dist">
              <a:lnSpc>
                <a:spcPts val="3900"/>
              </a:lnSpc>
            </a:pPr>
            <a:r>
              <a:rPr kumimoji="1" lang="ja-JP" altLang="en-US" sz="700" dirty="0">
                <a:solidFill>
                  <a:schemeClr val="bg1"/>
                </a:solidFill>
              </a:rPr>
              <a:t>●　●　●　●　●　●　●　●　●　●　●　●　●　●　●　● 　</a:t>
            </a:r>
          </a:p>
          <a:p>
            <a:pPr algn="dist">
              <a:lnSpc>
                <a:spcPts val="3900"/>
              </a:lnSpc>
            </a:pPr>
            <a:r>
              <a:rPr kumimoji="1" lang="ja-JP" altLang="en-US" sz="700" dirty="0">
                <a:solidFill>
                  <a:schemeClr val="bg1"/>
                </a:solidFill>
              </a:rPr>
              <a:t>●　●　●　●　●　●　●　●　●　●　●　●　●　●　●　●</a:t>
            </a:r>
          </a:p>
          <a:p>
            <a:pPr algn="dist">
              <a:lnSpc>
                <a:spcPts val="3900"/>
              </a:lnSpc>
            </a:pPr>
            <a:r>
              <a:rPr kumimoji="1" lang="ja-JP" altLang="en-US" sz="700" dirty="0">
                <a:solidFill>
                  <a:schemeClr val="bg1"/>
                </a:solidFill>
              </a:rPr>
              <a:t>●　●　●　●　●　●　●　●　●　●　●　●　●　●　●　●</a:t>
            </a:r>
          </a:p>
          <a:p>
            <a:pPr algn="dist">
              <a:lnSpc>
                <a:spcPts val="3900"/>
              </a:lnSpc>
            </a:pPr>
            <a:r>
              <a:rPr kumimoji="1" lang="ja-JP" altLang="en-US" sz="700" dirty="0">
                <a:solidFill>
                  <a:schemeClr val="bg1"/>
                </a:solidFill>
              </a:rPr>
              <a:t>●　●　●　●　●　●　●　●　●　●　●　●　●　●　●　●</a:t>
            </a:r>
          </a:p>
          <a:p>
            <a:pPr algn="dist">
              <a:lnSpc>
                <a:spcPts val="3900"/>
              </a:lnSpc>
            </a:pPr>
            <a:r>
              <a:rPr kumimoji="1" lang="ja-JP" altLang="en-US" sz="700" dirty="0">
                <a:solidFill>
                  <a:schemeClr val="bg1"/>
                </a:solidFill>
              </a:rPr>
              <a:t>●　●　●　●　●　●　●　●　●　●　●　●　●　●　●　● </a:t>
            </a:r>
            <a:endParaRPr kumimoji="1" lang="en-US" altLang="ja-JP" sz="700" dirty="0">
              <a:solidFill>
                <a:schemeClr val="bg1"/>
              </a:solidFill>
            </a:endParaRPr>
          </a:p>
          <a:p>
            <a:pPr algn="dist">
              <a:lnSpc>
                <a:spcPts val="3900"/>
              </a:lnSpc>
            </a:pPr>
            <a:r>
              <a:rPr kumimoji="1" lang="ja-JP" altLang="en-US" sz="700" dirty="0">
                <a:solidFill>
                  <a:schemeClr val="bg1"/>
                </a:solidFill>
              </a:rPr>
              <a:t>●　●　●　●　●　●　●　●　●　●　●　●　●　●　●　●</a:t>
            </a:r>
          </a:p>
          <a:p>
            <a:pPr>
              <a:lnSpc>
                <a:spcPts val="3900"/>
              </a:lnSpc>
            </a:pPr>
            <a:endParaRPr kumimoji="1" lang="ja-JP" altLang="en-US" sz="700" dirty="0"/>
          </a:p>
          <a:p>
            <a:pPr>
              <a:lnSpc>
                <a:spcPts val="5200"/>
              </a:lnSpc>
            </a:pPr>
            <a:endParaRPr kumimoji="1" lang="ja-JP" altLang="en-US" sz="700" dirty="0"/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A13A513C-F8D8-4927-8B87-3200C2CD7967}"/>
              </a:ext>
            </a:extLst>
          </p:cNvPr>
          <p:cNvSpPr txBox="1"/>
          <p:nvPr/>
        </p:nvSpPr>
        <p:spPr>
          <a:xfrm rot="1561151">
            <a:off x="4436613" y="3034410"/>
            <a:ext cx="7804661" cy="7119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ts val="3900"/>
              </a:lnSpc>
            </a:pPr>
            <a:r>
              <a:rPr kumimoji="1" lang="ja-JP" altLang="en-US" sz="700" dirty="0">
                <a:solidFill>
                  <a:srgbClr val="5EE5F3"/>
                </a:solidFill>
              </a:rPr>
              <a:t>●　●　●　●　●　●　●　●　●　●　●　●　●　●　●　●　</a:t>
            </a:r>
          </a:p>
          <a:p>
            <a:pPr algn="dist">
              <a:lnSpc>
                <a:spcPts val="3900"/>
              </a:lnSpc>
            </a:pPr>
            <a:r>
              <a:rPr kumimoji="1" lang="ja-JP" altLang="en-US" sz="700" dirty="0">
                <a:solidFill>
                  <a:srgbClr val="5EE5F3"/>
                </a:solidFill>
              </a:rPr>
              <a:t>●　●　●　●　●　●　●　●　●　●　●　●　●　●　●　●　</a:t>
            </a:r>
          </a:p>
          <a:p>
            <a:pPr algn="dist">
              <a:lnSpc>
                <a:spcPts val="3900"/>
              </a:lnSpc>
            </a:pPr>
            <a:r>
              <a:rPr kumimoji="1" lang="ja-JP" altLang="en-US" sz="700" dirty="0">
                <a:solidFill>
                  <a:srgbClr val="5EE5F3"/>
                </a:solidFill>
              </a:rPr>
              <a:t>●　●　●　●　●　●　●　●　●　●　●　●　●　●　●　●　</a:t>
            </a:r>
          </a:p>
          <a:p>
            <a:pPr algn="dist">
              <a:lnSpc>
                <a:spcPts val="3900"/>
              </a:lnSpc>
            </a:pPr>
            <a:r>
              <a:rPr kumimoji="1" lang="ja-JP" altLang="en-US" sz="700" dirty="0">
                <a:solidFill>
                  <a:srgbClr val="5EE5F3"/>
                </a:solidFill>
              </a:rPr>
              <a:t>●　●　●　●　●　●　●　●　●　●　●　●　●　●　●　●　</a:t>
            </a:r>
          </a:p>
          <a:p>
            <a:pPr algn="dist">
              <a:lnSpc>
                <a:spcPts val="3900"/>
              </a:lnSpc>
            </a:pPr>
            <a:r>
              <a:rPr kumimoji="1" lang="ja-JP" altLang="en-US" sz="700" dirty="0">
                <a:solidFill>
                  <a:srgbClr val="5EE5F3"/>
                </a:solidFill>
              </a:rPr>
              <a:t>●　●　●　●　●　●　●　●　●　●　●　●　●　●　●　●</a:t>
            </a:r>
          </a:p>
          <a:p>
            <a:pPr algn="dist">
              <a:lnSpc>
                <a:spcPts val="3900"/>
              </a:lnSpc>
            </a:pPr>
            <a:r>
              <a:rPr kumimoji="1" lang="ja-JP" altLang="en-US" sz="700" dirty="0">
                <a:solidFill>
                  <a:srgbClr val="5EE5F3"/>
                </a:solidFill>
              </a:rPr>
              <a:t>●　●　●　●　●　●　●　●　●　●　●　●　●　●　●　●</a:t>
            </a:r>
          </a:p>
          <a:p>
            <a:pPr algn="dist">
              <a:lnSpc>
                <a:spcPts val="3900"/>
              </a:lnSpc>
            </a:pPr>
            <a:r>
              <a:rPr kumimoji="1" lang="ja-JP" altLang="en-US" sz="700" dirty="0">
                <a:solidFill>
                  <a:srgbClr val="5EE5F3"/>
                </a:solidFill>
              </a:rPr>
              <a:t>●　●　●　●　●　●　●　●　●　●　●　●　●　●　●　● 　</a:t>
            </a:r>
          </a:p>
          <a:p>
            <a:pPr algn="dist">
              <a:lnSpc>
                <a:spcPts val="3900"/>
              </a:lnSpc>
            </a:pPr>
            <a:r>
              <a:rPr kumimoji="1" lang="ja-JP" altLang="en-US" sz="700" dirty="0">
                <a:solidFill>
                  <a:srgbClr val="5EE5F3"/>
                </a:solidFill>
              </a:rPr>
              <a:t>●　●　●　●　●　●　●　●　●　●　●　●　●　●　●　●</a:t>
            </a:r>
          </a:p>
          <a:p>
            <a:pPr algn="dist">
              <a:lnSpc>
                <a:spcPts val="3900"/>
              </a:lnSpc>
            </a:pPr>
            <a:r>
              <a:rPr kumimoji="1" lang="ja-JP" altLang="en-US" sz="700" dirty="0">
                <a:solidFill>
                  <a:srgbClr val="5EE5F3"/>
                </a:solidFill>
              </a:rPr>
              <a:t>●　●　●　●　●　●　●　●　●　●　●　●　●　●　●　●</a:t>
            </a:r>
          </a:p>
          <a:p>
            <a:pPr algn="dist">
              <a:lnSpc>
                <a:spcPts val="3900"/>
              </a:lnSpc>
            </a:pPr>
            <a:r>
              <a:rPr kumimoji="1" lang="ja-JP" altLang="en-US" sz="700" dirty="0">
                <a:solidFill>
                  <a:srgbClr val="5EE5F3"/>
                </a:solidFill>
              </a:rPr>
              <a:t>●　●　●　●　●　●　●　●　●　●　●　●　●　●　●　●</a:t>
            </a:r>
          </a:p>
          <a:p>
            <a:pPr algn="dist">
              <a:lnSpc>
                <a:spcPts val="3900"/>
              </a:lnSpc>
            </a:pPr>
            <a:r>
              <a:rPr kumimoji="1" lang="ja-JP" altLang="en-US" sz="700" dirty="0">
                <a:solidFill>
                  <a:srgbClr val="5EE5F3"/>
                </a:solidFill>
              </a:rPr>
              <a:t>●　●　●　●　●　●　●　●　●　●　●　●　●　●　●　● </a:t>
            </a:r>
            <a:endParaRPr kumimoji="1" lang="en-US" altLang="ja-JP" sz="700" dirty="0">
              <a:solidFill>
                <a:srgbClr val="5EE5F3"/>
              </a:solidFill>
            </a:endParaRPr>
          </a:p>
          <a:p>
            <a:pPr algn="dist">
              <a:lnSpc>
                <a:spcPts val="3900"/>
              </a:lnSpc>
            </a:pPr>
            <a:r>
              <a:rPr kumimoji="1" lang="ja-JP" altLang="en-US" sz="700" dirty="0">
                <a:solidFill>
                  <a:srgbClr val="5EE5F3"/>
                </a:solidFill>
              </a:rPr>
              <a:t>●　●　●　●　●　●　●　●　●　●　●　●　●　●　●　●</a:t>
            </a:r>
          </a:p>
          <a:p>
            <a:pPr>
              <a:lnSpc>
                <a:spcPts val="3900"/>
              </a:lnSpc>
            </a:pPr>
            <a:endParaRPr kumimoji="1" lang="ja-JP" altLang="en-US" sz="700" dirty="0">
              <a:solidFill>
                <a:srgbClr val="5EE5F3"/>
              </a:solidFill>
            </a:endParaRPr>
          </a:p>
          <a:p>
            <a:pPr>
              <a:lnSpc>
                <a:spcPts val="5200"/>
              </a:lnSpc>
            </a:pPr>
            <a:endParaRPr kumimoji="1" lang="ja-JP" altLang="en-US" sz="700" dirty="0">
              <a:solidFill>
                <a:srgbClr val="5EE5F3"/>
              </a:solidFill>
            </a:endParaRPr>
          </a:p>
        </p:txBody>
      </p:sp>
      <p:sp>
        <p:nvSpPr>
          <p:cNvPr id="45" name="正方形/長方形 44">
            <a:extLst>
              <a:ext uri="{FF2B5EF4-FFF2-40B4-BE49-F238E27FC236}">
                <a16:creationId xmlns:a16="http://schemas.microsoft.com/office/drawing/2014/main" id="{315AD36F-C8FE-42EE-9D27-90BE262947C5}"/>
              </a:ext>
            </a:extLst>
          </p:cNvPr>
          <p:cNvSpPr/>
          <p:nvPr/>
        </p:nvSpPr>
        <p:spPr>
          <a:xfrm>
            <a:off x="195600" y="1867602"/>
            <a:ext cx="11806641" cy="4928156"/>
          </a:xfrm>
          <a:prstGeom prst="rect">
            <a:avLst/>
          </a:prstGeom>
          <a:solidFill>
            <a:srgbClr val="E1FFFF"/>
          </a:solidFill>
          <a:ln w="571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ja-JP" altLang="en-US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endParaRPr lang="en-US" altLang="ja-JP" dirty="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>
              <a:defRPr/>
            </a:pPr>
            <a:endParaRPr lang="en-US" altLang="ja-JP" dirty="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>
              <a:defRPr/>
            </a:pPr>
            <a:endParaRPr lang="en-US" altLang="ja-JP" sz="400" dirty="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>
              <a:defRPr/>
            </a:pPr>
            <a:r>
              <a:rPr lang="ja-JP" altLang="en-US" dirty="0">
                <a:solidFill>
                  <a:schemeClr val="accent1">
                    <a:lumMod val="50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　　　</a:t>
            </a:r>
            <a:r>
              <a:rPr lang="ja-JP" altLang="en-US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　　　　　</a:t>
            </a:r>
            <a:endParaRPr lang="en-US" altLang="ja-JP" dirty="0">
              <a:solidFill>
                <a:schemeClr val="accent1">
                  <a:lumMod val="50000"/>
                </a:schemeClr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>
              <a:defRPr/>
            </a:pPr>
            <a:endParaRPr lang="en-US" altLang="ja-JP" dirty="0">
              <a:solidFill>
                <a:schemeClr val="accent1">
                  <a:lumMod val="50000"/>
                </a:schemeClr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>
              <a:defRPr/>
            </a:pPr>
            <a:endParaRPr lang="en-US" altLang="ja-JP" dirty="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>
              <a:defRPr/>
            </a:pPr>
            <a:endParaRPr lang="en-US" altLang="ja-JP" dirty="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>
              <a:defRPr/>
            </a:pPr>
            <a:endParaRPr lang="en-US" altLang="ja-JP" dirty="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>
              <a:defRPr/>
            </a:pPr>
            <a:endParaRPr lang="en-US" altLang="ja-JP" dirty="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>
              <a:defRPr/>
            </a:pPr>
            <a:endParaRPr lang="en-US" altLang="ja-JP" sz="900" dirty="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>
              <a:defRPr/>
            </a:pPr>
            <a:endParaRPr lang="en-US" altLang="ja-JP" sz="900" dirty="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>
              <a:defRPr/>
            </a:pPr>
            <a:endParaRPr lang="en-US" altLang="ja-JP" sz="900" dirty="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>
              <a:defRPr/>
            </a:pPr>
            <a:endParaRPr lang="en-US" altLang="ja-JP" sz="900" dirty="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>
              <a:defRPr/>
            </a:pPr>
            <a:endParaRPr lang="en-US" altLang="ja-JP" sz="900" dirty="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>
              <a:defRPr/>
            </a:pPr>
            <a:endParaRPr lang="en-US" altLang="ja-JP" sz="900" dirty="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>
              <a:defRPr/>
            </a:pPr>
            <a:endParaRPr kumimoji="1" lang="en-US" altLang="ja-JP" sz="1600" dirty="0">
              <a:solidFill>
                <a:schemeClr val="tx1"/>
              </a:solidFill>
            </a:endParaRPr>
          </a:p>
          <a:p>
            <a:pPr algn="ctr">
              <a:defRPr/>
            </a:pPr>
            <a:endParaRPr kumimoji="1" lang="en-US" altLang="ja-JP" sz="1600" dirty="0">
              <a:solidFill>
                <a:schemeClr val="tx1"/>
              </a:solidFill>
            </a:endParaRPr>
          </a:p>
          <a:p>
            <a:pPr algn="ctr">
              <a:defRPr/>
            </a:pPr>
            <a:endParaRPr kumimoji="1" lang="en-US" altLang="ja-JP" sz="1600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en-US" altLang="ja-JP" sz="16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ja-JP" altLang="en-US" sz="1600" dirty="0">
                <a:solidFill>
                  <a:schemeClr val="tx1"/>
                </a:solidFill>
              </a:rPr>
              <a:t>　　　　　　　　　　</a:t>
            </a:r>
            <a:endParaRPr lang="en-US" altLang="ja-JP" sz="1600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en-US" altLang="ja-JP" sz="16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>
              <a:defRPr/>
            </a:pPr>
            <a:endParaRPr lang="en-US" altLang="ja-JP" sz="16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>
              <a:defRPr/>
            </a:pPr>
            <a:endParaRPr lang="en-US" altLang="ja-JP" sz="16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>
              <a:defRPr/>
            </a:pPr>
            <a:endParaRPr lang="en-US" altLang="ja-JP" sz="16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>
              <a:defRPr/>
            </a:pPr>
            <a:endParaRPr lang="en-US" altLang="ja-JP" sz="16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62" name="図 61">
            <a:extLst>
              <a:ext uri="{FF2B5EF4-FFF2-40B4-BE49-F238E27FC236}">
                <a16:creationId xmlns:a16="http://schemas.microsoft.com/office/drawing/2014/main" id="{4D4EFAE2-E97A-4F81-9656-DB75352FAF3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alphaModFix amt="20000"/>
          </a:blip>
          <a:stretch>
            <a:fillRect/>
          </a:stretch>
        </p:blipFill>
        <p:spPr>
          <a:xfrm>
            <a:off x="189758" y="1873980"/>
            <a:ext cx="11806641" cy="4923127"/>
          </a:xfrm>
          <a:prstGeom prst="rect">
            <a:avLst/>
          </a:prstGeom>
        </p:spPr>
      </p:pic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BF414184-9DA5-498D-93A2-5D67F84A6A65}"/>
              </a:ext>
            </a:extLst>
          </p:cNvPr>
          <p:cNvGrpSpPr/>
          <p:nvPr/>
        </p:nvGrpSpPr>
        <p:grpSpPr>
          <a:xfrm>
            <a:off x="701813" y="2030225"/>
            <a:ext cx="3286066" cy="2301991"/>
            <a:chOff x="701813" y="2030225"/>
            <a:chExt cx="3286066" cy="2301991"/>
          </a:xfrm>
        </p:grpSpPr>
        <p:grpSp>
          <p:nvGrpSpPr>
            <p:cNvPr id="10" name="グループ化 9">
              <a:extLst>
                <a:ext uri="{FF2B5EF4-FFF2-40B4-BE49-F238E27FC236}">
                  <a16:creationId xmlns:a16="http://schemas.microsoft.com/office/drawing/2014/main" id="{9D0EABB1-6B83-4FCA-B10D-6D25AD5867CA}"/>
                </a:ext>
              </a:extLst>
            </p:cNvPr>
            <p:cNvGrpSpPr/>
            <p:nvPr/>
          </p:nvGrpSpPr>
          <p:grpSpPr>
            <a:xfrm>
              <a:off x="701813" y="2030225"/>
              <a:ext cx="3286066" cy="2301991"/>
              <a:chOff x="766598" y="2029343"/>
              <a:chExt cx="3286066" cy="2301991"/>
            </a:xfrm>
          </p:grpSpPr>
          <p:pic>
            <p:nvPicPr>
              <p:cNvPr id="67" name="図 66">
                <a:hlinkClick r:id="rId5"/>
                <a:extLst>
                  <a:ext uri="{FF2B5EF4-FFF2-40B4-BE49-F238E27FC236}">
                    <a16:creationId xmlns:a16="http://schemas.microsoft.com/office/drawing/2014/main" id="{ADDD3530-F4DA-4C55-AEAE-3F22D0CF587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66599" y="2546381"/>
                <a:ext cx="3286065" cy="1784953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bg1"/>
                </a:solidFill>
              </a:ln>
            </p:spPr>
          </p:pic>
          <p:sp>
            <p:nvSpPr>
              <p:cNvPr id="3" name="正方形/長方形 2">
                <a:extLst>
                  <a:ext uri="{FF2B5EF4-FFF2-40B4-BE49-F238E27FC236}">
                    <a16:creationId xmlns:a16="http://schemas.microsoft.com/office/drawing/2014/main" id="{B2588212-2FC2-4AE7-B726-F0089E7CD7F3}"/>
                  </a:ext>
                </a:extLst>
              </p:cNvPr>
              <p:cNvSpPr/>
              <p:nvPr/>
            </p:nvSpPr>
            <p:spPr>
              <a:xfrm>
                <a:off x="766598" y="2029343"/>
                <a:ext cx="3286065" cy="521110"/>
              </a:xfrm>
              <a:prstGeom prst="rect">
                <a:avLst/>
              </a:prstGeom>
              <a:ln>
                <a:noFill/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ja-JP" altLang="en-US" dirty="0">
                  <a:solidFill>
                    <a:schemeClr val="accent1">
                      <a:lumMod val="50000"/>
                    </a:schemeClr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endParaRPr>
              </a:p>
            </p:txBody>
          </p:sp>
        </p:grpSp>
        <p:graphicFrame>
          <p:nvGraphicFramePr>
            <p:cNvPr id="11" name="オブジェクト 10">
              <a:extLst>
                <a:ext uri="{FF2B5EF4-FFF2-40B4-BE49-F238E27FC236}">
                  <a16:creationId xmlns:a16="http://schemas.microsoft.com/office/drawing/2014/main" id="{5B4B2B1C-2472-4D96-95A6-557B337366A1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125394" y="2035617"/>
            <a:ext cx="814388" cy="5191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497" name="Document" r:id="rId7" imgW="821663" imgH="521995" progId="Word.Document.12">
                    <p:embed/>
                  </p:oleObj>
                </mc:Choice>
                <mc:Fallback>
                  <p:oleObj name="Document" r:id="rId7" imgW="821663" imgH="521995" progId="Word.Document.12">
                    <p:embed/>
                    <p:pic>
                      <p:nvPicPr>
                        <p:cNvPr id="11" name="オブジェクト 10">
                          <a:extLst>
                            <a:ext uri="{FF2B5EF4-FFF2-40B4-BE49-F238E27FC236}">
                              <a16:creationId xmlns:a16="http://schemas.microsoft.com/office/drawing/2014/main" id="{5B4B2B1C-2472-4D96-95A6-557B337366A1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2125394" y="2035617"/>
                          <a:ext cx="814388" cy="51911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DFF0536C-B87F-44BF-8895-273FB8039D3F}"/>
              </a:ext>
            </a:extLst>
          </p:cNvPr>
          <p:cNvGrpSpPr/>
          <p:nvPr/>
        </p:nvGrpSpPr>
        <p:grpSpPr>
          <a:xfrm>
            <a:off x="4492657" y="2040520"/>
            <a:ext cx="3286065" cy="2306077"/>
            <a:chOff x="4492657" y="2040520"/>
            <a:chExt cx="3286065" cy="2306077"/>
          </a:xfrm>
        </p:grpSpPr>
        <p:grpSp>
          <p:nvGrpSpPr>
            <p:cNvPr id="8" name="グループ化 7">
              <a:extLst>
                <a:ext uri="{FF2B5EF4-FFF2-40B4-BE49-F238E27FC236}">
                  <a16:creationId xmlns:a16="http://schemas.microsoft.com/office/drawing/2014/main" id="{13E7B9D3-BD36-4FAC-AAED-30BE8487E6D4}"/>
                </a:ext>
              </a:extLst>
            </p:cNvPr>
            <p:cNvGrpSpPr/>
            <p:nvPr/>
          </p:nvGrpSpPr>
          <p:grpSpPr>
            <a:xfrm>
              <a:off x="4492657" y="2040520"/>
              <a:ext cx="3286065" cy="2306077"/>
              <a:chOff x="1557542" y="4352635"/>
              <a:chExt cx="3286065" cy="2306077"/>
            </a:xfrm>
          </p:grpSpPr>
          <p:pic>
            <p:nvPicPr>
              <p:cNvPr id="68" name="図 67">
                <a:hlinkClick r:id="rId9"/>
                <a:extLst>
                  <a:ext uri="{FF2B5EF4-FFF2-40B4-BE49-F238E27FC236}">
                    <a16:creationId xmlns:a16="http://schemas.microsoft.com/office/drawing/2014/main" id="{B81F95C2-F734-4A6B-936D-C460539BD2B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557542" y="4873745"/>
                <a:ext cx="3286065" cy="1784967"/>
              </a:xfrm>
              <a:prstGeom prst="rect">
                <a:avLst/>
              </a:prstGeom>
            </p:spPr>
          </p:pic>
          <p:sp>
            <p:nvSpPr>
              <p:cNvPr id="28" name="正方形/長方形 27">
                <a:extLst>
                  <a:ext uri="{FF2B5EF4-FFF2-40B4-BE49-F238E27FC236}">
                    <a16:creationId xmlns:a16="http://schemas.microsoft.com/office/drawing/2014/main" id="{FF51C282-B65B-4606-879B-23F3EEB61D9A}"/>
                  </a:ext>
                </a:extLst>
              </p:cNvPr>
              <p:cNvSpPr/>
              <p:nvPr/>
            </p:nvSpPr>
            <p:spPr>
              <a:xfrm>
                <a:off x="1557542" y="4352635"/>
                <a:ext cx="3286065" cy="521110"/>
              </a:xfrm>
              <a:prstGeom prst="rect">
                <a:avLst/>
              </a:prstGeom>
              <a:ln>
                <a:noFill/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ja-JP" altLang="en-US" dirty="0">
                  <a:solidFill>
                    <a:schemeClr val="accent1">
                      <a:lumMod val="50000"/>
                    </a:schemeClr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endParaRPr>
              </a:p>
            </p:txBody>
          </p:sp>
        </p:grpSp>
        <p:graphicFrame>
          <p:nvGraphicFramePr>
            <p:cNvPr id="35" name="オブジェクト 34">
              <a:extLst>
                <a:ext uri="{FF2B5EF4-FFF2-40B4-BE49-F238E27FC236}">
                  <a16:creationId xmlns:a16="http://schemas.microsoft.com/office/drawing/2014/main" id="{958A1172-BAC0-450F-A90E-A0106D22F5D6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5814208" y="2046901"/>
            <a:ext cx="814387" cy="5143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498" name="Document" r:id="rId11" imgW="821663" imgH="521995" progId="Word.Document.12">
                    <p:embed/>
                  </p:oleObj>
                </mc:Choice>
                <mc:Fallback>
                  <p:oleObj name="Document" r:id="rId11" imgW="821663" imgH="521995" progId="Word.Document.12">
                    <p:embed/>
                    <p:pic>
                      <p:nvPicPr>
                        <p:cNvPr id="35" name="オブジェクト 34">
                          <a:extLst>
                            <a:ext uri="{FF2B5EF4-FFF2-40B4-BE49-F238E27FC236}">
                              <a16:creationId xmlns:a16="http://schemas.microsoft.com/office/drawing/2014/main" id="{958A1172-BAC0-450F-A90E-A0106D22F5D6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5814208" y="2046901"/>
                          <a:ext cx="814387" cy="5143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CEC17030-CE9F-4E4A-A3D8-8482E463242D}"/>
              </a:ext>
            </a:extLst>
          </p:cNvPr>
          <p:cNvGrpSpPr/>
          <p:nvPr/>
        </p:nvGrpSpPr>
        <p:grpSpPr>
          <a:xfrm>
            <a:off x="8204121" y="2717585"/>
            <a:ext cx="3286065" cy="2960182"/>
            <a:chOff x="6639920" y="2783271"/>
            <a:chExt cx="3286065" cy="2960182"/>
          </a:xfrm>
        </p:grpSpPr>
        <p:sp>
          <p:nvSpPr>
            <p:cNvPr id="33" name="正方形/長方形 32">
              <a:extLst>
                <a:ext uri="{FF2B5EF4-FFF2-40B4-BE49-F238E27FC236}">
                  <a16:creationId xmlns:a16="http://schemas.microsoft.com/office/drawing/2014/main" id="{DDBA8D6E-5C21-4398-9307-6D8606C510BE}"/>
                </a:ext>
              </a:extLst>
            </p:cNvPr>
            <p:cNvSpPr/>
            <p:nvPr/>
          </p:nvSpPr>
          <p:spPr>
            <a:xfrm>
              <a:off x="6639920" y="2783271"/>
              <a:ext cx="3286065" cy="496316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dirty="0">
                  <a:solidFill>
                    <a:schemeClr val="accent1">
                      <a:lumMod val="50000"/>
                    </a:schemeClr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クイズ</a:t>
              </a:r>
            </a:p>
          </p:txBody>
        </p:sp>
        <p:pic>
          <p:nvPicPr>
            <p:cNvPr id="14" name="図 13">
              <a:hlinkClick r:id="rId13"/>
              <a:extLst>
                <a:ext uri="{FF2B5EF4-FFF2-40B4-BE49-F238E27FC236}">
                  <a16:creationId xmlns:a16="http://schemas.microsoft.com/office/drawing/2014/main" id="{24069271-68C7-4008-962E-945A732F332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6639920" y="3281730"/>
              <a:ext cx="3282298" cy="2461723"/>
            </a:xfrm>
            <a:prstGeom prst="rect">
              <a:avLst/>
            </a:prstGeom>
          </p:spPr>
        </p:pic>
      </p:grpSp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E6206D06-29C6-4AB2-862B-790C093F0892}"/>
              </a:ext>
            </a:extLst>
          </p:cNvPr>
          <p:cNvGrpSpPr/>
          <p:nvPr/>
        </p:nvGrpSpPr>
        <p:grpSpPr>
          <a:xfrm>
            <a:off x="1186775" y="4421188"/>
            <a:ext cx="6115558" cy="2199888"/>
            <a:chOff x="1186775" y="4421188"/>
            <a:chExt cx="6115558" cy="2199888"/>
          </a:xfrm>
        </p:grpSpPr>
        <p:grpSp>
          <p:nvGrpSpPr>
            <p:cNvPr id="12" name="グループ化 11">
              <a:extLst>
                <a:ext uri="{FF2B5EF4-FFF2-40B4-BE49-F238E27FC236}">
                  <a16:creationId xmlns:a16="http://schemas.microsoft.com/office/drawing/2014/main" id="{1C4CC5E5-681F-42F3-8D59-33C10884E1DE}"/>
                </a:ext>
              </a:extLst>
            </p:cNvPr>
            <p:cNvGrpSpPr/>
            <p:nvPr/>
          </p:nvGrpSpPr>
          <p:grpSpPr>
            <a:xfrm>
              <a:off x="1186775" y="4437448"/>
              <a:ext cx="6115558" cy="2183628"/>
              <a:chOff x="1075885" y="4563325"/>
              <a:chExt cx="6468430" cy="2363808"/>
            </a:xfrm>
          </p:grpSpPr>
          <p:sp>
            <p:nvSpPr>
              <p:cNvPr id="31" name="正方形/長方形 30">
                <a:extLst>
                  <a:ext uri="{FF2B5EF4-FFF2-40B4-BE49-F238E27FC236}">
                    <a16:creationId xmlns:a16="http://schemas.microsoft.com/office/drawing/2014/main" id="{411A2C52-5137-4215-A1C2-64CF7B7BF12F}"/>
                  </a:ext>
                </a:extLst>
              </p:cNvPr>
              <p:cNvSpPr/>
              <p:nvPr/>
            </p:nvSpPr>
            <p:spPr>
              <a:xfrm>
                <a:off x="1075885" y="4563325"/>
                <a:ext cx="6468430" cy="475228"/>
              </a:xfrm>
              <a:prstGeom prst="rect">
                <a:avLst/>
              </a:prstGeom>
              <a:ln>
                <a:noFill/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ja-JP" altLang="en-US" dirty="0">
                  <a:solidFill>
                    <a:schemeClr val="accent1">
                      <a:lumMod val="50000"/>
                    </a:schemeClr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endParaRPr>
              </a:p>
            </p:txBody>
          </p:sp>
          <p:pic>
            <p:nvPicPr>
              <p:cNvPr id="6" name="図 5">
                <a:hlinkClick r:id="rId15"/>
                <a:extLst>
                  <a:ext uri="{FF2B5EF4-FFF2-40B4-BE49-F238E27FC236}">
                    <a16:creationId xmlns:a16="http://schemas.microsoft.com/office/drawing/2014/main" id="{A22C1607-5C60-4081-884C-713B2E8CE8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079827" y="5038553"/>
                <a:ext cx="6460548" cy="1888580"/>
              </a:xfrm>
              <a:prstGeom prst="rect">
                <a:avLst/>
              </a:prstGeom>
            </p:spPr>
          </p:pic>
        </p:grpSp>
        <p:graphicFrame>
          <p:nvGraphicFramePr>
            <p:cNvPr id="44" name="オブジェクト 43">
              <a:extLst>
                <a:ext uri="{FF2B5EF4-FFF2-40B4-BE49-F238E27FC236}">
                  <a16:creationId xmlns:a16="http://schemas.microsoft.com/office/drawing/2014/main" id="{32F3DB6C-B67E-4B9F-A838-4955E25CED9D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32264349"/>
                </p:ext>
              </p:extLst>
            </p:nvPr>
          </p:nvGraphicFramePr>
          <p:xfrm>
            <a:off x="2965261" y="4421188"/>
            <a:ext cx="2655888" cy="6365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499" name="Document" r:id="rId17" imgW="2717842" imgH="653663" progId="Word.Document.12">
                    <p:embed/>
                  </p:oleObj>
                </mc:Choice>
                <mc:Fallback>
                  <p:oleObj name="Document" r:id="rId17" imgW="2717842" imgH="653663" progId="Word.Document.12">
                    <p:embed/>
                    <p:pic>
                      <p:nvPicPr>
                        <p:cNvPr id="44" name="オブジェクト 43">
                          <a:extLst>
                            <a:ext uri="{FF2B5EF4-FFF2-40B4-BE49-F238E27FC236}">
                              <a16:creationId xmlns:a16="http://schemas.microsoft.com/office/drawing/2014/main" id="{32F3DB6C-B67E-4B9F-A838-4955E25CED9D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8"/>
                        <a:stretch>
                          <a:fillRect/>
                        </a:stretch>
                      </p:blipFill>
                      <p:spPr>
                        <a:xfrm>
                          <a:off x="2965261" y="4421188"/>
                          <a:ext cx="2655888" cy="63658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EF8A6534-2EB6-4AC8-BC78-0B1F611B9366}"/>
              </a:ext>
            </a:extLst>
          </p:cNvPr>
          <p:cNvGrpSpPr/>
          <p:nvPr/>
        </p:nvGrpSpPr>
        <p:grpSpPr>
          <a:xfrm>
            <a:off x="647979" y="56712"/>
            <a:ext cx="1510086" cy="1504811"/>
            <a:chOff x="717270" y="4147830"/>
            <a:chExt cx="1368000" cy="1368000"/>
          </a:xfrm>
        </p:grpSpPr>
        <p:sp>
          <p:nvSpPr>
            <p:cNvPr id="43" name="楕円 42">
              <a:extLst>
                <a:ext uri="{FF2B5EF4-FFF2-40B4-BE49-F238E27FC236}">
                  <a16:creationId xmlns:a16="http://schemas.microsoft.com/office/drawing/2014/main" id="{E7BF7C84-1D3D-495C-8E5F-0B31087C752F}"/>
                </a:ext>
              </a:extLst>
            </p:cNvPr>
            <p:cNvSpPr/>
            <p:nvPr/>
          </p:nvSpPr>
          <p:spPr>
            <a:xfrm>
              <a:off x="717270" y="4147830"/>
              <a:ext cx="1368000" cy="1368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37" name="図 36">
              <a:extLst>
                <a:ext uri="{FF2B5EF4-FFF2-40B4-BE49-F238E27FC236}">
                  <a16:creationId xmlns:a16="http://schemas.microsoft.com/office/drawing/2014/main" id="{C86AAE6F-9558-4962-93B7-D3F5D7F7FBD2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48754" y="4413283"/>
              <a:ext cx="1143601" cy="861691"/>
            </a:xfrm>
            <a:prstGeom prst="rect">
              <a:avLst/>
            </a:prstGeom>
          </p:spPr>
        </p:pic>
      </p:grpSp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873D927E-AE52-4C1B-98C2-EC6E5627C92D}"/>
              </a:ext>
            </a:extLst>
          </p:cNvPr>
          <p:cNvGrpSpPr/>
          <p:nvPr/>
        </p:nvGrpSpPr>
        <p:grpSpPr>
          <a:xfrm>
            <a:off x="2313337" y="249239"/>
            <a:ext cx="9334912" cy="1507327"/>
            <a:chOff x="2313337" y="249239"/>
            <a:chExt cx="9334912" cy="1507327"/>
          </a:xfrm>
        </p:grpSpPr>
        <p:grpSp>
          <p:nvGrpSpPr>
            <p:cNvPr id="2" name="グループ化 1">
              <a:extLst>
                <a:ext uri="{FF2B5EF4-FFF2-40B4-BE49-F238E27FC236}">
                  <a16:creationId xmlns:a16="http://schemas.microsoft.com/office/drawing/2014/main" id="{7A0FA5DD-2157-43F6-A2C3-66A5BC66F876}"/>
                </a:ext>
              </a:extLst>
            </p:cNvPr>
            <p:cNvGrpSpPr/>
            <p:nvPr/>
          </p:nvGrpSpPr>
          <p:grpSpPr>
            <a:xfrm>
              <a:off x="2313337" y="249239"/>
              <a:ext cx="9334912" cy="1411363"/>
              <a:chOff x="2461100" y="3867763"/>
              <a:chExt cx="6741373" cy="721144"/>
            </a:xfrm>
          </p:grpSpPr>
          <p:sp>
            <p:nvSpPr>
              <p:cNvPr id="38" name="二等辺三角形 37">
                <a:extLst>
                  <a:ext uri="{FF2B5EF4-FFF2-40B4-BE49-F238E27FC236}">
                    <a16:creationId xmlns:a16="http://schemas.microsoft.com/office/drawing/2014/main" id="{EC8C2019-5CE0-464F-B66A-A14C96B859F2}"/>
                  </a:ext>
                </a:extLst>
              </p:cNvPr>
              <p:cNvSpPr/>
              <p:nvPr/>
            </p:nvSpPr>
            <p:spPr>
              <a:xfrm rot="16200000">
                <a:off x="2510230" y="4077612"/>
                <a:ext cx="200320" cy="298580"/>
              </a:xfrm>
              <a:prstGeom prst="triangl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" name="四角形: 角を丸くする 38">
                <a:extLst>
                  <a:ext uri="{FF2B5EF4-FFF2-40B4-BE49-F238E27FC236}">
                    <a16:creationId xmlns:a16="http://schemas.microsoft.com/office/drawing/2014/main" id="{53876E1F-9950-4C8A-8638-7527A4564186}"/>
                  </a:ext>
                </a:extLst>
              </p:cNvPr>
              <p:cNvSpPr/>
              <p:nvPr/>
            </p:nvSpPr>
            <p:spPr>
              <a:xfrm>
                <a:off x="2738674" y="3867763"/>
                <a:ext cx="6463799" cy="721144"/>
              </a:xfrm>
              <a:prstGeom prst="round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ja-JP" altLang="en-US" sz="2000" dirty="0">
                  <a:solidFill>
                    <a:schemeClr val="tx1"/>
                  </a:solidFill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endParaRPr>
              </a:p>
            </p:txBody>
          </p:sp>
        </p:grpSp>
        <p:graphicFrame>
          <p:nvGraphicFramePr>
            <p:cNvPr id="4" name="オブジェクト 3">
              <a:extLst>
                <a:ext uri="{FF2B5EF4-FFF2-40B4-BE49-F238E27FC236}">
                  <a16:creationId xmlns:a16="http://schemas.microsoft.com/office/drawing/2014/main" id="{98B819DC-39CB-4DD9-82DB-C724BC7EF23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955991" y="410366"/>
            <a:ext cx="8350250" cy="1346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500" name="Document" r:id="rId20" imgW="8434474" imgH="1367404" progId="Word.Document.12">
                    <p:embed/>
                  </p:oleObj>
                </mc:Choice>
                <mc:Fallback>
                  <p:oleObj name="Document" r:id="rId20" imgW="8434474" imgH="1367404" progId="Word.Document.12">
                    <p:embed/>
                    <p:pic>
                      <p:nvPicPr>
                        <p:cNvPr id="4" name="オブジェクト 3">
                          <a:extLst>
                            <a:ext uri="{FF2B5EF4-FFF2-40B4-BE49-F238E27FC236}">
                              <a16:creationId xmlns:a16="http://schemas.microsoft.com/office/drawing/2014/main" id="{98B819DC-39CB-4DD9-82DB-C724BC7EF23C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21"/>
                        <a:stretch>
                          <a:fillRect/>
                        </a:stretch>
                      </p:blipFill>
                      <p:spPr>
                        <a:xfrm>
                          <a:off x="2955991" y="410366"/>
                          <a:ext cx="8350250" cy="13462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6" name="グループ化 45">
            <a:extLst>
              <a:ext uri="{FF2B5EF4-FFF2-40B4-BE49-F238E27FC236}">
                <a16:creationId xmlns:a16="http://schemas.microsoft.com/office/drawing/2014/main" id="{CADF3AD4-2C63-437C-A02B-55F67A837ACC}"/>
              </a:ext>
            </a:extLst>
          </p:cNvPr>
          <p:cNvGrpSpPr/>
          <p:nvPr/>
        </p:nvGrpSpPr>
        <p:grpSpPr>
          <a:xfrm>
            <a:off x="9138545" y="6150507"/>
            <a:ext cx="2946515" cy="760182"/>
            <a:chOff x="9007277" y="6092486"/>
            <a:chExt cx="2946515" cy="760182"/>
          </a:xfrm>
        </p:grpSpPr>
        <p:grpSp>
          <p:nvGrpSpPr>
            <p:cNvPr id="52" name="グループ化 51">
              <a:extLst>
                <a:ext uri="{FF2B5EF4-FFF2-40B4-BE49-F238E27FC236}">
                  <a16:creationId xmlns:a16="http://schemas.microsoft.com/office/drawing/2014/main" id="{0FE0F504-D5E4-4EFF-B005-202E3D6A5392}"/>
                </a:ext>
              </a:extLst>
            </p:cNvPr>
            <p:cNvGrpSpPr/>
            <p:nvPr/>
          </p:nvGrpSpPr>
          <p:grpSpPr>
            <a:xfrm>
              <a:off x="9007277" y="6092486"/>
              <a:ext cx="2946515" cy="760182"/>
              <a:chOff x="8415923" y="5859742"/>
              <a:chExt cx="2710792" cy="583453"/>
            </a:xfrm>
            <a:noFill/>
          </p:grpSpPr>
          <p:pic>
            <p:nvPicPr>
              <p:cNvPr id="54" name="図 53">
                <a:extLst>
                  <a:ext uri="{FF2B5EF4-FFF2-40B4-BE49-F238E27FC236}">
                    <a16:creationId xmlns:a16="http://schemas.microsoft.com/office/drawing/2014/main" id="{322280C0-096A-417A-9110-867DC7A0CA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8415923" y="5859742"/>
                <a:ext cx="665851" cy="583453"/>
              </a:xfrm>
              <a:prstGeom prst="rect">
                <a:avLst/>
              </a:prstGeom>
              <a:grpFill/>
            </p:spPr>
          </p:pic>
          <p:pic>
            <p:nvPicPr>
              <p:cNvPr id="55" name="図 54">
                <a:extLst>
                  <a:ext uri="{FF2B5EF4-FFF2-40B4-BE49-F238E27FC236}">
                    <a16:creationId xmlns:a16="http://schemas.microsoft.com/office/drawing/2014/main" id="{FB6D361E-14B0-409D-BCCA-4E3996716E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0460863" y="5859742"/>
                <a:ext cx="665852" cy="583453"/>
              </a:xfrm>
              <a:prstGeom prst="rect">
                <a:avLst/>
              </a:prstGeom>
              <a:grpFill/>
            </p:spPr>
          </p:pic>
        </p:grpSp>
        <p:graphicFrame>
          <p:nvGraphicFramePr>
            <p:cNvPr id="53" name="オブジェクト 52">
              <a:extLst>
                <a:ext uri="{FF2B5EF4-FFF2-40B4-BE49-F238E27FC236}">
                  <a16:creationId xmlns:a16="http://schemas.microsoft.com/office/drawing/2014/main" id="{25CE361D-AEF9-4759-9A5E-6C3302F8F950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10467939"/>
                </p:ext>
              </p:extLst>
            </p:nvPr>
          </p:nvGraphicFramePr>
          <p:xfrm>
            <a:off x="9728715" y="6236111"/>
            <a:ext cx="1944687" cy="4968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501" name="Document" r:id="rId24" imgW="1960911" imgH="515160" progId="Word.Document.12">
                    <p:embed/>
                  </p:oleObj>
                </mc:Choice>
                <mc:Fallback>
                  <p:oleObj name="Document" r:id="rId24" imgW="1960911" imgH="515160" progId="Word.Document.12">
                    <p:embed/>
                    <p:pic>
                      <p:nvPicPr>
                        <p:cNvPr id="53" name="オブジェクト 52">
                          <a:extLst>
                            <a:ext uri="{FF2B5EF4-FFF2-40B4-BE49-F238E27FC236}">
                              <a16:creationId xmlns:a16="http://schemas.microsoft.com/office/drawing/2014/main" id="{FB6EB7C2-570B-4ECB-B819-102A65A6F9B6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25"/>
                        <a:stretch>
                          <a:fillRect/>
                        </a:stretch>
                      </p:blipFill>
                      <p:spPr>
                        <a:xfrm>
                          <a:off x="9728715" y="6236111"/>
                          <a:ext cx="1944687" cy="49688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7" name="グループ化 46">
            <a:extLst>
              <a:ext uri="{FF2B5EF4-FFF2-40B4-BE49-F238E27FC236}">
                <a16:creationId xmlns:a16="http://schemas.microsoft.com/office/drawing/2014/main" id="{B62DB4B4-32C9-4D8E-A187-C9A1022452A9}"/>
              </a:ext>
            </a:extLst>
          </p:cNvPr>
          <p:cNvGrpSpPr/>
          <p:nvPr/>
        </p:nvGrpSpPr>
        <p:grpSpPr>
          <a:xfrm>
            <a:off x="871526" y="1323368"/>
            <a:ext cx="1210573" cy="562245"/>
            <a:chOff x="948116" y="5423354"/>
            <a:chExt cx="1210573" cy="562245"/>
          </a:xfrm>
        </p:grpSpPr>
        <p:sp>
          <p:nvSpPr>
            <p:cNvPr id="48" name="テキスト ボックス 47">
              <a:extLst>
                <a:ext uri="{FF2B5EF4-FFF2-40B4-BE49-F238E27FC236}">
                  <a16:creationId xmlns:a16="http://schemas.microsoft.com/office/drawing/2014/main" id="{ADF8CAC0-FEC6-45ED-9404-4C847FFAD4B0}"/>
                </a:ext>
              </a:extLst>
            </p:cNvPr>
            <p:cNvSpPr txBox="1"/>
            <p:nvPr/>
          </p:nvSpPr>
          <p:spPr>
            <a:xfrm>
              <a:off x="948116" y="5554712"/>
              <a:ext cx="105558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200" dirty="0">
                  <a:latin typeface="HG行書体" panose="03000609000000000000" pitchFamily="65" charset="-128"/>
                  <a:ea typeface="HG行書体" panose="03000609000000000000" pitchFamily="65" charset="-128"/>
                </a:rPr>
                <a:t>漁</a:t>
              </a:r>
              <a:r>
                <a:rPr kumimoji="1" lang="ja-JP" altLang="en-US" sz="2200" dirty="0">
                  <a:latin typeface="HG行書体" panose="03000609000000000000" pitchFamily="65" charset="-128"/>
                  <a:ea typeface="HG行書体" panose="03000609000000000000" pitchFamily="65" charset="-128"/>
                </a:rPr>
                <a:t>衛門</a:t>
              </a:r>
            </a:p>
          </p:txBody>
        </p:sp>
        <p:sp>
          <p:nvSpPr>
            <p:cNvPr id="49" name="テキスト ボックス 48">
              <a:extLst>
                <a:ext uri="{FF2B5EF4-FFF2-40B4-BE49-F238E27FC236}">
                  <a16:creationId xmlns:a16="http://schemas.microsoft.com/office/drawing/2014/main" id="{E1AEB353-3D36-42C6-B7A6-09D9E5D09DCF}"/>
                </a:ext>
              </a:extLst>
            </p:cNvPr>
            <p:cNvSpPr txBox="1"/>
            <p:nvPr/>
          </p:nvSpPr>
          <p:spPr>
            <a:xfrm>
              <a:off x="998238" y="5423354"/>
              <a:ext cx="116045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200" dirty="0">
                  <a:latin typeface="HG行書体" panose="03000609000000000000" pitchFamily="65" charset="-128"/>
                  <a:ea typeface="HG行書体" panose="03000609000000000000" pitchFamily="65" charset="-128"/>
                </a:rPr>
                <a:t>ギョ</a:t>
              </a:r>
              <a:r>
                <a:rPr kumimoji="1" lang="ja-JP" altLang="en-US" sz="1200" dirty="0">
                  <a:latin typeface="HG行書体" panose="03000609000000000000" pitchFamily="65" charset="-128"/>
                  <a:ea typeface="HG行書体" panose="03000609000000000000" pitchFamily="65" charset="-128"/>
                </a:rPr>
                <a:t>えもん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38581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50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34B89F76-5B5B-408E-92C6-7624B386BD77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6" name="図 5">
              <a:extLst>
                <a:ext uri="{FF2B5EF4-FFF2-40B4-BE49-F238E27FC236}">
                  <a16:creationId xmlns:a16="http://schemas.microsoft.com/office/drawing/2014/main" id="{C7D9D079-846E-43B9-B980-3693E572B87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1999" cy="6858000"/>
            </a:xfrm>
            <a:prstGeom prst="rect">
              <a:avLst/>
            </a:prstGeom>
          </p:spPr>
        </p:pic>
        <p:pic>
          <p:nvPicPr>
            <p:cNvPr id="11" name="図 10">
              <a:extLst>
                <a:ext uri="{FF2B5EF4-FFF2-40B4-BE49-F238E27FC236}">
                  <a16:creationId xmlns:a16="http://schemas.microsoft.com/office/drawing/2014/main" id="{14D88D8C-0C43-40FC-8326-3F5717E69DE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0"/>
              <a:ext cx="12191999" cy="6858000"/>
            </a:xfrm>
            <a:prstGeom prst="rect">
              <a:avLst/>
            </a:prstGeom>
          </p:spPr>
        </p:pic>
      </p:grpSp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61C969A2-4E64-4D58-BA9C-2ED34CF38304}"/>
              </a:ext>
            </a:extLst>
          </p:cNvPr>
          <p:cNvGrpSpPr/>
          <p:nvPr/>
        </p:nvGrpSpPr>
        <p:grpSpPr>
          <a:xfrm>
            <a:off x="4109894" y="3259494"/>
            <a:ext cx="2485856" cy="1580056"/>
            <a:chOff x="-5900" y="338806"/>
            <a:chExt cx="2485856" cy="1580056"/>
          </a:xfrm>
        </p:grpSpPr>
        <p:pic>
          <p:nvPicPr>
            <p:cNvPr id="22" name="Picture 8" descr="上から見た魚のシルエットのイラスト（カーブ）">
              <a:extLst>
                <a:ext uri="{FF2B5EF4-FFF2-40B4-BE49-F238E27FC236}">
                  <a16:creationId xmlns:a16="http://schemas.microsoft.com/office/drawing/2014/main" id="{70125E7F-F638-4F11-AAFA-DCE9A74B37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332194">
              <a:off x="314033" y="1394430"/>
              <a:ext cx="319038" cy="7298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6" descr="上から見た魚のシルエットのイラスト">
              <a:extLst>
                <a:ext uri="{FF2B5EF4-FFF2-40B4-BE49-F238E27FC236}">
                  <a16:creationId xmlns:a16="http://schemas.microsoft.com/office/drawing/2014/main" id="{4003392C-439B-42D3-AAB2-392A41683A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duotone>
                <a:schemeClr val="accent5">
                  <a:shade val="45000"/>
                  <a:satMod val="135000"/>
                </a:schemeClr>
                <a:prstClr val="white"/>
              </a:duotone>
              <a:alphaModFix amt="85000"/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401855" flipH="1">
              <a:off x="302746" y="586450"/>
              <a:ext cx="264660" cy="6569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6" descr="上から見た魚のシルエットのイラスト">
              <a:extLst>
                <a:ext uri="{FF2B5EF4-FFF2-40B4-BE49-F238E27FC236}">
                  <a16:creationId xmlns:a16="http://schemas.microsoft.com/office/drawing/2014/main" id="{94890634-9833-4062-AC73-630B668BE8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duotone>
                <a:schemeClr val="accent5">
                  <a:shade val="45000"/>
                  <a:satMod val="135000"/>
                </a:schemeClr>
                <a:prstClr val="white"/>
              </a:duotone>
              <a:alphaModFix amt="85000"/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401855" flipH="1">
              <a:off x="747879" y="635325"/>
              <a:ext cx="264660" cy="6569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6" descr="上から見た魚のシルエットのイラスト">
              <a:extLst>
                <a:ext uri="{FF2B5EF4-FFF2-40B4-BE49-F238E27FC236}">
                  <a16:creationId xmlns:a16="http://schemas.microsoft.com/office/drawing/2014/main" id="{EFD396B7-8736-44EC-BCC3-21A1D0EFD6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duotone>
                <a:schemeClr val="accent5">
                  <a:shade val="45000"/>
                  <a:satMod val="135000"/>
                </a:schemeClr>
                <a:prstClr val="white"/>
              </a:duotone>
              <a:alphaModFix amt="85000"/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401855" flipH="1">
              <a:off x="190249" y="985125"/>
              <a:ext cx="264660" cy="6569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6" descr="上から見た魚のシルエットのイラスト">
              <a:extLst>
                <a:ext uri="{FF2B5EF4-FFF2-40B4-BE49-F238E27FC236}">
                  <a16:creationId xmlns:a16="http://schemas.microsoft.com/office/drawing/2014/main" id="{A0328743-8899-4A10-A978-545BDA6ABA3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duotone>
                <a:schemeClr val="accent5">
                  <a:shade val="45000"/>
                  <a:satMod val="135000"/>
                </a:schemeClr>
                <a:prstClr val="white"/>
              </a:duotone>
              <a:alphaModFix amt="85000"/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401855" flipH="1">
              <a:off x="635382" y="1034000"/>
              <a:ext cx="264660" cy="6569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8" descr="上から見た魚のシルエットのイラスト（カーブ）">
              <a:extLst>
                <a:ext uri="{FF2B5EF4-FFF2-40B4-BE49-F238E27FC236}">
                  <a16:creationId xmlns:a16="http://schemas.microsoft.com/office/drawing/2014/main" id="{F15B9286-BA5E-494E-A88E-00C30AC11BA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4598876" flipV="1">
              <a:off x="989340" y="133412"/>
              <a:ext cx="319038" cy="7298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6" descr="上から見た魚のシルエットのイラスト">
              <a:extLst>
                <a:ext uri="{FF2B5EF4-FFF2-40B4-BE49-F238E27FC236}">
                  <a16:creationId xmlns:a16="http://schemas.microsoft.com/office/drawing/2014/main" id="{BFAE028D-05EC-41BB-A5D1-02CBA01ED6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duotone>
                <a:schemeClr val="accent5">
                  <a:shade val="45000"/>
                  <a:satMod val="135000"/>
                </a:schemeClr>
                <a:prstClr val="white"/>
              </a:duotone>
              <a:alphaModFix amt="85000"/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401855" flipH="1">
              <a:off x="1307671" y="576854"/>
              <a:ext cx="264660" cy="6569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6" descr="上から見た魚のシルエットのイラスト">
              <a:extLst>
                <a:ext uri="{FF2B5EF4-FFF2-40B4-BE49-F238E27FC236}">
                  <a16:creationId xmlns:a16="http://schemas.microsoft.com/office/drawing/2014/main" id="{345E679C-160C-41A0-8DD8-E1321DDB45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duotone>
                <a:schemeClr val="accent5">
                  <a:shade val="45000"/>
                  <a:satMod val="135000"/>
                </a:schemeClr>
                <a:prstClr val="white"/>
              </a:duotone>
              <a:alphaModFix amt="85000"/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401855" flipH="1">
              <a:off x="1196149" y="1020409"/>
              <a:ext cx="264660" cy="6569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6" descr="上から見た魚のシルエットのイラスト">
              <a:extLst>
                <a:ext uri="{FF2B5EF4-FFF2-40B4-BE49-F238E27FC236}">
                  <a16:creationId xmlns:a16="http://schemas.microsoft.com/office/drawing/2014/main" id="{B76A756A-AB31-4D4E-A663-424FCAACD6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duotone>
                <a:schemeClr val="accent5">
                  <a:shade val="45000"/>
                  <a:satMod val="135000"/>
                </a:schemeClr>
                <a:prstClr val="white"/>
              </a:duotone>
              <a:alphaModFix amt="85000"/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401855" flipH="1">
              <a:off x="1534539" y="154392"/>
              <a:ext cx="264660" cy="6569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8" descr="上から見た魚のシルエットのイラスト（カーブ）">
              <a:extLst>
                <a:ext uri="{FF2B5EF4-FFF2-40B4-BE49-F238E27FC236}">
                  <a16:creationId xmlns:a16="http://schemas.microsoft.com/office/drawing/2014/main" id="{5E836539-8C01-44FD-A65B-E8567BDE66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332194">
              <a:off x="1955524" y="477016"/>
              <a:ext cx="319038" cy="7298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6" descr="上から見た魚のシルエットのイラスト">
              <a:extLst>
                <a:ext uri="{FF2B5EF4-FFF2-40B4-BE49-F238E27FC236}">
                  <a16:creationId xmlns:a16="http://schemas.microsoft.com/office/drawing/2014/main" id="{07CF3D89-310E-4100-BD7F-F024812D49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duotone>
                <a:schemeClr val="accent5">
                  <a:shade val="45000"/>
                  <a:satMod val="135000"/>
                </a:schemeClr>
                <a:prstClr val="white"/>
              </a:duotone>
              <a:alphaModFix amt="85000"/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401855" flipH="1">
              <a:off x="2002059" y="173771"/>
              <a:ext cx="264660" cy="6569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9" name="楕円 18">
            <a:extLst>
              <a:ext uri="{FF2B5EF4-FFF2-40B4-BE49-F238E27FC236}">
                <a16:creationId xmlns:a16="http://schemas.microsoft.com/office/drawing/2014/main" id="{D4F3B834-6E1F-473F-8929-6054C8618E6D}"/>
              </a:ext>
            </a:extLst>
          </p:cNvPr>
          <p:cNvSpPr/>
          <p:nvPr/>
        </p:nvSpPr>
        <p:spPr>
          <a:xfrm>
            <a:off x="1378969" y="4049522"/>
            <a:ext cx="9616939" cy="34897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楕円 14">
            <a:extLst>
              <a:ext uri="{FF2B5EF4-FFF2-40B4-BE49-F238E27FC236}">
                <a16:creationId xmlns:a16="http://schemas.microsoft.com/office/drawing/2014/main" id="{DB33C2E2-9048-45F9-A269-39622E9B684E}"/>
              </a:ext>
            </a:extLst>
          </p:cNvPr>
          <p:cNvSpPr/>
          <p:nvPr/>
        </p:nvSpPr>
        <p:spPr>
          <a:xfrm>
            <a:off x="1378969" y="2856660"/>
            <a:ext cx="9616939" cy="34897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3" name="Picture 4">
            <a:extLst>
              <a:ext uri="{FF2B5EF4-FFF2-40B4-BE49-F238E27FC236}">
                <a16:creationId xmlns:a16="http://schemas.microsoft.com/office/drawing/2014/main" id="{08298416-C2FE-436D-8BD5-64F7C66E50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91" y="4342012"/>
            <a:ext cx="2557813" cy="2290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図 34">
            <a:extLst>
              <a:ext uri="{FF2B5EF4-FFF2-40B4-BE49-F238E27FC236}">
                <a16:creationId xmlns:a16="http://schemas.microsoft.com/office/drawing/2014/main" id="{7561571C-90E9-4CFE-9DBF-53CAED1D739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91943" y="9972244"/>
            <a:ext cx="1143601" cy="861691"/>
          </a:xfrm>
          <a:prstGeom prst="rect">
            <a:avLst/>
          </a:prstGeom>
        </p:spPr>
      </p:pic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CC807DB8-912C-4EDF-BE90-588096775AA7}"/>
              </a:ext>
            </a:extLst>
          </p:cNvPr>
          <p:cNvSpPr txBox="1"/>
          <p:nvPr/>
        </p:nvSpPr>
        <p:spPr>
          <a:xfrm>
            <a:off x="1314289" y="2459504"/>
            <a:ext cx="98717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800"/>
              </a:lnSpc>
            </a:pPr>
            <a:r>
              <a:rPr lang="ja-JP" altLang="en-US" sz="6000" dirty="0">
                <a:ln w="31750" cmpd="dbl">
                  <a:solidFill>
                    <a:schemeClr val="accent1"/>
                  </a:solidFill>
                </a:ln>
                <a:solidFill>
                  <a:schemeClr val="bg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遊んでくれてありがとう！</a:t>
            </a:r>
            <a:endParaRPr lang="en-US" altLang="ja-JP" sz="6000" dirty="0">
              <a:ln w="31750" cmpd="dbl">
                <a:solidFill>
                  <a:schemeClr val="accent1"/>
                </a:solidFill>
              </a:ln>
              <a:solidFill>
                <a:schemeClr val="bg1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algn="ctr">
              <a:lnSpc>
                <a:spcPts val="4800"/>
              </a:lnSpc>
            </a:pPr>
            <a:endParaRPr lang="en-US" altLang="ja-JP" sz="6000" dirty="0">
              <a:ln w="31750" cmpd="dbl">
                <a:solidFill>
                  <a:schemeClr val="accent1"/>
                </a:solidFill>
              </a:ln>
              <a:solidFill>
                <a:schemeClr val="bg1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algn="ctr">
              <a:lnSpc>
                <a:spcPts val="4800"/>
              </a:lnSpc>
            </a:pPr>
            <a:r>
              <a:rPr lang="ja-JP" altLang="en-US" sz="6000" dirty="0">
                <a:ln w="31750" cmpd="dbl">
                  <a:solidFill>
                    <a:schemeClr val="accent1"/>
                  </a:solidFill>
                </a:ln>
                <a:solidFill>
                  <a:schemeClr val="bg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またチャレンジしてね！</a:t>
            </a: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0210320C-E706-4475-943F-E981471DB188}"/>
              </a:ext>
            </a:extLst>
          </p:cNvPr>
          <p:cNvSpPr txBox="1"/>
          <p:nvPr/>
        </p:nvSpPr>
        <p:spPr>
          <a:xfrm>
            <a:off x="1612689" y="1711685"/>
            <a:ext cx="908087" cy="605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800"/>
              </a:lnSpc>
            </a:pPr>
            <a:r>
              <a:rPr lang="ja-JP" altLang="en-US" sz="2400" dirty="0">
                <a:ln w="31750" cmpd="dbl">
                  <a:solidFill>
                    <a:schemeClr val="accent1"/>
                  </a:solidFill>
                </a:ln>
                <a:solidFill>
                  <a:schemeClr val="bg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あそ</a:t>
            </a:r>
          </a:p>
        </p:txBody>
      </p:sp>
      <p:pic>
        <p:nvPicPr>
          <p:cNvPr id="41" name="図 40">
            <a:extLst>
              <a:ext uri="{FF2B5EF4-FFF2-40B4-BE49-F238E27FC236}">
                <a16:creationId xmlns:a16="http://schemas.microsoft.com/office/drawing/2014/main" id="{2FD41056-E824-4528-9777-840D9DB387F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04076" y="-4584883"/>
            <a:ext cx="16802505" cy="12319609"/>
          </a:xfrm>
          <a:prstGeom prst="rect">
            <a:avLst/>
          </a:prstGeom>
        </p:spPr>
      </p:pic>
      <p:pic>
        <p:nvPicPr>
          <p:cNvPr id="42" name="図 41">
            <a:extLst>
              <a:ext uri="{FF2B5EF4-FFF2-40B4-BE49-F238E27FC236}">
                <a16:creationId xmlns:a16="http://schemas.microsoft.com/office/drawing/2014/main" id="{03EA8ABB-B791-48D4-AA1E-01CDFE025AF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0702" y="-5776104"/>
            <a:ext cx="16802505" cy="12319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251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2" presetClass="exit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2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58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468 0.25 L 0.10026 0.33912 C 0.11041 0.35787 0.1164 0.38611 0.1164 0.41551 C 0.1164 0.44907 0.11041 0.47569 0.10026 0.49444 L 0.05468 0.58403 " pathEditMode="relative" rAng="0" ptsTypes="AAAAA">
                                      <p:cBhvr>
                                        <p:cTn id="2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86" y="1669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5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468 -0.07199 L 0.01783 0.01412 C 0.0095 0.03218 0.00494 0.05926 0.00494 0.08773 C 0.00494 0.11991 0.0095 0.1456 0.01783 0.16366 L 0.05468 0.25 " pathEditMode="relative" rAng="0" ptsTypes="AAAAA">
                                      <p:cBhvr>
                                        <p:cTn id="2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87" y="16088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5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0.07199 L -0.03685 0.01412 C -0.04519 0.03217 -0.04974 0.05926 -0.04974 0.08773 C -0.04974 0.11991 -0.04519 0.1456 -0.03685 0.16366 L 3.54167E-6 0.25 " pathEditMode="relative" rAng="0" ptsTypes="AAAAA">
                                      <p:cBhvr>
                                        <p:cTn id="30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87" y="16088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58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0.25 L 0.04557 0.33912 C 0.05573 0.35787 0.06172 0.38611 0.06172 0.41551 C 0.06172 0.44907 0.05573 0.47569 0.04557 0.49444 L 3.54167E-6 0.58403 " pathEditMode="relative" rAng="0" ptsTypes="AAAAA">
                                      <p:cBhvr>
                                        <p:cTn id="3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86" y="16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6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6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08333E-7 0 L -2.08333E-7 -0.07222 " pathEditMode="relative" rAng="0" ptsTypes="AA">
                                      <p:cBhvr>
                                        <p:cTn id="7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7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08333E-7 0 L -2.08333E-7 -0.07222 " pathEditMode="relative" rAng="0" ptsTypes="AA">
                                      <p:cBhvr>
                                        <p:cTn id="7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3" presetID="1" presetClass="path" presetSubtype="0" accel="2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893 0.46551 C -0.28998 0.46551 -0.55703 0.14676 -0.55703 -0.24584 C -0.55703 -0.63866 -0.28998 -0.95787 0.03893 -0.95787 C 0.36784 -0.95787 0.6345 -0.63866 0.6345 -0.24584 C 0.6345 0.14676 0.36784 0.46551 0.03893 0.46551 Z " pathEditMode="relative" rAng="10800000" ptsTypes="AAAAA">
                                      <p:cBhvr>
                                        <p:cTn id="84" dur="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71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C7D9D079-846E-43B9-B980-3693E572B8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1" y="0"/>
            <a:ext cx="12191999" cy="6858000"/>
          </a:xfrm>
          <a:prstGeom prst="rect">
            <a:avLst/>
          </a:prstGeom>
        </p:spPr>
      </p:pic>
      <p:sp>
        <p:nvSpPr>
          <p:cNvPr id="4" name="思考の吹き出し: 雲形 3">
            <a:extLst>
              <a:ext uri="{FF2B5EF4-FFF2-40B4-BE49-F238E27FC236}">
                <a16:creationId xmlns:a16="http://schemas.microsoft.com/office/drawing/2014/main" id="{74898C32-5981-4A89-8A1D-026EFB742E26}"/>
              </a:ext>
            </a:extLst>
          </p:cNvPr>
          <p:cNvSpPr/>
          <p:nvPr/>
        </p:nvSpPr>
        <p:spPr>
          <a:xfrm>
            <a:off x="473411" y="100283"/>
            <a:ext cx="11245175" cy="6206246"/>
          </a:xfrm>
          <a:prstGeom prst="cloudCallout">
            <a:avLst>
              <a:gd name="adj1" fmla="val -46483"/>
              <a:gd name="adj2" fmla="val 51635"/>
            </a:avLst>
          </a:prstGeom>
          <a:ln w="5715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n w="0">
                <a:solidFill>
                  <a:schemeClr val="accent5">
                    <a:lumMod val="60000"/>
                    <a:lumOff val="40000"/>
                  </a:schemeClr>
                </a:solidFill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accent5">
                    <a:lumMod val="20000"/>
                    <a:lumOff val="80000"/>
                  </a:schemeClr>
                </a:bgClr>
              </a:patt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13346F13-C758-45FF-8EFF-43DBC191A660}"/>
              </a:ext>
            </a:extLst>
          </p:cNvPr>
          <p:cNvSpPr/>
          <p:nvPr/>
        </p:nvSpPr>
        <p:spPr>
          <a:xfrm rot="2111489">
            <a:off x="8597083" y="2832587"/>
            <a:ext cx="1809697" cy="130659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6CA81E37-799F-4394-AC65-FA9C3314DD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2476" y="2312715"/>
            <a:ext cx="1983809" cy="1738313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A094363C-036A-4D42-AC6E-ACE683CD41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34795" y="2351737"/>
            <a:ext cx="1894743" cy="1660268"/>
          </a:xfrm>
          <a:prstGeom prst="rect">
            <a:avLst/>
          </a:prstGeom>
        </p:spPr>
      </p:pic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632246FA-2753-408F-898A-63B0D6F770E2}"/>
              </a:ext>
            </a:extLst>
          </p:cNvPr>
          <p:cNvSpPr/>
          <p:nvPr/>
        </p:nvSpPr>
        <p:spPr>
          <a:xfrm>
            <a:off x="2877181" y="3878182"/>
            <a:ext cx="6786172" cy="3530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平行四辺形 17">
            <a:extLst>
              <a:ext uri="{FF2B5EF4-FFF2-40B4-BE49-F238E27FC236}">
                <a16:creationId xmlns:a16="http://schemas.microsoft.com/office/drawing/2014/main" id="{59868979-A7B7-4226-84BC-B918F728247B}"/>
              </a:ext>
            </a:extLst>
          </p:cNvPr>
          <p:cNvSpPr/>
          <p:nvPr/>
        </p:nvSpPr>
        <p:spPr>
          <a:xfrm>
            <a:off x="3184873" y="3647088"/>
            <a:ext cx="264334" cy="575434"/>
          </a:xfrm>
          <a:prstGeom prst="parallelogram">
            <a:avLst>
              <a:gd name="adj" fmla="val 65481"/>
            </a:avLst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平行四辺形 21">
            <a:extLst>
              <a:ext uri="{FF2B5EF4-FFF2-40B4-BE49-F238E27FC236}">
                <a16:creationId xmlns:a16="http://schemas.microsoft.com/office/drawing/2014/main" id="{A81D1B87-F6CE-4014-A04E-FB21BD7D1609}"/>
              </a:ext>
            </a:extLst>
          </p:cNvPr>
          <p:cNvSpPr/>
          <p:nvPr/>
        </p:nvSpPr>
        <p:spPr>
          <a:xfrm>
            <a:off x="3443444" y="3652494"/>
            <a:ext cx="264334" cy="575434"/>
          </a:xfrm>
          <a:prstGeom prst="parallelogram">
            <a:avLst>
              <a:gd name="adj" fmla="val 65481"/>
            </a:avLst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平行四辺形 22">
            <a:extLst>
              <a:ext uri="{FF2B5EF4-FFF2-40B4-BE49-F238E27FC236}">
                <a16:creationId xmlns:a16="http://schemas.microsoft.com/office/drawing/2014/main" id="{3588B018-73E3-4E85-8EF7-B013624A34B1}"/>
              </a:ext>
            </a:extLst>
          </p:cNvPr>
          <p:cNvSpPr/>
          <p:nvPr/>
        </p:nvSpPr>
        <p:spPr>
          <a:xfrm>
            <a:off x="3720536" y="3647088"/>
            <a:ext cx="264334" cy="575434"/>
          </a:xfrm>
          <a:prstGeom prst="parallelogram">
            <a:avLst>
              <a:gd name="adj" fmla="val 65481"/>
            </a:avLst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平行四辺形 23">
            <a:extLst>
              <a:ext uri="{FF2B5EF4-FFF2-40B4-BE49-F238E27FC236}">
                <a16:creationId xmlns:a16="http://schemas.microsoft.com/office/drawing/2014/main" id="{3B666E1E-2CA1-4235-8265-5C2883D6C141}"/>
              </a:ext>
            </a:extLst>
          </p:cNvPr>
          <p:cNvSpPr/>
          <p:nvPr/>
        </p:nvSpPr>
        <p:spPr>
          <a:xfrm>
            <a:off x="3980647" y="3638979"/>
            <a:ext cx="264334" cy="575434"/>
          </a:xfrm>
          <a:prstGeom prst="parallelogram">
            <a:avLst>
              <a:gd name="adj" fmla="val 65481"/>
            </a:avLst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平行四辺形 24">
            <a:extLst>
              <a:ext uri="{FF2B5EF4-FFF2-40B4-BE49-F238E27FC236}">
                <a16:creationId xmlns:a16="http://schemas.microsoft.com/office/drawing/2014/main" id="{23330863-40B4-4607-B908-C620B5E7448B}"/>
              </a:ext>
            </a:extLst>
          </p:cNvPr>
          <p:cNvSpPr/>
          <p:nvPr/>
        </p:nvSpPr>
        <p:spPr>
          <a:xfrm>
            <a:off x="4266437" y="3655197"/>
            <a:ext cx="264334" cy="575434"/>
          </a:xfrm>
          <a:prstGeom prst="parallelogram">
            <a:avLst>
              <a:gd name="adj" fmla="val 65481"/>
            </a:avLst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平行四辺形 25">
            <a:extLst>
              <a:ext uri="{FF2B5EF4-FFF2-40B4-BE49-F238E27FC236}">
                <a16:creationId xmlns:a16="http://schemas.microsoft.com/office/drawing/2014/main" id="{9DB6D77A-4AB8-48AC-989B-443BB47AB0D6}"/>
              </a:ext>
            </a:extLst>
          </p:cNvPr>
          <p:cNvSpPr/>
          <p:nvPr/>
        </p:nvSpPr>
        <p:spPr>
          <a:xfrm>
            <a:off x="4542286" y="3637628"/>
            <a:ext cx="264334" cy="575434"/>
          </a:xfrm>
          <a:prstGeom prst="parallelogram">
            <a:avLst>
              <a:gd name="adj" fmla="val 65481"/>
            </a:avLst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平行四辺形 29">
            <a:extLst>
              <a:ext uri="{FF2B5EF4-FFF2-40B4-BE49-F238E27FC236}">
                <a16:creationId xmlns:a16="http://schemas.microsoft.com/office/drawing/2014/main" id="{AEA9635D-3AF4-4657-98A6-60A270AFABC3}"/>
              </a:ext>
            </a:extLst>
          </p:cNvPr>
          <p:cNvSpPr/>
          <p:nvPr/>
        </p:nvSpPr>
        <p:spPr>
          <a:xfrm>
            <a:off x="4800857" y="3643034"/>
            <a:ext cx="264334" cy="575434"/>
          </a:xfrm>
          <a:prstGeom prst="parallelogram">
            <a:avLst>
              <a:gd name="adj" fmla="val 65481"/>
            </a:avLst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平行四辺形 30">
            <a:extLst>
              <a:ext uri="{FF2B5EF4-FFF2-40B4-BE49-F238E27FC236}">
                <a16:creationId xmlns:a16="http://schemas.microsoft.com/office/drawing/2014/main" id="{242626B4-60A4-4D2C-841F-B49BD067D48D}"/>
              </a:ext>
            </a:extLst>
          </p:cNvPr>
          <p:cNvSpPr/>
          <p:nvPr/>
        </p:nvSpPr>
        <p:spPr>
          <a:xfrm>
            <a:off x="5077949" y="3637628"/>
            <a:ext cx="264334" cy="575434"/>
          </a:xfrm>
          <a:prstGeom prst="parallelogram">
            <a:avLst>
              <a:gd name="adj" fmla="val 65481"/>
            </a:avLst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平行四辺形 31">
            <a:extLst>
              <a:ext uri="{FF2B5EF4-FFF2-40B4-BE49-F238E27FC236}">
                <a16:creationId xmlns:a16="http://schemas.microsoft.com/office/drawing/2014/main" id="{5952F23B-B206-405A-934C-FBE66E30BBB4}"/>
              </a:ext>
            </a:extLst>
          </p:cNvPr>
          <p:cNvSpPr/>
          <p:nvPr/>
        </p:nvSpPr>
        <p:spPr>
          <a:xfrm>
            <a:off x="5338060" y="3629519"/>
            <a:ext cx="264334" cy="575434"/>
          </a:xfrm>
          <a:prstGeom prst="parallelogram">
            <a:avLst>
              <a:gd name="adj" fmla="val 65481"/>
            </a:avLst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平行四辺形 32">
            <a:extLst>
              <a:ext uri="{FF2B5EF4-FFF2-40B4-BE49-F238E27FC236}">
                <a16:creationId xmlns:a16="http://schemas.microsoft.com/office/drawing/2014/main" id="{4E7BBE4E-DCD8-4840-8745-FB267DBD22B9}"/>
              </a:ext>
            </a:extLst>
          </p:cNvPr>
          <p:cNvSpPr/>
          <p:nvPr/>
        </p:nvSpPr>
        <p:spPr>
          <a:xfrm>
            <a:off x="5623850" y="3645737"/>
            <a:ext cx="264334" cy="575434"/>
          </a:xfrm>
          <a:prstGeom prst="parallelogram">
            <a:avLst>
              <a:gd name="adj" fmla="val 65481"/>
            </a:avLst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平行四辺形 33">
            <a:extLst>
              <a:ext uri="{FF2B5EF4-FFF2-40B4-BE49-F238E27FC236}">
                <a16:creationId xmlns:a16="http://schemas.microsoft.com/office/drawing/2014/main" id="{952118B6-AD9C-4D98-9B58-01CB4F872639}"/>
              </a:ext>
            </a:extLst>
          </p:cNvPr>
          <p:cNvSpPr/>
          <p:nvPr/>
        </p:nvSpPr>
        <p:spPr>
          <a:xfrm>
            <a:off x="5857909" y="3628167"/>
            <a:ext cx="264334" cy="575434"/>
          </a:xfrm>
          <a:prstGeom prst="parallelogram">
            <a:avLst>
              <a:gd name="adj" fmla="val 65481"/>
            </a:avLst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平行四辺形 37">
            <a:extLst>
              <a:ext uri="{FF2B5EF4-FFF2-40B4-BE49-F238E27FC236}">
                <a16:creationId xmlns:a16="http://schemas.microsoft.com/office/drawing/2014/main" id="{8DF36304-4FBE-40DB-AD37-59A686B92920}"/>
              </a:ext>
            </a:extLst>
          </p:cNvPr>
          <p:cNvSpPr/>
          <p:nvPr/>
        </p:nvSpPr>
        <p:spPr>
          <a:xfrm>
            <a:off x="6116480" y="3633573"/>
            <a:ext cx="264334" cy="575434"/>
          </a:xfrm>
          <a:prstGeom prst="parallelogram">
            <a:avLst>
              <a:gd name="adj" fmla="val 65481"/>
            </a:avLst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平行四辺形 38">
            <a:extLst>
              <a:ext uri="{FF2B5EF4-FFF2-40B4-BE49-F238E27FC236}">
                <a16:creationId xmlns:a16="http://schemas.microsoft.com/office/drawing/2014/main" id="{80568AE2-EE67-4CC4-91F5-319A78C97A71}"/>
              </a:ext>
            </a:extLst>
          </p:cNvPr>
          <p:cNvSpPr/>
          <p:nvPr/>
        </p:nvSpPr>
        <p:spPr>
          <a:xfrm>
            <a:off x="6393572" y="3628167"/>
            <a:ext cx="264334" cy="575434"/>
          </a:xfrm>
          <a:prstGeom prst="parallelogram">
            <a:avLst>
              <a:gd name="adj" fmla="val 65481"/>
            </a:avLst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平行四辺形 39">
            <a:extLst>
              <a:ext uri="{FF2B5EF4-FFF2-40B4-BE49-F238E27FC236}">
                <a16:creationId xmlns:a16="http://schemas.microsoft.com/office/drawing/2014/main" id="{8D948F3D-A94A-4D12-B869-A90943D29187}"/>
              </a:ext>
            </a:extLst>
          </p:cNvPr>
          <p:cNvSpPr/>
          <p:nvPr/>
        </p:nvSpPr>
        <p:spPr>
          <a:xfrm>
            <a:off x="6653683" y="3620058"/>
            <a:ext cx="264334" cy="575434"/>
          </a:xfrm>
          <a:prstGeom prst="parallelogram">
            <a:avLst>
              <a:gd name="adj" fmla="val 65481"/>
            </a:avLst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平行四辺形 40">
            <a:extLst>
              <a:ext uri="{FF2B5EF4-FFF2-40B4-BE49-F238E27FC236}">
                <a16:creationId xmlns:a16="http://schemas.microsoft.com/office/drawing/2014/main" id="{E41FAD03-9F22-4648-BDC8-6FB25ABEB0B6}"/>
              </a:ext>
            </a:extLst>
          </p:cNvPr>
          <p:cNvSpPr/>
          <p:nvPr/>
        </p:nvSpPr>
        <p:spPr>
          <a:xfrm>
            <a:off x="6939473" y="3636276"/>
            <a:ext cx="264334" cy="575434"/>
          </a:xfrm>
          <a:prstGeom prst="parallelogram">
            <a:avLst>
              <a:gd name="adj" fmla="val 65481"/>
            </a:avLst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平行四辺形 41">
            <a:extLst>
              <a:ext uri="{FF2B5EF4-FFF2-40B4-BE49-F238E27FC236}">
                <a16:creationId xmlns:a16="http://schemas.microsoft.com/office/drawing/2014/main" id="{9D895CB9-4F6B-4D3B-82C5-AE00764B5C72}"/>
              </a:ext>
            </a:extLst>
          </p:cNvPr>
          <p:cNvSpPr/>
          <p:nvPr/>
        </p:nvSpPr>
        <p:spPr>
          <a:xfrm>
            <a:off x="7185479" y="3641682"/>
            <a:ext cx="264334" cy="575434"/>
          </a:xfrm>
          <a:prstGeom prst="parallelogram">
            <a:avLst>
              <a:gd name="adj" fmla="val 65481"/>
            </a:avLst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平行四辺形 45">
            <a:extLst>
              <a:ext uri="{FF2B5EF4-FFF2-40B4-BE49-F238E27FC236}">
                <a16:creationId xmlns:a16="http://schemas.microsoft.com/office/drawing/2014/main" id="{11F21059-072E-496C-990F-E73DCD419822}"/>
              </a:ext>
            </a:extLst>
          </p:cNvPr>
          <p:cNvSpPr/>
          <p:nvPr/>
        </p:nvSpPr>
        <p:spPr>
          <a:xfrm>
            <a:off x="7444050" y="3647088"/>
            <a:ext cx="264334" cy="575434"/>
          </a:xfrm>
          <a:prstGeom prst="parallelogram">
            <a:avLst>
              <a:gd name="adj" fmla="val 65481"/>
            </a:avLst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平行四辺形 46">
            <a:extLst>
              <a:ext uri="{FF2B5EF4-FFF2-40B4-BE49-F238E27FC236}">
                <a16:creationId xmlns:a16="http://schemas.microsoft.com/office/drawing/2014/main" id="{8A0B7FC2-1003-4F4D-BBBE-C1E9FFA9E682}"/>
              </a:ext>
            </a:extLst>
          </p:cNvPr>
          <p:cNvSpPr/>
          <p:nvPr/>
        </p:nvSpPr>
        <p:spPr>
          <a:xfrm>
            <a:off x="7721142" y="3641682"/>
            <a:ext cx="264334" cy="575434"/>
          </a:xfrm>
          <a:prstGeom prst="parallelogram">
            <a:avLst>
              <a:gd name="adj" fmla="val 65481"/>
            </a:avLst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平行四辺形 47">
            <a:extLst>
              <a:ext uri="{FF2B5EF4-FFF2-40B4-BE49-F238E27FC236}">
                <a16:creationId xmlns:a16="http://schemas.microsoft.com/office/drawing/2014/main" id="{611753C4-6598-46C8-A654-AF2B600480DD}"/>
              </a:ext>
            </a:extLst>
          </p:cNvPr>
          <p:cNvSpPr/>
          <p:nvPr/>
        </p:nvSpPr>
        <p:spPr>
          <a:xfrm>
            <a:off x="7981253" y="3633573"/>
            <a:ext cx="264334" cy="575434"/>
          </a:xfrm>
          <a:prstGeom prst="parallelogram">
            <a:avLst>
              <a:gd name="adj" fmla="val 65481"/>
            </a:avLst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平行四辺形 48">
            <a:extLst>
              <a:ext uri="{FF2B5EF4-FFF2-40B4-BE49-F238E27FC236}">
                <a16:creationId xmlns:a16="http://schemas.microsoft.com/office/drawing/2014/main" id="{A07E9403-AE2B-46F5-A732-D96A17467C94}"/>
              </a:ext>
            </a:extLst>
          </p:cNvPr>
          <p:cNvSpPr/>
          <p:nvPr/>
        </p:nvSpPr>
        <p:spPr>
          <a:xfrm>
            <a:off x="8267043" y="3649791"/>
            <a:ext cx="264334" cy="575434"/>
          </a:xfrm>
          <a:prstGeom prst="parallelogram">
            <a:avLst>
              <a:gd name="adj" fmla="val 65481"/>
            </a:avLst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平行四辺形 49">
            <a:extLst>
              <a:ext uri="{FF2B5EF4-FFF2-40B4-BE49-F238E27FC236}">
                <a16:creationId xmlns:a16="http://schemas.microsoft.com/office/drawing/2014/main" id="{E9D97B1B-4A48-4513-B4DA-A157B5D6929B}"/>
              </a:ext>
            </a:extLst>
          </p:cNvPr>
          <p:cNvSpPr/>
          <p:nvPr/>
        </p:nvSpPr>
        <p:spPr>
          <a:xfrm>
            <a:off x="8512870" y="3637628"/>
            <a:ext cx="264334" cy="575434"/>
          </a:xfrm>
          <a:prstGeom prst="parallelogram">
            <a:avLst>
              <a:gd name="adj" fmla="val 65481"/>
            </a:avLst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平行四辺形 53">
            <a:extLst>
              <a:ext uri="{FF2B5EF4-FFF2-40B4-BE49-F238E27FC236}">
                <a16:creationId xmlns:a16="http://schemas.microsoft.com/office/drawing/2014/main" id="{4A03A064-E4C0-4855-B907-2DE78F2A9295}"/>
              </a:ext>
            </a:extLst>
          </p:cNvPr>
          <p:cNvSpPr/>
          <p:nvPr/>
        </p:nvSpPr>
        <p:spPr>
          <a:xfrm>
            <a:off x="8771441" y="3643034"/>
            <a:ext cx="264334" cy="575434"/>
          </a:xfrm>
          <a:prstGeom prst="parallelogram">
            <a:avLst>
              <a:gd name="adj" fmla="val 65481"/>
            </a:avLst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平行四辺形 54">
            <a:extLst>
              <a:ext uri="{FF2B5EF4-FFF2-40B4-BE49-F238E27FC236}">
                <a16:creationId xmlns:a16="http://schemas.microsoft.com/office/drawing/2014/main" id="{8CECFD60-BC46-4492-901F-4B3A8BF23B40}"/>
              </a:ext>
            </a:extLst>
          </p:cNvPr>
          <p:cNvSpPr/>
          <p:nvPr/>
        </p:nvSpPr>
        <p:spPr>
          <a:xfrm>
            <a:off x="9048533" y="3637628"/>
            <a:ext cx="264334" cy="575434"/>
          </a:xfrm>
          <a:prstGeom prst="parallelogram">
            <a:avLst>
              <a:gd name="adj" fmla="val 65481"/>
            </a:avLst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平行四辺形 55">
            <a:extLst>
              <a:ext uri="{FF2B5EF4-FFF2-40B4-BE49-F238E27FC236}">
                <a16:creationId xmlns:a16="http://schemas.microsoft.com/office/drawing/2014/main" id="{1DB1AD67-592B-428B-8FB5-3ADC3140458A}"/>
              </a:ext>
            </a:extLst>
          </p:cNvPr>
          <p:cNvSpPr/>
          <p:nvPr/>
        </p:nvSpPr>
        <p:spPr>
          <a:xfrm>
            <a:off x="9308644" y="3629519"/>
            <a:ext cx="264334" cy="575434"/>
          </a:xfrm>
          <a:prstGeom prst="parallelogram">
            <a:avLst>
              <a:gd name="adj" fmla="val 65481"/>
            </a:avLst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平行四辺形 56">
            <a:extLst>
              <a:ext uri="{FF2B5EF4-FFF2-40B4-BE49-F238E27FC236}">
                <a16:creationId xmlns:a16="http://schemas.microsoft.com/office/drawing/2014/main" id="{6FC30AF7-212A-4ED1-A857-A16A3A858CE4}"/>
              </a:ext>
            </a:extLst>
          </p:cNvPr>
          <p:cNvSpPr/>
          <p:nvPr/>
        </p:nvSpPr>
        <p:spPr>
          <a:xfrm>
            <a:off x="9594434" y="3656559"/>
            <a:ext cx="264334" cy="575434"/>
          </a:xfrm>
          <a:prstGeom prst="parallelogram">
            <a:avLst>
              <a:gd name="adj" fmla="val 65481"/>
            </a:avLst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09ACD5A-AC39-44B1-A6B0-EFF7AB66784D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8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Texturizer/>
                    </a14:imgEffect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49207" y="46397"/>
            <a:ext cx="4204521" cy="6075081"/>
          </a:xfrm>
          <a:prstGeom prst="rect">
            <a:avLst/>
          </a:prstGeom>
        </p:spPr>
      </p:pic>
      <p:pic>
        <p:nvPicPr>
          <p:cNvPr id="43" name="Picture 2" descr="大型漁船のイラスト">
            <a:extLst>
              <a:ext uri="{FF2B5EF4-FFF2-40B4-BE49-F238E27FC236}">
                <a16:creationId xmlns:a16="http://schemas.microsoft.com/office/drawing/2014/main" id="{66FE181A-63E4-4620-ACBB-ACF9F13936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1009" y="5368044"/>
            <a:ext cx="2474430" cy="1649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9" name="グループ化 28">
            <a:extLst>
              <a:ext uri="{FF2B5EF4-FFF2-40B4-BE49-F238E27FC236}">
                <a16:creationId xmlns:a16="http://schemas.microsoft.com/office/drawing/2014/main" id="{AE7D163B-110E-4068-941E-C8FCCEBE6882}"/>
              </a:ext>
            </a:extLst>
          </p:cNvPr>
          <p:cNvGrpSpPr/>
          <p:nvPr/>
        </p:nvGrpSpPr>
        <p:grpSpPr>
          <a:xfrm>
            <a:off x="2925201" y="2476303"/>
            <a:ext cx="6372889" cy="1897416"/>
            <a:chOff x="2925201" y="2476303"/>
            <a:chExt cx="6372889" cy="1897416"/>
          </a:xfrm>
        </p:grpSpPr>
        <p:grpSp>
          <p:nvGrpSpPr>
            <p:cNvPr id="10" name="グループ化 9">
              <a:extLst>
                <a:ext uri="{FF2B5EF4-FFF2-40B4-BE49-F238E27FC236}">
                  <a16:creationId xmlns:a16="http://schemas.microsoft.com/office/drawing/2014/main" id="{DCE03B04-303B-44DE-A0B5-F251578D4D44}"/>
                </a:ext>
              </a:extLst>
            </p:cNvPr>
            <p:cNvGrpSpPr/>
            <p:nvPr/>
          </p:nvGrpSpPr>
          <p:grpSpPr>
            <a:xfrm>
              <a:off x="2925201" y="2794372"/>
              <a:ext cx="6348951" cy="1579347"/>
              <a:chOff x="2444997" y="4712636"/>
              <a:chExt cx="6348951" cy="1579347"/>
            </a:xfrm>
          </p:grpSpPr>
          <p:sp>
            <p:nvSpPr>
              <p:cNvPr id="51" name="正方形/長方形 50">
                <a:extLst>
                  <a:ext uri="{FF2B5EF4-FFF2-40B4-BE49-F238E27FC236}">
                    <a16:creationId xmlns:a16="http://schemas.microsoft.com/office/drawing/2014/main" id="{CAEBD6D8-93BB-4462-85DF-4CC4A48520E4}"/>
                  </a:ext>
                </a:extLst>
              </p:cNvPr>
              <p:cNvSpPr/>
              <p:nvPr/>
            </p:nvSpPr>
            <p:spPr>
              <a:xfrm>
                <a:off x="2453751" y="4722323"/>
                <a:ext cx="6340197" cy="156966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ja-JP" altLang="en-US" sz="9600" b="1" cap="none" spc="0" dirty="0">
                    <a:ln w="127000">
                      <a:solidFill>
                        <a:schemeClr val="bg1"/>
                      </a:solidFill>
                      <a:prstDash val="solid"/>
                    </a:ln>
                    <a:pattFill prst="ltDnDiag">
                      <a:fgClr>
                        <a:schemeClr val="accent5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  <a:effectLst/>
                  </a:rPr>
                  <a:t>大阪の漁業</a:t>
                </a:r>
              </a:p>
            </p:txBody>
          </p:sp>
          <p:sp>
            <p:nvSpPr>
              <p:cNvPr id="8" name="正方形/長方形 7">
                <a:extLst>
                  <a:ext uri="{FF2B5EF4-FFF2-40B4-BE49-F238E27FC236}">
                    <a16:creationId xmlns:a16="http://schemas.microsoft.com/office/drawing/2014/main" id="{2ACB0640-AC5F-4E44-B5E7-1707D1160FC8}"/>
                  </a:ext>
                </a:extLst>
              </p:cNvPr>
              <p:cNvSpPr/>
              <p:nvPr/>
            </p:nvSpPr>
            <p:spPr>
              <a:xfrm>
                <a:off x="2444997" y="4712636"/>
                <a:ext cx="6340197" cy="156966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ja-JP" altLang="en-US" sz="9600" b="1" cap="none" spc="0" dirty="0">
                    <a:ln w="19050" cmpd="sng">
                      <a:solidFill>
                        <a:schemeClr val="accent5"/>
                      </a:solidFill>
                      <a:prstDash val="solid"/>
                    </a:ln>
                    <a:pattFill prst="ltDnDiag">
                      <a:fgClr>
                        <a:schemeClr val="accent5">
                          <a:lumMod val="75000"/>
                        </a:schemeClr>
                      </a:fgClr>
                      <a:bgClr>
                        <a:schemeClr val="accent5">
                          <a:lumMod val="40000"/>
                          <a:lumOff val="60000"/>
                        </a:schemeClr>
                      </a:bgClr>
                    </a:pattFill>
                    <a:effectLst/>
                  </a:rPr>
                  <a:t>大阪の漁業</a:t>
                </a:r>
              </a:p>
            </p:txBody>
          </p:sp>
        </p:grpSp>
        <p:grpSp>
          <p:nvGrpSpPr>
            <p:cNvPr id="16" name="グループ化 15">
              <a:extLst>
                <a:ext uri="{FF2B5EF4-FFF2-40B4-BE49-F238E27FC236}">
                  <a16:creationId xmlns:a16="http://schemas.microsoft.com/office/drawing/2014/main" id="{C7F8EB57-AA25-46C9-BC58-18824C3F4FEB}"/>
                </a:ext>
              </a:extLst>
            </p:cNvPr>
            <p:cNvGrpSpPr/>
            <p:nvPr/>
          </p:nvGrpSpPr>
          <p:grpSpPr>
            <a:xfrm>
              <a:off x="3301118" y="2476303"/>
              <a:ext cx="5996972" cy="467980"/>
              <a:chOff x="602357" y="244986"/>
              <a:chExt cx="5996972" cy="467980"/>
            </a:xfrm>
          </p:grpSpPr>
          <p:sp>
            <p:nvSpPr>
              <p:cNvPr id="52" name="正方形/長方形 51">
                <a:extLst>
                  <a:ext uri="{FF2B5EF4-FFF2-40B4-BE49-F238E27FC236}">
                    <a16:creationId xmlns:a16="http://schemas.microsoft.com/office/drawing/2014/main" id="{BB07374E-D8EB-4A67-83D2-1EDF58CAD427}"/>
                  </a:ext>
                </a:extLst>
              </p:cNvPr>
              <p:cNvSpPr/>
              <p:nvPr/>
            </p:nvSpPr>
            <p:spPr>
              <a:xfrm>
                <a:off x="602358" y="244986"/>
                <a:ext cx="5996971" cy="46166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r>
                  <a:rPr lang="ja-JP" altLang="en-US" sz="2400" dirty="0">
                    <a:ln w="60325">
                      <a:solidFill>
                        <a:schemeClr val="bg1"/>
                      </a:solidFill>
                      <a:prstDash val="solid"/>
                    </a:ln>
                    <a:pattFill prst="ltDnDiag">
                      <a:fgClr>
                        <a:schemeClr val="accent5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rPr>
                  <a:t>おお　　さか　　　　　　ぎょ　 ぎょう</a:t>
                </a:r>
                <a:endParaRPr lang="ja-JP" altLang="en-US" sz="2400" cap="none" spc="0" dirty="0">
                  <a:ln w="60325">
                    <a:solidFill>
                      <a:schemeClr val="bg1"/>
                    </a:solidFill>
                    <a:prstDash val="solid"/>
                  </a:ln>
                  <a:pattFill prst="ltDnDiag">
                    <a:fgClr>
                      <a:schemeClr val="accent5">
                        <a:lumMod val="60000"/>
                        <a:lumOff val="40000"/>
                      </a:schemeClr>
                    </a:fgClr>
                    <a:bgClr>
                      <a:schemeClr val="bg1"/>
                    </a:bgClr>
                  </a:pattFill>
                  <a:effectLst/>
                </a:endParaRPr>
              </a:p>
            </p:txBody>
          </p:sp>
          <p:sp>
            <p:nvSpPr>
              <p:cNvPr id="58" name="正方形/長方形 57">
                <a:extLst>
                  <a:ext uri="{FF2B5EF4-FFF2-40B4-BE49-F238E27FC236}">
                    <a16:creationId xmlns:a16="http://schemas.microsoft.com/office/drawing/2014/main" id="{642E8317-1DB7-4177-AB89-0323423620F5}"/>
                  </a:ext>
                </a:extLst>
              </p:cNvPr>
              <p:cNvSpPr/>
              <p:nvPr/>
            </p:nvSpPr>
            <p:spPr>
              <a:xfrm>
                <a:off x="602357" y="251301"/>
                <a:ext cx="5996971" cy="46166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r>
                  <a:rPr lang="ja-JP" altLang="en-US" sz="2400" dirty="0">
                    <a:ln w="19050">
                      <a:solidFill>
                        <a:schemeClr val="accent5"/>
                      </a:solidFill>
                      <a:prstDash val="solid"/>
                    </a:ln>
                    <a:pattFill prst="ltDnDiag">
                      <a:fgClr>
                        <a:schemeClr val="accent5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rPr>
                  <a:t>おお　　さか　　　　　　ぎょ 　ぎょう</a:t>
                </a:r>
                <a:endParaRPr lang="ja-JP" altLang="en-US" sz="2400" cap="none" spc="0" dirty="0">
                  <a:ln w="19050">
                    <a:solidFill>
                      <a:schemeClr val="accent5"/>
                    </a:solidFill>
                    <a:prstDash val="solid"/>
                  </a:ln>
                  <a:pattFill prst="ltDnDiag">
                    <a:fgClr>
                      <a:schemeClr val="accent5">
                        <a:lumMod val="60000"/>
                        <a:lumOff val="40000"/>
                      </a:schemeClr>
                    </a:fgClr>
                    <a:bgClr>
                      <a:schemeClr val="bg1"/>
                    </a:bgClr>
                  </a:pattFill>
                  <a:effectLst/>
                </a:endParaRPr>
              </a:p>
            </p:txBody>
          </p:sp>
        </p:grpSp>
      </p:grpSp>
      <p:grpSp>
        <p:nvGrpSpPr>
          <p:cNvPr id="45" name="グループ化 44">
            <a:extLst>
              <a:ext uri="{FF2B5EF4-FFF2-40B4-BE49-F238E27FC236}">
                <a16:creationId xmlns:a16="http://schemas.microsoft.com/office/drawing/2014/main" id="{5CADADA8-AA60-4A2F-9254-6D9FD4C92E6D}"/>
              </a:ext>
            </a:extLst>
          </p:cNvPr>
          <p:cNvGrpSpPr/>
          <p:nvPr/>
        </p:nvGrpSpPr>
        <p:grpSpPr>
          <a:xfrm>
            <a:off x="2878082" y="4482710"/>
            <a:ext cx="7697165" cy="636865"/>
            <a:chOff x="3950728" y="4473634"/>
            <a:chExt cx="7697165" cy="636865"/>
          </a:xfrm>
        </p:grpSpPr>
        <p:grpSp>
          <p:nvGrpSpPr>
            <p:cNvPr id="36" name="グループ化 35">
              <a:extLst>
                <a:ext uri="{FF2B5EF4-FFF2-40B4-BE49-F238E27FC236}">
                  <a16:creationId xmlns:a16="http://schemas.microsoft.com/office/drawing/2014/main" id="{4A959C85-AF6D-4A40-B82B-C1177F44C90A}"/>
                </a:ext>
              </a:extLst>
            </p:cNvPr>
            <p:cNvGrpSpPr/>
            <p:nvPr/>
          </p:nvGrpSpPr>
          <p:grpSpPr>
            <a:xfrm>
              <a:off x="3950728" y="4491127"/>
              <a:ext cx="7697165" cy="619372"/>
              <a:chOff x="3443444" y="5555137"/>
              <a:chExt cx="7697165" cy="619372"/>
            </a:xfrm>
          </p:grpSpPr>
          <p:sp>
            <p:nvSpPr>
              <p:cNvPr id="63" name="正方形/長方形 62">
                <a:extLst>
                  <a:ext uri="{FF2B5EF4-FFF2-40B4-BE49-F238E27FC236}">
                    <a16:creationId xmlns:a16="http://schemas.microsoft.com/office/drawing/2014/main" id="{8706BE81-BACF-4836-BA05-D075B67AC508}"/>
                  </a:ext>
                </a:extLst>
              </p:cNvPr>
              <p:cNvSpPr/>
              <p:nvPr/>
            </p:nvSpPr>
            <p:spPr>
              <a:xfrm>
                <a:off x="4702202" y="5572771"/>
                <a:ext cx="1459291" cy="276999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ja-JP" altLang="en-US" sz="1200" b="1" dirty="0">
                    <a:ln w="47625">
                      <a:solidFill>
                        <a:schemeClr val="bg1"/>
                      </a:solidFill>
                      <a:prstDash val="solid"/>
                    </a:ln>
                    <a:solidFill>
                      <a:schemeClr val="accent5"/>
                    </a:solidFill>
                  </a:rPr>
                  <a:t>ねんぎょぎょう</a:t>
                </a:r>
              </a:p>
            </p:txBody>
          </p:sp>
          <p:grpSp>
            <p:nvGrpSpPr>
              <p:cNvPr id="35" name="グループ化 34">
                <a:extLst>
                  <a:ext uri="{FF2B5EF4-FFF2-40B4-BE49-F238E27FC236}">
                    <a16:creationId xmlns:a16="http://schemas.microsoft.com/office/drawing/2014/main" id="{10FC2D7F-3741-4482-9158-114BD3E1A92D}"/>
                  </a:ext>
                </a:extLst>
              </p:cNvPr>
              <p:cNvGrpSpPr/>
              <p:nvPr/>
            </p:nvGrpSpPr>
            <p:grpSpPr>
              <a:xfrm>
                <a:off x="3443444" y="5555137"/>
                <a:ext cx="7697165" cy="619372"/>
                <a:chOff x="2937266" y="5348170"/>
                <a:chExt cx="7697165" cy="619372"/>
              </a:xfrm>
            </p:grpSpPr>
            <p:sp>
              <p:nvSpPr>
                <p:cNvPr id="53" name="正方形/長方形 52">
                  <a:extLst>
                    <a:ext uri="{FF2B5EF4-FFF2-40B4-BE49-F238E27FC236}">
                      <a16:creationId xmlns:a16="http://schemas.microsoft.com/office/drawing/2014/main" id="{E9EB341A-A2CD-4E7F-9964-74789F485675}"/>
                    </a:ext>
                  </a:extLst>
                </p:cNvPr>
                <p:cNvSpPr/>
                <p:nvPr/>
              </p:nvSpPr>
              <p:spPr>
                <a:xfrm>
                  <a:off x="2937266" y="5502255"/>
                  <a:ext cx="7697165" cy="461665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ja-JP" altLang="en-US" sz="2400" b="1" dirty="0">
                      <a:ln w="47625">
                        <a:solidFill>
                          <a:schemeClr val="bg1"/>
                        </a:solidFill>
                        <a:prstDash val="solid"/>
                      </a:ln>
                      <a:solidFill>
                        <a:schemeClr val="accent5"/>
                      </a:solidFill>
                    </a:rPr>
                    <a:t>「</a:t>
                  </a:r>
                  <a:r>
                    <a:rPr lang="en-US" altLang="ja-JP" sz="2400" b="1" dirty="0">
                      <a:ln w="47625">
                        <a:solidFill>
                          <a:schemeClr val="bg1"/>
                        </a:solidFill>
                        <a:prstDash val="solid"/>
                      </a:ln>
                      <a:solidFill>
                        <a:schemeClr val="accent5"/>
                      </a:solidFill>
                    </a:rPr>
                    <a:t>2023</a:t>
                  </a:r>
                  <a:r>
                    <a:rPr lang="ja-JP" altLang="en-US" sz="2400" b="1" dirty="0">
                      <a:ln w="47625">
                        <a:solidFill>
                          <a:schemeClr val="bg1"/>
                        </a:solidFill>
                        <a:prstDash val="solid"/>
                      </a:ln>
                      <a:solidFill>
                        <a:schemeClr val="accent5"/>
                      </a:solidFill>
                    </a:rPr>
                    <a:t>年漁業センサス」調査結果</a:t>
                  </a:r>
                  <a:r>
                    <a:rPr lang="en-US" altLang="ja-JP" sz="2400" b="1" dirty="0">
                      <a:ln w="47625">
                        <a:solidFill>
                          <a:schemeClr val="bg1"/>
                        </a:solidFill>
                        <a:prstDash val="solid"/>
                      </a:ln>
                      <a:solidFill>
                        <a:schemeClr val="accent5"/>
                      </a:solidFill>
                    </a:rPr>
                    <a:t>(</a:t>
                  </a:r>
                  <a:r>
                    <a:rPr lang="ja-JP" altLang="en-US" sz="2400" b="1" dirty="0">
                      <a:ln w="47625">
                        <a:solidFill>
                          <a:schemeClr val="bg1"/>
                        </a:solidFill>
                        <a:prstDash val="solid"/>
                      </a:ln>
                      <a:solidFill>
                        <a:schemeClr val="accent5"/>
                      </a:solidFill>
                    </a:rPr>
                    <a:t>大阪府分</a:t>
                  </a:r>
                  <a:r>
                    <a:rPr lang="en-US" altLang="ja-JP" sz="2400" b="1" dirty="0">
                      <a:ln w="47625">
                        <a:solidFill>
                          <a:schemeClr val="bg1"/>
                        </a:solidFill>
                        <a:prstDash val="solid"/>
                      </a:ln>
                      <a:solidFill>
                        <a:schemeClr val="accent5"/>
                      </a:solidFill>
                    </a:rPr>
                    <a:t>)</a:t>
                  </a:r>
                  <a:r>
                    <a:rPr lang="ja-JP" altLang="en-US" sz="2400" b="1" dirty="0">
                      <a:ln w="47625">
                        <a:solidFill>
                          <a:schemeClr val="bg1"/>
                        </a:solidFill>
                        <a:prstDash val="solid"/>
                      </a:ln>
                      <a:solidFill>
                        <a:schemeClr val="accent5"/>
                      </a:solidFill>
                    </a:rPr>
                    <a:t>より</a:t>
                  </a:r>
                </a:p>
              </p:txBody>
            </p:sp>
            <p:grpSp>
              <p:nvGrpSpPr>
                <p:cNvPr id="5" name="グループ化 4">
                  <a:extLst>
                    <a:ext uri="{FF2B5EF4-FFF2-40B4-BE49-F238E27FC236}">
                      <a16:creationId xmlns:a16="http://schemas.microsoft.com/office/drawing/2014/main" id="{81917837-30C3-4A15-BB5C-FEC16B17EEE6}"/>
                    </a:ext>
                  </a:extLst>
                </p:cNvPr>
                <p:cNvGrpSpPr/>
                <p:nvPr/>
              </p:nvGrpSpPr>
              <p:grpSpPr>
                <a:xfrm>
                  <a:off x="3025390" y="5348170"/>
                  <a:ext cx="7520919" cy="619372"/>
                  <a:chOff x="3114448" y="6052705"/>
                  <a:chExt cx="7520919" cy="619372"/>
                </a:xfrm>
              </p:grpSpPr>
              <p:sp>
                <p:nvSpPr>
                  <p:cNvPr id="15" name="正方形/長方形 14">
                    <a:extLst>
                      <a:ext uri="{FF2B5EF4-FFF2-40B4-BE49-F238E27FC236}">
                        <a16:creationId xmlns:a16="http://schemas.microsoft.com/office/drawing/2014/main" id="{AF42CD81-C80A-4047-AFB9-F3E179D51850}"/>
                      </a:ext>
                    </a:extLst>
                  </p:cNvPr>
                  <p:cNvSpPr/>
                  <p:nvPr/>
                </p:nvSpPr>
                <p:spPr>
                  <a:xfrm>
                    <a:off x="3114448" y="6210412"/>
                    <a:ext cx="7520919" cy="461665"/>
                  </a:xfrm>
                  <a:prstGeom prst="rect">
                    <a:avLst/>
                  </a:prstGeom>
                  <a:noFill/>
                </p:spPr>
                <p:txBody>
                  <a:bodyPr wrap="square" lIns="91440" tIns="45720" rIns="91440" bIns="45720">
                    <a:spAutoFit/>
                  </a:bodyPr>
                  <a:lstStyle/>
                  <a:p>
                    <a:pPr algn="ctr"/>
                    <a:r>
                      <a:rPr lang="ja-JP" altLang="en-US" sz="2400" b="1" dirty="0">
                        <a:ln w="9525">
                          <a:noFill/>
                          <a:prstDash val="solid"/>
                        </a:ln>
                        <a:solidFill>
                          <a:schemeClr val="accent5"/>
                        </a:solidFill>
                      </a:rPr>
                      <a:t>「</a:t>
                    </a:r>
                    <a:r>
                      <a:rPr lang="en-US" altLang="ja-JP" sz="2400" b="1" dirty="0">
                        <a:ln w="9525">
                          <a:noFill/>
                          <a:prstDash val="solid"/>
                        </a:ln>
                        <a:solidFill>
                          <a:schemeClr val="accent5"/>
                        </a:solidFill>
                      </a:rPr>
                      <a:t>2023</a:t>
                    </a:r>
                    <a:r>
                      <a:rPr lang="ja-JP" altLang="en-US" sz="2400" b="1" dirty="0">
                        <a:ln w="9525">
                          <a:noFill/>
                          <a:prstDash val="solid"/>
                        </a:ln>
                        <a:solidFill>
                          <a:schemeClr val="accent5"/>
                        </a:solidFill>
                      </a:rPr>
                      <a:t>年漁業センサス」調査結果</a:t>
                    </a:r>
                    <a:r>
                      <a:rPr lang="en-US" altLang="ja-JP" sz="2400" b="1" dirty="0">
                        <a:ln w="9525">
                          <a:noFill/>
                          <a:prstDash val="solid"/>
                        </a:ln>
                        <a:solidFill>
                          <a:schemeClr val="accent5"/>
                        </a:solidFill>
                      </a:rPr>
                      <a:t>(</a:t>
                    </a:r>
                    <a:r>
                      <a:rPr lang="ja-JP" altLang="en-US" sz="2400" b="1" dirty="0">
                        <a:ln w="9525">
                          <a:noFill/>
                          <a:prstDash val="solid"/>
                        </a:ln>
                        <a:solidFill>
                          <a:schemeClr val="accent5"/>
                        </a:solidFill>
                      </a:rPr>
                      <a:t>大阪府分</a:t>
                    </a:r>
                    <a:r>
                      <a:rPr lang="en-US" altLang="ja-JP" sz="2400" b="1" dirty="0">
                        <a:ln w="9525">
                          <a:noFill/>
                          <a:prstDash val="solid"/>
                        </a:ln>
                        <a:solidFill>
                          <a:schemeClr val="accent5"/>
                        </a:solidFill>
                      </a:rPr>
                      <a:t>)</a:t>
                    </a:r>
                    <a:r>
                      <a:rPr lang="ja-JP" altLang="en-US" sz="2400" b="1" dirty="0">
                        <a:ln w="9525">
                          <a:noFill/>
                          <a:prstDash val="solid"/>
                        </a:ln>
                        <a:solidFill>
                          <a:schemeClr val="accent5"/>
                        </a:solidFill>
                      </a:rPr>
                      <a:t>より</a:t>
                    </a:r>
                  </a:p>
                </p:txBody>
              </p:sp>
              <p:sp>
                <p:nvSpPr>
                  <p:cNvPr id="60" name="正方形/長方形 59">
                    <a:extLst>
                      <a:ext uri="{FF2B5EF4-FFF2-40B4-BE49-F238E27FC236}">
                        <a16:creationId xmlns:a16="http://schemas.microsoft.com/office/drawing/2014/main" id="{83048972-3561-48A8-9720-D6173609943E}"/>
                      </a:ext>
                    </a:extLst>
                  </p:cNvPr>
                  <p:cNvSpPr/>
                  <p:nvPr/>
                </p:nvSpPr>
                <p:spPr>
                  <a:xfrm>
                    <a:off x="4285844" y="6052705"/>
                    <a:ext cx="1459291" cy="276999"/>
                  </a:xfrm>
                  <a:prstGeom prst="rect">
                    <a:avLst/>
                  </a:prstGeom>
                  <a:noFill/>
                </p:spPr>
                <p:txBody>
                  <a:bodyPr wrap="square" lIns="91440" tIns="45720" rIns="91440" bIns="45720">
                    <a:spAutoFit/>
                  </a:bodyPr>
                  <a:lstStyle/>
                  <a:p>
                    <a:pPr algn="ctr"/>
                    <a:r>
                      <a:rPr lang="ja-JP" altLang="en-US" sz="1200" b="1" dirty="0">
                        <a:ln w="9525">
                          <a:noFill/>
                          <a:prstDash val="solid"/>
                        </a:ln>
                        <a:solidFill>
                          <a:schemeClr val="accent5"/>
                        </a:solidFill>
                      </a:rPr>
                      <a:t>ねんぎょぎょう</a:t>
                    </a:r>
                  </a:p>
                </p:txBody>
              </p:sp>
            </p:grpSp>
          </p:grpSp>
        </p:grpSp>
        <p:grpSp>
          <p:nvGrpSpPr>
            <p:cNvPr id="37" name="グループ化 36">
              <a:extLst>
                <a:ext uri="{FF2B5EF4-FFF2-40B4-BE49-F238E27FC236}">
                  <a16:creationId xmlns:a16="http://schemas.microsoft.com/office/drawing/2014/main" id="{20FCC5C9-DDF0-470E-A42A-02F464939E00}"/>
                </a:ext>
              </a:extLst>
            </p:cNvPr>
            <p:cNvGrpSpPr/>
            <p:nvPr/>
          </p:nvGrpSpPr>
          <p:grpSpPr>
            <a:xfrm>
              <a:off x="9090526" y="4473634"/>
              <a:ext cx="1437733" cy="299839"/>
              <a:chOff x="9899037" y="3020790"/>
              <a:chExt cx="1437733" cy="299839"/>
            </a:xfrm>
          </p:grpSpPr>
          <p:sp>
            <p:nvSpPr>
              <p:cNvPr id="62" name="テキスト ボックス 61">
                <a:extLst>
                  <a:ext uri="{FF2B5EF4-FFF2-40B4-BE49-F238E27FC236}">
                    <a16:creationId xmlns:a16="http://schemas.microsoft.com/office/drawing/2014/main" id="{242FF2C5-9EE7-4E17-A792-0845DFB47678}"/>
                  </a:ext>
                </a:extLst>
              </p:cNvPr>
              <p:cNvSpPr txBox="1"/>
              <p:nvPr/>
            </p:nvSpPr>
            <p:spPr>
              <a:xfrm>
                <a:off x="9899037" y="3043630"/>
                <a:ext cx="143773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ja-JP" altLang="en-US" sz="1200" b="1" dirty="0">
                    <a:ln w="47625">
                      <a:solidFill>
                        <a:schemeClr val="bg1"/>
                      </a:solidFill>
                      <a:prstDash val="solid"/>
                    </a:ln>
                    <a:solidFill>
                      <a:schemeClr val="accent5"/>
                    </a:solidFill>
                  </a:rPr>
                  <a:t>おおさかふぶん</a:t>
                </a:r>
              </a:p>
            </p:txBody>
          </p:sp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C943A787-5A4D-4FDF-A9C2-70EB79401B97}"/>
                  </a:ext>
                </a:extLst>
              </p:cNvPr>
              <p:cNvSpPr txBox="1"/>
              <p:nvPr/>
            </p:nvSpPr>
            <p:spPr>
              <a:xfrm>
                <a:off x="9906194" y="3020790"/>
                <a:ext cx="142296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ja-JP" altLang="en-US" sz="1200" b="1" dirty="0">
                    <a:ln w="9525">
                      <a:noFill/>
                      <a:prstDash val="solid"/>
                    </a:ln>
                    <a:solidFill>
                      <a:schemeClr val="accent5"/>
                    </a:solidFill>
                  </a:rPr>
                  <a:t>おおさかふぶん</a:t>
                </a:r>
              </a:p>
            </p:txBody>
          </p:sp>
        </p:grpSp>
        <p:grpSp>
          <p:nvGrpSpPr>
            <p:cNvPr id="44" name="グループ化 43">
              <a:extLst>
                <a:ext uri="{FF2B5EF4-FFF2-40B4-BE49-F238E27FC236}">
                  <a16:creationId xmlns:a16="http://schemas.microsoft.com/office/drawing/2014/main" id="{6CF7A22B-8276-473E-A8C6-62FCE48FA7B7}"/>
                </a:ext>
              </a:extLst>
            </p:cNvPr>
            <p:cNvGrpSpPr/>
            <p:nvPr/>
          </p:nvGrpSpPr>
          <p:grpSpPr>
            <a:xfrm>
              <a:off x="7750561" y="4487543"/>
              <a:ext cx="1437733" cy="293628"/>
              <a:chOff x="9928102" y="3067308"/>
              <a:chExt cx="1437733" cy="293628"/>
            </a:xfrm>
          </p:grpSpPr>
          <p:sp>
            <p:nvSpPr>
              <p:cNvPr id="65" name="テキスト ボックス 64">
                <a:extLst>
                  <a:ext uri="{FF2B5EF4-FFF2-40B4-BE49-F238E27FC236}">
                    <a16:creationId xmlns:a16="http://schemas.microsoft.com/office/drawing/2014/main" id="{0F20C693-B5FA-423E-BF26-B5674A21AEA1}"/>
                  </a:ext>
                </a:extLst>
              </p:cNvPr>
              <p:cNvSpPr txBox="1"/>
              <p:nvPr/>
            </p:nvSpPr>
            <p:spPr>
              <a:xfrm>
                <a:off x="9928102" y="3083937"/>
                <a:ext cx="143773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ja-JP" altLang="en-US" sz="1200" b="1" dirty="0">
                    <a:ln w="47625">
                      <a:solidFill>
                        <a:schemeClr val="bg1"/>
                      </a:solidFill>
                      <a:prstDash val="solid"/>
                    </a:ln>
                    <a:solidFill>
                      <a:schemeClr val="accent5"/>
                    </a:solidFill>
                  </a:rPr>
                  <a:t>ちょうさけっか</a:t>
                </a:r>
              </a:p>
            </p:txBody>
          </p:sp>
          <p:sp>
            <p:nvSpPr>
              <p:cNvPr id="59" name="テキスト ボックス 58">
                <a:extLst>
                  <a:ext uri="{FF2B5EF4-FFF2-40B4-BE49-F238E27FC236}">
                    <a16:creationId xmlns:a16="http://schemas.microsoft.com/office/drawing/2014/main" id="{5E30674E-AEF2-471C-A4BD-44AF06EFB2ED}"/>
                  </a:ext>
                </a:extLst>
              </p:cNvPr>
              <p:cNvSpPr txBox="1"/>
              <p:nvPr/>
            </p:nvSpPr>
            <p:spPr>
              <a:xfrm>
                <a:off x="9928859" y="3067308"/>
                <a:ext cx="142296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ja-JP" altLang="en-US" sz="1200" b="1" dirty="0">
                    <a:ln w="9525">
                      <a:noFill/>
                      <a:prstDash val="solid"/>
                    </a:ln>
                    <a:solidFill>
                      <a:schemeClr val="accent5"/>
                    </a:solidFill>
                  </a:rPr>
                  <a:t>ちょうさけっか</a:t>
                </a:r>
              </a:p>
            </p:txBody>
          </p:sp>
        </p:grpSp>
      </p:grpSp>
      <p:grpSp>
        <p:nvGrpSpPr>
          <p:cNvPr id="28" name="グループ化 27">
            <a:extLst>
              <a:ext uri="{FF2B5EF4-FFF2-40B4-BE49-F238E27FC236}">
                <a16:creationId xmlns:a16="http://schemas.microsoft.com/office/drawing/2014/main" id="{9FAF9D40-BD50-4E1A-B0E0-91EE9F46C013}"/>
              </a:ext>
            </a:extLst>
          </p:cNvPr>
          <p:cNvGrpSpPr/>
          <p:nvPr/>
        </p:nvGrpSpPr>
        <p:grpSpPr>
          <a:xfrm>
            <a:off x="1752538" y="1276259"/>
            <a:ext cx="5724645" cy="1106285"/>
            <a:chOff x="929038" y="906568"/>
            <a:chExt cx="5724645" cy="1106285"/>
          </a:xfrm>
        </p:grpSpPr>
        <p:grpSp>
          <p:nvGrpSpPr>
            <p:cNvPr id="27" name="グループ化 26">
              <a:extLst>
                <a:ext uri="{FF2B5EF4-FFF2-40B4-BE49-F238E27FC236}">
                  <a16:creationId xmlns:a16="http://schemas.microsoft.com/office/drawing/2014/main" id="{E7A8101D-1268-49A2-A1B1-C0077AEE5F5A}"/>
                </a:ext>
              </a:extLst>
            </p:cNvPr>
            <p:cNvGrpSpPr/>
            <p:nvPr/>
          </p:nvGrpSpPr>
          <p:grpSpPr>
            <a:xfrm>
              <a:off x="929038" y="1078729"/>
              <a:ext cx="5724645" cy="934124"/>
              <a:chOff x="1668448" y="390210"/>
              <a:chExt cx="5724645" cy="934124"/>
            </a:xfrm>
          </p:grpSpPr>
          <p:sp>
            <p:nvSpPr>
              <p:cNvPr id="64" name="正方形/長方形 63">
                <a:extLst>
                  <a:ext uri="{FF2B5EF4-FFF2-40B4-BE49-F238E27FC236}">
                    <a16:creationId xmlns:a16="http://schemas.microsoft.com/office/drawing/2014/main" id="{B988C612-ED4E-44CE-8223-261125EA455F}"/>
                  </a:ext>
                </a:extLst>
              </p:cNvPr>
              <p:cNvSpPr/>
              <p:nvPr/>
            </p:nvSpPr>
            <p:spPr>
              <a:xfrm>
                <a:off x="1668448" y="401004"/>
                <a:ext cx="5724645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ja-JP" altLang="en-US" sz="5400" b="1" cap="none" spc="0" dirty="0">
                    <a:ln w="50800">
                      <a:solidFill>
                        <a:schemeClr val="bg1"/>
                      </a:solidFill>
                      <a:prstDash val="solid"/>
                    </a:ln>
                    <a:solidFill>
                      <a:schemeClr val="accent5"/>
                    </a:solidFill>
                  </a:rPr>
                  <a:t>クイズで知ろう！</a:t>
                </a:r>
              </a:p>
            </p:txBody>
          </p:sp>
          <p:sp>
            <p:nvSpPr>
              <p:cNvPr id="12" name="正方形/長方形 11">
                <a:extLst>
                  <a:ext uri="{FF2B5EF4-FFF2-40B4-BE49-F238E27FC236}">
                    <a16:creationId xmlns:a16="http://schemas.microsoft.com/office/drawing/2014/main" id="{82BD1BE7-9BBE-4884-954E-9D6439A93CFF}"/>
                  </a:ext>
                </a:extLst>
              </p:cNvPr>
              <p:cNvSpPr/>
              <p:nvPr/>
            </p:nvSpPr>
            <p:spPr>
              <a:xfrm>
                <a:off x="1668448" y="390210"/>
                <a:ext cx="5724645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ja-JP" altLang="en-US" sz="5400" b="1" cap="none" spc="0" dirty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accent5"/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</a:rPr>
                  <a:t>クイズで知ろう！</a:t>
                </a:r>
              </a:p>
            </p:txBody>
          </p:sp>
        </p:grpSp>
        <p:sp>
          <p:nvSpPr>
            <p:cNvPr id="66" name="正方形/長方形 65">
              <a:extLst>
                <a:ext uri="{FF2B5EF4-FFF2-40B4-BE49-F238E27FC236}">
                  <a16:creationId xmlns:a16="http://schemas.microsoft.com/office/drawing/2014/main" id="{742A0609-0BE2-4AB6-B5A5-E9958F2A7F85}"/>
                </a:ext>
              </a:extLst>
            </p:cNvPr>
            <p:cNvSpPr/>
            <p:nvPr/>
          </p:nvSpPr>
          <p:spPr>
            <a:xfrm>
              <a:off x="3930872" y="906568"/>
              <a:ext cx="516574" cy="36933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r>
                <a:rPr lang="ja-JP" altLang="en-US" dirty="0">
                  <a:ln w="19050">
                    <a:solidFill>
                      <a:schemeClr val="accent5"/>
                    </a:solidFill>
                    <a:prstDash val="solid"/>
                  </a:ln>
                  <a:pattFill prst="ltDnDiag">
                    <a:fgClr>
                      <a:schemeClr val="accent5">
                        <a:lumMod val="60000"/>
                        <a:lumOff val="40000"/>
                      </a:schemeClr>
                    </a:fgClr>
                    <a:bgClr>
                      <a:schemeClr val="bg1"/>
                    </a:bgClr>
                  </a:pattFill>
                </a:rPr>
                <a:t>し</a:t>
              </a:r>
              <a:endParaRPr lang="ja-JP" altLang="en-US" cap="none" spc="0" dirty="0">
                <a:ln w="1905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</a:endParaRPr>
            </a:p>
          </p:txBody>
        </p:sp>
      </p:grpSp>
      <p:grpSp>
        <p:nvGrpSpPr>
          <p:cNvPr id="71" name="グループ化 70">
            <a:extLst>
              <a:ext uri="{FF2B5EF4-FFF2-40B4-BE49-F238E27FC236}">
                <a16:creationId xmlns:a16="http://schemas.microsoft.com/office/drawing/2014/main" id="{A95A7F25-317A-4B71-BE7D-B05A75B4C5EE}"/>
              </a:ext>
            </a:extLst>
          </p:cNvPr>
          <p:cNvGrpSpPr/>
          <p:nvPr/>
        </p:nvGrpSpPr>
        <p:grpSpPr>
          <a:xfrm>
            <a:off x="9138545" y="6150507"/>
            <a:ext cx="2946515" cy="760182"/>
            <a:chOff x="9007277" y="6092486"/>
            <a:chExt cx="2946515" cy="760182"/>
          </a:xfrm>
        </p:grpSpPr>
        <p:grpSp>
          <p:nvGrpSpPr>
            <p:cNvPr id="72" name="グループ化 71">
              <a:extLst>
                <a:ext uri="{FF2B5EF4-FFF2-40B4-BE49-F238E27FC236}">
                  <a16:creationId xmlns:a16="http://schemas.microsoft.com/office/drawing/2014/main" id="{EE555250-EDB0-4091-804E-F782209190A4}"/>
                </a:ext>
              </a:extLst>
            </p:cNvPr>
            <p:cNvGrpSpPr/>
            <p:nvPr/>
          </p:nvGrpSpPr>
          <p:grpSpPr>
            <a:xfrm>
              <a:off x="9007277" y="6092486"/>
              <a:ext cx="2946515" cy="760182"/>
              <a:chOff x="8415923" y="5859742"/>
              <a:chExt cx="2710792" cy="583453"/>
            </a:xfrm>
            <a:noFill/>
          </p:grpSpPr>
          <p:pic>
            <p:nvPicPr>
              <p:cNvPr id="74" name="図 73">
                <a:extLst>
                  <a:ext uri="{FF2B5EF4-FFF2-40B4-BE49-F238E27FC236}">
                    <a16:creationId xmlns:a16="http://schemas.microsoft.com/office/drawing/2014/main" id="{722F849B-812C-424E-A7EE-0F7AEBD2DC3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415923" y="5859742"/>
                <a:ext cx="665851" cy="583453"/>
              </a:xfrm>
              <a:prstGeom prst="rect">
                <a:avLst/>
              </a:prstGeom>
              <a:grpFill/>
            </p:spPr>
          </p:pic>
          <p:pic>
            <p:nvPicPr>
              <p:cNvPr id="75" name="図 74">
                <a:extLst>
                  <a:ext uri="{FF2B5EF4-FFF2-40B4-BE49-F238E27FC236}">
                    <a16:creationId xmlns:a16="http://schemas.microsoft.com/office/drawing/2014/main" id="{99955F8B-88A7-49F4-A9C4-E9BEA7BEE21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460863" y="5859742"/>
                <a:ext cx="665852" cy="583453"/>
              </a:xfrm>
              <a:prstGeom prst="rect">
                <a:avLst/>
              </a:prstGeom>
              <a:grpFill/>
            </p:spPr>
          </p:pic>
        </p:grpSp>
        <p:graphicFrame>
          <p:nvGraphicFramePr>
            <p:cNvPr id="73" name="オブジェクト 72">
              <a:extLst>
                <a:ext uri="{FF2B5EF4-FFF2-40B4-BE49-F238E27FC236}">
                  <a16:creationId xmlns:a16="http://schemas.microsoft.com/office/drawing/2014/main" id="{30FBBFA0-33C2-4926-803C-8764CE409FDD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79750163"/>
                </p:ext>
              </p:extLst>
            </p:nvPr>
          </p:nvGraphicFramePr>
          <p:xfrm>
            <a:off x="9728715" y="6236111"/>
            <a:ext cx="1944687" cy="4968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554" name="Document" r:id="rId10" imgW="1960911" imgH="515160" progId="Word.Document.12">
                    <p:embed/>
                  </p:oleObj>
                </mc:Choice>
                <mc:Fallback>
                  <p:oleObj name="Document" r:id="rId10" imgW="1960911" imgH="515160" progId="Word.Document.12">
                    <p:embed/>
                    <p:pic>
                      <p:nvPicPr>
                        <p:cNvPr id="55" name="オブジェクト 54">
                          <a:extLst>
                            <a:ext uri="{FF2B5EF4-FFF2-40B4-BE49-F238E27FC236}">
                              <a16:creationId xmlns:a16="http://schemas.microsoft.com/office/drawing/2014/main" id="{85C37020-75CC-417E-A429-60C096CFE8A4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9728715" y="6236111"/>
                          <a:ext cx="1944687" cy="49688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453815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8" presetClass="emp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2" presetClass="exit" presetSubtype="8" ac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2" presetClass="emph" presetSubtype="0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32" presetClass="emph" presetSubtype="0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32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id="29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6" presetClass="emph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03000" y="103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6" presetClass="emph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97000" y="97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6" presetClass="emph" presetSubtype="0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03000" y="103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6" presetClass="emph" presetSubtype="0" fill="hold" grpId="3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97000" y="97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6" presetClass="emph" presetSubtype="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Scale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03000" y="103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6" presetClass="emph" presetSubtype="0" fill="hold" grpId="5" nodeType="withEffect">
                                  <p:stCondLst>
                                    <p:cond delay="3500"/>
                                  </p:stCondLst>
                                  <p:childTnLst>
                                    <p:animScale>
                                      <p:cBhvr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97000" y="97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6" presetClass="emph" presetSubtype="0" fill="hold" grpId="6" nodeType="withEffect">
                                  <p:stCondLst>
                                    <p:cond delay="4000"/>
                                  </p:stCondLst>
                                  <p:childTnLst>
                                    <p:animScale>
                                      <p:cBhvr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03000" y="103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6" presetClass="emph" presetSubtype="0" fill="hold" grpId="7" nodeType="withEffect">
                                  <p:stCondLst>
                                    <p:cond delay="4500"/>
                                  </p:stCondLst>
                                  <p:childTnLst>
                                    <p:animScale>
                                      <p:cBhvr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97000" y="97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6" presetClass="emph" presetSubtype="0" fill="hold" grpId="8" nodeType="withEffect">
                                  <p:stCondLst>
                                    <p:cond delay="5000"/>
                                  </p:stCondLst>
                                  <p:childTnLst>
                                    <p:animScale>
                                      <p:cBhvr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03000" y="103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 tmFilter="0, 0; .2, .5; .8, .5; 1, 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500" autoRev="1" fill="hold"/>
                                        <p:tgtEl>
                                          <p:spTgt spid="7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4" grpId="4" animBg="1"/>
      <p:bldP spid="4" grpId="5" animBg="1"/>
      <p:bldP spid="4" grpId="6" animBg="1"/>
      <p:bldP spid="4" grpId="7" animBg="1"/>
      <p:bldP spid="4" grpId="8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直角三角形 21">
            <a:extLst>
              <a:ext uri="{FF2B5EF4-FFF2-40B4-BE49-F238E27FC236}">
                <a16:creationId xmlns:a16="http://schemas.microsoft.com/office/drawing/2014/main" id="{8851DA00-F8D9-4BC5-ADB2-FA8508EC07B1}"/>
              </a:ext>
            </a:extLst>
          </p:cNvPr>
          <p:cNvSpPr/>
          <p:nvPr/>
        </p:nvSpPr>
        <p:spPr>
          <a:xfrm rot="5400000">
            <a:off x="-3785939" y="3785938"/>
            <a:ext cx="14472636" cy="6900761"/>
          </a:xfrm>
          <a:prstGeom prst="rtTriangle">
            <a:avLst/>
          </a:prstGeom>
          <a:solidFill>
            <a:srgbClr val="93EDF7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BB525CB4-CEC8-49CE-9AC6-011C4F464504}"/>
              </a:ext>
            </a:extLst>
          </p:cNvPr>
          <p:cNvSpPr txBox="1"/>
          <p:nvPr/>
        </p:nvSpPr>
        <p:spPr>
          <a:xfrm rot="6920418">
            <a:off x="-4183156" y="2745410"/>
            <a:ext cx="7804661" cy="711951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dist">
              <a:lnSpc>
                <a:spcPts val="3900"/>
              </a:lnSpc>
            </a:pPr>
            <a:r>
              <a:rPr kumimoji="1" lang="ja-JP" altLang="en-US" sz="700" dirty="0">
                <a:solidFill>
                  <a:schemeClr val="bg1"/>
                </a:solidFill>
              </a:rPr>
              <a:t>●　●　●　●　●　●　●　●　●　●　●　●　●　●　●　●　</a:t>
            </a:r>
          </a:p>
          <a:p>
            <a:pPr algn="dist">
              <a:lnSpc>
                <a:spcPts val="3900"/>
              </a:lnSpc>
            </a:pPr>
            <a:r>
              <a:rPr kumimoji="1" lang="ja-JP" altLang="en-US" sz="700" dirty="0">
                <a:solidFill>
                  <a:schemeClr val="bg1"/>
                </a:solidFill>
              </a:rPr>
              <a:t>●　●　●　●　●　●　●　●　●　●　●　●　●　●　●　●　</a:t>
            </a:r>
          </a:p>
          <a:p>
            <a:pPr algn="dist">
              <a:lnSpc>
                <a:spcPts val="3900"/>
              </a:lnSpc>
            </a:pPr>
            <a:r>
              <a:rPr kumimoji="1" lang="ja-JP" altLang="en-US" sz="700" dirty="0">
                <a:solidFill>
                  <a:schemeClr val="bg1"/>
                </a:solidFill>
              </a:rPr>
              <a:t>●　●　●　●　●　●　●　●　●　●　●　●　●　●　●　●　</a:t>
            </a:r>
          </a:p>
          <a:p>
            <a:pPr algn="dist">
              <a:lnSpc>
                <a:spcPts val="3900"/>
              </a:lnSpc>
            </a:pPr>
            <a:r>
              <a:rPr kumimoji="1" lang="ja-JP" altLang="en-US" sz="700" dirty="0">
                <a:solidFill>
                  <a:schemeClr val="bg1"/>
                </a:solidFill>
              </a:rPr>
              <a:t>●　●　●　●　●　●　●　●　●　●　●　●　●　●　●　●　</a:t>
            </a:r>
          </a:p>
          <a:p>
            <a:pPr algn="dist">
              <a:lnSpc>
                <a:spcPts val="3900"/>
              </a:lnSpc>
            </a:pPr>
            <a:r>
              <a:rPr kumimoji="1" lang="ja-JP" altLang="en-US" sz="700" dirty="0">
                <a:solidFill>
                  <a:schemeClr val="bg1"/>
                </a:solidFill>
              </a:rPr>
              <a:t>●　●　●　●　●　●　●　●　●　●　●　●　●　●　●　●</a:t>
            </a:r>
          </a:p>
          <a:p>
            <a:pPr algn="dist">
              <a:lnSpc>
                <a:spcPts val="3900"/>
              </a:lnSpc>
            </a:pPr>
            <a:r>
              <a:rPr kumimoji="1" lang="ja-JP" altLang="en-US" sz="700" dirty="0">
                <a:solidFill>
                  <a:schemeClr val="bg1"/>
                </a:solidFill>
              </a:rPr>
              <a:t>●　●　●　●　●　●　●　●　●　●　●　●　●　●　●　●</a:t>
            </a:r>
          </a:p>
          <a:p>
            <a:pPr algn="dist">
              <a:lnSpc>
                <a:spcPts val="3900"/>
              </a:lnSpc>
            </a:pPr>
            <a:r>
              <a:rPr kumimoji="1" lang="ja-JP" altLang="en-US" sz="700" dirty="0">
                <a:solidFill>
                  <a:schemeClr val="bg1"/>
                </a:solidFill>
              </a:rPr>
              <a:t>●　●　●　●　●　●　●　●　●　●　●　●　●　●　●　● 　</a:t>
            </a:r>
          </a:p>
          <a:p>
            <a:pPr algn="dist">
              <a:lnSpc>
                <a:spcPts val="3900"/>
              </a:lnSpc>
            </a:pPr>
            <a:r>
              <a:rPr kumimoji="1" lang="ja-JP" altLang="en-US" sz="700" dirty="0">
                <a:solidFill>
                  <a:schemeClr val="bg1"/>
                </a:solidFill>
              </a:rPr>
              <a:t>●　●　●　●　●　●　●　●　●　●　●　●　●　●　●　●</a:t>
            </a:r>
          </a:p>
          <a:p>
            <a:pPr algn="dist">
              <a:lnSpc>
                <a:spcPts val="3900"/>
              </a:lnSpc>
            </a:pPr>
            <a:r>
              <a:rPr kumimoji="1" lang="ja-JP" altLang="en-US" sz="700" dirty="0">
                <a:solidFill>
                  <a:schemeClr val="bg1"/>
                </a:solidFill>
              </a:rPr>
              <a:t>●　●　●　●　●　●　●　●　●　●　●　●　●　●　●　●</a:t>
            </a:r>
          </a:p>
          <a:p>
            <a:pPr algn="dist">
              <a:lnSpc>
                <a:spcPts val="3900"/>
              </a:lnSpc>
            </a:pPr>
            <a:r>
              <a:rPr kumimoji="1" lang="ja-JP" altLang="en-US" sz="700" dirty="0">
                <a:solidFill>
                  <a:schemeClr val="bg1"/>
                </a:solidFill>
              </a:rPr>
              <a:t>●　●　●　●　●　●　●　●　●　●　●　●　●　●　●　●</a:t>
            </a:r>
          </a:p>
          <a:p>
            <a:pPr algn="dist">
              <a:lnSpc>
                <a:spcPts val="3900"/>
              </a:lnSpc>
            </a:pPr>
            <a:r>
              <a:rPr kumimoji="1" lang="ja-JP" altLang="en-US" sz="700" dirty="0">
                <a:solidFill>
                  <a:schemeClr val="bg1"/>
                </a:solidFill>
              </a:rPr>
              <a:t>●　●　●　●　●　●　●　●　●　●　●　●　●　●　●　● </a:t>
            </a:r>
            <a:endParaRPr kumimoji="1" lang="en-US" altLang="ja-JP" sz="700" dirty="0">
              <a:solidFill>
                <a:schemeClr val="bg1"/>
              </a:solidFill>
            </a:endParaRPr>
          </a:p>
          <a:p>
            <a:pPr algn="dist">
              <a:lnSpc>
                <a:spcPts val="3900"/>
              </a:lnSpc>
            </a:pPr>
            <a:r>
              <a:rPr kumimoji="1" lang="ja-JP" altLang="en-US" sz="700" dirty="0">
                <a:solidFill>
                  <a:schemeClr val="bg1"/>
                </a:solidFill>
              </a:rPr>
              <a:t>●　●　●　●　●　●　●　●　●　●　●　●　●　●　●　●</a:t>
            </a:r>
          </a:p>
          <a:p>
            <a:pPr>
              <a:lnSpc>
                <a:spcPts val="3900"/>
              </a:lnSpc>
            </a:pPr>
            <a:endParaRPr kumimoji="1" lang="ja-JP" altLang="en-US" sz="700" dirty="0"/>
          </a:p>
          <a:p>
            <a:pPr>
              <a:lnSpc>
                <a:spcPts val="5200"/>
              </a:lnSpc>
            </a:pPr>
            <a:endParaRPr kumimoji="1" lang="ja-JP" altLang="en-US" sz="700" dirty="0"/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A13A513C-F8D8-4927-8B87-3200C2CD7967}"/>
              </a:ext>
            </a:extLst>
          </p:cNvPr>
          <p:cNvSpPr txBox="1"/>
          <p:nvPr/>
        </p:nvSpPr>
        <p:spPr>
          <a:xfrm rot="1561151">
            <a:off x="4436613" y="3034410"/>
            <a:ext cx="7804661" cy="7119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ts val="3900"/>
              </a:lnSpc>
            </a:pPr>
            <a:r>
              <a:rPr kumimoji="1" lang="ja-JP" altLang="en-US" sz="700" dirty="0">
                <a:solidFill>
                  <a:srgbClr val="5EE5F3"/>
                </a:solidFill>
              </a:rPr>
              <a:t>●　●　●　●　●　●　●　●　●　●　●　●　●　●　●　●　</a:t>
            </a:r>
          </a:p>
          <a:p>
            <a:pPr algn="dist">
              <a:lnSpc>
                <a:spcPts val="3900"/>
              </a:lnSpc>
            </a:pPr>
            <a:r>
              <a:rPr kumimoji="1" lang="ja-JP" altLang="en-US" sz="700" dirty="0">
                <a:solidFill>
                  <a:srgbClr val="5EE5F3"/>
                </a:solidFill>
              </a:rPr>
              <a:t>●　●　●　●　●　●　●　●　●　●　●　●　●　●　●　●　</a:t>
            </a:r>
          </a:p>
          <a:p>
            <a:pPr algn="dist">
              <a:lnSpc>
                <a:spcPts val="3900"/>
              </a:lnSpc>
            </a:pPr>
            <a:r>
              <a:rPr kumimoji="1" lang="ja-JP" altLang="en-US" sz="700" dirty="0">
                <a:solidFill>
                  <a:srgbClr val="5EE5F3"/>
                </a:solidFill>
              </a:rPr>
              <a:t>●　●　●　●　●　●　●　●　●　●　●　●　●　●　●　●　</a:t>
            </a:r>
          </a:p>
          <a:p>
            <a:pPr algn="dist">
              <a:lnSpc>
                <a:spcPts val="3900"/>
              </a:lnSpc>
            </a:pPr>
            <a:r>
              <a:rPr kumimoji="1" lang="ja-JP" altLang="en-US" sz="700" dirty="0">
                <a:solidFill>
                  <a:srgbClr val="5EE5F3"/>
                </a:solidFill>
              </a:rPr>
              <a:t>●　●　●　●　●　●　●　●　●　●　●　●　●　●　●　●　</a:t>
            </a:r>
          </a:p>
          <a:p>
            <a:pPr algn="dist">
              <a:lnSpc>
                <a:spcPts val="3900"/>
              </a:lnSpc>
            </a:pPr>
            <a:r>
              <a:rPr kumimoji="1" lang="ja-JP" altLang="en-US" sz="700" dirty="0">
                <a:solidFill>
                  <a:srgbClr val="5EE5F3"/>
                </a:solidFill>
              </a:rPr>
              <a:t>●　●　●　●　●　●　●　●　●　●　●　●　●　●　●　●</a:t>
            </a:r>
          </a:p>
          <a:p>
            <a:pPr algn="dist">
              <a:lnSpc>
                <a:spcPts val="3900"/>
              </a:lnSpc>
            </a:pPr>
            <a:r>
              <a:rPr kumimoji="1" lang="ja-JP" altLang="en-US" sz="700" dirty="0">
                <a:solidFill>
                  <a:srgbClr val="5EE5F3"/>
                </a:solidFill>
              </a:rPr>
              <a:t>●　●　●　●　●　●　●　●　●　●　●　●　●　●　●　●</a:t>
            </a:r>
          </a:p>
          <a:p>
            <a:pPr algn="dist">
              <a:lnSpc>
                <a:spcPts val="3900"/>
              </a:lnSpc>
            </a:pPr>
            <a:r>
              <a:rPr kumimoji="1" lang="ja-JP" altLang="en-US" sz="700" dirty="0">
                <a:solidFill>
                  <a:srgbClr val="5EE5F3"/>
                </a:solidFill>
              </a:rPr>
              <a:t>●　●　●　●　●　●　●　●　●　●　●　●　●　●　●　● 　</a:t>
            </a:r>
          </a:p>
          <a:p>
            <a:pPr algn="dist">
              <a:lnSpc>
                <a:spcPts val="3900"/>
              </a:lnSpc>
            </a:pPr>
            <a:r>
              <a:rPr kumimoji="1" lang="ja-JP" altLang="en-US" sz="700" dirty="0">
                <a:solidFill>
                  <a:srgbClr val="5EE5F3"/>
                </a:solidFill>
              </a:rPr>
              <a:t>●　●　●　●　●　●　●　●　●　●　●　●　●　●　●　●</a:t>
            </a:r>
          </a:p>
          <a:p>
            <a:pPr algn="dist">
              <a:lnSpc>
                <a:spcPts val="3900"/>
              </a:lnSpc>
            </a:pPr>
            <a:r>
              <a:rPr kumimoji="1" lang="ja-JP" altLang="en-US" sz="700" dirty="0">
                <a:solidFill>
                  <a:srgbClr val="5EE5F3"/>
                </a:solidFill>
              </a:rPr>
              <a:t>●　●　●　●　●　●　●　●　●　●　●　●　●　●　●　●</a:t>
            </a:r>
          </a:p>
          <a:p>
            <a:pPr algn="dist">
              <a:lnSpc>
                <a:spcPts val="3900"/>
              </a:lnSpc>
            </a:pPr>
            <a:r>
              <a:rPr kumimoji="1" lang="ja-JP" altLang="en-US" sz="700" dirty="0">
                <a:solidFill>
                  <a:srgbClr val="5EE5F3"/>
                </a:solidFill>
              </a:rPr>
              <a:t>●　●　●　●　●　●　●　●　●　●　●　●　●　●　●　●</a:t>
            </a:r>
          </a:p>
          <a:p>
            <a:pPr algn="dist">
              <a:lnSpc>
                <a:spcPts val="3900"/>
              </a:lnSpc>
            </a:pPr>
            <a:r>
              <a:rPr kumimoji="1" lang="ja-JP" altLang="en-US" sz="700" dirty="0">
                <a:solidFill>
                  <a:srgbClr val="5EE5F3"/>
                </a:solidFill>
              </a:rPr>
              <a:t>●　●　●　●　●　●　●　●　●　●　●　●　●　●　●　● </a:t>
            </a:r>
            <a:endParaRPr kumimoji="1" lang="en-US" altLang="ja-JP" sz="700" dirty="0">
              <a:solidFill>
                <a:srgbClr val="5EE5F3"/>
              </a:solidFill>
            </a:endParaRPr>
          </a:p>
          <a:p>
            <a:pPr algn="dist">
              <a:lnSpc>
                <a:spcPts val="3900"/>
              </a:lnSpc>
            </a:pPr>
            <a:r>
              <a:rPr kumimoji="1" lang="ja-JP" altLang="en-US" sz="700" dirty="0">
                <a:solidFill>
                  <a:srgbClr val="5EE5F3"/>
                </a:solidFill>
              </a:rPr>
              <a:t>●　●　●　●　●　●　●　●　●　●　●　●　●　●　●　●</a:t>
            </a:r>
          </a:p>
          <a:p>
            <a:pPr>
              <a:lnSpc>
                <a:spcPts val="3900"/>
              </a:lnSpc>
            </a:pPr>
            <a:endParaRPr kumimoji="1" lang="ja-JP" altLang="en-US" sz="700" dirty="0">
              <a:solidFill>
                <a:srgbClr val="5EE5F3"/>
              </a:solidFill>
            </a:endParaRPr>
          </a:p>
          <a:p>
            <a:pPr>
              <a:lnSpc>
                <a:spcPts val="5200"/>
              </a:lnSpc>
            </a:pPr>
            <a:endParaRPr kumimoji="1" lang="ja-JP" altLang="en-US" sz="700" dirty="0">
              <a:solidFill>
                <a:srgbClr val="5EE5F3"/>
              </a:solidFill>
            </a:endParaRPr>
          </a:p>
        </p:txBody>
      </p:sp>
      <p:grpSp>
        <p:nvGrpSpPr>
          <p:cNvPr id="37" name="グループ化 36">
            <a:extLst>
              <a:ext uri="{FF2B5EF4-FFF2-40B4-BE49-F238E27FC236}">
                <a16:creationId xmlns:a16="http://schemas.microsoft.com/office/drawing/2014/main" id="{26134D54-0886-46F2-A034-7EF507CC23F6}"/>
              </a:ext>
            </a:extLst>
          </p:cNvPr>
          <p:cNvGrpSpPr/>
          <p:nvPr/>
        </p:nvGrpSpPr>
        <p:grpSpPr>
          <a:xfrm>
            <a:off x="593393" y="4415191"/>
            <a:ext cx="1510086" cy="2067058"/>
            <a:chOff x="593393" y="4415191"/>
            <a:chExt cx="1510086" cy="2067058"/>
          </a:xfrm>
        </p:grpSpPr>
        <p:grpSp>
          <p:nvGrpSpPr>
            <p:cNvPr id="56" name="グループ化 55">
              <a:extLst>
                <a:ext uri="{FF2B5EF4-FFF2-40B4-BE49-F238E27FC236}">
                  <a16:creationId xmlns:a16="http://schemas.microsoft.com/office/drawing/2014/main" id="{B771FF88-57AF-4373-BD23-6FCBC0069315}"/>
                </a:ext>
              </a:extLst>
            </p:cNvPr>
            <p:cNvGrpSpPr/>
            <p:nvPr/>
          </p:nvGrpSpPr>
          <p:grpSpPr>
            <a:xfrm>
              <a:off x="593393" y="4415191"/>
              <a:ext cx="1510086" cy="1504811"/>
              <a:chOff x="717270" y="4147830"/>
              <a:chExt cx="1368000" cy="1368000"/>
            </a:xfrm>
          </p:grpSpPr>
          <p:sp>
            <p:nvSpPr>
              <p:cNvPr id="57" name="楕円 56">
                <a:extLst>
                  <a:ext uri="{FF2B5EF4-FFF2-40B4-BE49-F238E27FC236}">
                    <a16:creationId xmlns:a16="http://schemas.microsoft.com/office/drawing/2014/main" id="{7177F959-5C78-4570-A2BA-C694EC7C6A77}"/>
                  </a:ext>
                </a:extLst>
              </p:cNvPr>
              <p:cNvSpPr/>
              <p:nvPr/>
            </p:nvSpPr>
            <p:spPr>
              <a:xfrm>
                <a:off x="717270" y="4147830"/>
                <a:ext cx="1368000" cy="1368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pic>
            <p:nvPicPr>
              <p:cNvPr id="58" name="図 57">
                <a:extLst>
                  <a:ext uri="{FF2B5EF4-FFF2-40B4-BE49-F238E27FC236}">
                    <a16:creationId xmlns:a16="http://schemas.microsoft.com/office/drawing/2014/main" id="{CC4A4B5C-84BA-4F16-B72B-9D2AC91DCC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848754" y="4413283"/>
                <a:ext cx="1143601" cy="861691"/>
              </a:xfrm>
              <a:prstGeom prst="rect">
                <a:avLst/>
              </a:prstGeom>
            </p:spPr>
          </p:pic>
        </p:grpSp>
        <p:grpSp>
          <p:nvGrpSpPr>
            <p:cNvPr id="59" name="グループ化 58">
              <a:extLst>
                <a:ext uri="{FF2B5EF4-FFF2-40B4-BE49-F238E27FC236}">
                  <a16:creationId xmlns:a16="http://schemas.microsoft.com/office/drawing/2014/main" id="{F2388B3D-F7FA-4406-B809-1A10BC141DD8}"/>
                </a:ext>
              </a:extLst>
            </p:cNvPr>
            <p:cNvGrpSpPr/>
            <p:nvPr/>
          </p:nvGrpSpPr>
          <p:grpSpPr>
            <a:xfrm>
              <a:off x="832579" y="5920004"/>
              <a:ext cx="1210573" cy="562245"/>
              <a:chOff x="948116" y="5423354"/>
              <a:chExt cx="1210573" cy="562245"/>
            </a:xfrm>
          </p:grpSpPr>
          <p:sp>
            <p:nvSpPr>
              <p:cNvPr id="60" name="テキスト ボックス 59">
                <a:extLst>
                  <a:ext uri="{FF2B5EF4-FFF2-40B4-BE49-F238E27FC236}">
                    <a16:creationId xmlns:a16="http://schemas.microsoft.com/office/drawing/2014/main" id="{EBF0ABCC-95A6-4BA0-958F-F83ED02357F9}"/>
                  </a:ext>
                </a:extLst>
              </p:cNvPr>
              <p:cNvSpPr txBox="1"/>
              <p:nvPr/>
            </p:nvSpPr>
            <p:spPr>
              <a:xfrm>
                <a:off x="948116" y="5554712"/>
                <a:ext cx="105558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2200" dirty="0">
                    <a:latin typeface="HG行書体" panose="03000609000000000000" pitchFamily="65" charset="-128"/>
                    <a:ea typeface="HG行書体" panose="03000609000000000000" pitchFamily="65" charset="-128"/>
                  </a:rPr>
                  <a:t>漁</a:t>
                </a:r>
                <a:r>
                  <a:rPr kumimoji="1" lang="ja-JP" altLang="en-US" sz="2200" dirty="0">
                    <a:latin typeface="HG行書体" panose="03000609000000000000" pitchFamily="65" charset="-128"/>
                    <a:ea typeface="HG行書体" panose="03000609000000000000" pitchFamily="65" charset="-128"/>
                  </a:rPr>
                  <a:t>衛門</a:t>
                </a:r>
              </a:p>
            </p:txBody>
          </p:sp>
          <p:sp>
            <p:nvSpPr>
              <p:cNvPr id="61" name="テキスト ボックス 60">
                <a:extLst>
                  <a:ext uri="{FF2B5EF4-FFF2-40B4-BE49-F238E27FC236}">
                    <a16:creationId xmlns:a16="http://schemas.microsoft.com/office/drawing/2014/main" id="{3B51CB0B-B6EA-4166-95E5-C3F54AB20C6B}"/>
                  </a:ext>
                </a:extLst>
              </p:cNvPr>
              <p:cNvSpPr txBox="1"/>
              <p:nvPr/>
            </p:nvSpPr>
            <p:spPr>
              <a:xfrm>
                <a:off x="998238" y="5423354"/>
                <a:ext cx="116045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1200" dirty="0">
                    <a:latin typeface="HG行書体" panose="03000609000000000000" pitchFamily="65" charset="-128"/>
                    <a:ea typeface="HG行書体" panose="03000609000000000000" pitchFamily="65" charset="-128"/>
                  </a:rPr>
                  <a:t>ギョ</a:t>
                </a:r>
                <a:r>
                  <a:rPr kumimoji="1" lang="ja-JP" altLang="en-US" sz="1200" dirty="0">
                    <a:latin typeface="HG行書体" panose="03000609000000000000" pitchFamily="65" charset="-128"/>
                    <a:ea typeface="HG行書体" panose="03000609000000000000" pitchFamily="65" charset="-128"/>
                  </a:rPr>
                  <a:t>えもん</a:t>
                </a:r>
              </a:p>
            </p:txBody>
          </p:sp>
        </p:grpSp>
      </p:grp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5BB9DDA1-0CC5-4832-AB0C-ED11B9920332}"/>
              </a:ext>
            </a:extLst>
          </p:cNvPr>
          <p:cNvGrpSpPr/>
          <p:nvPr/>
        </p:nvGrpSpPr>
        <p:grpSpPr>
          <a:xfrm>
            <a:off x="-2516" y="159207"/>
            <a:ext cx="6713473" cy="1482202"/>
            <a:chOff x="-2516" y="159207"/>
            <a:chExt cx="6713473" cy="1482202"/>
          </a:xfrm>
        </p:grpSpPr>
        <p:grpSp>
          <p:nvGrpSpPr>
            <p:cNvPr id="9" name="グループ化 8">
              <a:extLst>
                <a:ext uri="{FF2B5EF4-FFF2-40B4-BE49-F238E27FC236}">
                  <a16:creationId xmlns:a16="http://schemas.microsoft.com/office/drawing/2014/main" id="{D225D668-E9C4-445B-9866-4C360D46B7AA}"/>
                </a:ext>
              </a:extLst>
            </p:cNvPr>
            <p:cNvGrpSpPr/>
            <p:nvPr/>
          </p:nvGrpSpPr>
          <p:grpSpPr>
            <a:xfrm>
              <a:off x="-2516" y="159207"/>
              <a:ext cx="6713473" cy="1482202"/>
              <a:chOff x="-2516" y="159207"/>
              <a:chExt cx="6713473" cy="1482202"/>
            </a:xfrm>
          </p:grpSpPr>
          <p:grpSp>
            <p:nvGrpSpPr>
              <p:cNvPr id="3" name="グループ化 2">
                <a:extLst>
                  <a:ext uri="{FF2B5EF4-FFF2-40B4-BE49-F238E27FC236}">
                    <a16:creationId xmlns:a16="http://schemas.microsoft.com/office/drawing/2014/main" id="{E9DD24E8-2A22-4B2D-9B4C-AC770C2518BB}"/>
                  </a:ext>
                </a:extLst>
              </p:cNvPr>
              <p:cNvGrpSpPr/>
              <p:nvPr/>
            </p:nvGrpSpPr>
            <p:grpSpPr>
              <a:xfrm>
                <a:off x="-2516" y="317970"/>
                <a:ext cx="6713473" cy="1323439"/>
                <a:chOff x="-2516" y="317970"/>
                <a:chExt cx="6713473" cy="1323439"/>
              </a:xfrm>
            </p:grpSpPr>
            <p:sp>
              <p:nvSpPr>
                <p:cNvPr id="45" name="正方形/長方形 44">
                  <a:extLst>
                    <a:ext uri="{FF2B5EF4-FFF2-40B4-BE49-F238E27FC236}">
                      <a16:creationId xmlns:a16="http://schemas.microsoft.com/office/drawing/2014/main" id="{47260892-075B-4A7F-835E-436DD102938C}"/>
                    </a:ext>
                  </a:extLst>
                </p:cNvPr>
                <p:cNvSpPr/>
                <p:nvPr/>
              </p:nvSpPr>
              <p:spPr>
                <a:xfrm flipV="1">
                  <a:off x="-2516" y="971354"/>
                  <a:ext cx="6713473" cy="154894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6" name="テキスト ボックス 45">
                  <a:extLst>
                    <a:ext uri="{FF2B5EF4-FFF2-40B4-BE49-F238E27FC236}">
                      <a16:creationId xmlns:a16="http://schemas.microsoft.com/office/drawing/2014/main" id="{69ACCBF5-BAF0-4CEA-BB86-2D3DDE928AA3}"/>
                    </a:ext>
                  </a:extLst>
                </p:cNvPr>
                <p:cNvSpPr txBox="1"/>
                <p:nvPr/>
              </p:nvSpPr>
              <p:spPr>
                <a:xfrm>
                  <a:off x="221384" y="317970"/>
                  <a:ext cx="5467772" cy="132343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ja-JP" altLang="en-US" sz="4000" dirty="0">
                      <a:solidFill>
                        <a:srgbClr val="002060"/>
                      </a:solidFill>
                      <a:latin typeface="UD デジタル 教科書体 N-B" panose="02020700000000000000" pitchFamily="17" charset="-128"/>
                      <a:ea typeface="UD デジタル 教科書体 N-B" panose="02020700000000000000" pitchFamily="17" charset="-128"/>
                    </a:rPr>
                    <a:t>    </a:t>
                  </a:r>
                  <a:r>
                    <a:rPr kumimoji="1" lang="ja-JP" altLang="en-US" sz="3200" dirty="0">
                      <a:solidFill>
                        <a:schemeClr val="accent1"/>
                      </a:solidFill>
                      <a:latin typeface="UD デジタル 教科書体 N-B" panose="02020700000000000000" pitchFamily="17" charset="-128"/>
                      <a:ea typeface="UD デジタル 教科書体 N-B" panose="02020700000000000000" pitchFamily="17" charset="-128"/>
                    </a:rPr>
                    <a:t>について</a:t>
                  </a:r>
                  <a:r>
                    <a:rPr lang="ja-JP" altLang="en-US" sz="3200" dirty="0">
                      <a:solidFill>
                        <a:schemeClr val="accent1"/>
                      </a:solidFill>
                      <a:latin typeface="UD デジタル 教科書体 N-B" panose="02020700000000000000" pitchFamily="17" charset="-128"/>
                      <a:ea typeface="UD デジタル 教科書体 N-B" panose="02020700000000000000" pitchFamily="17" charset="-128"/>
                    </a:rPr>
                    <a:t>      </a:t>
                  </a:r>
                  <a:r>
                    <a:rPr kumimoji="1" lang="ja-JP" altLang="en-US" sz="3200" dirty="0">
                      <a:solidFill>
                        <a:schemeClr val="accent1"/>
                      </a:solidFill>
                      <a:latin typeface="UD デジタル 教科書体 N-B" panose="02020700000000000000" pitchFamily="17" charset="-128"/>
                      <a:ea typeface="UD デジタル 教科書体 N-B" panose="02020700000000000000" pitchFamily="17" charset="-128"/>
                    </a:rPr>
                    <a:t>には？</a:t>
                  </a:r>
                  <a:endParaRPr kumimoji="1" lang="ja-JP" altLang="en-US" sz="3600" dirty="0">
                    <a:solidFill>
                      <a:schemeClr val="accent1"/>
                    </a:solidFill>
                    <a:latin typeface="UD デジタル 教科書体 N-B" panose="02020700000000000000" pitchFamily="17" charset="-128"/>
                    <a:ea typeface="UD デジタル 教科書体 N-B" panose="02020700000000000000" pitchFamily="17" charset="-128"/>
                  </a:endParaRPr>
                </a:p>
                <a:p>
                  <a:endParaRPr kumimoji="1" lang="ja-JP" altLang="en-US" sz="4000" dirty="0">
                    <a:solidFill>
                      <a:srgbClr val="002060"/>
                    </a:solidFill>
                  </a:endParaRPr>
                </a:p>
              </p:txBody>
            </p:sp>
          </p:grpSp>
          <p:graphicFrame>
            <p:nvGraphicFramePr>
              <p:cNvPr id="6" name="オブジェクト 5">
                <a:extLst>
                  <a:ext uri="{FF2B5EF4-FFF2-40B4-BE49-F238E27FC236}">
                    <a16:creationId xmlns:a16="http://schemas.microsoft.com/office/drawing/2014/main" id="{D3FF9016-74F7-4851-A03C-FA500DC19027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300889" y="159207"/>
              <a:ext cx="1512888" cy="9461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5438" name="Document" r:id="rId5" imgW="1555854" imgH="965205" progId="Word.Document.12">
                      <p:embed/>
                    </p:oleObj>
                  </mc:Choice>
                  <mc:Fallback>
                    <p:oleObj name="Document" r:id="rId5" imgW="1555854" imgH="965205" progId="Word.Document.12">
                      <p:embed/>
                      <p:pic>
                        <p:nvPicPr>
                          <p:cNvPr id="6" name="オブジェクト 5">
                            <a:extLst>
                              <a:ext uri="{FF2B5EF4-FFF2-40B4-BE49-F238E27FC236}">
                                <a16:creationId xmlns:a16="http://schemas.microsoft.com/office/drawing/2014/main" id="{D3FF9016-74F7-4851-A03C-FA500DC19027}"/>
                              </a:ext>
                            </a:extLst>
                          </p:cNvPr>
                          <p:cNvPicPr/>
                          <p:nvPr/>
                        </p:nvPicPr>
                        <p:blipFill>
                          <a:blip r:embed="rId6"/>
                          <a:stretch>
                            <a:fillRect/>
                          </a:stretch>
                        </p:blipFill>
                        <p:spPr>
                          <a:xfrm>
                            <a:off x="300889" y="159207"/>
                            <a:ext cx="1512888" cy="94615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8" name="オブジェクト 7">
              <a:extLst>
                <a:ext uri="{FF2B5EF4-FFF2-40B4-BE49-F238E27FC236}">
                  <a16:creationId xmlns:a16="http://schemas.microsoft.com/office/drawing/2014/main" id="{E9037307-9A5F-4D45-A29F-CFBDCB01821E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69278757"/>
                </p:ext>
              </p:extLst>
            </p:nvPr>
          </p:nvGraphicFramePr>
          <p:xfrm>
            <a:off x="2971597" y="161722"/>
            <a:ext cx="1809750" cy="914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439" name="Document" r:id="rId7" imgW="1839473" imgH="934267" progId="Word.Document.12">
                    <p:embed/>
                  </p:oleObj>
                </mc:Choice>
                <mc:Fallback>
                  <p:oleObj name="Document" r:id="rId7" imgW="1839473" imgH="934267" progId="Word.Document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2971597" y="161722"/>
                          <a:ext cx="1809750" cy="9144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4" name="グループ化 23">
            <a:extLst>
              <a:ext uri="{FF2B5EF4-FFF2-40B4-BE49-F238E27FC236}">
                <a16:creationId xmlns:a16="http://schemas.microsoft.com/office/drawing/2014/main" id="{116F1DBF-A90E-4C39-BDFE-5D5A1B2DDFA7}"/>
              </a:ext>
            </a:extLst>
          </p:cNvPr>
          <p:cNvGrpSpPr/>
          <p:nvPr/>
        </p:nvGrpSpPr>
        <p:grpSpPr>
          <a:xfrm>
            <a:off x="6416362" y="-1376904"/>
            <a:ext cx="5968066" cy="4889148"/>
            <a:chOff x="6416362" y="-1376904"/>
            <a:chExt cx="5968066" cy="4889148"/>
          </a:xfrm>
        </p:grpSpPr>
        <p:grpSp>
          <p:nvGrpSpPr>
            <p:cNvPr id="5" name="グループ化 4">
              <a:extLst>
                <a:ext uri="{FF2B5EF4-FFF2-40B4-BE49-F238E27FC236}">
                  <a16:creationId xmlns:a16="http://schemas.microsoft.com/office/drawing/2014/main" id="{8FD9CD75-40A7-4BD1-A4BC-3BC77D1A6E59}"/>
                </a:ext>
              </a:extLst>
            </p:cNvPr>
            <p:cNvGrpSpPr/>
            <p:nvPr/>
          </p:nvGrpSpPr>
          <p:grpSpPr>
            <a:xfrm>
              <a:off x="6416362" y="-1376904"/>
              <a:ext cx="5968066" cy="4889148"/>
              <a:chOff x="7177555" y="-2523760"/>
              <a:chExt cx="6134560" cy="5977325"/>
            </a:xfrm>
          </p:grpSpPr>
          <p:grpSp>
            <p:nvGrpSpPr>
              <p:cNvPr id="4" name="グループ化 3">
                <a:extLst>
                  <a:ext uri="{FF2B5EF4-FFF2-40B4-BE49-F238E27FC236}">
                    <a16:creationId xmlns:a16="http://schemas.microsoft.com/office/drawing/2014/main" id="{E7D66D0F-F19D-4B15-AFF1-200D33A821B5}"/>
                  </a:ext>
                </a:extLst>
              </p:cNvPr>
              <p:cNvGrpSpPr/>
              <p:nvPr/>
            </p:nvGrpSpPr>
            <p:grpSpPr>
              <a:xfrm>
                <a:off x="7177555" y="-2523760"/>
                <a:ext cx="6134560" cy="5977325"/>
                <a:chOff x="7177555" y="-2523760"/>
                <a:chExt cx="6134560" cy="5977325"/>
              </a:xfrm>
            </p:grpSpPr>
            <p:pic>
              <p:nvPicPr>
                <p:cNvPr id="35" name="図 34">
                  <a:extLst>
                    <a:ext uri="{FF2B5EF4-FFF2-40B4-BE49-F238E27FC236}">
                      <a16:creationId xmlns:a16="http://schemas.microsoft.com/office/drawing/2014/main" id="{2049ABDB-F8A6-4B48-99DD-EF63605D03A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>
                  <a:alphaModFix amt="20000"/>
                  <a:duotone>
                    <a:prstClr val="black"/>
                    <a:schemeClr val="accent5">
                      <a:tint val="45000"/>
                      <a:satMod val="400000"/>
                    </a:schemeClr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10">
                          <a14:imgEffect>
                            <a14:artisticPhotocopy/>
                          </a14:imgEffect>
                          <a14:imgEffect>
                            <a14:colorTemperature colorTemp="11200"/>
                          </a14:imgEffect>
                          <a14:imgEffect>
                            <a14:saturation sat="0"/>
                          </a14:imgEffect>
                          <a14:imgEffect>
                            <a14:brightnessContrast bright="40000" contrast="4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7177555" y="-2523760"/>
                  <a:ext cx="6134560" cy="5977325"/>
                </a:xfrm>
                <a:prstGeom prst="rect">
                  <a:avLst/>
                </a:prstGeom>
              </p:spPr>
            </p:pic>
            <p:sp>
              <p:nvSpPr>
                <p:cNvPr id="33" name="テキスト ボックス 32">
                  <a:extLst>
                    <a:ext uri="{FF2B5EF4-FFF2-40B4-BE49-F238E27FC236}">
                      <a16:creationId xmlns:a16="http://schemas.microsoft.com/office/drawing/2014/main" id="{3F7E20DF-F185-4A2D-8628-06A8FE6D6384}"/>
                    </a:ext>
                  </a:extLst>
                </p:cNvPr>
                <p:cNvSpPr txBox="1"/>
                <p:nvPr/>
              </p:nvSpPr>
              <p:spPr>
                <a:xfrm>
                  <a:off x="7675465" y="-392026"/>
                  <a:ext cx="1420634" cy="5749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ja-JP" altLang="en-US" dirty="0">
                      <a:solidFill>
                        <a:prstClr val="black">
                          <a:lumMod val="95000"/>
                          <a:lumOff val="5000"/>
                        </a:prstClr>
                      </a:solidFill>
                      <a:latin typeface="UD デジタル 教科書体 N-B" panose="02020700000000000000" pitchFamily="17" charset="-128"/>
                      <a:ea typeface="UD デジタル 教科書体 N-B" panose="02020700000000000000" pitchFamily="17" charset="-128"/>
                    </a:rPr>
                    <a:t>    </a:t>
                  </a:r>
                  <a:r>
                    <a:rPr kumimoji="1" lang="ja-JP" alt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lumMod val="95000"/>
                          <a:lumOff val="5000"/>
                        </a:prstClr>
                      </a:solidFill>
                      <a:effectLst/>
                      <a:uLnTx/>
                      <a:uFillTx/>
                      <a:latin typeface="UD デジタル 教科書体 N-B" panose="02020700000000000000" pitchFamily="17" charset="-128"/>
                      <a:ea typeface="UD デジタル 教科書体 N-B" panose="02020700000000000000" pitchFamily="17" charset="-128"/>
                    </a:rPr>
                    <a:t>とは？　</a:t>
                  </a:r>
                  <a:endParaRPr kumimoji="1" lang="ja-JP" altLang="en-US" dirty="0">
                    <a:latin typeface="UD デジタル 教科書体 N-B" panose="02020700000000000000" pitchFamily="17" charset="-128"/>
                    <a:ea typeface="UD デジタル 教科書体 N-B" panose="02020700000000000000" pitchFamily="17" charset="-128"/>
                  </a:endParaRPr>
                </a:p>
              </p:txBody>
            </p:sp>
          </p:grpSp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CC4E8B86-8415-4B8D-A8B9-6E98B15370F6}"/>
                  </a:ext>
                </a:extLst>
              </p:cNvPr>
              <p:cNvSpPr txBox="1"/>
              <p:nvPr/>
            </p:nvSpPr>
            <p:spPr>
              <a:xfrm>
                <a:off x="7616892" y="134063"/>
                <a:ext cx="5516754" cy="12417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ja-JP" altLang="en-US" sz="1500" dirty="0">
                    <a:solidFill>
                      <a:prstClr val="black">
                        <a:lumMod val="95000"/>
                        <a:lumOff val="5000"/>
                      </a:prstClr>
                    </a:solidFill>
                    <a:latin typeface="UD デジタル 教科書体 NK-R" panose="02020400000000000000" pitchFamily="18" charset="-128"/>
                    <a:ea typeface="UD デジタル 教科書体 NK-R" panose="02020400000000000000" pitchFamily="18" charset="-128"/>
                  </a:rPr>
                  <a:t>   </a:t>
                </a:r>
                <a:r>
                  <a:rPr kumimoji="1" lang="ja-JP" altLang="en-US" sz="1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95000"/>
                        <a:lumOff val="5000"/>
                      </a:prstClr>
                    </a:solidFill>
                    <a:effectLst/>
                    <a:uLnTx/>
                    <a:uFillTx/>
                    <a:latin typeface="UD デジタル 教科書体 NK-R" panose="02020400000000000000" pitchFamily="18" charset="-128"/>
                    <a:ea typeface="UD デジタル 教科書体 NK-R" panose="02020400000000000000" pitchFamily="18" charset="-128"/>
                  </a:rPr>
                  <a:t>や       などの   で      する       を</a:t>
                </a:r>
                <a:r>
                  <a:rPr lang="ja-JP" altLang="en-US" sz="1500" dirty="0">
                    <a:solidFill>
                      <a:prstClr val="black">
                        <a:lumMod val="95000"/>
                        <a:lumOff val="5000"/>
                      </a:prstClr>
                    </a:solidFill>
                    <a:latin typeface="UD デジタル 教科書体 NK-R" panose="02020400000000000000" pitchFamily="18" charset="-128"/>
                    <a:ea typeface="UD デジタル 教科書体 NK-R" panose="02020400000000000000" pitchFamily="18" charset="-128"/>
                  </a:rPr>
                  <a:t>    </a:t>
                </a:r>
                <a:r>
                  <a:rPr kumimoji="1" lang="ja-JP" altLang="en-US" sz="1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95000"/>
                        <a:lumOff val="5000"/>
                      </a:prstClr>
                    </a:solidFill>
                    <a:effectLst/>
                    <a:uLnTx/>
                    <a:uFillTx/>
                    <a:latin typeface="UD デジタル 教科書体 NK-R" panose="02020400000000000000" pitchFamily="18" charset="-128"/>
                    <a:ea typeface="UD デジタル 教科書体 NK-R" panose="02020400000000000000" pitchFamily="18" charset="-128"/>
                  </a:rPr>
                  <a:t>ったり、   てたり（   　　　）、</a:t>
                </a:r>
                <a:r>
                  <a:rPr kumimoji="1" lang="ja-JP" altLang="en-US" sz="1500" u="none" strike="noStrike" kern="1200" cap="none" spc="0" normalizeH="0" baseline="0" noProof="0" dirty="0">
                    <a:ln>
                      <a:noFill/>
                    </a:ln>
                    <a:uLnTx/>
                    <a:uFillTx/>
                    <a:latin typeface="UD デジタル 教科書体 NK-R" panose="02020400000000000000" pitchFamily="18" charset="-128"/>
                    <a:ea typeface="UD デジタル 教科書体 NK-R" panose="02020400000000000000" pitchFamily="18" charset="-128"/>
                  </a:rPr>
                  <a:t>                                        　     </a:t>
                </a:r>
                <a:r>
                  <a:rPr lang="ja-JP" altLang="en-US" sz="1500" b="0" i="0" dirty="0">
                    <a:solidFill>
                      <a:schemeClr val="tx1"/>
                    </a:solidFill>
                    <a:effectLst/>
                    <a:latin typeface="UD デジタル 教科書体 NK-R" panose="02020400000000000000" pitchFamily="18" charset="-128"/>
                    <a:ea typeface="UD デジタル 教科書体 NK-R" panose="02020400000000000000" pitchFamily="18" charset="-128"/>
                  </a:rPr>
                  <a:t>        </a:t>
                </a:r>
                <a:r>
                  <a:rPr lang="ja-JP" altLang="en-US" sz="1500" b="0" i="0" dirty="0">
                    <a:solidFill>
                      <a:schemeClr val="bg1"/>
                    </a:solidFill>
                    <a:effectLst/>
                    <a:latin typeface="UD デジタル 教科書体 NK-R" panose="02020400000000000000" pitchFamily="18" charset="-128"/>
                    <a:ea typeface="UD デジタル 教科書体 NK-R" panose="02020400000000000000" pitchFamily="18" charset="-128"/>
                  </a:rPr>
                  <a:t>加工</a:t>
                </a:r>
                <a:r>
                  <a:rPr lang="ja-JP" altLang="en-US" sz="1500" dirty="0">
                    <a:latin typeface="UD デジタル 教科書体 NK-R" panose="02020400000000000000" pitchFamily="18" charset="-128"/>
                    <a:ea typeface="UD デジタル 教科書体 NK-R" panose="02020400000000000000" pitchFamily="18" charset="-128"/>
                  </a:rPr>
                  <a:t>し</a:t>
                </a:r>
                <a:r>
                  <a:rPr lang="ja-JP" altLang="en-US" sz="1500" b="0" i="0" dirty="0">
                    <a:solidFill>
                      <a:schemeClr val="tx1"/>
                    </a:solidFill>
                    <a:effectLst/>
                    <a:latin typeface="UD デジタル 教科書体 NK-R" panose="02020400000000000000" pitchFamily="18" charset="-128"/>
                    <a:ea typeface="UD デジタル 教科書体 NK-R" panose="02020400000000000000" pitchFamily="18" charset="-128"/>
                  </a:rPr>
                  <a:t>たりするお　　　　のことだよ。</a:t>
                </a:r>
                <a:endParaRPr kumimoji="1" lang="ja-JP" altLang="en-US" sz="1500" dirty="0">
                  <a:solidFill>
                    <a:schemeClr val="tx1"/>
                  </a:solidFill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endParaRPr>
              </a:p>
              <a:p>
                <a:endParaRPr kumimoji="1" lang="ja-JP" altLang="en-US" sz="1500" dirty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endParaRPr>
              </a:p>
            </p:txBody>
          </p:sp>
        </p:grpSp>
        <p:graphicFrame>
          <p:nvGraphicFramePr>
            <p:cNvPr id="12" name="オブジェクト 11">
              <a:extLst>
                <a:ext uri="{FF2B5EF4-FFF2-40B4-BE49-F238E27FC236}">
                  <a16:creationId xmlns:a16="http://schemas.microsoft.com/office/drawing/2014/main" id="{80753789-1C2F-4E7A-95F4-FFF56700AEEA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13280424"/>
                </p:ext>
              </p:extLst>
            </p:nvPr>
          </p:nvGraphicFramePr>
          <p:xfrm>
            <a:off x="6922277" y="376474"/>
            <a:ext cx="1009650" cy="476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440" name="Document" r:id="rId11" imgW="1029567" imgH="481703" progId="Word.Document.12">
                    <p:embed/>
                  </p:oleObj>
                </mc:Choice>
                <mc:Fallback>
                  <p:oleObj name="Document" r:id="rId11" imgW="1029567" imgH="481703" progId="Word.Document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6922277" y="376474"/>
                          <a:ext cx="1009650" cy="4762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オブジェクト 12">
              <a:extLst>
                <a:ext uri="{FF2B5EF4-FFF2-40B4-BE49-F238E27FC236}">
                  <a16:creationId xmlns:a16="http://schemas.microsoft.com/office/drawing/2014/main" id="{BB3BFC37-4F3C-4D55-9C22-15DE386811A3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34354321"/>
                </p:ext>
              </p:extLst>
            </p:nvPr>
          </p:nvGraphicFramePr>
          <p:xfrm>
            <a:off x="6886372" y="770916"/>
            <a:ext cx="590550" cy="7048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441" name="Document" r:id="rId13" imgW="600045" imgH="722015" progId="Word.Document.12">
                    <p:embed/>
                  </p:oleObj>
                </mc:Choice>
                <mc:Fallback>
                  <p:oleObj name="Document" r:id="rId13" imgW="600045" imgH="722015" progId="Word.Document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6886372" y="770916"/>
                          <a:ext cx="590550" cy="7048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オブジェクト 13">
              <a:extLst>
                <a:ext uri="{FF2B5EF4-FFF2-40B4-BE49-F238E27FC236}">
                  <a16:creationId xmlns:a16="http://schemas.microsoft.com/office/drawing/2014/main" id="{65F8D4D5-F28C-415A-B340-A6DF277A3221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07585601"/>
                </p:ext>
              </p:extLst>
            </p:nvPr>
          </p:nvGraphicFramePr>
          <p:xfrm>
            <a:off x="7296418" y="763256"/>
            <a:ext cx="1133475" cy="8270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442" name="Document" r:id="rId15" imgW="1133280" imgH="827781" progId="Word.Document.12">
                    <p:embed/>
                  </p:oleObj>
                </mc:Choice>
                <mc:Fallback>
                  <p:oleObj name="Document" r:id="rId15" imgW="1133280" imgH="827781" progId="Word.Document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7296418" y="763256"/>
                          <a:ext cx="1133475" cy="82708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オブジェクト 14">
              <a:extLst>
                <a:ext uri="{FF2B5EF4-FFF2-40B4-BE49-F238E27FC236}">
                  <a16:creationId xmlns:a16="http://schemas.microsoft.com/office/drawing/2014/main" id="{C466BC10-1F92-4E50-A218-23834A7C1F72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73363887"/>
                </p:ext>
              </p:extLst>
            </p:nvPr>
          </p:nvGraphicFramePr>
          <p:xfrm>
            <a:off x="8212724" y="767284"/>
            <a:ext cx="523875" cy="800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443" name="Document" r:id="rId17" imgW="523602" imgH="799361" progId="Word.Document.12">
                    <p:embed/>
                  </p:oleObj>
                </mc:Choice>
                <mc:Fallback>
                  <p:oleObj name="Document" r:id="rId17" imgW="523602" imgH="799361" progId="Word.Document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8"/>
                        <a:stretch>
                          <a:fillRect/>
                        </a:stretch>
                      </p:blipFill>
                      <p:spPr>
                        <a:xfrm>
                          <a:off x="8212724" y="767284"/>
                          <a:ext cx="523875" cy="8001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" name="オブジェクト 15">
              <a:extLst>
                <a:ext uri="{FF2B5EF4-FFF2-40B4-BE49-F238E27FC236}">
                  <a16:creationId xmlns:a16="http://schemas.microsoft.com/office/drawing/2014/main" id="{0BA38695-138F-4320-A55B-3D277F8244F3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04371517"/>
                </p:ext>
              </p:extLst>
            </p:nvPr>
          </p:nvGraphicFramePr>
          <p:xfrm>
            <a:off x="8538391" y="770234"/>
            <a:ext cx="914400" cy="7048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444" name="Document" r:id="rId19" imgW="923030" imgH="713381" progId="Word.Document.12">
                    <p:embed/>
                  </p:oleObj>
                </mc:Choice>
                <mc:Fallback>
                  <p:oleObj name="Document" r:id="rId19" imgW="923030" imgH="713381" progId="Word.Document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0"/>
                        <a:stretch>
                          <a:fillRect/>
                        </a:stretch>
                      </p:blipFill>
                      <p:spPr>
                        <a:xfrm>
                          <a:off x="8538391" y="770234"/>
                          <a:ext cx="914400" cy="7048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オブジェクト 16">
              <a:extLst>
                <a:ext uri="{FF2B5EF4-FFF2-40B4-BE49-F238E27FC236}">
                  <a16:creationId xmlns:a16="http://schemas.microsoft.com/office/drawing/2014/main" id="{9BDFDFBE-491B-4CFB-A433-386C1A272F43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16338612"/>
                </p:ext>
              </p:extLst>
            </p:nvPr>
          </p:nvGraphicFramePr>
          <p:xfrm>
            <a:off x="9246195" y="765022"/>
            <a:ext cx="971550" cy="809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445" name="Document" r:id="rId21" imgW="975559" imgH="808714" progId="Word.Document.12">
                    <p:embed/>
                  </p:oleObj>
                </mc:Choice>
                <mc:Fallback>
                  <p:oleObj name="Document" r:id="rId21" imgW="975559" imgH="808714" progId="Word.Document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2"/>
                        <a:stretch>
                          <a:fillRect/>
                        </a:stretch>
                      </p:blipFill>
                      <p:spPr>
                        <a:xfrm>
                          <a:off x="9246195" y="765022"/>
                          <a:ext cx="971550" cy="8096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オブジェクト 17">
              <a:extLst>
                <a:ext uri="{FF2B5EF4-FFF2-40B4-BE49-F238E27FC236}">
                  <a16:creationId xmlns:a16="http://schemas.microsoft.com/office/drawing/2014/main" id="{525C61C8-64D4-481C-88F9-279F2807EF00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1469590"/>
                </p:ext>
              </p:extLst>
            </p:nvPr>
          </p:nvGraphicFramePr>
          <p:xfrm>
            <a:off x="9828820" y="773534"/>
            <a:ext cx="717550" cy="628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446" name="Document" r:id="rId23" imgW="717255" imgH="628121" progId="Word.Document.12">
                    <p:embed/>
                  </p:oleObj>
                </mc:Choice>
                <mc:Fallback>
                  <p:oleObj name="Document" r:id="rId23" imgW="717255" imgH="628121" progId="Word.Document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4"/>
                        <a:stretch>
                          <a:fillRect/>
                        </a:stretch>
                      </p:blipFill>
                      <p:spPr>
                        <a:xfrm>
                          <a:off x="9828820" y="773534"/>
                          <a:ext cx="717550" cy="6286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" name="オブジェクト 18">
              <a:extLst>
                <a:ext uri="{FF2B5EF4-FFF2-40B4-BE49-F238E27FC236}">
                  <a16:creationId xmlns:a16="http://schemas.microsoft.com/office/drawing/2014/main" id="{270B26C4-61E7-4BF8-B4AC-09230E381B48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13997005"/>
                </p:ext>
              </p:extLst>
            </p:nvPr>
          </p:nvGraphicFramePr>
          <p:xfrm>
            <a:off x="10574117" y="768483"/>
            <a:ext cx="849313" cy="685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447" name="Document" r:id="rId25" imgW="848796" imgH="685321" progId="Word.Document.12">
                    <p:embed/>
                  </p:oleObj>
                </mc:Choice>
                <mc:Fallback>
                  <p:oleObj name="Document" r:id="rId25" imgW="848796" imgH="685321" progId="Word.Document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6"/>
                        <a:stretch>
                          <a:fillRect/>
                        </a:stretch>
                      </p:blipFill>
                      <p:spPr>
                        <a:xfrm>
                          <a:off x="10574117" y="768483"/>
                          <a:ext cx="849313" cy="6858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" name="オブジェクト 19">
              <a:extLst>
                <a:ext uri="{FF2B5EF4-FFF2-40B4-BE49-F238E27FC236}">
                  <a16:creationId xmlns:a16="http://schemas.microsoft.com/office/drawing/2014/main" id="{A0373530-CCC3-437D-87AB-341C4AEE355D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53818521"/>
                </p:ext>
              </p:extLst>
            </p:nvPr>
          </p:nvGraphicFramePr>
          <p:xfrm>
            <a:off x="11344275" y="781050"/>
            <a:ext cx="857250" cy="714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448" name="Document" r:id="rId27" imgW="871786" imgH="731368" progId="Word.Document.12">
                    <p:embed/>
                  </p:oleObj>
                </mc:Choice>
                <mc:Fallback>
                  <p:oleObj name="Document" r:id="rId27" imgW="871786" imgH="731368" progId="Word.Document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8"/>
                        <a:stretch>
                          <a:fillRect/>
                        </a:stretch>
                      </p:blipFill>
                      <p:spPr>
                        <a:xfrm>
                          <a:off x="11344275" y="781050"/>
                          <a:ext cx="857250" cy="7143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" name="オブジェクト 20">
              <a:extLst>
                <a:ext uri="{FF2B5EF4-FFF2-40B4-BE49-F238E27FC236}">
                  <a16:creationId xmlns:a16="http://schemas.microsoft.com/office/drawing/2014/main" id="{B03DF17A-84C2-49A9-86FF-DAAD9DD571EA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56759278"/>
                </p:ext>
              </p:extLst>
            </p:nvPr>
          </p:nvGraphicFramePr>
          <p:xfrm>
            <a:off x="6936433" y="1130019"/>
            <a:ext cx="962025" cy="7429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449" name="Document" r:id="rId29" imgW="979126" imgH="751514" progId="Word.Document.12">
                    <p:embed/>
                  </p:oleObj>
                </mc:Choice>
                <mc:Fallback>
                  <p:oleObj name="Document" r:id="rId29" imgW="979126" imgH="751514" progId="Word.Document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30"/>
                        <a:stretch>
                          <a:fillRect/>
                        </a:stretch>
                      </p:blipFill>
                      <p:spPr>
                        <a:xfrm>
                          <a:off x="6936433" y="1130019"/>
                          <a:ext cx="962025" cy="7429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" name="オブジェクト 22">
              <a:extLst>
                <a:ext uri="{FF2B5EF4-FFF2-40B4-BE49-F238E27FC236}">
                  <a16:creationId xmlns:a16="http://schemas.microsoft.com/office/drawing/2014/main" id="{D6FFBB92-9380-4BD9-BDD1-60AE975C5861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82487997"/>
                </p:ext>
              </p:extLst>
            </p:nvPr>
          </p:nvGraphicFramePr>
          <p:xfrm>
            <a:off x="8284839" y="1127587"/>
            <a:ext cx="1171575" cy="7048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450" name="Document" r:id="rId31" imgW="1185834" imgH="713021" progId="Word.Document.12">
                    <p:embed/>
                  </p:oleObj>
                </mc:Choice>
                <mc:Fallback>
                  <p:oleObj name="Document" r:id="rId31" imgW="1185834" imgH="713021" progId="Word.Document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32"/>
                        <a:stretch>
                          <a:fillRect/>
                        </a:stretch>
                      </p:blipFill>
                      <p:spPr>
                        <a:xfrm>
                          <a:off x="8284839" y="1127587"/>
                          <a:ext cx="1171575" cy="7048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152" name="グループ化 6151">
            <a:extLst>
              <a:ext uri="{FF2B5EF4-FFF2-40B4-BE49-F238E27FC236}">
                <a16:creationId xmlns:a16="http://schemas.microsoft.com/office/drawing/2014/main" id="{FD2E1D74-1228-4384-A8DB-022507270E47}"/>
              </a:ext>
            </a:extLst>
          </p:cNvPr>
          <p:cNvGrpSpPr/>
          <p:nvPr/>
        </p:nvGrpSpPr>
        <p:grpSpPr>
          <a:xfrm>
            <a:off x="105612" y="1179305"/>
            <a:ext cx="7166371" cy="1812260"/>
            <a:chOff x="105612" y="1179305"/>
            <a:chExt cx="7166371" cy="1812260"/>
          </a:xfrm>
        </p:grpSpPr>
        <p:grpSp>
          <p:nvGrpSpPr>
            <p:cNvPr id="6149" name="グループ化 6148">
              <a:extLst>
                <a:ext uri="{FF2B5EF4-FFF2-40B4-BE49-F238E27FC236}">
                  <a16:creationId xmlns:a16="http://schemas.microsoft.com/office/drawing/2014/main" id="{DF035E8D-3E0E-4D2B-91EC-75634354CD67}"/>
                </a:ext>
              </a:extLst>
            </p:cNvPr>
            <p:cNvGrpSpPr/>
            <p:nvPr/>
          </p:nvGrpSpPr>
          <p:grpSpPr>
            <a:xfrm>
              <a:off x="105612" y="1179305"/>
              <a:ext cx="7166371" cy="1812260"/>
              <a:chOff x="105612" y="1179305"/>
              <a:chExt cx="7166371" cy="1812260"/>
            </a:xfrm>
          </p:grpSpPr>
          <p:grpSp>
            <p:nvGrpSpPr>
              <p:cNvPr id="10" name="グループ化 9">
                <a:extLst>
                  <a:ext uri="{FF2B5EF4-FFF2-40B4-BE49-F238E27FC236}">
                    <a16:creationId xmlns:a16="http://schemas.microsoft.com/office/drawing/2014/main" id="{59675EA4-741E-41FE-B2E8-F90FA358160A}"/>
                  </a:ext>
                </a:extLst>
              </p:cNvPr>
              <p:cNvGrpSpPr/>
              <p:nvPr/>
            </p:nvGrpSpPr>
            <p:grpSpPr>
              <a:xfrm>
                <a:off x="105612" y="1179305"/>
                <a:ext cx="7166371" cy="1693431"/>
                <a:chOff x="105612" y="1179305"/>
                <a:chExt cx="7166371" cy="1693431"/>
              </a:xfrm>
            </p:grpSpPr>
            <p:pic>
              <p:nvPicPr>
                <p:cNvPr id="6187" name="Picture 43">
                  <a:extLst>
                    <a:ext uri="{FF2B5EF4-FFF2-40B4-BE49-F238E27FC236}">
                      <a16:creationId xmlns:a16="http://schemas.microsoft.com/office/drawing/2014/main" id="{FF41091C-8931-47B2-9D7E-02FEC328663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5612" y="1179305"/>
                  <a:ext cx="7166371" cy="169343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7" name="テキスト ボックス 26">
                  <a:extLst>
                    <a:ext uri="{FF2B5EF4-FFF2-40B4-BE49-F238E27FC236}">
                      <a16:creationId xmlns:a16="http://schemas.microsoft.com/office/drawing/2014/main" id="{5774359F-0165-4B30-BEF9-373C3E63C334}"/>
                    </a:ext>
                  </a:extLst>
                </p:cNvPr>
                <p:cNvSpPr txBox="1"/>
                <p:nvPr/>
              </p:nvSpPr>
              <p:spPr>
                <a:xfrm>
                  <a:off x="1087099" y="1333570"/>
                  <a:ext cx="5598705" cy="13640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ja-JP" altLang="en-US" sz="2000" dirty="0">
                      <a:latin typeface="UD デジタル 教科書体 NK-R" panose="02020400000000000000" pitchFamily="18" charset="-128"/>
                      <a:ea typeface="UD デジタル 教科書体 NK-R" panose="02020400000000000000" pitchFamily="18" charset="-128"/>
                    </a:rPr>
                    <a:t>　　　　　　</a:t>
                  </a:r>
                  <a:r>
                    <a:rPr lang="ja-JP" altLang="en-US" sz="2000" dirty="0">
                      <a:solidFill>
                        <a:schemeClr val="tx1"/>
                      </a:solidFill>
                      <a:latin typeface="UD デジタル 教科書体 NK-R" panose="02020400000000000000" pitchFamily="18" charset="-128"/>
                      <a:ea typeface="UD デジタル 教科書体 NK-R" panose="02020400000000000000" pitchFamily="18" charset="-128"/>
                    </a:rPr>
                    <a:t>の　　　　 で</a:t>
                  </a:r>
                  <a:endParaRPr lang="en-US" altLang="ja-JP" sz="2000" dirty="0">
                    <a:solidFill>
                      <a:schemeClr val="tx1"/>
                    </a:solidFill>
                    <a:latin typeface="UD デジタル 教科書体 NK-R" panose="02020400000000000000" pitchFamily="18" charset="-128"/>
                    <a:ea typeface="UD デジタル 教科書体 NK-R" panose="02020400000000000000" pitchFamily="18" charset="-128"/>
                  </a:endParaRPr>
                </a:p>
                <a:p>
                  <a:pPr marL="0" marR="0" lvl="0" indent="0" defTabSz="914400" rtl="0" eaLnBrk="1" fontAlgn="auto" latinLnBrk="0" hangingPunct="1">
                    <a:lnSpc>
                      <a:spcPts val="33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ja-JP" altLang="en-US" sz="2000" dirty="0">
                      <a:latin typeface="UD デジタル 教科書体 NK-R" panose="02020400000000000000" pitchFamily="18" charset="-128"/>
                      <a:ea typeface="UD デジタル 教科書体 NK-R" panose="02020400000000000000" pitchFamily="18" charset="-128"/>
                    </a:rPr>
                    <a:t>　　　　 </a:t>
                  </a:r>
                  <a:r>
                    <a:rPr lang="ja-JP" altLang="en-US" sz="2000" dirty="0">
                      <a:solidFill>
                        <a:schemeClr val="tx1"/>
                      </a:solidFill>
                      <a:latin typeface="UD デジタル 教科書体 NK-R" panose="02020400000000000000" pitchFamily="18" charset="-128"/>
                      <a:ea typeface="UD デジタル 教科書体 NK-R" panose="02020400000000000000" pitchFamily="18" charset="-128"/>
                    </a:rPr>
                    <a:t>について</a:t>
                  </a:r>
                  <a:r>
                    <a:rPr lang="ja-JP" altLang="en-US" sz="2000" dirty="0">
                      <a:latin typeface="UD デジタル 教科書体 NK-R" panose="02020400000000000000" pitchFamily="18" charset="-128"/>
                      <a:ea typeface="UD デジタル 教科書体 NK-R" panose="02020400000000000000" pitchFamily="18" charset="-128"/>
                    </a:rPr>
                    <a:t>　　</a:t>
                  </a:r>
                  <a:r>
                    <a:rPr lang="ja-JP" altLang="en-US" sz="2000" dirty="0">
                      <a:solidFill>
                        <a:schemeClr val="tx1"/>
                      </a:solidFill>
                      <a:latin typeface="UD デジタル 教科書体 NK-R" panose="02020400000000000000" pitchFamily="18" charset="-128"/>
                      <a:ea typeface="UD デジタル 教科書体 NK-R" panose="02020400000000000000" pitchFamily="18" charset="-128"/>
                    </a:rPr>
                    <a:t>べることになった</a:t>
                  </a:r>
                  <a:r>
                    <a:rPr lang="ja-JP" altLang="en-US" sz="2000" b="1" dirty="0">
                      <a:latin typeface="UD デジタル 教科書体 NK-R" panose="02020400000000000000" pitchFamily="18" charset="-128"/>
                      <a:ea typeface="UD デジタル 教科書体 NK-R" panose="02020400000000000000" pitchFamily="18" charset="-128"/>
                    </a:rPr>
                    <a:t>　　　　</a:t>
                  </a:r>
                  <a:r>
                    <a:rPr lang="ja-JP" altLang="en-US" sz="2000" dirty="0">
                      <a:solidFill>
                        <a:schemeClr val="tx1"/>
                      </a:solidFill>
                      <a:latin typeface="UD デジタル 教科書体 NK-R" panose="02020400000000000000" pitchFamily="18" charset="-128"/>
                      <a:ea typeface="UD デジタル 教科書体 NK-R" panose="02020400000000000000" pitchFamily="18" charset="-128"/>
                    </a:rPr>
                    <a:t>さん。</a:t>
                  </a:r>
                  <a:endParaRPr lang="en-US" altLang="ja-JP" sz="2000" dirty="0">
                    <a:solidFill>
                      <a:schemeClr val="tx1"/>
                    </a:solidFill>
                    <a:latin typeface="UD デジタル 教科書体 NK-R" panose="02020400000000000000" pitchFamily="18" charset="-128"/>
                    <a:ea typeface="UD デジタル 教科書体 NK-R" panose="02020400000000000000" pitchFamily="18" charset="-128"/>
                  </a:endParaRPr>
                </a:p>
                <a:p>
                  <a:pPr marL="0" marR="0" lvl="0" indent="0" defTabSz="914400" rtl="0" eaLnBrk="1" fontAlgn="auto" latinLnBrk="0" hangingPunct="1">
                    <a:lnSpc>
                      <a:spcPts val="33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ja-JP" altLang="en-US" sz="2000" dirty="0">
                      <a:latin typeface="UD デジタル 教科書体 NK-R" panose="02020400000000000000" pitchFamily="18" charset="-128"/>
                      <a:ea typeface="UD デジタル 教科書体 NK-R" panose="02020400000000000000" pitchFamily="18" charset="-128"/>
                    </a:rPr>
                    <a:t>　　</a:t>
                  </a:r>
                  <a:r>
                    <a:rPr lang="ja-JP" altLang="en-US" sz="2000" dirty="0">
                      <a:solidFill>
                        <a:schemeClr val="tx1"/>
                      </a:solidFill>
                      <a:latin typeface="UD デジタル 教科書体 NK-R" panose="02020400000000000000" pitchFamily="18" charset="-128"/>
                      <a:ea typeface="UD デジタル 教科書体 NK-R" panose="02020400000000000000" pitchFamily="18" charset="-128"/>
                    </a:rPr>
                    <a:t>って</a:t>
                  </a:r>
                  <a:r>
                    <a:rPr lang="ja-JP" altLang="en-US" sz="2000" dirty="0">
                      <a:latin typeface="UD デジタル 教科書体 NK-R" panose="02020400000000000000" pitchFamily="18" charset="-128"/>
                      <a:ea typeface="UD デジタル 教科書体 NK-R" panose="02020400000000000000" pitchFamily="18" charset="-128"/>
                    </a:rPr>
                    <a:t>   </a:t>
                  </a:r>
                  <a:r>
                    <a:rPr lang="ja-JP" altLang="en-US" sz="2000" dirty="0">
                      <a:solidFill>
                        <a:schemeClr val="tx1"/>
                      </a:solidFill>
                      <a:latin typeface="UD デジタル 教科書体 NK-R" panose="02020400000000000000" pitchFamily="18" charset="-128"/>
                      <a:ea typeface="UD デジタル 教科書体 NK-R" panose="02020400000000000000" pitchFamily="18" charset="-128"/>
                    </a:rPr>
                    <a:t>わずペットの</a:t>
                  </a:r>
                  <a:r>
                    <a:rPr lang="ja-JP" altLang="en-US" sz="2400" dirty="0">
                      <a:solidFill>
                        <a:schemeClr val="tx1"/>
                      </a:solidFill>
                      <a:latin typeface="HG行書体" panose="03000609000000000000" pitchFamily="65" charset="-128"/>
                      <a:ea typeface="HG行書体" panose="03000609000000000000" pitchFamily="65" charset="-128"/>
                    </a:rPr>
                    <a:t>漁衛門</a:t>
                  </a:r>
                  <a:r>
                    <a:rPr lang="ja-JP" altLang="en-US" sz="2000" dirty="0">
                      <a:solidFill>
                        <a:schemeClr val="tx1"/>
                      </a:solidFill>
                      <a:latin typeface="UD デジタル 教科書体 NK-R" panose="02020400000000000000" pitchFamily="18" charset="-128"/>
                      <a:ea typeface="UD デジタル 教科書体 NK-R" panose="02020400000000000000" pitchFamily="18" charset="-128"/>
                    </a:rPr>
                    <a:t>につぶやいた</a:t>
                  </a:r>
                  <a:r>
                    <a:rPr lang="en-US" altLang="ja-JP" sz="2000" dirty="0">
                      <a:solidFill>
                        <a:schemeClr val="tx1"/>
                      </a:solidFill>
                      <a:latin typeface="UD デジタル 教科書体 NK-R" panose="02020400000000000000" pitchFamily="18" charset="-128"/>
                      <a:ea typeface="UD デジタル 教科書体 NK-R" panose="02020400000000000000" pitchFamily="18" charset="-128"/>
                    </a:rPr>
                    <a:t>…</a:t>
                  </a:r>
                  <a:r>
                    <a:rPr lang="ja-JP" altLang="en-US" sz="2000" dirty="0">
                      <a:latin typeface="UD デジタル 教科書体 NK-R" panose="02020400000000000000" pitchFamily="18" charset="-128"/>
                      <a:ea typeface="UD デジタル 教科書体 NK-R" panose="02020400000000000000" pitchFamily="18" charset="-128"/>
                    </a:rPr>
                    <a:t>。</a:t>
                  </a:r>
                  <a:endParaRPr lang="ja-JP" altLang="en-US" sz="2000" dirty="0">
                    <a:solidFill>
                      <a:schemeClr val="tx1"/>
                    </a:solidFill>
                    <a:latin typeface="UD デジタル 教科書体 NK-R" panose="02020400000000000000" pitchFamily="18" charset="-128"/>
                    <a:ea typeface="UD デジタル 教科書体 NK-R" panose="02020400000000000000" pitchFamily="18" charset="-128"/>
                  </a:endParaRPr>
                </a:p>
              </p:txBody>
            </p:sp>
          </p:grpSp>
          <p:grpSp>
            <p:nvGrpSpPr>
              <p:cNvPr id="6148" name="グループ化 6147">
                <a:extLst>
                  <a:ext uri="{FF2B5EF4-FFF2-40B4-BE49-F238E27FC236}">
                    <a16:creationId xmlns:a16="http://schemas.microsoft.com/office/drawing/2014/main" id="{F05D1A41-ED5B-4238-BF2E-722E4A956701}"/>
                  </a:ext>
                </a:extLst>
              </p:cNvPr>
              <p:cNvGrpSpPr/>
              <p:nvPr/>
            </p:nvGrpSpPr>
            <p:grpSpPr>
              <a:xfrm>
                <a:off x="1155898" y="1237256"/>
                <a:ext cx="4677547" cy="1754309"/>
                <a:chOff x="1155898" y="1237256"/>
                <a:chExt cx="4677547" cy="1754309"/>
              </a:xfrm>
            </p:grpSpPr>
            <p:graphicFrame>
              <p:nvGraphicFramePr>
                <p:cNvPr id="40" name="オブジェクト 39">
                  <a:extLst>
                    <a:ext uri="{FF2B5EF4-FFF2-40B4-BE49-F238E27FC236}">
                      <a16:creationId xmlns:a16="http://schemas.microsoft.com/office/drawing/2014/main" id="{7F1DFAB9-8E5B-46E0-A3BF-4F058F589233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37039311"/>
                    </p:ext>
                  </p:extLst>
                </p:nvPr>
              </p:nvGraphicFramePr>
              <p:xfrm>
                <a:off x="1164042" y="1237256"/>
                <a:ext cx="1431925" cy="85248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55451" name="Document" r:id="rId34" imgW="1432699" imgH="852604" progId="Word.Document.12">
                        <p:embed/>
                      </p:oleObj>
                    </mc:Choice>
                    <mc:Fallback>
                      <p:oleObj name="Document" r:id="rId34" imgW="1432699" imgH="852604" progId="Word.Document.12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35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1164042" y="1237256"/>
                              <a:ext cx="1431925" cy="852488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41" name="オブジェクト 40">
                  <a:extLst>
                    <a:ext uri="{FF2B5EF4-FFF2-40B4-BE49-F238E27FC236}">
                      <a16:creationId xmlns:a16="http://schemas.microsoft.com/office/drawing/2014/main" id="{C207C112-E6DB-4D5C-907F-2B921FB42770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136448084"/>
                    </p:ext>
                  </p:extLst>
                </p:nvPr>
              </p:nvGraphicFramePr>
              <p:xfrm>
                <a:off x="2145371" y="1242172"/>
                <a:ext cx="1174750" cy="83185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55452" name="Document" r:id="rId36" imgW="1175351" imgH="832098" progId="Word.Document.12">
                        <p:embed/>
                      </p:oleObj>
                    </mc:Choice>
                    <mc:Fallback>
                      <p:oleObj name="Document" r:id="rId36" imgW="1175351" imgH="832098" progId="Word.Document.12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37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2145371" y="1242172"/>
                              <a:ext cx="1174750" cy="831850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43" name="オブジェクト 42">
                  <a:extLst>
                    <a:ext uri="{FF2B5EF4-FFF2-40B4-BE49-F238E27FC236}">
                      <a16:creationId xmlns:a16="http://schemas.microsoft.com/office/drawing/2014/main" id="{3D7570EA-D752-4E75-B282-3118D91BA85C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57848092"/>
                    </p:ext>
                  </p:extLst>
                </p:nvPr>
              </p:nvGraphicFramePr>
              <p:xfrm>
                <a:off x="1155898" y="1677939"/>
                <a:ext cx="1225550" cy="80168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55453" name="Document" r:id="rId38" imgW="1225373" imgH="801879" progId="Word.Document.12">
                        <p:embed/>
                      </p:oleObj>
                    </mc:Choice>
                    <mc:Fallback>
                      <p:oleObj name="Document" r:id="rId38" imgW="1225373" imgH="801879" progId="Word.Document.12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39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1155898" y="1677939"/>
                              <a:ext cx="1225550" cy="801688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50" name="オブジェクト 49">
                  <a:extLst>
                    <a:ext uri="{FF2B5EF4-FFF2-40B4-BE49-F238E27FC236}">
                      <a16:creationId xmlns:a16="http://schemas.microsoft.com/office/drawing/2014/main" id="{04398C3B-C3B9-4946-A5AE-D86D884A5A43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209286254"/>
                    </p:ext>
                  </p:extLst>
                </p:nvPr>
              </p:nvGraphicFramePr>
              <p:xfrm>
                <a:off x="2700513" y="1667500"/>
                <a:ext cx="752475" cy="83185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55454" name="Document" r:id="rId40" imgW="752271" imgH="832098" progId="Word.Document.12">
                        <p:embed/>
                      </p:oleObj>
                    </mc:Choice>
                    <mc:Fallback>
                      <p:oleObj name="Document" r:id="rId40" imgW="752271" imgH="832098" progId="Word.Document.12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41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2700513" y="1667500"/>
                              <a:ext cx="752475" cy="831850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6144" name="オブジェクト 6143">
                  <a:extLst>
                    <a:ext uri="{FF2B5EF4-FFF2-40B4-BE49-F238E27FC236}">
                      <a16:creationId xmlns:a16="http://schemas.microsoft.com/office/drawing/2014/main" id="{1CF026AD-DF71-4885-807C-1F674A728ABE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892451618"/>
                    </p:ext>
                  </p:extLst>
                </p:nvPr>
              </p:nvGraphicFramePr>
              <p:xfrm>
                <a:off x="4690445" y="1686186"/>
                <a:ext cx="1143000" cy="892176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55455" name="Document" r:id="rId42" imgW="1143398" imgH="892895" progId="Word.Document.12">
                        <p:embed/>
                      </p:oleObj>
                    </mc:Choice>
                    <mc:Fallback>
                      <p:oleObj name="Document" r:id="rId42" imgW="1143398" imgH="892895" progId="Word.Document.12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43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4690445" y="1686186"/>
                              <a:ext cx="1143000" cy="892176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6145" name="オブジェクト 6144">
                  <a:extLst>
                    <a:ext uri="{FF2B5EF4-FFF2-40B4-BE49-F238E27FC236}">
                      <a16:creationId xmlns:a16="http://schemas.microsoft.com/office/drawing/2014/main" id="{9576285D-4FB9-45A3-B4FE-9D333CF81F94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773451397"/>
                    </p:ext>
                  </p:extLst>
                </p:nvPr>
              </p:nvGraphicFramePr>
              <p:xfrm>
                <a:off x="1164042" y="2099390"/>
                <a:ext cx="1065213" cy="892175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55456" name="Document" r:id="rId44" imgW="1065310" imgH="892895" progId="Word.Document.12">
                        <p:embed/>
                      </p:oleObj>
                    </mc:Choice>
                    <mc:Fallback>
                      <p:oleObj name="Document" r:id="rId44" imgW="1065310" imgH="892895" progId="Word.Document.12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45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1164042" y="2099390"/>
                              <a:ext cx="1065213" cy="892175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6146" name="オブジェクト 6145">
                  <a:extLst>
                    <a:ext uri="{FF2B5EF4-FFF2-40B4-BE49-F238E27FC236}">
                      <a16:creationId xmlns:a16="http://schemas.microsoft.com/office/drawing/2014/main" id="{1EBD1FA0-088A-46A7-AD40-2A589D2EC872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455707939"/>
                    </p:ext>
                  </p:extLst>
                </p:nvPr>
              </p:nvGraphicFramePr>
              <p:xfrm>
                <a:off x="1822265" y="2100199"/>
                <a:ext cx="911225" cy="68580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55457" name="Document" r:id="rId46" imgW="911132" imgH="685321" progId="Word.Document.12">
                        <p:embed/>
                      </p:oleObj>
                    </mc:Choice>
                    <mc:Fallback>
                      <p:oleObj name="Document" r:id="rId46" imgW="911132" imgH="685321" progId="Word.Document.12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47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1822265" y="2100199"/>
                              <a:ext cx="911225" cy="685800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</p:grpSp>
        <p:sp>
          <p:nvSpPr>
            <p:cNvPr id="6151" name="テキスト ボックス 6150">
              <a:extLst>
                <a:ext uri="{FF2B5EF4-FFF2-40B4-BE49-F238E27FC236}">
                  <a16:creationId xmlns:a16="http://schemas.microsoft.com/office/drawing/2014/main" id="{D1B25B40-BA74-4A1D-A90E-7BE8A255FE1B}"/>
                </a:ext>
              </a:extLst>
            </p:cNvPr>
            <p:cNvSpPr txBox="1"/>
            <p:nvPr/>
          </p:nvSpPr>
          <p:spPr>
            <a:xfrm>
              <a:off x="3339369" y="2134865"/>
              <a:ext cx="114754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200" dirty="0">
                  <a:latin typeface="HG行書体" panose="03000609000000000000" pitchFamily="65" charset="-128"/>
                  <a:ea typeface="HG行書体" panose="03000609000000000000" pitchFamily="65" charset="-128"/>
                </a:rPr>
                <a:t>ギョえもん</a:t>
              </a:r>
            </a:p>
          </p:txBody>
        </p:sp>
      </p:grpSp>
      <p:grpSp>
        <p:nvGrpSpPr>
          <p:cNvPr id="6171" name="グループ化 6170">
            <a:extLst>
              <a:ext uri="{FF2B5EF4-FFF2-40B4-BE49-F238E27FC236}">
                <a16:creationId xmlns:a16="http://schemas.microsoft.com/office/drawing/2014/main" id="{A6562C04-5C51-4DD1-868B-8A31132FEEEF}"/>
              </a:ext>
            </a:extLst>
          </p:cNvPr>
          <p:cNvGrpSpPr/>
          <p:nvPr/>
        </p:nvGrpSpPr>
        <p:grpSpPr>
          <a:xfrm>
            <a:off x="1634247" y="2905252"/>
            <a:ext cx="8385659" cy="1286611"/>
            <a:chOff x="1634247" y="2905252"/>
            <a:chExt cx="8385659" cy="1286611"/>
          </a:xfrm>
        </p:grpSpPr>
        <p:grpSp>
          <p:nvGrpSpPr>
            <p:cNvPr id="7" name="グループ化 6">
              <a:extLst>
                <a:ext uri="{FF2B5EF4-FFF2-40B4-BE49-F238E27FC236}">
                  <a16:creationId xmlns:a16="http://schemas.microsoft.com/office/drawing/2014/main" id="{C5163B62-F2A4-471C-90C0-059B823682DA}"/>
                </a:ext>
              </a:extLst>
            </p:cNvPr>
            <p:cNvGrpSpPr/>
            <p:nvPr/>
          </p:nvGrpSpPr>
          <p:grpSpPr>
            <a:xfrm>
              <a:off x="1634247" y="2905252"/>
              <a:ext cx="8385659" cy="1286611"/>
              <a:chOff x="1615658" y="2642481"/>
              <a:chExt cx="8199324" cy="1137827"/>
            </a:xfrm>
          </p:grpSpPr>
          <p:sp>
            <p:nvSpPr>
              <p:cNvPr id="31" name="二等辺三角形 30">
                <a:extLst>
                  <a:ext uri="{FF2B5EF4-FFF2-40B4-BE49-F238E27FC236}">
                    <a16:creationId xmlns:a16="http://schemas.microsoft.com/office/drawing/2014/main" id="{D5C4876E-8555-435F-9B36-7DFD4DFEF18C}"/>
                  </a:ext>
                </a:extLst>
              </p:cNvPr>
              <p:cNvSpPr/>
              <p:nvPr/>
            </p:nvSpPr>
            <p:spPr>
              <a:xfrm rot="5400000">
                <a:off x="9525733" y="2843547"/>
                <a:ext cx="279918" cy="298580"/>
              </a:xfrm>
              <a:prstGeom prst="triangl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" name="四角形: 角を丸くする 31">
                <a:extLst>
                  <a:ext uri="{FF2B5EF4-FFF2-40B4-BE49-F238E27FC236}">
                    <a16:creationId xmlns:a16="http://schemas.microsoft.com/office/drawing/2014/main" id="{6FBD65F3-F652-4757-BDF6-EE0B8D33E531}"/>
                  </a:ext>
                </a:extLst>
              </p:cNvPr>
              <p:cNvSpPr/>
              <p:nvPr/>
            </p:nvSpPr>
            <p:spPr>
              <a:xfrm>
                <a:off x="1615658" y="2642481"/>
                <a:ext cx="7907501" cy="1137827"/>
              </a:xfrm>
              <a:prstGeom prst="round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ja-JP" altLang="en-US" sz="2000" dirty="0">
                    <a:solidFill>
                      <a:schemeClr val="tx1"/>
                    </a:solidFill>
                    <a:latin typeface="UD デジタル 教科書体 NK-R" panose="02020400000000000000" pitchFamily="18" charset="-128"/>
                    <a:ea typeface="UD デジタル 教科書体 NK-R" panose="02020400000000000000" pitchFamily="18" charset="-128"/>
                  </a:rPr>
                  <a:t>        を       に</a:t>
                </a:r>
                <a:r>
                  <a:rPr kumimoji="1" lang="ja-JP" altLang="en-US" sz="2000" dirty="0">
                    <a:solidFill>
                      <a:schemeClr val="tx1"/>
                    </a:solidFill>
                    <a:latin typeface="UD デジタル 教科書体 NK-R" panose="02020400000000000000" pitchFamily="18" charset="-128"/>
                    <a:ea typeface="UD デジタル 教科書体 NK-R" panose="02020400000000000000" pitchFamily="18" charset="-128"/>
                  </a:rPr>
                  <a:t>している</a:t>
                </a:r>
                <a:r>
                  <a:rPr lang="ja-JP" altLang="en-US" sz="2400" dirty="0">
                    <a:solidFill>
                      <a:schemeClr val="accent2"/>
                    </a:solidFill>
                    <a:latin typeface="UD デジタル 教科書体 NK-R" panose="02020400000000000000" pitchFamily="18" charset="-128"/>
                    <a:ea typeface="UD デジタル 教科書体 NK-R" panose="02020400000000000000" pitchFamily="18" charset="-128"/>
                  </a:rPr>
                  <a:t>          </a:t>
                </a:r>
                <a:r>
                  <a:rPr kumimoji="1" lang="ja-JP" altLang="en-US" sz="2000" dirty="0">
                    <a:solidFill>
                      <a:schemeClr val="tx1"/>
                    </a:solidFill>
                    <a:latin typeface="UD デジタル 教科書体 NK-R" panose="02020400000000000000" pitchFamily="18" charset="-128"/>
                    <a:ea typeface="UD デジタル 教科書体 NK-R" panose="02020400000000000000" pitchFamily="18" charset="-128"/>
                  </a:rPr>
                  <a:t>や、</a:t>
                </a:r>
                <a:r>
                  <a:rPr kumimoji="1" lang="ja-JP" altLang="en-US" sz="2400" dirty="0">
                    <a:solidFill>
                      <a:schemeClr val="accent2"/>
                    </a:solidFill>
                    <a:latin typeface="UD デジタル 教科書体 NK-R" panose="02020400000000000000" pitchFamily="18" charset="-128"/>
                    <a:ea typeface="UD デジタル 教科書体 NK-R" panose="02020400000000000000" pitchFamily="18" charset="-128"/>
                  </a:rPr>
                  <a:t>              </a:t>
                </a:r>
                <a:r>
                  <a:rPr kumimoji="1" lang="ja-JP" altLang="en-US" sz="2000" dirty="0">
                    <a:solidFill>
                      <a:schemeClr val="tx1"/>
                    </a:solidFill>
                    <a:latin typeface="UD デジタル 教科書体 NK-R" panose="02020400000000000000" pitchFamily="18" charset="-128"/>
                    <a:ea typeface="UD デジタル 教科書体 NK-R" panose="02020400000000000000" pitchFamily="18" charset="-128"/>
                  </a:rPr>
                  <a:t>、</a:t>
                </a:r>
                <a:r>
                  <a:rPr lang="ja-JP" altLang="en-US" sz="2000" dirty="0">
                    <a:solidFill>
                      <a:schemeClr val="tx1"/>
                    </a:solidFill>
                    <a:latin typeface="UD デジタル 教科書体 NK-R" panose="02020400000000000000" pitchFamily="18" charset="-128"/>
                    <a:ea typeface="UD デジタル 教科書体 NK-R" panose="02020400000000000000" pitchFamily="18" charset="-128"/>
                  </a:rPr>
                  <a:t>    </a:t>
                </a:r>
                <a:r>
                  <a:rPr kumimoji="1" lang="ja-JP" altLang="en-US" sz="2000" dirty="0">
                    <a:solidFill>
                      <a:schemeClr val="tx1"/>
                    </a:solidFill>
                    <a:latin typeface="UD デジタル 教科書体 NK-R" panose="02020400000000000000" pitchFamily="18" charset="-128"/>
                    <a:ea typeface="UD デジタル 教科書体 NK-R" panose="02020400000000000000" pitchFamily="18" charset="-128"/>
                  </a:rPr>
                  <a:t>な</a:t>
                </a:r>
                <a:r>
                  <a:rPr kumimoji="1" lang="ja-JP" altLang="en-US" sz="2400" dirty="0">
                    <a:solidFill>
                      <a:schemeClr val="accent2"/>
                    </a:solidFill>
                    <a:latin typeface="UD デジタル 教科書体 NK-R" panose="02020400000000000000" pitchFamily="18" charset="-128"/>
                    <a:ea typeface="UD デジタル 教科書体 NK-R" panose="02020400000000000000" pitchFamily="18" charset="-128"/>
                  </a:rPr>
                  <a:t>               </a:t>
                </a:r>
                <a:r>
                  <a:rPr kumimoji="1" lang="ja-JP" altLang="en-US" sz="2000" dirty="0">
                    <a:solidFill>
                      <a:schemeClr val="tx1"/>
                    </a:solidFill>
                    <a:latin typeface="UD デジタル 教科書体 NK-R" panose="02020400000000000000" pitchFamily="18" charset="-128"/>
                    <a:ea typeface="UD デジタル 教科書体 NK-R" panose="02020400000000000000" pitchFamily="18" charset="-128"/>
                  </a:rPr>
                  <a:t>などを</a:t>
                </a:r>
                <a:endParaRPr kumimoji="1" lang="en-US" altLang="ja-JP" sz="2000" dirty="0">
                  <a:solidFill>
                    <a:schemeClr val="tx1"/>
                  </a:solidFill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ja-JP" altLang="en-US" sz="2000" dirty="0">
                    <a:solidFill>
                      <a:schemeClr val="tx1"/>
                    </a:solidFill>
                    <a:latin typeface="UD デジタル 教科書体 NK-R" panose="02020400000000000000" pitchFamily="18" charset="-128"/>
                    <a:ea typeface="UD デジタル 教科書体 NK-R" panose="02020400000000000000" pitchFamily="18" charset="-128"/>
                  </a:rPr>
                  <a:t>   るには、どうしたらいいんだろう・・・？</a:t>
                </a:r>
                <a:endParaRPr kumimoji="1" lang="ja-JP" altLang="en-US" sz="2000" dirty="0">
                  <a:solidFill>
                    <a:schemeClr val="tx1"/>
                  </a:solidFill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endParaRPr>
              </a:p>
            </p:txBody>
          </p:sp>
        </p:grpSp>
        <p:graphicFrame>
          <p:nvGraphicFramePr>
            <p:cNvPr id="6153" name="オブジェクト 6152">
              <a:extLst>
                <a:ext uri="{FF2B5EF4-FFF2-40B4-BE49-F238E27FC236}">
                  <a16:creationId xmlns:a16="http://schemas.microsoft.com/office/drawing/2014/main" id="{FBEFA123-6198-4C6F-B30F-AB9F0EA55961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93705296"/>
                </p:ext>
              </p:extLst>
            </p:nvPr>
          </p:nvGraphicFramePr>
          <p:xfrm>
            <a:off x="1787633" y="2964721"/>
            <a:ext cx="1133475" cy="7699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458" name="Document" r:id="rId48" imgW="1133280" imgH="770581" progId="Word.Document.12">
                    <p:embed/>
                  </p:oleObj>
                </mc:Choice>
                <mc:Fallback>
                  <p:oleObj name="Document" r:id="rId48" imgW="1133280" imgH="770581" progId="Word.Document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9"/>
                        <a:stretch>
                          <a:fillRect/>
                        </a:stretch>
                      </p:blipFill>
                      <p:spPr>
                        <a:xfrm>
                          <a:off x="1787633" y="2964721"/>
                          <a:ext cx="1133475" cy="76993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154" name="オブジェクト 6153">
              <a:extLst>
                <a:ext uri="{FF2B5EF4-FFF2-40B4-BE49-F238E27FC236}">
                  <a16:creationId xmlns:a16="http://schemas.microsoft.com/office/drawing/2014/main" id="{98A8087B-AD4A-48A7-9C1A-FE07CA46C9EE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36124299"/>
                </p:ext>
              </p:extLst>
            </p:nvPr>
          </p:nvGraphicFramePr>
          <p:xfrm>
            <a:off x="2618458" y="2948972"/>
            <a:ext cx="1087438" cy="8191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459" name="Document" r:id="rId50" imgW="1087196" imgH="818428" progId="Word.Document.12">
                    <p:embed/>
                  </p:oleObj>
                </mc:Choice>
                <mc:Fallback>
                  <p:oleObj name="Document" r:id="rId50" imgW="1087196" imgH="818428" progId="Word.Document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1"/>
                        <a:stretch>
                          <a:fillRect/>
                        </a:stretch>
                      </p:blipFill>
                      <p:spPr>
                        <a:xfrm>
                          <a:off x="2618458" y="2948972"/>
                          <a:ext cx="1087438" cy="8191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155" name="オブジェクト 6154">
              <a:extLst>
                <a:ext uri="{FF2B5EF4-FFF2-40B4-BE49-F238E27FC236}">
                  <a16:creationId xmlns:a16="http://schemas.microsoft.com/office/drawing/2014/main" id="{2D956138-2644-4C05-9809-6EF9AA100483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83529434"/>
                </p:ext>
              </p:extLst>
            </p:nvPr>
          </p:nvGraphicFramePr>
          <p:xfrm>
            <a:off x="4247896" y="2944529"/>
            <a:ext cx="1304925" cy="685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460" name="Document" r:id="rId52" imgW="1330673" imgH="702589" progId="Word.Document.12">
                    <p:embed/>
                  </p:oleObj>
                </mc:Choice>
                <mc:Fallback>
                  <p:oleObj name="Document" r:id="rId52" imgW="1330673" imgH="702589" progId="Word.Document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3"/>
                        <a:stretch>
                          <a:fillRect/>
                        </a:stretch>
                      </p:blipFill>
                      <p:spPr>
                        <a:xfrm>
                          <a:off x="4247896" y="2944529"/>
                          <a:ext cx="1304925" cy="6858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156" name="オブジェクト 6155">
              <a:extLst>
                <a:ext uri="{FF2B5EF4-FFF2-40B4-BE49-F238E27FC236}">
                  <a16:creationId xmlns:a16="http://schemas.microsoft.com/office/drawing/2014/main" id="{7EB0112F-9C55-482B-8932-FD2F5FDB7631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38796823"/>
                </p:ext>
              </p:extLst>
            </p:nvPr>
          </p:nvGraphicFramePr>
          <p:xfrm>
            <a:off x="5555661" y="2951586"/>
            <a:ext cx="1806575" cy="7794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461" name="Document" r:id="rId54" imgW="1806863" imgH="779934" progId="Word.Document.12">
                    <p:embed/>
                  </p:oleObj>
                </mc:Choice>
                <mc:Fallback>
                  <p:oleObj name="Document" r:id="rId54" imgW="1806863" imgH="779934" progId="Word.Document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5"/>
                        <a:stretch>
                          <a:fillRect/>
                        </a:stretch>
                      </p:blipFill>
                      <p:spPr>
                        <a:xfrm>
                          <a:off x="5555661" y="2951586"/>
                          <a:ext cx="1806575" cy="77946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157" name="オブジェクト 6156">
              <a:extLst>
                <a:ext uri="{FF2B5EF4-FFF2-40B4-BE49-F238E27FC236}">
                  <a16:creationId xmlns:a16="http://schemas.microsoft.com/office/drawing/2014/main" id="{EB3CA963-CF8A-40FB-BDC1-385C79F880BB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92642589"/>
                </p:ext>
              </p:extLst>
            </p:nvPr>
          </p:nvGraphicFramePr>
          <p:xfrm>
            <a:off x="6988831" y="2961678"/>
            <a:ext cx="717550" cy="685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462" name="Document" r:id="rId56" imgW="717255" imgH="685321" progId="Word.Document.12">
                    <p:embed/>
                  </p:oleObj>
                </mc:Choice>
                <mc:Fallback>
                  <p:oleObj name="Document" r:id="rId56" imgW="717255" imgH="685321" progId="Word.Document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7"/>
                        <a:stretch>
                          <a:fillRect/>
                        </a:stretch>
                      </p:blipFill>
                      <p:spPr>
                        <a:xfrm>
                          <a:off x="6988831" y="2961678"/>
                          <a:ext cx="717550" cy="6858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158" name="オブジェクト 6157">
              <a:extLst>
                <a:ext uri="{FF2B5EF4-FFF2-40B4-BE49-F238E27FC236}">
                  <a16:creationId xmlns:a16="http://schemas.microsoft.com/office/drawing/2014/main" id="{BE1F9E3B-4566-4EF8-9FEA-D7147DEF2AE6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98436246"/>
                </p:ext>
              </p:extLst>
            </p:nvPr>
          </p:nvGraphicFramePr>
          <p:xfrm>
            <a:off x="7459186" y="2964822"/>
            <a:ext cx="1779588" cy="685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463" name="Document" r:id="rId58" imgW="1779624" imgH="685321" progId="Word.Document.12">
                    <p:embed/>
                  </p:oleObj>
                </mc:Choice>
                <mc:Fallback>
                  <p:oleObj name="Document" r:id="rId58" imgW="1779624" imgH="685321" progId="Word.Document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9"/>
                        <a:stretch>
                          <a:fillRect/>
                        </a:stretch>
                      </p:blipFill>
                      <p:spPr>
                        <a:xfrm>
                          <a:off x="7459186" y="2964822"/>
                          <a:ext cx="1779588" cy="6858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159" name="オブジェクト 6158">
              <a:extLst>
                <a:ext uri="{FF2B5EF4-FFF2-40B4-BE49-F238E27FC236}">
                  <a16:creationId xmlns:a16="http://schemas.microsoft.com/office/drawing/2014/main" id="{D262B23A-4758-4ED6-8B51-FC914E693A4A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3044625"/>
                </p:ext>
              </p:extLst>
            </p:nvPr>
          </p:nvGraphicFramePr>
          <p:xfrm>
            <a:off x="1782870" y="3402769"/>
            <a:ext cx="649288" cy="6842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464" name="Document" r:id="rId60" imgW="664546" imgH="690717" progId="Word.Document.12">
                    <p:embed/>
                  </p:oleObj>
                </mc:Choice>
                <mc:Fallback>
                  <p:oleObj name="Document" r:id="rId60" imgW="664546" imgH="690717" progId="Word.Document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1"/>
                        <a:stretch>
                          <a:fillRect/>
                        </a:stretch>
                      </p:blipFill>
                      <p:spPr>
                        <a:xfrm>
                          <a:off x="1782870" y="3402769"/>
                          <a:ext cx="649288" cy="68421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173" name="グループ化 6172">
            <a:extLst>
              <a:ext uri="{FF2B5EF4-FFF2-40B4-BE49-F238E27FC236}">
                <a16:creationId xmlns:a16="http://schemas.microsoft.com/office/drawing/2014/main" id="{ED86898D-6780-4817-9A6F-ABD37C80F2DB}"/>
              </a:ext>
            </a:extLst>
          </p:cNvPr>
          <p:cNvGrpSpPr/>
          <p:nvPr/>
        </p:nvGrpSpPr>
        <p:grpSpPr>
          <a:xfrm>
            <a:off x="2277196" y="4241459"/>
            <a:ext cx="8805717" cy="1936697"/>
            <a:chOff x="2277196" y="4241459"/>
            <a:chExt cx="8805717" cy="1936697"/>
          </a:xfrm>
        </p:grpSpPr>
        <p:grpSp>
          <p:nvGrpSpPr>
            <p:cNvPr id="2" name="グループ化 1">
              <a:extLst>
                <a:ext uri="{FF2B5EF4-FFF2-40B4-BE49-F238E27FC236}">
                  <a16:creationId xmlns:a16="http://schemas.microsoft.com/office/drawing/2014/main" id="{7A0FA5DD-2157-43F6-A2C3-66A5BC66F876}"/>
                </a:ext>
              </a:extLst>
            </p:cNvPr>
            <p:cNvGrpSpPr/>
            <p:nvPr/>
          </p:nvGrpSpPr>
          <p:grpSpPr>
            <a:xfrm>
              <a:off x="2277196" y="4241459"/>
              <a:ext cx="8805717" cy="1936697"/>
              <a:chOff x="2456104" y="4194901"/>
              <a:chExt cx="8805717" cy="1936697"/>
            </a:xfrm>
          </p:grpSpPr>
          <p:sp>
            <p:nvSpPr>
              <p:cNvPr id="38" name="二等辺三角形 37">
                <a:extLst>
                  <a:ext uri="{FF2B5EF4-FFF2-40B4-BE49-F238E27FC236}">
                    <a16:creationId xmlns:a16="http://schemas.microsoft.com/office/drawing/2014/main" id="{EC8C2019-5CE0-464F-B66A-A14C96B859F2}"/>
                  </a:ext>
                </a:extLst>
              </p:cNvPr>
              <p:cNvSpPr/>
              <p:nvPr/>
            </p:nvSpPr>
            <p:spPr>
              <a:xfrm rot="16200000">
                <a:off x="2465435" y="4983505"/>
                <a:ext cx="279918" cy="298580"/>
              </a:xfrm>
              <a:prstGeom prst="triangl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" name="四角形: 角を丸くする 38">
                <a:extLst>
                  <a:ext uri="{FF2B5EF4-FFF2-40B4-BE49-F238E27FC236}">
                    <a16:creationId xmlns:a16="http://schemas.microsoft.com/office/drawing/2014/main" id="{53876E1F-9950-4C8A-8638-7527A4564186}"/>
                  </a:ext>
                </a:extLst>
              </p:cNvPr>
              <p:cNvSpPr/>
              <p:nvPr/>
            </p:nvSpPr>
            <p:spPr>
              <a:xfrm>
                <a:off x="2738672" y="4194901"/>
                <a:ext cx="8523149" cy="1936697"/>
              </a:xfrm>
              <a:prstGeom prst="round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ts val="27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D デジタル 教科書体 NK-R" panose="02020400000000000000" pitchFamily="18" charset="-128"/>
                    <a:ea typeface="UD デジタル 教科書体 NK-R" panose="02020400000000000000" pitchFamily="18" charset="-128"/>
                  </a:rPr>
                  <a:t>それなら</a:t>
                </a:r>
                <a:r>
                  <a:rPr lang="ja-JP" altLang="en-US" sz="2000" dirty="0">
                    <a:solidFill>
                      <a:prstClr val="black"/>
                    </a:solidFill>
                    <a:latin typeface="UD デジタル 教科書体 NK-R" panose="02020400000000000000" pitchFamily="18" charset="-128"/>
                    <a:ea typeface="UD デジタル 教科書体 NK-R" panose="02020400000000000000" pitchFamily="18" charset="-128"/>
                  </a:rPr>
                  <a:t>、</a:t>
                </a:r>
                <a:r>
                  <a:rPr lang="ja-JP" altLang="en-US" sz="2400" dirty="0">
                    <a:solidFill>
                      <a:schemeClr val="accent2"/>
                    </a:solidFill>
                    <a:latin typeface="UD デジタル 教科書体 NK-R" panose="02020400000000000000" pitchFamily="18" charset="-128"/>
                    <a:ea typeface="UD デジタル 教科書体 NK-R" panose="02020400000000000000" pitchFamily="18" charset="-128"/>
                  </a:rPr>
                  <a:t>                     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D デジタル 教科書体 NK-R" panose="02020400000000000000" pitchFamily="18" charset="-128"/>
                    <a:ea typeface="UD デジタル 教科書体 NK-R" panose="02020400000000000000" pitchFamily="18" charset="-128"/>
                  </a:rPr>
                  <a:t>の</a:t>
                </a:r>
                <a:r>
                  <a:rPr lang="ja-JP" altLang="en-US" sz="2000" dirty="0">
                    <a:solidFill>
                      <a:prstClr val="black"/>
                    </a:solidFill>
                    <a:latin typeface="UD デジタル 教科書体 NK-R" panose="02020400000000000000" pitchFamily="18" charset="-128"/>
                    <a:ea typeface="UD デジタル 教科書体 NK-R" panose="02020400000000000000" pitchFamily="18" charset="-128"/>
                  </a:rPr>
                  <a:t>              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D デジタル 教科書体 NK-R" panose="02020400000000000000" pitchFamily="18" charset="-128"/>
                    <a:ea typeface="UD デジタル 教科書体 NK-R" panose="02020400000000000000" pitchFamily="18" charset="-128"/>
                  </a:rPr>
                  <a:t>をみれば</a:t>
                </a:r>
                <a:r>
                  <a:rPr lang="ja-JP" altLang="en-US" sz="2000" dirty="0">
                    <a:solidFill>
                      <a:prstClr val="black"/>
                    </a:solidFill>
                    <a:latin typeface="UD デジタル 教科書体 NK-R" panose="02020400000000000000" pitchFamily="18" charset="-128"/>
                    <a:ea typeface="UD デジタル 教科書体 NK-R" panose="02020400000000000000" pitchFamily="18" charset="-128"/>
                  </a:rPr>
                  <a:t>わ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D デジタル 教科書体 NK-R" panose="02020400000000000000" pitchFamily="18" charset="-128"/>
                    <a:ea typeface="UD デジタル 教科書体 NK-R" panose="02020400000000000000" pitchFamily="18" charset="-128"/>
                  </a:rPr>
                  <a:t>かるよ！</a:t>
                </a:r>
                <a:endPara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endParaRPr>
              </a:p>
              <a:p>
                <a:pPr marL="0" marR="0" lvl="0" indent="0" algn="l" defTabSz="914400" rtl="0"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ja-JP" altLang="en-US" sz="2000" dirty="0">
                    <a:solidFill>
                      <a:schemeClr val="tx1"/>
                    </a:solidFill>
                    <a:latin typeface="UD デジタル 教科書体 NK-R" panose="02020400000000000000" pitchFamily="18" charset="-128"/>
                    <a:ea typeface="UD デジタル 教科書体 NK-R" panose="02020400000000000000" pitchFamily="18" charset="-128"/>
                  </a:rPr>
                  <a:t>        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UD デジタル 教科書体 NK-R" panose="02020400000000000000" pitchFamily="18" charset="-128"/>
                    <a:ea typeface="UD デジタル 教科書体 NK-R" panose="02020400000000000000" pitchFamily="18" charset="-128"/>
                  </a:rPr>
                  <a:t>センサス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D デジタル 教科書体 NK-R" panose="02020400000000000000" pitchFamily="18" charset="-128"/>
                    <a:ea typeface="UD デジタル 教科書体 NK-R" panose="02020400000000000000" pitchFamily="18" charset="-128"/>
                  </a:rPr>
                  <a:t>は、</a:t>
                </a:r>
                <a:r>
                  <a:rPr lang="ja-JP" altLang="en-US" sz="2000" dirty="0">
                    <a:solidFill>
                      <a:prstClr val="black"/>
                    </a:solidFill>
                    <a:latin typeface="UD デジタル 教科書体 NK-R" panose="02020400000000000000" pitchFamily="18" charset="-128"/>
                    <a:ea typeface="UD デジタル 教科書体 NK-R" panose="02020400000000000000" pitchFamily="18" charset="-128"/>
                  </a:rPr>
                  <a:t>           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D デジタル 教科書体 NK-R" panose="02020400000000000000" pitchFamily="18" charset="-128"/>
                    <a:ea typeface="UD デジタル 教科書体 NK-R" panose="02020400000000000000" pitchFamily="18" charset="-128"/>
                  </a:rPr>
                  <a:t>を</a:t>
                </a:r>
                <a:r>
                  <a:rPr lang="ja-JP" altLang="en-US" sz="2000" dirty="0">
                    <a:solidFill>
                      <a:prstClr val="black"/>
                    </a:solidFill>
                    <a:latin typeface="UD デジタル 教科書体 NK-R" panose="02020400000000000000" pitchFamily="18" charset="-128"/>
                    <a:ea typeface="UD デジタル 教科書体 NK-R" panose="02020400000000000000" pitchFamily="18" charset="-128"/>
                  </a:rPr>
                  <a:t>    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D デジタル 教科書体 NK-R" panose="02020400000000000000" pitchFamily="18" charset="-128"/>
                    <a:ea typeface="UD デジタル 教科書体 NK-R" panose="02020400000000000000" pitchFamily="18" charset="-128"/>
                  </a:rPr>
                  <a:t>むすべての</a:t>
                </a:r>
                <a:r>
                  <a:rPr lang="ja-JP" altLang="en-US" sz="2000" b="0" u="none" dirty="0">
                    <a:solidFill>
                      <a:schemeClr val="tx1"/>
                    </a:solidFill>
                    <a:latin typeface="UD デジタル 教科書体 NK-R" panose="02020400000000000000" pitchFamily="18" charset="-128"/>
                    <a:ea typeface="UD デジタル 教科書体 NK-R" panose="02020400000000000000" pitchFamily="18" charset="-128"/>
                  </a:rPr>
                  <a:t>    </a:t>
                </a:r>
                <a:r>
                  <a:rPr kumimoji="1" lang="ja-JP" altLang="en-US" sz="2000" i="0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UD デジタル 教科書体 NK-R" panose="02020400000000000000" pitchFamily="18" charset="-128"/>
                    <a:ea typeface="UD デジタル 教科書体 NK-R" panose="02020400000000000000" pitchFamily="18" charset="-128"/>
                  </a:rPr>
                  <a:t>や       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D デジタル 教科書体 NK-R" panose="02020400000000000000" pitchFamily="18" charset="-128"/>
                    <a:ea typeface="UD デジタル 教科書体 NK-R" panose="02020400000000000000" pitchFamily="18" charset="-128"/>
                  </a:rPr>
                  <a:t>を        に</a:t>
                </a:r>
                <a:r>
                  <a:rPr lang="ja-JP" altLang="en-US" sz="2400" dirty="0">
                    <a:solidFill>
                      <a:schemeClr val="accent2"/>
                    </a:solidFill>
                    <a:latin typeface="UD デジタル 教科書体 NK-R" panose="02020400000000000000" pitchFamily="18" charset="-128"/>
                    <a:ea typeface="UD デジタル 教科書体 NK-R" panose="02020400000000000000" pitchFamily="18" charset="-128"/>
                  </a:rPr>
                  <a:t>             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D デジタル 教科書体 NK-R" panose="02020400000000000000" pitchFamily="18" charset="-128"/>
                    <a:ea typeface="UD デジタル 教科書体 NK-R" panose="02020400000000000000" pitchFamily="18" charset="-128"/>
                  </a:rPr>
                  <a:t>に</a:t>
                </a:r>
                <a:endPara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ts val="4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ja-JP" altLang="en-US" sz="2000" dirty="0">
                    <a:solidFill>
                      <a:prstClr val="black"/>
                    </a:solidFill>
                    <a:latin typeface="UD デジタル 教科書体 NK-R" panose="02020400000000000000" pitchFamily="18" charset="-128"/>
                    <a:ea typeface="UD デジタル 教科書体 NK-R" panose="02020400000000000000" pitchFamily="18" charset="-128"/>
                  </a:rPr>
                  <a:t>    う</a:t>
                </a:r>
                <a:r>
                  <a:rPr lang="ja-JP" altLang="en-US" sz="2400" dirty="0">
                    <a:solidFill>
                      <a:schemeClr val="accent2"/>
                    </a:solidFill>
                    <a:latin typeface="UD デジタル 教科書体 NK-R" panose="02020400000000000000" pitchFamily="18" charset="-128"/>
                    <a:ea typeface="UD デジタル 教科書体 NK-R" panose="02020400000000000000" pitchFamily="18" charset="-128"/>
                  </a:rPr>
                  <a:t>　　　　　　　　　　　　 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D デジタル 教科書体 NK-R" panose="02020400000000000000" pitchFamily="18" charset="-128"/>
                    <a:ea typeface="UD デジタル 教科書体 NK-R" panose="02020400000000000000" pitchFamily="18" charset="-128"/>
                  </a:rPr>
                  <a:t>なんだ。</a:t>
                </a:r>
                <a:endParaRPr kumimoji="1" lang="ja-JP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endParaRPr>
              </a:p>
            </p:txBody>
          </p:sp>
        </p:grpSp>
        <p:graphicFrame>
          <p:nvGraphicFramePr>
            <p:cNvPr id="6160" name="オブジェクト 6159">
              <a:extLst>
                <a:ext uri="{FF2B5EF4-FFF2-40B4-BE49-F238E27FC236}">
                  <a16:creationId xmlns:a16="http://schemas.microsoft.com/office/drawing/2014/main" id="{22E3F42B-5917-4042-9F6E-3531D88383EA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74994389"/>
                </p:ext>
              </p:extLst>
            </p:nvPr>
          </p:nvGraphicFramePr>
          <p:xfrm>
            <a:off x="3760078" y="4350593"/>
            <a:ext cx="2200275" cy="776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465" name="Document" r:id="rId62" imgW="2221961" imgH="784611" progId="Word.Document.12">
                    <p:embed/>
                  </p:oleObj>
                </mc:Choice>
                <mc:Fallback>
                  <p:oleObj name="Document" r:id="rId62" imgW="2221961" imgH="784611" progId="Word.Document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3"/>
                        <a:stretch>
                          <a:fillRect/>
                        </a:stretch>
                      </p:blipFill>
                      <p:spPr>
                        <a:xfrm>
                          <a:off x="3760078" y="4350593"/>
                          <a:ext cx="2200275" cy="77628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161" name="オブジェクト 6160">
              <a:extLst>
                <a:ext uri="{FF2B5EF4-FFF2-40B4-BE49-F238E27FC236}">
                  <a16:creationId xmlns:a16="http://schemas.microsoft.com/office/drawing/2014/main" id="{1B2EE998-B78B-4BBC-8E63-0B7C80E30758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5888747"/>
                </p:ext>
              </p:extLst>
            </p:nvPr>
          </p:nvGraphicFramePr>
          <p:xfrm>
            <a:off x="5979404" y="4365870"/>
            <a:ext cx="1528763" cy="749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466" name="Document" r:id="rId64" imgW="1528430" imgH="748636" progId="Word.Document.12">
                    <p:embed/>
                  </p:oleObj>
                </mc:Choice>
                <mc:Fallback>
                  <p:oleObj name="Document" r:id="rId64" imgW="1528430" imgH="748636" progId="Word.Document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5"/>
                        <a:stretch>
                          <a:fillRect/>
                        </a:stretch>
                      </p:blipFill>
                      <p:spPr>
                        <a:xfrm>
                          <a:off x="5979404" y="4365870"/>
                          <a:ext cx="1528763" cy="7493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6" name="オブジェクト 85">
              <a:extLst>
                <a:ext uri="{FF2B5EF4-FFF2-40B4-BE49-F238E27FC236}">
                  <a16:creationId xmlns:a16="http://schemas.microsoft.com/office/drawing/2014/main" id="{D7238F81-4518-4426-83E0-031DF6169EC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67056490"/>
                </p:ext>
              </p:extLst>
            </p:nvPr>
          </p:nvGraphicFramePr>
          <p:xfrm>
            <a:off x="2736446" y="4795726"/>
            <a:ext cx="1133475" cy="7699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467" name="Document" r:id="rId66" imgW="1133280" imgH="770581" progId="Word.Document.12">
                    <p:embed/>
                  </p:oleObj>
                </mc:Choice>
                <mc:Fallback>
                  <p:oleObj name="Document" r:id="rId66" imgW="1133280" imgH="770581" progId="Word.Document.12">
                    <p:embed/>
                    <p:pic>
                      <p:nvPicPr>
                        <p:cNvPr id="6153" name="オブジェクト 6152">
                          <a:extLst>
                            <a:ext uri="{FF2B5EF4-FFF2-40B4-BE49-F238E27FC236}">
                              <a16:creationId xmlns:a16="http://schemas.microsoft.com/office/drawing/2014/main" id="{FBEFA123-6198-4C6F-B30F-AB9F0EA55961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49"/>
                        <a:stretch>
                          <a:fillRect/>
                        </a:stretch>
                      </p:blipFill>
                      <p:spPr>
                        <a:xfrm>
                          <a:off x="2736446" y="4795726"/>
                          <a:ext cx="1133475" cy="76993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163" name="オブジェクト 6162">
              <a:extLst>
                <a:ext uri="{FF2B5EF4-FFF2-40B4-BE49-F238E27FC236}">
                  <a16:creationId xmlns:a16="http://schemas.microsoft.com/office/drawing/2014/main" id="{62F4B047-8EBA-4D8D-9DDF-63E5A53109AD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37290312"/>
                </p:ext>
              </p:extLst>
            </p:nvPr>
          </p:nvGraphicFramePr>
          <p:xfrm>
            <a:off x="4582448" y="4797991"/>
            <a:ext cx="1235075" cy="889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468" name="Document" r:id="rId67" imgW="1235241" imgH="889658" progId="Word.Document.12">
                    <p:embed/>
                  </p:oleObj>
                </mc:Choice>
                <mc:Fallback>
                  <p:oleObj name="Document" r:id="rId67" imgW="1235241" imgH="889658" progId="Word.Document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8"/>
                        <a:stretch>
                          <a:fillRect/>
                        </a:stretch>
                      </p:blipFill>
                      <p:spPr>
                        <a:xfrm>
                          <a:off x="4582448" y="4797991"/>
                          <a:ext cx="1235075" cy="8890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164" name="オブジェクト 6163">
              <a:extLst>
                <a:ext uri="{FF2B5EF4-FFF2-40B4-BE49-F238E27FC236}">
                  <a16:creationId xmlns:a16="http://schemas.microsoft.com/office/drawing/2014/main" id="{1291B0C6-21E5-4F2D-A290-8CCC39687D21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1578630"/>
                </p:ext>
              </p:extLst>
            </p:nvPr>
          </p:nvGraphicFramePr>
          <p:xfrm>
            <a:off x="5642286" y="4797596"/>
            <a:ext cx="755650" cy="7604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469" name="Document" r:id="rId69" imgW="756382" imgH="760868" progId="Word.Document.12">
                    <p:embed/>
                  </p:oleObj>
                </mc:Choice>
                <mc:Fallback>
                  <p:oleObj name="Document" r:id="rId69" imgW="756382" imgH="760868" progId="Word.Document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0"/>
                        <a:stretch>
                          <a:fillRect/>
                        </a:stretch>
                      </p:blipFill>
                      <p:spPr>
                        <a:xfrm>
                          <a:off x="5642286" y="4797596"/>
                          <a:ext cx="755650" cy="76041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165" name="オブジェクト 6164">
              <a:extLst>
                <a:ext uri="{FF2B5EF4-FFF2-40B4-BE49-F238E27FC236}">
                  <a16:creationId xmlns:a16="http://schemas.microsoft.com/office/drawing/2014/main" id="{C202D024-BDD5-496C-9B0A-C3C65C270B00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17663324"/>
                </p:ext>
              </p:extLst>
            </p:nvPr>
          </p:nvGraphicFramePr>
          <p:xfrm>
            <a:off x="7166010" y="4810291"/>
            <a:ext cx="642937" cy="685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470" name="Document" r:id="rId71" imgW="642894" imgH="685321" progId="Word.Document.12">
                    <p:embed/>
                  </p:oleObj>
                </mc:Choice>
                <mc:Fallback>
                  <p:oleObj name="Document" r:id="rId71" imgW="642894" imgH="685321" progId="Word.Document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2"/>
                        <a:stretch>
                          <a:fillRect/>
                        </a:stretch>
                      </p:blipFill>
                      <p:spPr>
                        <a:xfrm>
                          <a:off x="7166010" y="4810291"/>
                          <a:ext cx="642937" cy="6858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166" name="オブジェクト 6165">
              <a:extLst>
                <a:ext uri="{FF2B5EF4-FFF2-40B4-BE49-F238E27FC236}">
                  <a16:creationId xmlns:a16="http://schemas.microsoft.com/office/drawing/2014/main" id="{CC9DF9AF-3E97-4E3A-8C8A-AE759DDB0063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92275275"/>
                </p:ext>
              </p:extLst>
            </p:nvPr>
          </p:nvGraphicFramePr>
          <p:xfrm>
            <a:off x="7714328" y="4817060"/>
            <a:ext cx="977900" cy="685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471" name="Document" r:id="rId73" imgW="977686" imgH="685321" progId="Word.Document.12">
                    <p:embed/>
                  </p:oleObj>
                </mc:Choice>
                <mc:Fallback>
                  <p:oleObj name="Document" r:id="rId73" imgW="977686" imgH="685321" progId="Word.Document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4"/>
                        <a:stretch>
                          <a:fillRect/>
                        </a:stretch>
                      </p:blipFill>
                      <p:spPr>
                        <a:xfrm>
                          <a:off x="7714328" y="4817060"/>
                          <a:ext cx="977900" cy="6858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167" name="オブジェクト 6166">
              <a:extLst>
                <a:ext uri="{FF2B5EF4-FFF2-40B4-BE49-F238E27FC236}">
                  <a16:creationId xmlns:a16="http://schemas.microsoft.com/office/drawing/2014/main" id="{23DD4477-9385-4098-A6C4-C9AA633E2492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95822009"/>
                </p:ext>
              </p:extLst>
            </p:nvPr>
          </p:nvGraphicFramePr>
          <p:xfrm>
            <a:off x="8447141" y="4808971"/>
            <a:ext cx="1149350" cy="7953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472" name="Document" r:id="rId75" imgW="1149531" imgH="796123" progId="Word.Document.12">
                    <p:embed/>
                  </p:oleObj>
                </mc:Choice>
                <mc:Fallback>
                  <p:oleObj name="Document" r:id="rId75" imgW="1149531" imgH="796123" progId="Word.Document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6"/>
                        <a:stretch>
                          <a:fillRect/>
                        </a:stretch>
                      </p:blipFill>
                      <p:spPr>
                        <a:xfrm>
                          <a:off x="8447141" y="4808971"/>
                          <a:ext cx="1149350" cy="79533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168" name="オブジェクト 6167">
              <a:extLst>
                <a:ext uri="{FF2B5EF4-FFF2-40B4-BE49-F238E27FC236}">
                  <a16:creationId xmlns:a16="http://schemas.microsoft.com/office/drawing/2014/main" id="{2E10D3BA-47BF-4FC8-AA0B-49F4D9F7947B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20309310"/>
                </p:ext>
              </p:extLst>
            </p:nvPr>
          </p:nvGraphicFramePr>
          <p:xfrm>
            <a:off x="9284290" y="4804443"/>
            <a:ext cx="1400175" cy="7985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473" name="Document" r:id="rId77" imgW="1425446" imgH="807995" progId="Word.Document.12">
                    <p:embed/>
                  </p:oleObj>
                </mc:Choice>
                <mc:Fallback>
                  <p:oleObj name="Document" r:id="rId77" imgW="1425446" imgH="807995" progId="Word.Document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8"/>
                        <a:stretch>
                          <a:fillRect/>
                        </a:stretch>
                      </p:blipFill>
                      <p:spPr>
                        <a:xfrm>
                          <a:off x="9284290" y="4804443"/>
                          <a:ext cx="1400175" cy="79851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169" name="オブジェクト 6168">
              <a:extLst>
                <a:ext uri="{FF2B5EF4-FFF2-40B4-BE49-F238E27FC236}">
                  <a16:creationId xmlns:a16="http://schemas.microsoft.com/office/drawing/2014/main" id="{7C766493-CB97-4F43-9A8B-8FEA56FF4AC1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19251149"/>
                </p:ext>
              </p:extLst>
            </p:nvPr>
          </p:nvGraphicFramePr>
          <p:xfrm>
            <a:off x="2732746" y="5294655"/>
            <a:ext cx="739775" cy="7064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474" name="Document" r:id="rId79" imgW="749884" imgH="714460" progId="Word.Document.12">
                    <p:embed/>
                  </p:oleObj>
                </mc:Choice>
                <mc:Fallback>
                  <p:oleObj name="Document" r:id="rId79" imgW="749884" imgH="714460" progId="Word.Document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0"/>
                        <a:stretch>
                          <a:fillRect/>
                        </a:stretch>
                      </p:blipFill>
                      <p:spPr>
                        <a:xfrm>
                          <a:off x="2732746" y="5294655"/>
                          <a:ext cx="739775" cy="70643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170" name="オブジェクト 6169">
              <a:extLst>
                <a:ext uri="{FF2B5EF4-FFF2-40B4-BE49-F238E27FC236}">
                  <a16:creationId xmlns:a16="http://schemas.microsoft.com/office/drawing/2014/main" id="{E6FB1B58-E584-4C1A-948E-33B86FDAF68D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29206609"/>
                </p:ext>
              </p:extLst>
            </p:nvPr>
          </p:nvGraphicFramePr>
          <p:xfrm>
            <a:off x="3285673" y="5285181"/>
            <a:ext cx="2205038" cy="7381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475" name="Document" r:id="rId81" imgW="2204399" imgH="737484" progId="Word.Document.12">
                    <p:embed/>
                  </p:oleObj>
                </mc:Choice>
                <mc:Fallback>
                  <p:oleObj name="Document" r:id="rId81" imgW="2204399" imgH="737484" progId="Word.Document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2"/>
                        <a:stretch>
                          <a:fillRect/>
                        </a:stretch>
                      </p:blipFill>
                      <p:spPr>
                        <a:xfrm>
                          <a:off x="3285673" y="5285181"/>
                          <a:ext cx="2205038" cy="73818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7" name="グループ化 86">
            <a:extLst>
              <a:ext uri="{FF2B5EF4-FFF2-40B4-BE49-F238E27FC236}">
                <a16:creationId xmlns:a16="http://schemas.microsoft.com/office/drawing/2014/main" id="{7A696DD4-E629-4F3B-AE8C-8310880765F0}"/>
              </a:ext>
            </a:extLst>
          </p:cNvPr>
          <p:cNvGrpSpPr/>
          <p:nvPr/>
        </p:nvGrpSpPr>
        <p:grpSpPr>
          <a:xfrm>
            <a:off x="9138545" y="6150507"/>
            <a:ext cx="2946515" cy="760182"/>
            <a:chOff x="9007277" y="6092486"/>
            <a:chExt cx="2946515" cy="760182"/>
          </a:xfrm>
        </p:grpSpPr>
        <p:grpSp>
          <p:nvGrpSpPr>
            <p:cNvPr id="88" name="グループ化 87">
              <a:extLst>
                <a:ext uri="{FF2B5EF4-FFF2-40B4-BE49-F238E27FC236}">
                  <a16:creationId xmlns:a16="http://schemas.microsoft.com/office/drawing/2014/main" id="{2971C220-F008-476C-B9E2-24639C76459E}"/>
                </a:ext>
              </a:extLst>
            </p:cNvPr>
            <p:cNvGrpSpPr/>
            <p:nvPr/>
          </p:nvGrpSpPr>
          <p:grpSpPr>
            <a:xfrm>
              <a:off x="9007277" y="6092486"/>
              <a:ext cx="2946515" cy="760182"/>
              <a:chOff x="8415923" y="5859742"/>
              <a:chExt cx="2710792" cy="583453"/>
            </a:xfrm>
            <a:noFill/>
          </p:grpSpPr>
          <p:pic>
            <p:nvPicPr>
              <p:cNvPr id="90" name="図 89">
                <a:extLst>
                  <a:ext uri="{FF2B5EF4-FFF2-40B4-BE49-F238E27FC236}">
                    <a16:creationId xmlns:a16="http://schemas.microsoft.com/office/drawing/2014/main" id="{E951E02B-CF14-4C98-BB5B-D628226E14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8415923" y="5859742"/>
                <a:ext cx="665851" cy="583453"/>
              </a:xfrm>
              <a:prstGeom prst="rect">
                <a:avLst/>
              </a:prstGeom>
              <a:grpFill/>
            </p:spPr>
          </p:pic>
          <p:pic>
            <p:nvPicPr>
              <p:cNvPr id="91" name="図 90">
                <a:extLst>
                  <a:ext uri="{FF2B5EF4-FFF2-40B4-BE49-F238E27FC236}">
                    <a16:creationId xmlns:a16="http://schemas.microsoft.com/office/drawing/2014/main" id="{32464411-A40A-4C37-9FB5-45017C72E3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10460863" y="5859742"/>
                <a:ext cx="665852" cy="583453"/>
              </a:xfrm>
              <a:prstGeom prst="rect">
                <a:avLst/>
              </a:prstGeom>
              <a:grpFill/>
            </p:spPr>
          </p:pic>
        </p:grpSp>
        <p:graphicFrame>
          <p:nvGraphicFramePr>
            <p:cNvPr id="89" name="オブジェクト 88">
              <a:extLst>
                <a:ext uri="{FF2B5EF4-FFF2-40B4-BE49-F238E27FC236}">
                  <a16:creationId xmlns:a16="http://schemas.microsoft.com/office/drawing/2014/main" id="{EDECABD6-CEF8-4243-8100-50EAE5D604B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4887750"/>
                </p:ext>
              </p:extLst>
            </p:nvPr>
          </p:nvGraphicFramePr>
          <p:xfrm>
            <a:off x="9728715" y="6236111"/>
            <a:ext cx="1944687" cy="4968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476" name="Document" r:id="rId85" imgW="1960911" imgH="515160" progId="Word.Document.12">
                    <p:embed/>
                  </p:oleObj>
                </mc:Choice>
                <mc:Fallback>
                  <p:oleObj name="Document" r:id="rId85" imgW="1960911" imgH="515160" progId="Word.Document.12">
                    <p:embed/>
                    <p:pic>
                      <p:nvPicPr>
                        <p:cNvPr id="73" name="オブジェクト 72">
                          <a:extLst>
                            <a:ext uri="{FF2B5EF4-FFF2-40B4-BE49-F238E27FC236}">
                              <a16:creationId xmlns:a16="http://schemas.microsoft.com/office/drawing/2014/main" id="{30FBBFA0-33C2-4926-803C-8764CE409FDD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86"/>
                        <a:stretch>
                          <a:fillRect/>
                        </a:stretch>
                      </p:blipFill>
                      <p:spPr>
                        <a:xfrm>
                          <a:off x="9728715" y="6236111"/>
                          <a:ext cx="1944687" cy="49688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6" name="グループ化 25">
            <a:extLst>
              <a:ext uri="{FF2B5EF4-FFF2-40B4-BE49-F238E27FC236}">
                <a16:creationId xmlns:a16="http://schemas.microsoft.com/office/drawing/2014/main" id="{B9588905-DED5-4021-9980-0A88CA5543F9}"/>
              </a:ext>
            </a:extLst>
          </p:cNvPr>
          <p:cNvGrpSpPr/>
          <p:nvPr/>
        </p:nvGrpSpPr>
        <p:grpSpPr>
          <a:xfrm>
            <a:off x="10066654" y="2003580"/>
            <a:ext cx="1764000" cy="2154126"/>
            <a:chOff x="10066654" y="2419229"/>
            <a:chExt cx="1764000" cy="2154126"/>
          </a:xfrm>
        </p:grpSpPr>
        <p:sp>
          <p:nvSpPr>
            <p:cNvPr id="44" name="楕円 43">
              <a:extLst>
                <a:ext uri="{FF2B5EF4-FFF2-40B4-BE49-F238E27FC236}">
                  <a16:creationId xmlns:a16="http://schemas.microsoft.com/office/drawing/2014/main" id="{8B584E86-E256-40EA-9FB4-78AA2C94702E}"/>
                </a:ext>
              </a:extLst>
            </p:cNvPr>
            <p:cNvSpPr/>
            <p:nvPr/>
          </p:nvSpPr>
          <p:spPr>
            <a:xfrm>
              <a:off x="10066654" y="2419229"/>
              <a:ext cx="1764000" cy="176400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pic>
          <p:nvPicPr>
            <p:cNvPr id="28" name="図 27">
              <a:extLst>
                <a:ext uri="{FF2B5EF4-FFF2-40B4-BE49-F238E27FC236}">
                  <a16:creationId xmlns:a16="http://schemas.microsoft.com/office/drawing/2014/main" id="{A361E0DA-30AE-4915-98B5-56DF5A75468D}"/>
                </a:ext>
              </a:extLst>
            </p:cNvPr>
            <p:cNvPicPr>
              <a:picLocks noChangeAspect="1"/>
            </p:cNvPicPr>
            <p:nvPr/>
          </p:nvPicPr>
          <p:blipFill>
            <a:blip r:embed="rId87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33910" y="2622633"/>
              <a:ext cx="1404826" cy="1369365"/>
            </a:xfrm>
            <a:prstGeom prst="rect">
              <a:avLst/>
            </a:prstGeom>
          </p:spPr>
        </p:pic>
        <p:sp>
          <p:nvSpPr>
            <p:cNvPr id="30" name="テキスト ボックス 29">
              <a:extLst>
                <a:ext uri="{FF2B5EF4-FFF2-40B4-BE49-F238E27FC236}">
                  <a16:creationId xmlns:a16="http://schemas.microsoft.com/office/drawing/2014/main" id="{61F79F4F-23A5-4D64-A32D-3A0205427F40}"/>
                </a:ext>
              </a:extLst>
            </p:cNvPr>
            <p:cNvSpPr txBox="1"/>
            <p:nvPr/>
          </p:nvSpPr>
          <p:spPr>
            <a:xfrm>
              <a:off x="10514015" y="4025671"/>
              <a:ext cx="617706" cy="2603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100" b="1" dirty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みらい</a:t>
              </a:r>
            </a:p>
          </p:txBody>
        </p:sp>
        <p:sp>
          <p:nvSpPr>
            <p:cNvPr id="29" name="テキスト ボックス 28">
              <a:extLst>
                <a:ext uri="{FF2B5EF4-FFF2-40B4-BE49-F238E27FC236}">
                  <a16:creationId xmlns:a16="http://schemas.microsoft.com/office/drawing/2014/main" id="{BA13358F-939B-4BB2-B108-95369EF0680E}"/>
                </a:ext>
              </a:extLst>
            </p:cNvPr>
            <p:cNvSpPr txBox="1"/>
            <p:nvPr/>
          </p:nvSpPr>
          <p:spPr>
            <a:xfrm>
              <a:off x="10471267" y="4173245"/>
              <a:ext cx="12354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000" b="1" dirty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海来さん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24418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5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 tmFilter="0, 0; .2, .5; .8, .5; 1, 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500" autoRev="1" fill="hold"/>
                                        <p:tgtEl>
                                          <p:spTgt spid="8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直角三角形 21">
            <a:extLst>
              <a:ext uri="{FF2B5EF4-FFF2-40B4-BE49-F238E27FC236}">
                <a16:creationId xmlns:a16="http://schemas.microsoft.com/office/drawing/2014/main" id="{8851DA00-F8D9-4BC5-ADB2-FA8508EC07B1}"/>
              </a:ext>
            </a:extLst>
          </p:cNvPr>
          <p:cNvSpPr/>
          <p:nvPr/>
        </p:nvSpPr>
        <p:spPr>
          <a:xfrm rot="5400000">
            <a:off x="-3782081" y="3785937"/>
            <a:ext cx="14472636" cy="6900761"/>
          </a:xfrm>
          <a:prstGeom prst="rtTriangle">
            <a:avLst/>
          </a:prstGeom>
          <a:solidFill>
            <a:srgbClr val="93EDF7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BB525CB4-CEC8-49CE-9AC6-011C4F464504}"/>
              </a:ext>
            </a:extLst>
          </p:cNvPr>
          <p:cNvSpPr txBox="1"/>
          <p:nvPr/>
        </p:nvSpPr>
        <p:spPr>
          <a:xfrm rot="6920418">
            <a:off x="-4183156" y="2745410"/>
            <a:ext cx="7804661" cy="711951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dist">
              <a:lnSpc>
                <a:spcPts val="3900"/>
              </a:lnSpc>
            </a:pPr>
            <a:r>
              <a:rPr kumimoji="1" lang="ja-JP" altLang="en-US" sz="700" dirty="0">
                <a:solidFill>
                  <a:schemeClr val="bg1"/>
                </a:solidFill>
              </a:rPr>
              <a:t>●　●　●　●　●　●　●　●　●　●　●　●　●　●　●　●　</a:t>
            </a:r>
          </a:p>
          <a:p>
            <a:pPr algn="dist">
              <a:lnSpc>
                <a:spcPts val="3900"/>
              </a:lnSpc>
            </a:pPr>
            <a:r>
              <a:rPr kumimoji="1" lang="ja-JP" altLang="en-US" sz="700" dirty="0">
                <a:solidFill>
                  <a:schemeClr val="bg1"/>
                </a:solidFill>
              </a:rPr>
              <a:t>●　●　●　●　●　●　●　●　●　●　●　●　●　●　●　●　</a:t>
            </a:r>
          </a:p>
          <a:p>
            <a:pPr algn="dist">
              <a:lnSpc>
                <a:spcPts val="3900"/>
              </a:lnSpc>
            </a:pPr>
            <a:r>
              <a:rPr kumimoji="1" lang="ja-JP" altLang="en-US" sz="700" dirty="0">
                <a:solidFill>
                  <a:schemeClr val="bg1"/>
                </a:solidFill>
              </a:rPr>
              <a:t>●　●　●　●　●　●　●　●　●　●　●　●　●　●　●　●　</a:t>
            </a:r>
          </a:p>
          <a:p>
            <a:pPr algn="dist">
              <a:lnSpc>
                <a:spcPts val="3900"/>
              </a:lnSpc>
            </a:pPr>
            <a:r>
              <a:rPr kumimoji="1" lang="ja-JP" altLang="en-US" sz="700" dirty="0">
                <a:solidFill>
                  <a:schemeClr val="bg1"/>
                </a:solidFill>
              </a:rPr>
              <a:t>●　●　●　●　●　●　●　●　●　●　●　●　●　●　●　●　</a:t>
            </a:r>
          </a:p>
          <a:p>
            <a:pPr algn="dist">
              <a:lnSpc>
                <a:spcPts val="3900"/>
              </a:lnSpc>
            </a:pPr>
            <a:r>
              <a:rPr kumimoji="1" lang="ja-JP" altLang="en-US" sz="700" dirty="0">
                <a:solidFill>
                  <a:schemeClr val="bg1"/>
                </a:solidFill>
              </a:rPr>
              <a:t>●　●　●　●　●　●　●　●　●　●　●　●　●　●　●　●</a:t>
            </a:r>
          </a:p>
          <a:p>
            <a:pPr algn="dist">
              <a:lnSpc>
                <a:spcPts val="3900"/>
              </a:lnSpc>
            </a:pPr>
            <a:r>
              <a:rPr kumimoji="1" lang="ja-JP" altLang="en-US" sz="700" dirty="0">
                <a:solidFill>
                  <a:schemeClr val="bg1"/>
                </a:solidFill>
              </a:rPr>
              <a:t>●　●　●　●　●　●　●　●　●　●　●　●　●　●　●　●</a:t>
            </a:r>
          </a:p>
          <a:p>
            <a:pPr algn="dist">
              <a:lnSpc>
                <a:spcPts val="3900"/>
              </a:lnSpc>
            </a:pPr>
            <a:r>
              <a:rPr kumimoji="1" lang="ja-JP" altLang="en-US" sz="700" dirty="0">
                <a:solidFill>
                  <a:schemeClr val="bg1"/>
                </a:solidFill>
              </a:rPr>
              <a:t>●　●　●　●　●　●　●　●　●　●　●　●　●　●　●　● 　</a:t>
            </a:r>
          </a:p>
          <a:p>
            <a:pPr algn="dist">
              <a:lnSpc>
                <a:spcPts val="3900"/>
              </a:lnSpc>
            </a:pPr>
            <a:r>
              <a:rPr kumimoji="1" lang="ja-JP" altLang="en-US" sz="700" dirty="0">
                <a:solidFill>
                  <a:schemeClr val="bg1"/>
                </a:solidFill>
              </a:rPr>
              <a:t>●　●　●　●　●　●　●　●　●　●　●　●　●　●　●　●</a:t>
            </a:r>
          </a:p>
          <a:p>
            <a:pPr algn="dist">
              <a:lnSpc>
                <a:spcPts val="3900"/>
              </a:lnSpc>
            </a:pPr>
            <a:r>
              <a:rPr kumimoji="1" lang="ja-JP" altLang="en-US" sz="700" dirty="0">
                <a:solidFill>
                  <a:schemeClr val="bg1"/>
                </a:solidFill>
              </a:rPr>
              <a:t>●　●　●　●　●　●　●　●　●　●　●　●　●　●　●　●</a:t>
            </a:r>
          </a:p>
          <a:p>
            <a:pPr algn="dist">
              <a:lnSpc>
                <a:spcPts val="3900"/>
              </a:lnSpc>
            </a:pPr>
            <a:r>
              <a:rPr kumimoji="1" lang="ja-JP" altLang="en-US" sz="700" dirty="0">
                <a:solidFill>
                  <a:schemeClr val="bg1"/>
                </a:solidFill>
              </a:rPr>
              <a:t>●　●　●　●　●　●　●　●　●　●　●　●　●　●　●　●</a:t>
            </a:r>
          </a:p>
          <a:p>
            <a:pPr algn="dist">
              <a:lnSpc>
                <a:spcPts val="3900"/>
              </a:lnSpc>
            </a:pPr>
            <a:r>
              <a:rPr kumimoji="1" lang="ja-JP" altLang="en-US" sz="700" dirty="0">
                <a:solidFill>
                  <a:schemeClr val="bg1"/>
                </a:solidFill>
              </a:rPr>
              <a:t>●　●　●　●　●　●　●　●　●　●　●　●　●　●　●　● </a:t>
            </a:r>
            <a:endParaRPr kumimoji="1" lang="en-US" altLang="ja-JP" sz="700" dirty="0">
              <a:solidFill>
                <a:schemeClr val="bg1"/>
              </a:solidFill>
            </a:endParaRPr>
          </a:p>
          <a:p>
            <a:pPr algn="dist">
              <a:lnSpc>
                <a:spcPts val="3900"/>
              </a:lnSpc>
            </a:pPr>
            <a:r>
              <a:rPr kumimoji="1" lang="ja-JP" altLang="en-US" sz="700" dirty="0">
                <a:solidFill>
                  <a:schemeClr val="bg1"/>
                </a:solidFill>
              </a:rPr>
              <a:t>●　●　●　●　●　●　●　●　●　●　●　●　●　●　●　●</a:t>
            </a:r>
          </a:p>
          <a:p>
            <a:pPr>
              <a:lnSpc>
                <a:spcPts val="3900"/>
              </a:lnSpc>
            </a:pPr>
            <a:endParaRPr kumimoji="1" lang="ja-JP" altLang="en-US" sz="700" dirty="0"/>
          </a:p>
          <a:p>
            <a:pPr>
              <a:lnSpc>
                <a:spcPts val="5200"/>
              </a:lnSpc>
            </a:pPr>
            <a:endParaRPr kumimoji="1" lang="ja-JP" altLang="en-US" sz="700" dirty="0"/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A13A513C-F8D8-4927-8B87-3200C2CD7967}"/>
              </a:ext>
            </a:extLst>
          </p:cNvPr>
          <p:cNvSpPr txBox="1"/>
          <p:nvPr/>
        </p:nvSpPr>
        <p:spPr>
          <a:xfrm rot="1561151">
            <a:off x="4436613" y="3034410"/>
            <a:ext cx="7804661" cy="7119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ts val="3900"/>
              </a:lnSpc>
            </a:pPr>
            <a:r>
              <a:rPr kumimoji="1" lang="ja-JP" altLang="en-US" sz="700" dirty="0">
                <a:solidFill>
                  <a:srgbClr val="5EE5F3"/>
                </a:solidFill>
              </a:rPr>
              <a:t>●　●　●　●　●　●　●　●　●　●　●　●　●　●　●　●　</a:t>
            </a:r>
          </a:p>
          <a:p>
            <a:pPr algn="dist">
              <a:lnSpc>
                <a:spcPts val="3900"/>
              </a:lnSpc>
            </a:pPr>
            <a:r>
              <a:rPr kumimoji="1" lang="ja-JP" altLang="en-US" sz="700" dirty="0">
                <a:solidFill>
                  <a:srgbClr val="5EE5F3"/>
                </a:solidFill>
              </a:rPr>
              <a:t>●　●　●　●　●　●　●　●　●　●　●　●　●　●　●　●　</a:t>
            </a:r>
          </a:p>
          <a:p>
            <a:pPr algn="dist">
              <a:lnSpc>
                <a:spcPts val="3900"/>
              </a:lnSpc>
            </a:pPr>
            <a:r>
              <a:rPr kumimoji="1" lang="ja-JP" altLang="en-US" sz="700" dirty="0">
                <a:solidFill>
                  <a:srgbClr val="5EE5F3"/>
                </a:solidFill>
              </a:rPr>
              <a:t>●　●　●　●　●　●　●　●　●　●　●　●　●　●　●　●　</a:t>
            </a:r>
          </a:p>
          <a:p>
            <a:pPr algn="dist">
              <a:lnSpc>
                <a:spcPts val="3900"/>
              </a:lnSpc>
            </a:pPr>
            <a:r>
              <a:rPr kumimoji="1" lang="ja-JP" altLang="en-US" sz="700" dirty="0">
                <a:solidFill>
                  <a:srgbClr val="5EE5F3"/>
                </a:solidFill>
              </a:rPr>
              <a:t>●　●　●　●　●　●　●　●　●　●　●　●　●　●　●　●　</a:t>
            </a:r>
          </a:p>
          <a:p>
            <a:pPr algn="dist">
              <a:lnSpc>
                <a:spcPts val="3900"/>
              </a:lnSpc>
            </a:pPr>
            <a:r>
              <a:rPr kumimoji="1" lang="ja-JP" altLang="en-US" sz="700" dirty="0">
                <a:solidFill>
                  <a:srgbClr val="5EE5F3"/>
                </a:solidFill>
              </a:rPr>
              <a:t>●　●　●　●　●　●　●　●　●　●　●　●　●　●　●　●</a:t>
            </a:r>
          </a:p>
          <a:p>
            <a:pPr algn="dist">
              <a:lnSpc>
                <a:spcPts val="3900"/>
              </a:lnSpc>
            </a:pPr>
            <a:r>
              <a:rPr kumimoji="1" lang="ja-JP" altLang="en-US" sz="700" dirty="0">
                <a:solidFill>
                  <a:srgbClr val="5EE5F3"/>
                </a:solidFill>
              </a:rPr>
              <a:t>●　●　●　●　●　●　●　●　●　●　●　●　●　●　●　●</a:t>
            </a:r>
          </a:p>
          <a:p>
            <a:pPr algn="dist">
              <a:lnSpc>
                <a:spcPts val="3900"/>
              </a:lnSpc>
            </a:pPr>
            <a:r>
              <a:rPr kumimoji="1" lang="ja-JP" altLang="en-US" sz="700" dirty="0">
                <a:solidFill>
                  <a:srgbClr val="5EE5F3"/>
                </a:solidFill>
              </a:rPr>
              <a:t>●　●　●　●　●　●　●　●　●　●　●　●　●　●　●　● 　</a:t>
            </a:r>
          </a:p>
          <a:p>
            <a:pPr algn="dist">
              <a:lnSpc>
                <a:spcPts val="3900"/>
              </a:lnSpc>
            </a:pPr>
            <a:r>
              <a:rPr kumimoji="1" lang="ja-JP" altLang="en-US" sz="700" dirty="0">
                <a:solidFill>
                  <a:srgbClr val="5EE5F3"/>
                </a:solidFill>
              </a:rPr>
              <a:t>●　●　●　●　●　●　●　●　●　●　●　●　●　●　●　●</a:t>
            </a:r>
          </a:p>
          <a:p>
            <a:pPr algn="dist">
              <a:lnSpc>
                <a:spcPts val="3900"/>
              </a:lnSpc>
            </a:pPr>
            <a:r>
              <a:rPr kumimoji="1" lang="ja-JP" altLang="en-US" sz="700" dirty="0">
                <a:solidFill>
                  <a:srgbClr val="5EE5F3"/>
                </a:solidFill>
              </a:rPr>
              <a:t>●　●　●　●　●　●　●　●　●　●　●　●　●　●　●　●</a:t>
            </a:r>
          </a:p>
          <a:p>
            <a:pPr algn="dist">
              <a:lnSpc>
                <a:spcPts val="3900"/>
              </a:lnSpc>
            </a:pPr>
            <a:r>
              <a:rPr kumimoji="1" lang="ja-JP" altLang="en-US" sz="700" dirty="0">
                <a:solidFill>
                  <a:srgbClr val="5EE5F3"/>
                </a:solidFill>
              </a:rPr>
              <a:t>●　●　●　●　●　●　●　●　●　●　●　●　●　●　●　●</a:t>
            </a:r>
          </a:p>
          <a:p>
            <a:pPr algn="dist">
              <a:lnSpc>
                <a:spcPts val="3900"/>
              </a:lnSpc>
            </a:pPr>
            <a:r>
              <a:rPr kumimoji="1" lang="ja-JP" altLang="en-US" sz="700" dirty="0">
                <a:solidFill>
                  <a:srgbClr val="5EE5F3"/>
                </a:solidFill>
              </a:rPr>
              <a:t>●　●　●　●　●　●　●　●　●　●　●　●　●　●　●　● </a:t>
            </a:r>
            <a:endParaRPr kumimoji="1" lang="en-US" altLang="ja-JP" sz="700" dirty="0">
              <a:solidFill>
                <a:srgbClr val="5EE5F3"/>
              </a:solidFill>
            </a:endParaRPr>
          </a:p>
          <a:p>
            <a:pPr algn="dist">
              <a:lnSpc>
                <a:spcPts val="3900"/>
              </a:lnSpc>
            </a:pPr>
            <a:r>
              <a:rPr kumimoji="1" lang="ja-JP" altLang="en-US" sz="700" dirty="0">
                <a:solidFill>
                  <a:srgbClr val="5EE5F3"/>
                </a:solidFill>
              </a:rPr>
              <a:t>●　●　●　●　●　●　●　●　●　●　●　●　●　●　●　●</a:t>
            </a:r>
          </a:p>
          <a:p>
            <a:pPr>
              <a:lnSpc>
                <a:spcPts val="3900"/>
              </a:lnSpc>
            </a:pPr>
            <a:endParaRPr kumimoji="1" lang="ja-JP" altLang="en-US" sz="700" dirty="0">
              <a:solidFill>
                <a:srgbClr val="5EE5F3"/>
              </a:solidFill>
            </a:endParaRPr>
          </a:p>
          <a:p>
            <a:pPr>
              <a:lnSpc>
                <a:spcPts val="5200"/>
              </a:lnSpc>
            </a:pPr>
            <a:endParaRPr kumimoji="1" lang="ja-JP" altLang="en-US" sz="700" dirty="0">
              <a:solidFill>
                <a:srgbClr val="5EE5F3"/>
              </a:solidFill>
            </a:endParaRPr>
          </a:p>
        </p:txBody>
      </p: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7F65505B-F803-4694-B022-723056E4C576}"/>
              </a:ext>
            </a:extLst>
          </p:cNvPr>
          <p:cNvGrpSpPr/>
          <p:nvPr/>
        </p:nvGrpSpPr>
        <p:grpSpPr>
          <a:xfrm>
            <a:off x="9808796" y="2493472"/>
            <a:ext cx="1764000" cy="1764000"/>
            <a:chOff x="10106805" y="1902046"/>
            <a:chExt cx="1764000" cy="1764000"/>
          </a:xfrm>
        </p:grpSpPr>
        <p:sp>
          <p:nvSpPr>
            <p:cNvPr id="44" name="楕円 43">
              <a:extLst>
                <a:ext uri="{FF2B5EF4-FFF2-40B4-BE49-F238E27FC236}">
                  <a16:creationId xmlns:a16="http://schemas.microsoft.com/office/drawing/2014/main" id="{8B584E86-E256-40EA-9FB4-78AA2C94702E}"/>
                </a:ext>
              </a:extLst>
            </p:cNvPr>
            <p:cNvSpPr/>
            <p:nvPr/>
          </p:nvSpPr>
          <p:spPr>
            <a:xfrm>
              <a:off x="10106805" y="1902046"/>
              <a:ext cx="1764000" cy="176400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pic>
          <p:nvPicPr>
            <p:cNvPr id="28" name="図 27">
              <a:extLst>
                <a:ext uri="{FF2B5EF4-FFF2-40B4-BE49-F238E27FC236}">
                  <a16:creationId xmlns:a16="http://schemas.microsoft.com/office/drawing/2014/main" id="{A361E0DA-30AE-4915-98B5-56DF5A75468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74061" y="2105450"/>
              <a:ext cx="1404826" cy="1369365"/>
            </a:xfrm>
            <a:prstGeom prst="rect">
              <a:avLst/>
            </a:prstGeom>
          </p:spPr>
        </p:pic>
      </p:grp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BA13358F-939B-4BB2-B108-95369EF0680E}"/>
              </a:ext>
            </a:extLst>
          </p:cNvPr>
          <p:cNvSpPr txBox="1"/>
          <p:nvPr/>
        </p:nvSpPr>
        <p:spPr bwMode="hidden">
          <a:xfrm>
            <a:off x="10171321" y="4280634"/>
            <a:ext cx="123541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海来さん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61F79F4F-23A5-4D64-A32D-3A0205427F40}"/>
              </a:ext>
            </a:extLst>
          </p:cNvPr>
          <p:cNvSpPr txBox="1"/>
          <p:nvPr/>
        </p:nvSpPr>
        <p:spPr>
          <a:xfrm>
            <a:off x="10187202" y="4127300"/>
            <a:ext cx="617706" cy="260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みらい</a:t>
            </a:r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EF8A6534-2EB6-4AC8-BC78-0B1F611B9366}"/>
              </a:ext>
            </a:extLst>
          </p:cNvPr>
          <p:cNvGrpSpPr/>
          <p:nvPr/>
        </p:nvGrpSpPr>
        <p:grpSpPr>
          <a:xfrm>
            <a:off x="708930" y="4178522"/>
            <a:ext cx="1510086" cy="1504811"/>
            <a:chOff x="717270" y="4147830"/>
            <a:chExt cx="1368000" cy="1368000"/>
          </a:xfrm>
        </p:grpSpPr>
        <p:sp>
          <p:nvSpPr>
            <p:cNvPr id="43" name="楕円 42">
              <a:extLst>
                <a:ext uri="{FF2B5EF4-FFF2-40B4-BE49-F238E27FC236}">
                  <a16:creationId xmlns:a16="http://schemas.microsoft.com/office/drawing/2014/main" id="{E7BF7C84-1D3D-495C-8E5F-0B31087C752F}"/>
                </a:ext>
              </a:extLst>
            </p:cNvPr>
            <p:cNvSpPr/>
            <p:nvPr/>
          </p:nvSpPr>
          <p:spPr>
            <a:xfrm>
              <a:off x="717270" y="4147830"/>
              <a:ext cx="1368000" cy="1368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37" name="図 36">
              <a:extLst>
                <a:ext uri="{FF2B5EF4-FFF2-40B4-BE49-F238E27FC236}">
                  <a16:creationId xmlns:a16="http://schemas.microsoft.com/office/drawing/2014/main" id="{C86AAE6F-9558-4962-93B7-D3F5D7F7FBD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48754" y="4413283"/>
              <a:ext cx="1143601" cy="861691"/>
            </a:xfrm>
            <a:prstGeom prst="rect">
              <a:avLst/>
            </a:prstGeom>
          </p:spPr>
        </p:pic>
      </p:grp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7F425B51-E754-4AA8-94D8-B3D846F5A2C8}"/>
              </a:ext>
            </a:extLst>
          </p:cNvPr>
          <p:cNvGrpSpPr/>
          <p:nvPr/>
        </p:nvGrpSpPr>
        <p:grpSpPr>
          <a:xfrm>
            <a:off x="948116" y="5683335"/>
            <a:ext cx="1210573" cy="562245"/>
            <a:chOff x="948116" y="5423354"/>
            <a:chExt cx="1210573" cy="562245"/>
          </a:xfrm>
        </p:grpSpPr>
        <p:sp>
          <p:nvSpPr>
            <p:cNvPr id="40" name="テキスト ボックス 39">
              <a:extLst>
                <a:ext uri="{FF2B5EF4-FFF2-40B4-BE49-F238E27FC236}">
                  <a16:creationId xmlns:a16="http://schemas.microsoft.com/office/drawing/2014/main" id="{C4B1B4A1-178F-4180-9C83-51511DE8344B}"/>
                </a:ext>
              </a:extLst>
            </p:cNvPr>
            <p:cNvSpPr txBox="1"/>
            <p:nvPr/>
          </p:nvSpPr>
          <p:spPr>
            <a:xfrm>
              <a:off x="948116" y="5554712"/>
              <a:ext cx="105558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200" dirty="0">
                  <a:latin typeface="HG行書体" panose="03000609000000000000" pitchFamily="65" charset="-128"/>
                  <a:ea typeface="HG行書体" panose="03000609000000000000" pitchFamily="65" charset="-128"/>
                </a:rPr>
                <a:t>漁</a:t>
              </a:r>
              <a:r>
                <a:rPr kumimoji="1" lang="ja-JP" altLang="en-US" sz="2200" dirty="0">
                  <a:latin typeface="HG行書体" panose="03000609000000000000" pitchFamily="65" charset="-128"/>
                  <a:ea typeface="HG行書体" panose="03000609000000000000" pitchFamily="65" charset="-128"/>
                </a:rPr>
                <a:t>衛門</a:t>
              </a:r>
            </a:p>
          </p:txBody>
        </p:sp>
        <p:sp>
          <p:nvSpPr>
            <p:cNvPr id="41" name="テキスト ボックス 40">
              <a:extLst>
                <a:ext uri="{FF2B5EF4-FFF2-40B4-BE49-F238E27FC236}">
                  <a16:creationId xmlns:a16="http://schemas.microsoft.com/office/drawing/2014/main" id="{77303305-242B-4BF8-BB31-E1961ACC1BDE}"/>
                </a:ext>
              </a:extLst>
            </p:cNvPr>
            <p:cNvSpPr txBox="1"/>
            <p:nvPr/>
          </p:nvSpPr>
          <p:spPr>
            <a:xfrm>
              <a:off x="998238" y="5423354"/>
              <a:ext cx="116045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200" dirty="0">
                  <a:latin typeface="HG行書体" panose="03000609000000000000" pitchFamily="65" charset="-128"/>
                  <a:ea typeface="HG行書体" panose="03000609000000000000" pitchFamily="65" charset="-128"/>
                </a:rPr>
                <a:t>ギョ</a:t>
              </a:r>
              <a:r>
                <a:rPr kumimoji="1" lang="ja-JP" altLang="en-US" sz="1200" dirty="0">
                  <a:latin typeface="HG行書体" panose="03000609000000000000" pitchFamily="65" charset="-128"/>
                  <a:ea typeface="HG行書体" panose="03000609000000000000" pitchFamily="65" charset="-128"/>
                </a:rPr>
                <a:t>えもん</a:t>
              </a:r>
            </a:p>
          </p:txBody>
        </p:sp>
      </p:grpSp>
      <p:grpSp>
        <p:nvGrpSpPr>
          <p:cNvPr id="62" name="グループ化 61">
            <a:extLst>
              <a:ext uri="{FF2B5EF4-FFF2-40B4-BE49-F238E27FC236}">
                <a16:creationId xmlns:a16="http://schemas.microsoft.com/office/drawing/2014/main" id="{FD46A407-A827-4827-A6C5-80E7245EA362}"/>
              </a:ext>
            </a:extLst>
          </p:cNvPr>
          <p:cNvGrpSpPr/>
          <p:nvPr/>
        </p:nvGrpSpPr>
        <p:grpSpPr>
          <a:xfrm>
            <a:off x="105612" y="1179305"/>
            <a:ext cx="7166371" cy="1802532"/>
            <a:chOff x="105612" y="1179305"/>
            <a:chExt cx="7166371" cy="1802532"/>
          </a:xfrm>
        </p:grpSpPr>
        <p:grpSp>
          <p:nvGrpSpPr>
            <p:cNvPr id="63" name="グループ化 62">
              <a:extLst>
                <a:ext uri="{FF2B5EF4-FFF2-40B4-BE49-F238E27FC236}">
                  <a16:creationId xmlns:a16="http://schemas.microsoft.com/office/drawing/2014/main" id="{89D16534-435C-4AF0-BF6D-01CF1342E5FD}"/>
                </a:ext>
              </a:extLst>
            </p:cNvPr>
            <p:cNvGrpSpPr/>
            <p:nvPr/>
          </p:nvGrpSpPr>
          <p:grpSpPr>
            <a:xfrm>
              <a:off x="105612" y="1179305"/>
              <a:ext cx="7166371" cy="1802532"/>
              <a:chOff x="105612" y="1179305"/>
              <a:chExt cx="7166371" cy="1802532"/>
            </a:xfrm>
          </p:grpSpPr>
          <p:grpSp>
            <p:nvGrpSpPr>
              <p:cNvPr id="65" name="グループ化 64">
                <a:extLst>
                  <a:ext uri="{FF2B5EF4-FFF2-40B4-BE49-F238E27FC236}">
                    <a16:creationId xmlns:a16="http://schemas.microsoft.com/office/drawing/2014/main" id="{436DF6F1-CA67-4554-B3B8-2FD999694F83}"/>
                  </a:ext>
                </a:extLst>
              </p:cNvPr>
              <p:cNvGrpSpPr/>
              <p:nvPr/>
            </p:nvGrpSpPr>
            <p:grpSpPr>
              <a:xfrm>
                <a:off x="105612" y="1179305"/>
                <a:ext cx="7166371" cy="1693431"/>
                <a:chOff x="105612" y="1179305"/>
                <a:chExt cx="7166371" cy="1693431"/>
              </a:xfrm>
            </p:grpSpPr>
            <p:pic>
              <p:nvPicPr>
                <p:cNvPr id="74" name="Picture 43">
                  <a:extLst>
                    <a:ext uri="{FF2B5EF4-FFF2-40B4-BE49-F238E27FC236}">
                      <a16:creationId xmlns:a16="http://schemas.microsoft.com/office/drawing/2014/main" id="{88C93C2D-7F7C-4010-AE5E-8693915BE73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5612" y="1179305"/>
                  <a:ext cx="7166371" cy="169343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75" name="テキスト ボックス 74">
                  <a:extLst>
                    <a:ext uri="{FF2B5EF4-FFF2-40B4-BE49-F238E27FC236}">
                      <a16:creationId xmlns:a16="http://schemas.microsoft.com/office/drawing/2014/main" id="{891D8DE3-0B01-4516-A3CE-52F127189A49}"/>
                    </a:ext>
                  </a:extLst>
                </p:cNvPr>
                <p:cNvSpPr txBox="1"/>
                <p:nvPr/>
              </p:nvSpPr>
              <p:spPr>
                <a:xfrm>
                  <a:off x="1087099" y="1333570"/>
                  <a:ext cx="5598705" cy="13640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ja-JP" altLang="en-US" sz="2000" dirty="0">
                      <a:latin typeface="UD デジタル 教科書体 NK-R" panose="02020400000000000000" pitchFamily="18" charset="-128"/>
                      <a:ea typeface="UD デジタル 教科書体 NK-R" panose="02020400000000000000" pitchFamily="18" charset="-128"/>
                    </a:rPr>
                    <a:t>　　　　　　</a:t>
                  </a:r>
                  <a:r>
                    <a:rPr lang="ja-JP" altLang="en-US" sz="2000" dirty="0">
                      <a:solidFill>
                        <a:schemeClr val="tx1"/>
                      </a:solidFill>
                      <a:latin typeface="UD デジタル 教科書体 NK-R" panose="02020400000000000000" pitchFamily="18" charset="-128"/>
                      <a:ea typeface="UD デジタル 教科書体 NK-R" panose="02020400000000000000" pitchFamily="18" charset="-128"/>
                    </a:rPr>
                    <a:t>の　　　　 で</a:t>
                  </a:r>
                  <a:endParaRPr lang="en-US" altLang="ja-JP" sz="2000" dirty="0">
                    <a:solidFill>
                      <a:schemeClr val="tx1"/>
                    </a:solidFill>
                    <a:latin typeface="UD デジタル 教科書体 NK-R" panose="02020400000000000000" pitchFamily="18" charset="-128"/>
                    <a:ea typeface="UD デジタル 教科書体 NK-R" panose="02020400000000000000" pitchFamily="18" charset="-128"/>
                  </a:endParaRPr>
                </a:p>
                <a:p>
                  <a:pPr marL="0" marR="0" lvl="0" indent="0" defTabSz="914400" rtl="0" eaLnBrk="1" fontAlgn="auto" latinLnBrk="0" hangingPunct="1">
                    <a:lnSpc>
                      <a:spcPts val="33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ja-JP" altLang="en-US" sz="2000" dirty="0">
                      <a:latin typeface="UD デジタル 教科書体 NK-R" panose="02020400000000000000" pitchFamily="18" charset="-128"/>
                      <a:ea typeface="UD デジタル 教科書体 NK-R" panose="02020400000000000000" pitchFamily="18" charset="-128"/>
                    </a:rPr>
                    <a:t>　　　　 </a:t>
                  </a:r>
                  <a:r>
                    <a:rPr lang="ja-JP" altLang="en-US" sz="2000" dirty="0">
                      <a:solidFill>
                        <a:schemeClr val="tx1"/>
                      </a:solidFill>
                      <a:latin typeface="UD デジタル 教科書体 NK-R" panose="02020400000000000000" pitchFamily="18" charset="-128"/>
                      <a:ea typeface="UD デジタル 教科書体 NK-R" panose="02020400000000000000" pitchFamily="18" charset="-128"/>
                    </a:rPr>
                    <a:t>について</a:t>
                  </a:r>
                  <a:r>
                    <a:rPr lang="ja-JP" altLang="en-US" sz="2000" dirty="0">
                      <a:latin typeface="UD デジタル 教科書体 NK-R" panose="02020400000000000000" pitchFamily="18" charset="-128"/>
                      <a:ea typeface="UD デジタル 教科書体 NK-R" panose="02020400000000000000" pitchFamily="18" charset="-128"/>
                    </a:rPr>
                    <a:t>　　</a:t>
                  </a:r>
                  <a:r>
                    <a:rPr lang="ja-JP" altLang="en-US" sz="2000" dirty="0">
                      <a:solidFill>
                        <a:schemeClr val="tx1"/>
                      </a:solidFill>
                      <a:latin typeface="UD デジタル 教科書体 NK-R" panose="02020400000000000000" pitchFamily="18" charset="-128"/>
                      <a:ea typeface="UD デジタル 教科書体 NK-R" panose="02020400000000000000" pitchFamily="18" charset="-128"/>
                    </a:rPr>
                    <a:t>べることになった</a:t>
                  </a:r>
                  <a:r>
                    <a:rPr lang="ja-JP" altLang="en-US" sz="2000" b="1" dirty="0">
                      <a:latin typeface="UD デジタル 教科書体 NK-R" panose="02020400000000000000" pitchFamily="18" charset="-128"/>
                      <a:ea typeface="UD デジタル 教科書体 NK-R" panose="02020400000000000000" pitchFamily="18" charset="-128"/>
                    </a:rPr>
                    <a:t>　　　　</a:t>
                  </a:r>
                  <a:r>
                    <a:rPr lang="ja-JP" altLang="en-US" sz="2000" dirty="0">
                      <a:solidFill>
                        <a:schemeClr val="tx1"/>
                      </a:solidFill>
                      <a:latin typeface="UD デジタル 教科書体 NK-R" panose="02020400000000000000" pitchFamily="18" charset="-128"/>
                      <a:ea typeface="UD デジタル 教科書体 NK-R" panose="02020400000000000000" pitchFamily="18" charset="-128"/>
                    </a:rPr>
                    <a:t>さん。</a:t>
                  </a:r>
                  <a:endParaRPr lang="en-US" altLang="ja-JP" sz="2000" dirty="0">
                    <a:solidFill>
                      <a:schemeClr val="tx1"/>
                    </a:solidFill>
                    <a:latin typeface="UD デジタル 教科書体 NK-R" panose="02020400000000000000" pitchFamily="18" charset="-128"/>
                    <a:ea typeface="UD デジタル 教科書体 NK-R" panose="02020400000000000000" pitchFamily="18" charset="-128"/>
                  </a:endParaRPr>
                </a:p>
                <a:p>
                  <a:pPr marL="0" marR="0" lvl="0" indent="0" defTabSz="914400" rtl="0" eaLnBrk="1" fontAlgn="auto" latinLnBrk="0" hangingPunct="1">
                    <a:lnSpc>
                      <a:spcPts val="33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ja-JP" altLang="en-US" sz="2000" dirty="0">
                      <a:latin typeface="UD デジタル 教科書体 NK-R" panose="02020400000000000000" pitchFamily="18" charset="-128"/>
                      <a:ea typeface="UD デジタル 教科書体 NK-R" panose="02020400000000000000" pitchFamily="18" charset="-128"/>
                    </a:rPr>
                    <a:t>　　</a:t>
                  </a:r>
                  <a:r>
                    <a:rPr lang="ja-JP" altLang="en-US" sz="2000" dirty="0">
                      <a:solidFill>
                        <a:schemeClr val="tx1"/>
                      </a:solidFill>
                      <a:latin typeface="UD デジタル 教科書体 NK-R" panose="02020400000000000000" pitchFamily="18" charset="-128"/>
                      <a:ea typeface="UD デジタル 教科書体 NK-R" panose="02020400000000000000" pitchFamily="18" charset="-128"/>
                    </a:rPr>
                    <a:t>って</a:t>
                  </a:r>
                  <a:r>
                    <a:rPr lang="ja-JP" altLang="en-US" sz="2000" dirty="0">
                      <a:latin typeface="UD デジタル 教科書体 NK-R" panose="02020400000000000000" pitchFamily="18" charset="-128"/>
                      <a:ea typeface="UD デジタル 教科書体 NK-R" panose="02020400000000000000" pitchFamily="18" charset="-128"/>
                    </a:rPr>
                    <a:t>   </a:t>
                  </a:r>
                  <a:r>
                    <a:rPr lang="ja-JP" altLang="en-US" sz="2000" dirty="0">
                      <a:solidFill>
                        <a:schemeClr val="tx1"/>
                      </a:solidFill>
                      <a:latin typeface="UD デジタル 教科書体 NK-R" panose="02020400000000000000" pitchFamily="18" charset="-128"/>
                      <a:ea typeface="UD デジタル 教科書体 NK-R" panose="02020400000000000000" pitchFamily="18" charset="-128"/>
                    </a:rPr>
                    <a:t>わずペットの</a:t>
                  </a:r>
                  <a:r>
                    <a:rPr lang="ja-JP" altLang="en-US" sz="2400" dirty="0">
                      <a:solidFill>
                        <a:schemeClr val="tx1"/>
                      </a:solidFill>
                      <a:latin typeface="HG行書体" panose="03000609000000000000" pitchFamily="65" charset="-128"/>
                      <a:ea typeface="HG行書体" panose="03000609000000000000" pitchFamily="65" charset="-128"/>
                    </a:rPr>
                    <a:t>漁衛門</a:t>
                  </a:r>
                  <a:r>
                    <a:rPr lang="ja-JP" altLang="en-US" sz="2000" dirty="0">
                      <a:solidFill>
                        <a:schemeClr val="tx1"/>
                      </a:solidFill>
                      <a:latin typeface="UD デジタル 教科書体 NK-R" panose="02020400000000000000" pitchFamily="18" charset="-128"/>
                      <a:ea typeface="UD デジタル 教科書体 NK-R" panose="02020400000000000000" pitchFamily="18" charset="-128"/>
                    </a:rPr>
                    <a:t>につぶやいた</a:t>
                  </a:r>
                  <a:r>
                    <a:rPr lang="en-US" altLang="ja-JP" sz="2000" dirty="0">
                      <a:solidFill>
                        <a:schemeClr val="tx1"/>
                      </a:solidFill>
                      <a:latin typeface="UD デジタル 教科書体 NK-R" panose="02020400000000000000" pitchFamily="18" charset="-128"/>
                      <a:ea typeface="UD デジタル 教科書体 NK-R" panose="02020400000000000000" pitchFamily="18" charset="-128"/>
                    </a:rPr>
                    <a:t>…</a:t>
                  </a:r>
                  <a:r>
                    <a:rPr lang="ja-JP" altLang="en-US" sz="2000" dirty="0">
                      <a:latin typeface="UD デジタル 教科書体 NK-R" panose="02020400000000000000" pitchFamily="18" charset="-128"/>
                      <a:ea typeface="UD デジタル 教科書体 NK-R" panose="02020400000000000000" pitchFamily="18" charset="-128"/>
                    </a:rPr>
                    <a:t>。</a:t>
                  </a:r>
                  <a:endParaRPr lang="ja-JP" altLang="en-US" sz="2000" dirty="0">
                    <a:solidFill>
                      <a:schemeClr val="tx1"/>
                    </a:solidFill>
                    <a:latin typeface="UD デジタル 教科書体 NK-R" panose="02020400000000000000" pitchFamily="18" charset="-128"/>
                    <a:ea typeface="UD デジタル 教科書体 NK-R" panose="02020400000000000000" pitchFamily="18" charset="-128"/>
                  </a:endParaRPr>
                </a:p>
              </p:txBody>
            </p:sp>
          </p:grpSp>
          <p:grpSp>
            <p:nvGrpSpPr>
              <p:cNvPr id="66" name="グループ化 65">
                <a:extLst>
                  <a:ext uri="{FF2B5EF4-FFF2-40B4-BE49-F238E27FC236}">
                    <a16:creationId xmlns:a16="http://schemas.microsoft.com/office/drawing/2014/main" id="{6D6AC1F1-F487-400B-8C9C-7B2E73AA5CA5}"/>
                  </a:ext>
                </a:extLst>
              </p:cNvPr>
              <p:cNvGrpSpPr/>
              <p:nvPr/>
            </p:nvGrpSpPr>
            <p:grpSpPr>
              <a:xfrm>
                <a:off x="1155898" y="1237256"/>
                <a:ext cx="4677547" cy="1744581"/>
                <a:chOff x="1155898" y="1237256"/>
                <a:chExt cx="4677547" cy="1744581"/>
              </a:xfrm>
            </p:grpSpPr>
            <p:graphicFrame>
              <p:nvGraphicFramePr>
                <p:cNvPr id="67" name="オブジェクト 66">
                  <a:extLst>
                    <a:ext uri="{FF2B5EF4-FFF2-40B4-BE49-F238E27FC236}">
                      <a16:creationId xmlns:a16="http://schemas.microsoft.com/office/drawing/2014/main" id="{A69DC111-C151-47E9-B757-56A493412433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021445206"/>
                    </p:ext>
                  </p:extLst>
                </p:nvPr>
              </p:nvGraphicFramePr>
              <p:xfrm>
                <a:off x="1164042" y="1237256"/>
                <a:ext cx="1431925" cy="85248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50105" name="Document" r:id="rId7" imgW="1432699" imgH="852604" progId="Word.Document.12">
                        <p:embed/>
                      </p:oleObj>
                    </mc:Choice>
                    <mc:Fallback>
                      <p:oleObj name="Document" r:id="rId7" imgW="1432699" imgH="852604" progId="Word.Document.12">
                        <p:embed/>
                        <p:pic>
                          <p:nvPicPr>
                            <p:cNvPr id="40" name="オブジェクト 39">
                              <a:extLst>
                                <a:ext uri="{FF2B5EF4-FFF2-40B4-BE49-F238E27FC236}">
                                  <a16:creationId xmlns:a16="http://schemas.microsoft.com/office/drawing/2014/main" id="{7F1DFAB9-8E5B-46E0-A3BF-4F058F589233}"/>
                                </a:ext>
                              </a:extLst>
                            </p:cNvPr>
                            <p:cNvPicPr/>
                            <p:nvPr/>
                          </p:nvPicPr>
                          <p:blipFill>
                            <a:blip r:embed="rId8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1164042" y="1237256"/>
                              <a:ext cx="1431925" cy="852488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68" name="オブジェクト 67">
                  <a:extLst>
                    <a:ext uri="{FF2B5EF4-FFF2-40B4-BE49-F238E27FC236}">
                      <a16:creationId xmlns:a16="http://schemas.microsoft.com/office/drawing/2014/main" id="{DDBC1D37-9F4B-49BD-8B96-218A138A769C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096657760"/>
                    </p:ext>
                  </p:extLst>
                </p:nvPr>
              </p:nvGraphicFramePr>
              <p:xfrm>
                <a:off x="2145371" y="1242172"/>
                <a:ext cx="1174750" cy="83185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50106" name="Document" r:id="rId9" imgW="1175351" imgH="832098" progId="Word.Document.12">
                        <p:embed/>
                      </p:oleObj>
                    </mc:Choice>
                    <mc:Fallback>
                      <p:oleObj name="Document" r:id="rId9" imgW="1175351" imgH="832098" progId="Word.Document.12">
                        <p:embed/>
                        <p:pic>
                          <p:nvPicPr>
                            <p:cNvPr id="41" name="オブジェクト 40">
                              <a:extLst>
                                <a:ext uri="{FF2B5EF4-FFF2-40B4-BE49-F238E27FC236}">
                                  <a16:creationId xmlns:a16="http://schemas.microsoft.com/office/drawing/2014/main" id="{C207C112-E6DB-4D5C-907F-2B921FB42770}"/>
                                </a:ext>
                              </a:extLst>
                            </p:cNvPr>
                            <p:cNvPicPr/>
                            <p:nvPr/>
                          </p:nvPicPr>
                          <p:blipFill>
                            <a:blip r:embed="rId10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2145371" y="1242172"/>
                              <a:ext cx="1174750" cy="831850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69" name="オブジェクト 68">
                  <a:extLst>
                    <a:ext uri="{FF2B5EF4-FFF2-40B4-BE49-F238E27FC236}">
                      <a16:creationId xmlns:a16="http://schemas.microsoft.com/office/drawing/2014/main" id="{53D1FF56-DE9C-49D3-9729-48BCB7B0CFFA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088262539"/>
                    </p:ext>
                  </p:extLst>
                </p:nvPr>
              </p:nvGraphicFramePr>
              <p:xfrm>
                <a:off x="1155898" y="1677939"/>
                <a:ext cx="1225550" cy="80168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50107" name="Document" r:id="rId11" imgW="1225373" imgH="801879" progId="Word.Document.12">
                        <p:embed/>
                      </p:oleObj>
                    </mc:Choice>
                    <mc:Fallback>
                      <p:oleObj name="Document" r:id="rId11" imgW="1225373" imgH="801879" progId="Word.Document.12">
                        <p:embed/>
                        <p:pic>
                          <p:nvPicPr>
                            <p:cNvPr id="43" name="オブジェクト 42">
                              <a:extLst>
                                <a:ext uri="{FF2B5EF4-FFF2-40B4-BE49-F238E27FC236}">
                                  <a16:creationId xmlns:a16="http://schemas.microsoft.com/office/drawing/2014/main" id="{3D7570EA-D752-4E75-B282-3118D91BA85C}"/>
                                </a:ext>
                              </a:extLst>
                            </p:cNvPr>
                            <p:cNvPicPr/>
                            <p:nvPr/>
                          </p:nvPicPr>
                          <p:blipFill>
                            <a:blip r:embed="rId12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1155898" y="1677939"/>
                              <a:ext cx="1225550" cy="801688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70" name="オブジェクト 69">
                  <a:extLst>
                    <a:ext uri="{FF2B5EF4-FFF2-40B4-BE49-F238E27FC236}">
                      <a16:creationId xmlns:a16="http://schemas.microsoft.com/office/drawing/2014/main" id="{A741CC54-9486-4009-AE46-CE64EC94A12B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872448852"/>
                    </p:ext>
                  </p:extLst>
                </p:nvPr>
              </p:nvGraphicFramePr>
              <p:xfrm>
                <a:off x="2700513" y="1667500"/>
                <a:ext cx="752475" cy="83185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50108" name="Document" r:id="rId13" imgW="752271" imgH="832098" progId="Word.Document.12">
                        <p:embed/>
                      </p:oleObj>
                    </mc:Choice>
                    <mc:Fallback>
                      <p:oleObj name="Document" r:id="rId13" imgW="752271" imgH="832098" progId="Word.Document.12">
                        <p:embed/>
                        <p:pic>
                          <p:nvPicPr>
                            <p:cNvPr id="50" name="オブジェクト 49">
                              <a:extLst>
                                <a:ext uri="{FF2B5EF4-FFF2-40B4-BE49-F238E27FC236}">
                                  <a16:creationId xmlns:a16="http://schemas.microsoft.com/office/drawing/2014/main" id="{04398C3B-C3B9-4946-A5AE-D86D884A5A43}"/>
                                </a:ext>
                              </a:extLst>
                            </p:cNvPr>
                            <p:cNvPicPr/>
                            <p:nvPr/>
                          </p:nvPicPr>
                          <p:blipFill>
                            <a:blip r:embed="rId14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2700513" y="1667500"/>
                              <a:ext cx="752475" cy="831850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71" name="オブジェクト 70">
                  <a:extLst>
                    <a:ext uri="{FF2B5EF4-FFF2-40B4-BE49-F238E27FC236}">
                      <a16:creationId xmlns:a16="http://schemas.microsoft.com/office/drawing/2014/main" id="{B19421B1-CFCB-4313-B9F1-F45D1E6235B2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553503862"/>
                    </p:ext>
                  </p:extLst>
                </p:nvPr>
              </p:nvGraphicFramePr>
              <p:xfrm>
                <a:off x="4690445" y="1686186"/>
                <a:ext cx="1143000" cy="892176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50109" name="Document" r:id="rId15" imgW="1143398" imgH="892895" progId="Word.Document.12">
                        <p:embed/>
                      </p:oleObj>
                    </mc:Choice>
                    <mc:Fallback>
                      <p:oleObj name="Document" r:id="rId15" imgW="1143398" imgH="892895" progId="Word.Document.12">
                        <p:embed/>
                        <p:pic>
                          <p:nvPicPr>
                            <p:cNvPr id="6144" name="オブジェクト 6143">
                              <a:extLst>
                                <a:ext uri="{FF2B5EF4-FFF2-40B4-BE49-F238E27FC236}">
                                  <a16:creationId xmlns:a16="http://schemas.microsoft.com/office/drawing/2014/main" id="{1CF026AD-DF71-4885-807C-1F674A728ABE}"/>
                                </a:ext>
                              </a:extLst>
                            </p:cNvPr>
                            <p:cNvPicPr/>
                            <p:nvPr/>
                          </p:nvPicPr>
                          <p:blipFill>
                            <a:blip r:embed="rId16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4690445" y="1686186"/>
                              <a:ext cx="1143000" cy="892176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72" name="オブジェクト 71">
                  <a:extLst>
                    <a:ext uri="{FF2B5EF4-FFF2-40B4-BE49-F238E27FC236}">
                      <a16:creationId xmlns:a16="http://schemas.microsoft.com/office/drawing/2014/main" id="{9F7DD5BB-1A4D-4D83-86E5-63A24343CE4C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298326676"/>
                    </p:ext>
                  </p:extLst>
                </p:nvPr>
              </p:nvGraphicFramePr>
              <p:xfrm>
                <a:off x="1164042" y="2089662"/>
                <a:ext cx="1065213" cy="892175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50110" name="Document" r:id="rId17" imgW="1065310" imgH="892895" progId="Word.Document.12">
                        <p:embed/>
                      </p:oleObj>
                    </mc:Choice>
                    <mc:Fallback>
                      <p:oleObj name="Document" r:id="rId17" imgW="1065310" imgH="892895" progId="Word.Document.12">
                        <p:embed/>
                        <p:pic>
                          <p:nvPicPr>
                            <p:cNvPr id="6145" name="オブジェクト 6144">
                              <a:extLst>
                                <a:ext uri="{FF2B5EF4-FFF2-40B4-BE49-F238E27FC236}">
                                  <a16:creationId xmlns:a16="http://schemas.microsoft.com/office/drawing/2014/main" id="{9576285D-4FB9-45A3-B4FE-9D333CF81F94}"/>
                                </a:ext>
                              </a:extLst>
                            </p:cNvPr>
                            <p:cNvPicPr/>
                            <p:nvPr/>
                          </p:nvPicPr>
                          <p:blipFill>
                            <a:blip r:embed="rId18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1164042" y="2089662"/>
                              <a:ext cx="1065213" cy="892175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73" name="オブジェクト 72">
                  <a:extLst>
                    <a:ext uri="{FF2B5EF4-FFF2-40B4-BE49-F238E27FC236}">
                      <a16:creationId xmlns:a16="http://schemas.microsoft.com/office/drawing/2014/main" id="{4F34D68C-ADE5-48EF-97C4-274FADAF0862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651221263"/>
                    </p:ext>
                  </p:extLst>
                </p:nvPr>
              </p:nvGraphicFramePr>
              <p:xfrm>
                <a:off x="1822265" y="2100199"/>
                <a:ext cx="911225" cy="68580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50111" name="Document" r:id="rId19" imgW="911132" imgH="685321" progId="Word.Document.12">
                        <p:embed/>
                      </p:oleObj>
                    </mc:Choice>
                    <mc:Fallback>
                      <p:oleObj name="Document" r:id="rId19" imgW="911132" imgH="685321" progId="Word.Document.12">
                        <p:embed/>
                        <p:pic>
                          <p:nvPicPr>
                            <p:cNvPr id="6146" name="オブジェクト 6145">
                              <a:extLst>
                                <a:ext uri="{FF2B5EF4-FFF2-40B4-BE49-F238E27FC236}">
                                  <a16:creationId xmlns:a16="http://schemas.microsoft.com/office/drawing/2014/main" id="{1EBD1FA0-088A-46A7-AD40-2A589D2EC872}"/>
                                </a:ext>
                              </a:extLst>
                            </p:cNvPr>
                            <p:cNvPicPr/>
                            <p:nvPr/>
                          </p:nvPicPr>
                          <p:blipFill>
                            <a:blip r:embed="rId20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1822265" y="2100199"/>
                              <a:ext cx="911225" cy="685800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</p:grpSp>
        <p:sp>
          <p:nvSpPr>
            <p:cNvPr id="64" name="テキスト ボックス 63">
              <a:extLst>
                <a:ext uri="{FF2B5EF4-FFF2-40B4-BE49-F238E27FC236}">
                  <a16:creationId xmlns:a16="http://schemas.microsoft.com/office/drawing/2014/main" id="{31BB774E-BCE9-4387-A934-EEB3DF89669A}"/>
                </a:ext>
              </a:extLst>
            </p:cNvPr>
            <p:cNvSpPr txBox="1"/>
            <p:nvPr/>
          </p:nvSpPr>
          <p:spPr>
            <a:xfrm>
              <a:off x="3339369" y="2134865"/>
              <a:ext cx="114754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200" dirty="0">
                  <a:latin typeface="HG行書体" panose="03000609000000000000" pitchFamily="65" charset="-128"/>
                  <a:ea typeface="HG行書体" panose="03000609000000000000" pitchFamily="65" charset="-128"/>
                </a:rPr>
                <a:t>ギョえもん</a:t>
              </a:r>
            </a:p>
          </p:txBody>
        </p:sp>
      </p:grpSp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ED1581A1-EFD3-43FA-8D2A-F47BF813295C}"/>
              </a:ext>
            </a:extLst>
          </p:cNvPr>
          <p:cNvGrpSpPr/>
          <p:nvPr/>
        </p:nvGrpSpPr>
        <p:grpSpPr>
          <a:xfrm>
            <a:off x="3692886" y="2969551"/>
            <a:ext cx="5944856" cy="1212189"/>
            <a:chOff x="3692886" y="2999047"/>
            <a:chExt cx="5944856" cy="1212189"/>
          </a:xfrm>
        </p:grpSpPr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58E57D54-BEFB-411C-8B05-E63370A16EA4}"/>
                </a:ext>
              </a:extLst>
            </p:cNvPr>
            <p:cNvGrpSpPr/>
            <p:nvPr/>
          </p:nvGrpSpPr>
          <p:grpSpPr>
            <a:xfrm>
              <a:off x="3692886" y="3042916"/>
              <a:ext cx="5944856" cy="1137827"/>
              <a:chOff x="3868615" y="2642481"/>
              <a:chExt cx="5944856" cy="1137827"/>
            </a:xfrm>
          </p:grpSpPr>
          <p:sp>
            <p:nvSpPr>
              <p:cNvPr id="31" name="二等辺三角形 30">
                <a:extLst>
                  <a:ext uri="{FF2B5EF4-FFF2-40B4-BE49-F238E27FC236}">
                    <a16:creationId xmlns:a16="http://schemas.microsoft.com/office/drawing/2014/main" id="{D5C4876E-8555-435F-9B36-7DFD4DFEF18C}"/>
                  </a:ext>
                </a:extLst>
              </p:cNvPr>
              <p:cNvSpPr/>
              <p:nvPr/>
            </p:nvSpPr>
            <p:spPr>
              <a:xfrm rot="5400000">
                <a:off x="9524222" y="2940004"/>
                <a:ext cx="279918" cy="298580"/>
              </a:xfrm>
              <a:prstGeom prst="triangl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" name="四角形: 角を丸くする 31">
                <a:extLst>
                  <a:ext uri="{FF2B5EF4-FFF2-40B4-BE49-F238E27FC236}">
                    <a16:creationId xmlns:a16="http://schemas.microsoft.com/office/drawing/2014/main" id="{6FBD65F3-F652-4757-BDF6-EE0B8D33E531}"/>
                  </a:ext>
                </a:extLst>
              </p:cNvPr>
              <p:cNvSpPr/>
              <p:nvPr/>
            </p:nvSpPr>
            <p:spPr>
              <a:xfrm>
                <a:off x="3868615" y="2642481"/>
                <a:ext cx="5654544" cy="1137827"/>
              </a:xfrm>
              <a:prstGeom prst="round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>
                  <a:lnSpc>
                    <a:spcPts val="2700"/>
                  </a:lnSpc>
                </a:pPr>
                <a:r>
                  <a:rPr lang="ja-JP" altLang="en-US" sz="2000" dirty="0">
                    <a:solidFill>
                      <a:schemeClr val="tx1"/>
                    </a:solidFill>
                    <a:latin typeface="UD デジタル 教科書体 NK-R" panose="02020400000000000000" pitchFamily="18" charset="-128"/>
                    <a:ea typeface="UD デジタル 教科書体 NK-R" panose="02020400000000000000" pitchFamily="18" charset="-128"/>
                  </a:rPr>
                  <a:t>へ～。そんな　　　　があるんだね。　　らなかったよ。</a:t>
                </a:r>
                <a:endParaRPr lang="en-US" altLang="ja-JP" sz="2000" dirty="0">
                  <a:solidFill>
                    <a:schemeClr val="tx1"/>
                  </a:solidFill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endParaRPr>
              </a:p>
              <a:p>
                <a:pPr>
                  <a:lnSpc>
                    <a:spcPts val="3700"/>
                  </a:lnSpc>
                </a:pPr>
                <a:r>
                  <a:rPr lang="ja-JP" altLang="en-US" sz="2000" dirty="0">
                    <a:solidFill>
                      <a:schemeClr val="tx1"/>
                    </a:solidFill>
                    <a:latin typeface="UD デジタル 教科書体 NK-R" panose="02020400000000000000" pitchFamily="18" charset="-128"/>
                    <a:ea typeface="UD デジタル 教科書体 NK-R" panose="02020400000000000000" pitchFamily="18" charset="-128"/>
                  </a:rPr>
                  <a:t>        センサスについてもっと    えてほしいな！</a:t>
                </a:r>
              </a:p>
            </p:txBody>
          </p:sp>
        </p:grpSp>
        <p:graphicFrame>
          <p:nvGraphicFramePr>
            <p:cNvPr id="5" name="オブジェクト 4">
              <a:extLst>
                <a:ext uri="{FF2B5EF4-FFF2-40B4-BE49-F238E27FC236}">
                  <a16:creationId xmlns:a16="http://schemas.microsoft.com/office/drawing/2014/main" id="{49FFCA5C-CCDE-4538-905F-8854B2C61519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97980900"/>
                </p:ext>
              </p:extLst>
            </p:nvPr>
          </p:nvGraphicFramePr>
          <p:xfrm>
            <a:off x="5106213" y="2999047"/>
            <a:ext cx="788987" cy="8191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112" name="Document" r:id="rId21" imgW="789720" imgH="819507" progId="Word.Document.12">
                    <p:embed/>
                  </p:oleObj>
                </mc:Choice>
                <mc:Fallback>
                  <p:oleObj name="Document" r:id="rId21" imgW="789720" imgH="819507" progId="Word.Document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2"/>
                        <a:stretch>
                          <a:fillRect/>
                        </a:stretch>
                      </p:blipFill>
                      <p:spPr>
                        <a:xfrm>
                          <a:off x="5106213" y="2999047"/>
                          <a:ext cx="788987" cy="8191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6" name="オブジェクト 75">
              <a:extLst>
                <a:ext uri="{FF2B5EF4-FFF2-40B4-BE49-F238E27FC236}">
                  <a16:creationId xmlns:a16="http://schemas.microsoft.com/office/drawing/2014/main" id="{C120DDB6-F82C-4047-A132-0AD47C27BAF2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02339626"/>
                </p:ext>
              </p:extLst>
            </p:nvPr>
          </p:nvGraphicFramePr>
          <p:xfrm>
            <a:off x="7123336" y="3023850"/>
            <a:ext cx="649288" cy="6842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113" name="Document" r:id="rId23" imgW="664546" imgH="690717" progId="Word.Document.12">
                    <p:embed/>
                  </p:oleObj>
                </mc:Choice>
                <mc:Fallback>
                  <p:oleObj name="Document" r:id="rId23" imgW="664546" imgH="690717" progId="Word.Document.12">
                    <p:embed/>
                    <p:pic>
                      <p:nvPicPr>
                        <p:cNvPr id="6159" name="オブジェクト 6158">
                          <a:extLst>
                            <a:ext uri="{FF2B5EF4-FFF2-40B4-BE49-F238E27FC236}">
                              <a16:creationId xmlns:a16="http://schemas.microsoft.com/office/drawing/2014/main" id="{D262B23A-4758-4ED6-8B51-FC914E693A4A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24"/>
                        <a:stretch>
                          <a:fillRect/>
                        </a:stretch>
                      </p:blipFill>
                      <p:spPr>
                        <a:xfrm>
                          <a:off x="7123336" y="3023850"/>
                          <a:ext cx="649288" cy="68421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7" name="オブジェクト 76">
              <a:extLst>
                <a:ext uri="{FF2B5EF4-FFF2-40B4-BE49-F238E27FC236}">
                  <a16:creationId xmlns:a16="http://schemas.microsoft.com/office/drawing/2014/main" id="{2C3D2FA8-91D0-4EFD-A705-D4F0A2D72F56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25162339"/>
                </p:ext>
              </p:extLst>
            </p:nvPr>
          </p:nvGraphicFramePr>
          <p:xfrm>
            <a:off x="3833129" y="3441298"/>
            <a:ext cx="1133475" cy="7699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114" name="Document" r:id="rId25" imgW="1133280" imgH="770581" progId="Word.Document.12">
                    <p:embed/>
                  </p:oleObj>
                </mc:Choice>
                <mc:Fallback>
                  <p:oleObj name="Document" r:id="rId25" imgW="1133280" imgH="770581" progId="Word.Document.12">
                    <p:embed/>
                    <p:pic>
                      <p:nvPicPr>
                        <p:cNvPr id="86" name="オブジェクト 85">
                          <a:extLst>
                            <a:ext uri="{FF2B5EF4-FFF2-40B4-BE49-F238E27FC236}">
                              <a16:creationId xmlns:a16="http://schemas.microsoft.com/office/drawing/2014/main" id="{D7238F81-4518-4426-83E0-031DF6169EC7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26"/>
                        <a:stretch>
                          <a:fillRect/>
                        </a:stretch>
                      </p:blipFill>
                      <p:spPr>
                        <a:xfrm>
                          <a:off x="3833129" y="3441298"/>
                          <a:ext cx="1133475" cy="76993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オブジェクト 8">
              <a:extLst>
                <a:ext uri="{FF2B5EF4-FFF2-40B4-BE49-F238E27FC236}">
                  <a16:creationId xmlns:a16="http://schemas.microsoft.com/office/drawing/2014/main" id="{2B25C389-2623-49E1-88D8-10758E85D2A0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05733008"/>
                </p:ext>
              </p:extLst>
            </p:nvPr>
          </p:nvGraphicFramePr>
          <p:xfrm>
            <a:off x="6907320" y="3442680"/>
            <a:ext cx="752475" cy="6905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115" name="Document" r:id="rId27" imgW="752990" imgH="690717" progId="Word.Document.12">
                    <p:embed/>
                  </p:oleObj>
                </mc:Choice>
                <mc:Fallback>
                  <p:oleObj name="Document" r:id="rId27" imgW="752990" imgH="690717" progId="Word.Document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8"/>
                        <a:stretch>
                          <a:fillRect/>
                        </a:stretch>
                      </p:blipFill>
                      <p:spPr>
                        <a:xfrm>
                          <a:off x="6907320" y="3442680"/>
                          <a:ext cx="752475" cy="69056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D507281F-31F1-40B1-B14A-65BC430A600C}"/>
              </a:ext>
            </a:extLst>
          </p:cNvPr>
          <p:cNvGrpSpPr/>
          <p:nvPr/>
        </p:nvGrpSpPr>
        <p:grpSpPr>
          <a:xfrm>
            <a:off x="2364156" y="4186795"/>
            <a:ext cx="7188481" cy="1693936"/>
            <a:chOff x="2364156" y="4186795"/>
            <a:chExt cx="7188481" cy="1693936"/>
          </a:xfrm>
        </p:grpSpPr>
        <p:grpSp>
          <p:nvGrpSpPr>
            <p:cNvPr id="2" name="グループ化 1">
              <a:extLst>
                <a:ext uri="{FF2B5EF4-FFF2-40B4-BE49-F238E27FC236}">
                  <a16:creationId xmlns:a16="http://schemas.microsoft.com/office/drawing/2014/main" id="{7A0FA5DD-2157-43F6-A2C3-66A5BC66F876}"/>
                </a:ext>
              </a:extLst>
            </p:cNvPr>
            <p:cNvGrpSpPr/>
            <p:nvPr/>
          </p:nvGrpSpPr>
          <p:grpSpPr>
            <a:xfrm>
              <a:off x="2364156" y="4230494"/>
              <a:ext cx="7188481" cy="1504810"/>
              <a:chOff x="2456104" y="4194901"/>
              <a:chExt cx="7059839" cy="1080073"/>
            </a:xfrm>
          </p:grpSpPr>
          <p:sp>
            <p:nvSpPr>
              <p:cNvPr id="38" name="二等辺三角形 37">
                <a:extLst>
                  <a:ext uri="{FF2B5EF4-FFF2-40B4-BE49-F238E27FC236}">
                    <a16:creationId xmlns:a16="http://schemas.microsoft.com/office/drawing/2014/main" id="{EC8C2019-5CE0-464F-B66A-A14C96B859F2}"/>
                  </a:ext>
                </a:extLst>
              </p:cNvPr>
              <p:cNvSpPr/>
              <p:nvPr/>
            </p:nvSpPr>
            <p:spPr>
              <a:xfrm rot="16200000">
                <a:off x="2465435" y="4601539"/>
                <a:ext cx="279918" cy="298580"/>
              </a:xfrm>
              <a:prstGeom prst="triangl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" name="四角形: 角を丸くする 38">
                <a:extLst>
                  <a:ext uri="{FF2B5EF4-FFF2-40B4-BE49-F238E27FC236}">
                    <a16:creationId xmlns:a16="http://schemas.microsoft.com/office/drawing/2014/main" id="{53876E1F-9950-4C8A-8638-7527A4564186}"/>
                  </a:ext>
                </a:extLst>
              </p:cNvPr>
              <p:cNvSpPr/>
              <p:nvPr/>
            </p:nvSpPr>
            <p:spPr>
              <a:xfrm>
                <a:off x="2738674" y="4194901"/>
                <a:ext cx="6777269" cy="1080073"/>
              </a:xfrm>
              <a:prstGeom prst="round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>
                  <a:lnSpc>
                    <a:spcPts val="3500"/>
                  </a:lnSpc>
                  <a:defRPr/>
                </a:pPr>
                <a:r>
                  <a:rPr lang="ja-JP" altLang="en-US" sz="2000" dirty="0">
                    <a:solidFill>
                      <a:schemeClr val="tx1"/>
                    </a:solidFill>
                    <a:latin typeface="UD デジタル 教科書体 NK-R" panose="02020400000000000000" pitchFamily="18" charset="-128"/>
                    <a:ea typeface="UD デジタル 教科書体 NK-R" panose="02020400000000000000" pitchFamily="18" charset="-128"/>
                  </a:rPr>
                  <a:t>じゃあ       、                         の</a:t>
                </a:r>
                <a:r>
                  <a:rPr lang="ja-JP" altLang="en-US" sz="2400" dirty="0">
                    <a:solidFill>
                      <a:schemeClr val="accent2"/>
                    </a:solidFill>
                    <a:latin typeface="UD デジタル 教科書体 NK-R" panose="02020400000000000000" pitchFamily="18" charset="-128"/>
                    <a:ea typeface="UD デジタル 教科書体 NK-R" panose="02020400000000000000" pitchFamily="18" charset="-128"/>
                  </a:rPr>
                  <a:t>                              </a:t>
                </a:r>
                <a:r>
                  <a:rPr lang="ja-JP" altLang="en-US" sz="2000" dirty="0">
                    <a:solidFill>
                      <a:schemeClr val="tx1"/>
                    </a:solidFill>
                    <a:latin typeface="UD デジタル 教科書体 NK-R" panose="02020400000000000000" pitchFamily="18" charset="-128"/>
                    <a:ea typeface="UD デジタル 教科書体 NK-R" panose="02020400000000000000" pitchFamily="18" charset="-128"/>
                  </a:rPr>
                  <a:t>の        </a:t>
                </a:r>
                <a:r>
                  <a:rPr lang="ja-JP" altLang="en-US" sz="2000" dirty="0">
                    <a:solidFill>
                      <a:schemeClr val="bg1"/>
                    </a:solidFill>
                    <a:latin typeface="UD デジタル 教科書体 NK-R" panose="02020400000000000000" pitchFamily="18" charset="-128"/>
                    <a:ea typeface="UD デジタル 教科書体 NK-R" panose="02020400000000000000" pitchFamily="18" charset="-128"/>
                  </a:rPr>
                  <a:t>調査結果</a:t>
                </a:r>
                <a:r>
                  <a:rPr lang="ja-JP" altLang="en-US" sz="2000" dirty="0">
                    <a:solidFill>
                      <a:schemeClr val="tx1"/>
                    </a:solidFill>
                    <a:latin typeface="UD デジタル 教科書体 NK-R" panose="02020400000000000000" pitchFamily="18" charset="-128"/>
                    <a:ea typeface="UD デジタル 教科書体 NK-R" panose="02020400000000000000" pitchFamily="18" charset="-128"/>
                  </a:rPr>
                  <a:t>からクイズを５　　　　すよ。</a:t>
                </a:r>
                <a:endParaRPr lang="en-US" altLang="ja-JP" sz="2000" dirty="0">
                  <a:solidFill>
                    <a:schemeClr val="tx1"/>
                  </a:solidFill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endParaRPr>
              </a:p>
              <a:p>
                <a:pPr>
                  <a:lnSpc>
                    <a:spcPts val="3700"/>
                  </a:lnSpc>
                  <a:defRPr/>
                </a:pPr>
                <a:r>
                  <a:rPr lang="ja-JP" altLang="en-US" sz="2000" dirty="0">
                    <a:solidFill>
                      <a:schemeClr val="tx1"/>
                    </a:solidFill>
                    <a:latin typeface="UD デジタル 教科書体 NK-R" panose="02020400000000000000" pitchFamily="18" charset="-128"/>
                    <a:ea typeface="UD デジタル 教科書体 NK-R" panose="02020400000000000000" pitchFamily="18" charset="-128"/>
                  </a:rPr>
                  <a:t>        に    えを   えてみよう！</a:t>
                </a:r>
              </a:p>
            </p:txBody>
          </p:sp>
        </p:grpSp>
        <p:graphicFrame>
          <p:nvGraphicFramePr>
            <p:cNvPr id="11" name="オブジェクト 10">
              <a:extLst>
                <a:ext uri="{FF2B5EF4-FFF2-40B4-BE49-F238E27FC236}">
                  <a16:creationId xmlns:a16="http://schemas.microsoft.com/office/drawing/2014/main" id="{7E0CE342-8FD8-43BB-95B5-1D7329509743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30225553"/>
                </p:ext>
              </p:extLst>
            </p:nvPr>
          </p:nvGraphicFramePr>
          <p:xfrm>
            <a:off x="3445299" y="4199609"/>
            <a:ext cx="1133475" cy="776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116" name="Document" r:id="rId29" imgW="1153210" imgH="784611" progId="Word.Document.12">
                    <p:embed/>
                  </p:oleObj>
                </mc:Choice>
                <mc:Fallback>
                  <p:oleObj name="Document" r:id="rId29" imgW="1153210" imgH="784611" progId="Word.Document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30"/>
                        <a:stretch>
                          <a:fillRect/>
                        </a:stretch>
                      </p:blipFill>
                      <p:spPr>
                        <a:xfrm>
                          <a:off x="3445299" y="4199609"/>
                          <a:ext cx="1133475" cy="77628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8" name="オブジェクト 77">
              <a:extLst>
                <a:ext uri="{FF2B5EF4-FFF2-40B4-BE49-F238E27FC236}">
                  <a16:creationId xmlns:a16="http://schemas.microsoft.com/office/drawing/2014/main" id="{79A81C3D-4CBE-4280-A5F2-7C11A88E98B6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0566513"/>
                </p:ext>
              </p:extLst>
            </p:nvPr>
          </p:nvGraphicFramePr>
          <p:xfrm>
            <a:off x="4076603" y="4186795"/>
            <a:ext cx="2200275" cy="776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117" name="Document" r:id="rId31" imgW="2221961" imgH="783532" progId="Word.Document.12">
                    <p:embed/>
                  </p:oleObj>
                </mc:Choice>
                <mc:Fallback>
                  <p:oleObj name="Document" r:id="rId31" imgW="2221961" imgH="783532" progId="Word.Document.12">
                    <p:embed/>
                    <p:pic>
                      <p:nvPicPr>
                        <p:cNvPr id="6160" name="オブジェクト 6159">
                          <a:extLst>
                            <a:ext uri="{FF2B5EF4-FFF2-40B4-BE49-F238E27FC236}">
                              <a16:creationId xmlns:a16="http://schemas.microsoft.com/office/drawing/2014/main" id="{22E3F42B-5917-4042-9F6E-3531D88383EA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32"/>
                        <a:stretch>
                          <a:fillRect/>
                        </a:stretch>
                      </p:blipFill>
                      <p:spPr>
                        <a:xfrm>
                          <a:off x="4076603" y="4186795"/>
                          <a:ext cx="2200275" cy="77628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オブジェクト 11">
              <a:extLst>
                <a:ext uri="{FF2B5EF4-FFF2-40B4-BE49-F238E27FC236}">
                  <a16:creationId xmlns:a16="http://schemas.microsoft.com/office/drawing/2014/main" id="{6427D47C-9577-49DA-87BF-F592D6F213A4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02561583"/>
                </p:ext>
              </p:extLst>
            </p:nvPr>
          </p:nvGraphicFramePr>
          <p:xfrm>
            <a:off x="6277143" y="4199536"/>
            <a:ext cx="3116263" cy="7254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118" name="Document" r:id="rId33" imgW="3116403" imgH="725972" progId="Word.Document.12">
                    <p:embed/>
                  </p:oleObj>
                </mc:Choice>
                <mc:Fallback>
                  <p:oleObj name="Document" r:id="rId33" imgW="3116403" imgH="725972" progId="Word.Document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34"/>
                        <a:stretch>
                          <a:fillRect/>
                        </a:stretch>
                      </p:blipFill>
                      <p:spPr>
                        <a:xfrm>
                          <a:off x="6277143" y="4199536"/>
                          <a:ext cx="3116263" cy="72548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9" name="オブジェクト 78">
              <a:extLst>
                <a:ext uri="{FF2B5EF4-FFF2-40B4-BE49-F238E27FC236}">
                  <a16:creationId xmlns:a16="http://schemas.microsoft.com/office/drawing/2014/main" id="{F17B477D-C84C-4B56-81C8-64786B6DDE24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8594681"/>
                </p:ext>
              </p:extLst>
            </p:nvPr>
          </p:nvGraphicFramePr>
          <p:xfrm>
            <a:off x="2843844" y="4638994"/>
            <a:ext cx="1528763" cy="749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119" name="Document" r:id="rId35" imgW="1528430" imgH="749356" progId="Word.Document.12">
                    <p:embed/>
                  </p:oleObj>
                </mc:Choice>
                <mc:Fallback>
                  <p:oleObj name="Document" r:id="rId35" imgW="1528430" imgH="749356" progId="Word.Document.12">
                    <p:embed/>
                    <p:pic>
                      <p:nvPicPr>
                        <p:cNvPr id="6161" name="オブジェクト 6160">
                          <a:extLst>
                            <a:ext uri="{FF2B5EF4-FFF2-40B4-BE49-F238E27FC236}">
                              <a16:creationId xmlns:a16="http://schemas.microsoft.com/office/drawing/2014/main" id="{1B2EE998-B78B-4BBC-8E63-0B7C80E30758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36"/>
                        <a:stretch>
                          <a:fillRect/>
                        </a:stretch>
                      </p:blipFill>
                      <p:spPr>
                        <a:xfrm>
                          <a:off x="2843844" y="4638994"/>
                          <a:ext cx="1528763" cy="7493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オブジェクト 12">
              <a:extLst>
                <a:ext uri="{FF2B5EF4-FFF2-40B4-BE49-F238E27FC236}">
                  <a16:creationId xmlns:a16="http://schemas.microsoft.com/office/drawing/2014/main" id="{F449D6BB-DFE1-4B48-AE06-24FAE844E7F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84499839"/>
                </p:ext>
              </p:extLst>
            </p:nvPr>
          </p:nvGraphicFramePr>
          <p:xfrm>
            <a:off x="5327769" y="4624265"/>
            <a:ext cx="890588" cy="7032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120" name="Document" r:id="rId37" imgW="890035" imgH="702589" progId="Word.Document.12">
                    <p:embed/>
                  </p:oleObj>
                </mc:Choice>
                <mc:Fallback>
                  <p:oleObj name="Document" r:id="rId37" imgW="890035" imgH="702589" progId="Word.Document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38"/>
                        <a:stretch>
                          <a:fillRect/>
                        </a:stretch>
                      </p:blipFill>
                      <p:spPr>
                        <a:xfrm>
                          <a:off x="5327769" y="4624265"/>
                          <a:ext cx="890588" cy="70326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オブジェクト 13">
              <a:extLst>
                <a:ext uri="{FF2B5EF4-FFF2-40B4-BE49-F238E27FC236}">
                  <a16:creationId xmlns:a16="http://schemas.microsoft.com/office/drawing/2014/main" id="{6561A9F2-19B3-4530-9AD4-87310F49A1D6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30990296"/>
                </p:ext>
              </p:extLst>
            </p:nvPr>
          </p:nvGraphicFramePr>
          <p:xfrm>
            <a:off x="2896418" y="5096989"/>
            <a:ext cx="1046163" cy="685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121" name="Document" r:id="rId39" imgW="1045934" imgH="685321" progId="Word.Document.12">
                    <p:embed/>
                  </p:oleObj>
                </mc:Choice>
                <mc:Fallback>
                  <p:oleObj name="Document" r:id="rId39" imgW="1045934" imgH="685321" progId="Word.Document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0"/>
                        <a:stretch>
                          <a:fillRect/>
                        </a:stretch>
                      </p:blipFill>
                      <p:spPr>
                        <a:xfrm>
                          <a:off x="2896418" y="5096989"/>
                          <a:ext cx="1046163" cy="6858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オブジェクト 14">
              <a:extLst>
                <a:ext uri="{FF2B5EF4-FFF2-40B4-BE49-F238E27FC236}">
                  <a16:creationId xmlns:a16="http://schemas.microsoft.com/office/drawing/2014/main" id="{A491042E-079F-412D-B2F7-B5C38416909E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67978490"/>
                </p:ext>
              </p:extLst>
            </p:nvPr>
          </p:nvGraphicFramePr>
          <p:xfrm>
            <a:off x="3697713" y="5096506"/>
            <a:ext cx="601663" cy="7842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122" name="Document" r:id="rId41" imgW="602296" imgH="784611" progId="Word.Document.12">
                    <p:embed/>
                  </p:oleObj>
                </mc:Choice>
                <mc:Fallback>
                  <p:oleObj name="Document" r:id="rId41" imgW="602296" imgH="784611" progId="Word.Document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2"/>
                        <a:stretch>
                          <a:fillRect/>
                        </a:stretch>
                      </p:blipFill>
                      <p:spPr>
                        <a:xfrm>
                          <a:off x="3697713" y="5096506"/>
                          <a:ext cx="601663" cy="7842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" name="オブジェクト 15">
              <a:extLst>
                <a:ext uri="{FF2B5EF4-FFF2-40B4-BE49-F238E27FC236}">
                  <a16:creationId xmlns:a16="http://schemas.microsoft.com/office/drawing/2014/main" id="{7F4CCE5C-CCD5-4AB3-8237-83C166359D63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38175827"/>
                </p:ext>
              </p:extLst>
            </p:nvPr>
          </p:nvGraphicFramePr>
          <p:xfrm>
            <a:off x="4329453" y="5093193"/>
            <a:ext cx="938213" cy="7635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123" name="Document" r:id="rId43" imgW="960718" imgH="773099" progId="Word.Document.12">
                    <p:embed/>
                  </p:oleObj>
                </mc:Choice>
                <mc:Fallback>
                  <p:oleObj name="Document" r:id="rId43" imgW="960718" imgH="773099" progId="Word.Document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4"/>
                        <a:stretch>
                          <a:fillRect/>
                        </a:stretch>
                      </p:blipFill>
                      <p:spPr>
                        <a:xfrm>
                          <a:off x="4329453" y="5093193"/>
                          <a:ext cx="938213" cy="76358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4" name="グループ化 23">
            <a:extLst>
              <a:ext uri="{FF2B5EF4-FFF2-40B4-BE49-F238E27FC236}">
                <a16:creationId xmlns:a16="http://schemas.microsoft.com/office/drawing/2014/main" id="{541A0E79-DCD9-4AF5-98AD-2D7BF745C11B}"/>
              </a:ext>
            </a:extLst>
          </p:cNvPr>
          <p:cNvGrpSpPr/>
          <p:nvPr/>
        </p:nvGrpSpPr>
        <p:grpSpPr>
          <a:xfrm>
            <a:off x="5641807" y="5738044"/>
            <a:ext cx="6442395" cy="1270104"/>
            <a:chOff x="5641807" y="5738044"/>
            <a:chExt cx="6442395" cy="1270104"/>
          </a:xfrm>
        </p:grpSpPr>
        <p:grpSp>
          <p:nvGrpSpPr>
            <p:cNvPr id="8" name="グループ化 7">
              <a:extLst>
                <a:ext uri="{FF2B5EF4-FFF2-40B4-BE49-F238E27FC236}">
                  <a16:creationId xmlns:a16="http://schemas.microsoft.com/office/drawing/2014/main" id="{8FF6DEBC-8C9A-4D6D-8EEA-7920F2DCEEDE}"/>
                </a:ext>
              </a:extLst>
            </p:cNvPr>
            <p:cNvGrpSpPr/>
            <p:nvPr/>
          </p:nvGrpSpPr>
          <p:grpSpPr>
            <a:xfrm>
              <a:off x="5641807" y="5738044"/>
              <a:ext cx="6442395" cy="1270104"/>
              <a:chOff x="5739849" y="5695073"/>
              <a:chExt cx="5926999" cy="974827"/>
            </a:xfrm>
          </p:grpSpPr>
          <p:pic>
            <p:nvPicPr>
              <p:cNvPr id="21" name="図 20">
                <a:extLst>
                  <a:ext uri="{FF2B5EF4-FFF2-40B4-BE49-F238E27FC236}">
                    <a16:creationId xmlns:a16="http://schemas.microsoft.com/office/drawing/2014/main" id="{BB47E079-B84A-41DA-A6FA-35250B316A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5739849" y="5695073"/>
                <a:ext cx="1112498" cy="974827"/>
              </a:xfrm>
              <a:prstGeom prst="rect">
                <a:avLst/>
              </a:prstGeom>
            </p:spPr>
          </p:pic>
          <p:pic>
            <p:nvPicPr>
              <p:cNvPr id="23" name="図 22">
                <a:extLst>
                  <a:ext uri="{FF2B5EF4-FFF2-40B4-BE49-F238E27FC236}">
                    <a16:creationId xmlns:a16="http://schemas.microsoft.com/office/drawing/2014/main" id="{D2BBBB78-0919-47E8-AB35-13F6A15DB34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10591399" y="5711306"/>
                <a:ext cx="1075449" cy="942362"/>
              </a:xfrm>
              <a:prstGeom prst="rect">
                <a:avLst/>
              </a:prstGeom>
            </p:spPr>
          </p:pic>
        </p:grpSp>
        <p:graphicFrame>
          <p:nvGraphicFramePr>
            <p:cNvPr id="20" name="オブジェクト 19">
              <a:extLst>
                <a:ext uri="{FF2B5EF4-FFF2-40B4-BE49-F238E27FC236}">
                  <a16:creationId xmlns:a16="http://schemas.microsoft.com/office/drawing/2014/main" id="{FBF98C37-40DA-4015-9490-2A40C9194092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75925679"/>
                </p:ext>
              </p:extLst>
            </p:nvPr>
          </p:nvGraphicFramePr>
          <p:xfrm>
            <a:off x="6901252" y="6210812"/>
            <a:ext cx="4400550" cy="4667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124" name="Document" r:id="rId47" imgW="4453453" imgH="481703" progId="Word.Document.12">
                    <p:embed/>
                  </p:oleObj>
                </mc:Choice>
                <mc:Fallback>
                  <p:oleObj name="Document" r:id="rId47" imgW="4453453" imgH="481703" progId="Word.Document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8"/>
                        <a:stretch>
                          <a:fillRect/>
                        </a:stretch>
                      </p:blipFill>
                      <p:spPr>
                        <a:xfrm>
                          <a:off x="6901252" y="6210812"/>
                          <a:ext cx="4400550" cy="4667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2" name="正方形/長方形 81">
            <a:extLst>
              <a:ext uri="{FF2B5EF4-FFF2-40B4-BE49-F238E27FC236}">
                <a16:creationId xmlns:a16="http://schemas.microsoft.com/office/drawing/2014/main" id="{73CAA681-DCE2-4943-A74D-E12F454B9CAA}"/>
              </a:ext>
            </a:extLst>
          </p:cNvPr>
          <p:cNvSpPr/>
          <p:nvPr/>
        </p:nvSpPr>
        <p:spPr>
          <a:xfrm flipV="1">
            <a:off x="-2516" y="971354"/>
            <a:ext cx="6713473" cy="154894"/>
          </a:xfrm>
          <a:prstGeom prst="rect">
            <a:avLst/>
          </a:prstGeom>
          <a:solidFill>
            <a:schemeClr val="accent5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" name="テキスト ボックス 82">
            <a:extLst>
              <a:ext uri="{FF2B5EF4-FFF2-40B4-BE49-F238E27FC236}">
                <a16:creationId xmlns:a16="http://schemas.microsoft.com/office/drawing/2014/main" id="{F9DAF429-D1BD-492E-B1F6-4F2F32C19EFB}"/>
              </a:ext>
            </a:extLst>
          </p:cNvPr>
          <p:cNvSpPr txBox="1"/>
          <p:nvPr/>
        </p:nvSpPr>
        <p:spPr>
          <a:xfrm>
            <a:off x="221384" y="317970"/>
            <a:ext cx="54677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00206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    </a:t>
            </a:r>
            <a:r>
              <a:rPr kumimoji="1" lang="ja-JP" altLang="en-US" sz="3200" dirty="0">
                <a:solidFill>
                  <a:schemeClr val="accent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について</a:t>
            </a:r>
            <a:r>
              <a:rPr lang="ja-JP" altLang="en-US" sz="3200" dirty="0">
                <a:solidFill>
                  <a:schemeClr val="accent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      </a:t>
            </a:r>
            <a:r>
              <a:rPr kumimoji="1" lang="ja-JP" altLang="en-US" sz="3200" dirty="0">
                <a:solidFill>
                  <a:schemeClr val="accent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には？</a:t>
            </a:r>
            <a:endParaRPr kumimoji="1" lang="ja-JP" altLang="en-US" sz="3600" dirty="0">
              <a:solidFill>
                <a:schemeClr val="accent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endParaRPr kumimoji="1" lang="ja-JP" altLang="en-US" sz="4000" dirty="0">
              <a:solidFill>
                <a:srgbClr val="002060"/>
              </a:solidFill>
            </a:endParaRPr>
          </a:p>
        </p:txBody>
      </p:sp>
      <p:graphicFrame>
        <p:nvGraphicFramePr>
          <p:cNvPr id="84" name="オブジェクト 83">
            <a:extLst>
              <a:ext uri="{FF2B5EF4-FFF2-40B4-BE49-F238E27FC236}">
                <a16:creationId xmlns:a16="http://schemas.microsoft.com/office/drawing/2014/main" id="{DD830EC9-52C3-4F85-AC93-528A0237A64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0889" y="159207"/>
          <a:ext cx="1512888" cy="94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25" name="Document" r:id="rId49" imgW="1555854" imgH="965205" progId="Word.Document.12">
                  <p:embed/>
                </p:oleObj>
              </mc:Choice>
              <mc:Fallback>
                <p:oleObj name="Document" r:id="rId49" imgW="1555854" imgH="965205" progId="Word.Document.12">
                  <p:embed/>
                  <p:pic>
                    <p:nvPicPr>
                      <p:cNvPr id="6" name="オブジェクト 5">
                        <a:extLst>
                          <a:ext uri="{FF2B5EF4-FFF2-40B4-BE49-F238E27FC236}">
                            <a16:creationId xmlns:a16="http://schemas.microsoft.com/office/drawing/2014/main" id="{D3FF9016-74F7-4851-A03C-FA500DC1902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0"/>
                      <a:stretch>
                        <a:fillRect/>
                      </a:stretch>
                    </p:blipFill>
                    <p:spPr>
                      <a:xfrm>
                        <a:off x="300889" y="159207"/>
                        <a:ext cx="1512888" cy="946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5" name="オブジェクト 84">
            <a:extLst>
              <a:ext uri="{FF2B5EF4-FFF2-40B4-BE49-F238E27FC236}">
                <a16:creationId xmlns:a16="http://schemas.microsoft.com/office/drawing/2014/main" id="{0C15E29A-EC98-43B8-915D-EC223F6CB3E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2371015"/>
              </p:ext>
            </p:extLst>
          </p:nvPr>
        </p:nvGraphicFramePr>
        <p:xfrm>
          <a:off x="2971597" y="161722"/>
          <a:ext cx="180975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26" name="Document" r:id="rId51" imgW="1839473" imgH="934267" progId="Word.Document.12">
                  <p:embed/>
                </p:oleObj>
              </mc:Choice>
              <mc:Fallback>
                <p:oleObj name="Document" r:id="rId51" imgW="1839473" imgH="934267" progId="Word.Document.12">
                  <p:embed/>
                  <p:pic>
                    <p:nvPicPr>
                      <p:cNvPr id="8" name="オブジェクト 7">
                        <a:extLst>
                          <a:ext uri="{FF2B5EF4-FFF2-40B4-BE49-F238E27FC236}">
                            <a16:creationId xmlns:a16="http://schemas.microsoft.com/office/drawing/2014/main" id="{E9037307-9A5F-4D45-A29F-CFBDCB01821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2"/>
                      <a:stretch>
                        <a:fillRect/>
                      </a:stretch>
                    </p:blipFill>
                    <p:spPr>
                      <a:xfrm>
                        <a:off x="2971597" y="161722"/>
                        <a:ext cx="1809750" cy="91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61297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50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C7D9D079-846E-43B9-B980-3693E572B87C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B63A8CA-FA88-46D7-B20A-2926E27D37A1}"/>
              </a:ext>
            </a:extLst>
          </p:cNvPr>
          <p:cNvSpPr txBox="1"/>
          <p:nvPr/>
        </p:nvSpPr>
        <p:spPr>
          <a:xfrm>
            <a:off x="3303012" y="209016"/>
            <a:ext cx="581783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ja-JP" sz="4000" b="1" u="sng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endParaRPr lang="en-US" altLang="ja-JP" sz="32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32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    　センサスは</a:t>
            </a:r>
            <a:r>
              <a:rPr lang="ja-JP" altLang="en-US" sz="4000" b="1" dirty="0">
                <a:solidFill>
                  <a:schemeClr val="accent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    ごと</a:t>
            </a:r>
            <a:r>
              <a:rPr lang="ja-JP" altLang="en-US" sz="32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に</a:t>
            </a:r>
            <a:r>
              <a:rPr lang="ja-JP" altLang="en-US" sz="4000" b="1" dirty="0">
                <a:solidFill>
                  <a:schemeClr val="accent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</a:t>
            </a:r>
            <a:endParaRPr lang="en-US" altLang="ja-JP" sz="4000" b="1" dirty="0">
              <a:solidFill>
                <a:schemeClr val="accent2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4000" b="1" dirty="0">
                <a:solidFill>
                  <a:schemeClr val="accent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</a:t>
            </a:r>
            <a:r>
              <a:rPr lang="ja-JP" altLang="en-US" sz="32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われているでしょうか？</a:t>
            </a:r>
            <a:endParaRPr lang="en-US" altLang="ja-JP" sz="12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endParaRPr lang="en-US" altLang="ja-JP" sz="28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lang="ja-JP" altLang="en-US" sz="32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①　　　　　　②　３　　　③　５　　</a:t>
            </a:r>
          </a:p>
          <a:p>
            <a:pPr algn="ctr"/>
            <a:endParaRPr kumimoji="1" lang="ja-JP" altLang="en-US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565FE20F-B349-4ED8-8B1F-DFCD27DC88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191" y="4252925"/>
            <a:ext cx="9268968" cy="1517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9AD24C11-497A-4828-A510-8D157018B2BB}"/>
              </a:ext>
            </a:extLst>
          </p:cNvPr>
          <p:cNvSpPr txBox="1"/>
          <p:nvPr/>
        </p:nvSpPr>
        <p:spPr>
          <a:xfrm>
            <a:off x="1734006" y="3996777"/>
            <a:ext cx="8929803" cy="1742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ja-JP" sz="10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4500"/>
              </a:lnSpc>
            </a:pPr>
            <a:r>
              <a:rPr lang="ja-JP" altLang="en-US" sz="2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</a:t>
            </a:r>
            <a:r>
              <a:rPr lang="ja-JP" altLang="en-US" sz="2400" b="1" u="sng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ヒント！</a:t>
            </a:r>
            <a:endParaRPr lang="en-US" altLang="ja-JP" sz="2400" b="1" u="sng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3900"/>
              </a:lnSpc>
            </a:pPr>
            <a:r>
              <a:rPr lang="ja-JP" altLang="en-US" sz="2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 のページの                                                              を</a:t>
            </a:r>
            <a:endParaRPr lang="en-US" altLang="ja-JP" sz="24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3900"/>
              </a:lnSpc>
            </a:pPr>
            <a:r>
              <a:rPr lang="ja-JP" altLang="en-US" sz="2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みてみよう！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2E62DC0D-846E-433C-8DD4-15DB0672B14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34006" y="4090493"/>
            <a:ext cx="495429" cy="612481"/>
          </a:xfrm>
          <a:prstGeom prst="rect">
            <a:avLst/>
          </a:prstGeom>
        </p:spPr>
      </p:pic>
      <p:graphicFrame>
        <p:nvGraphicFramePr>
          <p:cNvPr id="5" name="オブジェクト 4">
            <a:extLst>
              <a:ext uri="{FF2B5EF4-FFF2-40B4-BE49-F238E27FC236}">
                <a16:creationId xmlns:a16="http://schemas.microsoft.com/office/drawing/2014/main" id="{4EBBE72C-4B25-4DF3-96C6-09CF6CF81BA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6491931"/>
              </p:ext>
            </p:extLst>
          </p:nvPr>
        </p:nvGraphicFramePr>
        <p:xfrm>
          <a:off x="5532862" y="-23028"/>
          <a:ext cx="1804988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26" name="Document" r:id="rId9" imgW="1831455" imgH="983912" progId="Word.Document.12">
                  <p:embed/>
                </p:oleObj>
              </mc:Choice>
              <mc:Fallback>
                <p:oleObj name="Document" r:id="rId9" imgW="1831455" imgH="98391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532862" y="-23028"/>
                        <a:ext cx="1804988" cy="971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オブジェクト 7">
            <a:extLst>
              <a:ext uri="{FF2B5EF4-FFF2-40B4-BE49-F238E27FC236}">
                <a16:creationId xmlns:a16="http://schemas.microsoft.com/office/drawing/2014/main" id="{418272D7-0F2C-48D1-9D67-B381CAECC76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2102033"/>
              </p:ext>
            </p:extLst>
          </p:nvPr>
        </p:nvGraphicFramePr>
        <p:xfrm>
          <a:off x="3577345" y="1343647"/>
          <a:ext cx="1665288" cy="116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27" name="Document" r:id="rId11" imgW="1686888" imgH="1194724" progId="Word.Document.12">
                  <p:embed/>
                </p:oleObj>
              </mc:Choice>
              <mc:Fallback>
                <p:oleObj name="Document" r:id="rId11" imgW="1686888" imgH="119472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577345" y="1343647"/>
                        <a:ext cx="1665288" cy="1168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オブジェクト 8">
            <a:extLst>
              <a:ext uri="{FF2B5EF4-FFF2-40B4-BE49-F238E27FC236}">
                <a16:creationId xmlns:a16="http://schemas.microsoft.com/office/drawing/2014/main" id="{336E1E6F-1CF1-4344-89B4-84EF47C2435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3486710"/>
              </p:ext>
            </p:extLst>
          </p:nvPr>
        </p:nvGraphicFramePr>
        <p:xfrm>
          <a:off x="6455860" y="1305523"/>
          <a:ext cx="1227138" cy="94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28" name="Document" r:id="rId13" imgW="1251789" imgH="971680" progId="Word.Document.12">
                  <p:embed/>
                </p:oleObj>
              </mc:Choice>
              <mc:Fallback>
                <p:oleObj name="Document" r:id="rId13" imgW="1251789" imgH="97168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455860" y="1305523"/>
                        <a:ext cx="1227138" cy="949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オブジェクト 9">
            <a:extLst>
              <a:ext uri="{FF2B5EF4-FFF2-40B4-BE49-F238E27FC236}">
                <a16:creationId xmlns:a16="http://schemas.microsoft.com/office/drawing/2014/main" id="{D187650A-C5CE-4DC8-A641-8F24520AD3A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6344169"/>
              </p:ext>
            </p:extLst>
          </p:nvPr>
        </p:nvGraphicFramePr>
        <p:xfrm>
          <a:off x="3564886" y="2254993"/>
          <a:ext cx="787400" cy="960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29" name="Document" r:id="rId15" imgW="804785" imgH="970961" progId="Word.Document.12">
                  <p:embed/>
                </p:oleObj>
              </mc:Choice>
              <mc:Fallback>
                <p:oleObj name="Document" r:id="rId15" imgW="804785" imgH="97096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3564886" y="2254993"/>
                        <a:ext cx="787400" cy="960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オブジェクト 10">
            <a:extLst>
              <a:ext uri="{FF2B5EF4-FFF2-40B4-BE49-F238E27FC236}">
                <a16:creationId xmlns:a16="http://schemas.microsoft.com/office/drawing/2014/main" id="{02BA13A7-F256-4C27-99C4-7854097C415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0945096"/>
              </p:ext>
            </p:extLst>
          </p:nvPr>
        </p:nvGraphicFramePr>
        <p:xfrm>
          <a:off x="4396482" y="3353442"/>
          <a:ext cx="1358900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30" name="Document" r:id="rId17" imgW="1358841" imgH="1041831" progId="Word.Document.12">
                  <p:embed/>
                </p:oleObj>
              </mc:Choice>
              <mc:Fallback>
                <p:oleObj name="Document" r:id="rId17" imgW="1358841" imgH="104183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4396482" y="3353442"/>
                        <a:ext cx="1358900" cy="1041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オブジェクト 11">
            <a:extLst>
              <a:ext uri="{FF2B5EF4-FFF2-40B4-BE49-F238E27FC236}">
                <a16:creationId xmlns:a16="http://schemas.microsoft.com/office/drawing/2014/main" id="{47A56430-38D3-4E6D-81B5-77D5DFB6521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3711413"/>
              </p:ext>
            </p:extLst>
          </p:nvPr>
        </p:nvGraphicFramePr>
        <p:xfrm>
          <a:off x="6868803" y="3374505"/>
          <a:ext cx="8890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31" name="Document" r:id="rId19" imgW="889374" imgH="913761" progId="Word.Document.12">
                  <p:embed/>
                </p:oleObj>
              </mc:Choice>
              <mc:Fallback>
                <p:oleObj name="Document" r:id="rId19" imgW="889374" imgH="91376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6868803" y="3374505"/>
                        <a:ext cx="889000" cy="91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オブジェクト 19">
            <a:extLst>
              <a:ext uri="{FF2B5EF4-FFF2-40B4-BE49-F238E27FC236}">
                <a16:creationId xmlns:a16="http://schemas.microsoft.com/office/drawing/2014/main" id="{75804ED6-0053-438C-BF71-496BE9AA39A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3813397"/>
              </p:ext>
            </p:extLst>
          </p:nvPr>
        </p:nvGraphicFramePr>
        <p:xfrm>
          <a:off x="8653201" y="3371572"/>
          <a:ext cx="8890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32" name="Document" r:id="rId21" imgW="889374" imgH="913761" progId="Word.Document.12">
                  <p:embed/>
                </p:oleObj>
              </mc:Choice>
              <mc:Fallback>
                <p:oleObj name="Document" r:id="rId21" imgW="889374" imgH="913761" progId="Word.Document.12">
                  <p:embed/>
                  <p:pic>
                    <p:nvPicPr>
                      <p:cNvPr id="12" name="オブジェクト 11">
                        <a:extLst>
                          <a:ext uri="{FF2B5EF4-FFF2-40B4-BE49-F238E27FC236}">
                            <a16:creationId xmlns:a16="http://schemas.microsoft.com/office/drawing/2014/main" id="{47A56430-38D3-4E6D-81B5-77D5DFB6521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8653201" y="3371572"/>
                        <a:ext cx="889000" cy="91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オブジェクト 12">
            <a:extLst>
              <a:ext uri="{FF2B5EF4-FFF2-40B4-BE49-F238E27FC236}">
                <a16:creationId xmlns:a16="http://schemas.microsoft.com/office/drawing/2014/main" id="{D75C235F-2144-4313-94E6-EFF2691219A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7996697"/>
              </p:ext>
            </p:extLst>
          </p:nvPr>
        </p:nvGraphicFramePr>
        <p:xfrm>
          <a:off x="2039067" y="4597395"/>
          <a:ext cx="671512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33" name="Document" r:id="rId23" imgW="682252" imgH="702589" progId="Word.Document.12">
                  <p:embed/>
                </p:oleObj>
              </mc:Choice>
              <mc:Fallback>
                <p:oleObj name="Document" r:id="rId23" imgW="682252" imgH="70258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2039067" y="4597395"/>
                        <a:ext cx="671512" cy="695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オブジェクト 22">
            <a:hlinkClick r:id="rId25" action="ppaction://hlinksldjump"/>
            <a:extLst>
              <a:ext uri="{FF2B5EF4-FFF2-40B4-BE49-F238E27FC236}">
                <a16:creationId xmlns:a16="http://schemas.microsoft.com/office/drawing/2014/main" id="{C3A8E9CA-C6A9-4D45-B76F-72688876F44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3449945"/>
              </p:ext>
            </p:extLst>
          </p:nvPr>
        </p:nvGraphicFramePr>
        <p:xfrm>
          <a:off x="3817628" y="4577889"/>
          <a:ext cx="6991350" cy="795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34" name="Document" r:id="rId26" imgW="6991892" imgH="796123" progId="Word.Document.12">
                  <p:embed/>
                </p:oleObj>
              </mc:Choice>
              <mc:Fallback>
                <p:oleObj name="Document" r:id="rId26" imgW="6991892" imgH="79612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3817628" y="4577889"/>
                        <a:ext cx="6991350" cy="795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6" name="グループ化 25">
            <a:extLst>
              <a:ext uri="{FF2B5EF4-FFF2-40B4-BE49-F238E27FC236}">
                <a16:creationId xmlns:a16="http://schemas.microsoft.com/office/drawing/2014/main" id="{34EC3119-3510-4B5E-BEB5-3E628C0FF22E}"/>
              </a:ext>
            </a:extLst>
          </p:cNvPr>
          <p:cNvGrpSpPr/>
          <p:nvPr/>
        </p:nvGrpSpPr>
        <p:grpSpPr>
          <a:xfrm>
            <a:off x="9631680" y="5776465"/>
            <a:ext cx="2255372" cy="736095"/>
            <a:chOff x="9631680" y="5776465"/>
            <a:chExt cx="2255372" cy="736095"/>
          </a:xfrm>
        </p:grpSpPr>
        <p:sp>
          <p:nvSpPr>
            <p:cNvPr id="3" name="四角形: 角を丸くする 2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5712EB7E-5C2A-4F61-86A1-5222C3F215CF}"/>
                </a:ext>
              </a:extLst>
            </p:cNvPr>
            <p:cNvSpPr/>
            <p:nvPr/>
          </p:nvSpPr>
          <p:spPr>
            <a:xfrm>
              <a:off x="9631680" y="5801360"/>
              <a:ext cx="2255372" cy="711200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24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   </a:t>
              </a:r>
              <a:r>
                <a:rPr kumimoji="1" lang="ja-JP" altLang="en-US" sz="24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えを   る⇒</a:t>
              </a:r>
            </a:p>
          </p:txBody>
        </p:sp>
        <p:graphicFrame>
          <p:nvGraphicFramePr>
            <p:cNvPr id="24" name="オブジェクト 23">
              <a:extLst>
                <a:ext uri="{FF2B5EF4-FFF2-40B4-BE49-F238E27FC236}">
                  <a16:creationId xmlns:a16="http://schemas.microsoft.com/office/drawing/2014/main" id="{6E09315D-6297-41EF-9DDC-53D51CA58E5F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88045171"/>
                </p:ext>
              </p:extLst>
            </p:nvPr>
          </p:nvGraphicFramePr>
          <p:xfrm>
            <a:off x="9858021" y="5776465"/>
            <a:ext cx="782638" cy="685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4335" name="Document" r:id="rId28" imgW="782287" imgH="685321" progId="Word.Document.12">
                    <p:embed/>
                  </p:oleObj>
                </mc:Choice>
                <mc:Fallback>
                  <p:oleObj name="Document" r:id="rId28" imgW="782287" imgH="685321" progId="Word.Document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9"/>
                        <a:stretch>
                          <a:fillRect/>
                        </a:stretch>
                      </p:blipFill>
                      <p:spPr>
                        <a:xfrm>
                          <a:off x="9858021" y="5776465"/>
                          <a:ext cx="782638" cy="6858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" name="オブジェクト 24">
              <a:extLst>
                <a:ext uri="{FF2B5EF4-FFF2-40B4-BE49-F238E27FC236}">
                  <a16:creationId xmlns:a16="http://schemas.microsoft.com/office/drawing/2014/main" id="{0ED860E6-AB64-46D1-AEA4-107061F767AF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60080928"/>
                </p:ext>
              </p:extLst>
            </p:nvPr>
          </p:nvGraphicFramePr>
          <p:xfrm>
            <a:off x="10750686" y="5781987"/>
            <a:ext cx="658812" cy="717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4336" name="Document" r:id="rId30" imgW="671981" imgH="725972" progId="Word.Document.12">
                    <p:embed/>
                  </p:oleObj>
                </mc:Choice>
                <mc:Fallback>
                  <p:oleObj name="Document" r:id="rId30" imgW="671981" imgH="725972" progId="Word.Document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31"/>
                        <a:stretch>
                          <a:fillRect/>
                        </a:stretch>
                      </p:blipFill>
                      <p:spPr>
                        <a:xfrm>
                          <a:off x="10750686" y="5781987"/>
                          <a:ext cx="658812" cy="7175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515802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C7D9D079-846E-43B9-B980-3693E572B87C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191999" cy="6858000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F809BD6-4973-401A-81AC-9DEA4AB1CAF2}"/>
              </a:ext>
            </a:extLst>
          </p:cNvPr>
          <p:cNvSpPr txBox="1"/>
          <p:nvPr/>
        </p:nvSpPr>
        <p:spPr>
          <a:xfrm>
            <a:off x="601887" y="5211"/>
            <a:ext cx="10943861" cy="6930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ja-JP" sz="4000" b="1" u="sng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endParaRPr lang="en-US" altLang="ja-JP" sz="28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endParaRPr lang="en-US" altLang="ja-JP" sz="28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4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                       ③　</a:t>
            </a:r>
            <a:r>
              <a:rPr lang="ja-JP" altLang="en-US" sz="4000" b="1" dirty="0">
                <a:solidFill>
                  <a:srgbClr val="C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５     </a:t>
            </a:r>
          </a:p>
          <a:p>
            <a:pPr algn="ctr"/>
            <a:endParaRPr lang="ja-JP" altLang="en-US" sz="28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32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     センサスは、</a:t>
            </a:r>
            <a:r>
              <a:rPr lang="en-US" altLang="ja-JP" sz="4000" b="1" dirty="0">
                <a:solidFill>
                  <a:schemeClr val="accent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1949</a:t>
            </a:r>
            <a:r>
              <a:rPr lang="ja-JP" altLang="en-US" sz="4000" b="1" dirty="0">
                <a:solidFill>
                  <a:schemeClr val="accent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 </a:t>
            </a:r>
            <a:r>
              <a:rPr lang="ja-JP" altLang="en-US" sz="32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      </a:t>
            </a:r>
            <a:r>
              <a:rPr lang="en-US" altLang="ja-JP" sz="32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24</a:t>
            </a:r>
            <a:r>
              <a:rPr lang="ja-JP" altLang="en-US" sz="32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 ）に   まったんだ。</a:t>
            </a:r>
          </a:p>
          <a:p>
            <a:pPr>
              <a:lnSpc>
                <a:spcPts val="6500"/>
              </a:lnSpc>
            </a:pPr>
            <a:r>
              <a:rPr lang="ja-JP" altLang="en-US" sz="32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    は、</a:t>
            </a:r>
            <a:r>
              <a:rPr lang="ja-JP" altLang="en-US" sz="4000" b="1" dirty="0">
                <a:solidFill>
                  <a:schemeClr val="accent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       </a:t>
            </a:r>
            <a:r>
              <a:rPr lang="ja-JP" altLang="en-US" sz="32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の                                   だったんだよ。</a:t>
            </a:r>
          </a:p>
          <a:p>
            <a:endParaRPr lang="ja-JP" altLang="en-US" sz="10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lang="en-US" altLang="ja-JP" sz="32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en-US" altLang="ja-JP" sz="32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1963</a:t>
            </a:r>
            <a:r>
              <a:rPr lang="ja-JP" altLang="en-US" sz="32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 （      </a:t>
            </a:r>
            <a:r>
              <a:rPr lang="en-US" altLang="ja-JP" sz="32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38</a:t>
            </a:r>
            <a:r>
              <a:rPr lang="ja-JP" altLang="en-US" sz="32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 ）      は</a:t>
            </a:r>
            <a:r>
              <a:rPr lang="en-US" altLang="ja-JP" sz="4000" b="1" dirty="0">
                <a:solidFill>
                  <a:schemeClr val="accent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5</a:t>
            </a:r>
            <a:r>
              <a:rPr lang="ja-JP" altLang="en-US" sz="4000" b="1" dirty="0">
                <a:solidFill>
                  <a:schemeClr val="accent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 ごと</a:t>
            </a:r>
            <a:r>
              <a:rPr lang="ja-JP" altLang="en-US" sz="32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に      </a:t>
            </a:r>
          </a:p>
          <a:p>
            <a:pPr>
              <a:lnSpc>
                <a:spcPts val="6500"/>
              </a:lnSpc>
            </a:pPr>
            <a:r>
              <a:rPr lang="ja-JP" altLang="en-US" sz="32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これまでに</a:t>
            </a:r>
            <a:r>
              <a:rPr lang="en-US" altLang="ja-JP" sz="4000" b="1" dirty="0">
                <a:solidFill>
                  <a:schemeClr val="accent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15</a:t>
            </a:r>
            <a:r>
              <a:rPr lang="ja-JP" altLang="en-US" sz="4000" b="1" dirty="0">
                <a:solidFill>
                  <a:schemeClr val="accent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      </a:t>
            </a:r>
            <a:endParaRPr lang="ja-JP" altLang="en-US" sz="32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lang="ja-JP" altLang="en-US" sz="32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endParaRPr kumimoji="1" lang="ja-JP" altLang="en-US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49C3C6DA-E6A7-4E51-88F7-A52F9B649EB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96947" y="148174"/>
            <a:ext cx="2400461" cy="2370455"/>
          </a:xfrm>
          <a:prstGeom prst="rect">
            <a:avLst/>
          </a:prstGeom>
        </p:spPr>
      </p:pic>
      <p:graphicFrame>
        <p:nvGraphicFramePr>
          <p:cNvPr id="3" name="オブジェクト 2">
            <a:extLst>
              <a:ext uri="{FF2B5EF4-FFF2-40B4-BE49-F238E27FC236}">
                <a16:creationId xmlns:a16="http://schemas.microsoft.com/office/drawing/2014/main" id="{E6673C40-B9F8-4190-8659-17273BD781E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4181845"/>
              </p:ext>
            </p:extLst>
          </p:nvPr>
        </p:nvGraphicFramePr>
        <p:xfrm>
          <a:off x="5633776" y="-13870"/>
          <a:ext cx="1755775" cy="1030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843" name="Document" r:id="rId7" imgW="1756132" imgH="1030319" progId="Word.Document.12">
                  <p:embed/>
                </p:oleObj>
              </mc:Choice>
              <mc:Fallback>
                <p:oleObj name="Document" r:id="rId7" imgW="1756132" imgH="103031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633776" y="-13870"/>
                        <a:ext cx="1755775" cy="1030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オブジェクト 3">
            <a:extLst>
              <a:ext uri="{FF2B5EF4-FFF2-40B4-BE49-F238E27FC236}">
                <a16:creationId xmlns:a16="http://schemas.microsoft.com/office/drawing/2014/main" id="{09BD081F-0D62-4895-862E-F8869622FFF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8128727"/>
              </p:ext>
            </p:extLst>
          </p:nvPr>
        </p:nvGraphicFramePr>
        <p:xfrm>
          <a:off x="6248943" y="1284214"/>
          <a:ext cx="893763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844" name="Document" r:id="rId9" imgW="894435" imgH="971680" progId="Word.Document.12">
                  <p:embed/>
                </p:oleObj>
              </mc:Choice>
              <mc:Fallback>
                <p:oleObj name="Document" r:id="rId9" imgW="894435" imgH="97168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248943" y="1284214"/>
                        <a:ext cx="893763" cy="971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オブジェクト 10">
            <a:extLst>
              <a:ext uri="{FF2B5EF4-FFF2-40B4-BE49-F238E27FC236}">
                <a16:creationId xmlns:a16="http://schemas.microsoft.com/office/drawing/2014/main" id="{2433403C-7BD7-4E2D-A0D3-06B86C108C0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1381345"/>
              </p:ext>
            </p:extLst>
          </p:nvPr>
        </p:nvGraphicFramePr>
        <p:xfrm>
          <a:off x="741549" y="2385846"/>
          <a:ext cx="1665288" cy="116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845" name="Document" r:id="rId11" imgW="1686888" imgH="1194724" progId="Word.Document.12">
                  <p:embed/>
                </p:oleObj>
              </mc:Choice>
              <mc:Fallback>
                <p:oleObj name="Document" r:id="rId11" imgW="1686888" imgH="1194724" progId="Word.Document.12">
                  <p:embed/>
                  <p:pic>
                    <p:nvPicPr>
                      <p:cNvPr id="8" name="オブジェクト 7">
                        <a:extLst>
                          <a:ext uri="{FF2B5EF4-FFF2-40B4-BE49-F238E27FC236}">
                            <a16:creationId xmlns:a16="http://schemas.microsoft.com/office/drawing/2014/main" id="{418272D7-0F2C-48D1-9D67-B381CAECC76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41549" y="2385846"/>
                        <a:ext cx="1665288" cy="1168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オブジェクト 11">
            <a:extLst>
              <a:ext uri="{FF2B5EF4-FFF2-40B4-BE49-F238E27FC236}">
                <a16:creationId xmlns:a16="http://schemas.microsoft.com/office/drawing/2014/main" id="{C5F9E65E-FA21-411A-8227-0A03619DBAB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3508553"/>
              </p:ext>
            </p:extLst>
          </p:nvPr>
        </p:nvGraphicFramePr>
        <p:xfrm>
          <a:off x="5322557" y="2323681"/>
          <a:ext cx="893763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846" name="Document" r:id="rId13" imgW="894435" imgH="970961" progId="Word.Document.12">
                  <p:embed/>
                </p:oleObj>
              </mc:Choice>
              <mc:Fallback>
                <p:oleObj name="Document" r:id="rId13" imgW="894435" imgH="970961" progId="Word.Document.12">
                  <p:embed/>
                  <p:pic>
                    <p:nvPicPr>
                      <p:cNvPr id="4" name="オブジェクト 3">
                        <a:extLst>
                          <a:ext uri="{FF2B5EF4-FFF2-40B4-BE49-F238E27FC236}">
                            <a16:creationId xmlns:a16="http://schemas.microsoft.com/office/drawing/2014/main" id="{09BD081F-0D62-4895-862E-F8869622FFF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322557" y="2323681"/>
                        <a:ext cx="893763" cy="971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オブジェクト 12">
            <a:extLst>
              <a:ext uri="{FF2B5EF4-FFF2-40B4-BE49-F238E27FC236}">
                <a16:creationId xmlns:a16="http://schemas.microsoft.com/office/drawing/2014/main" id="{21F3744D-0C0E-4306-93D6-1816CBD0E9B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873057"/>
              </p:ext>
            </p:extLst>
          </p:nvPr>
        </p:nvGraphicFramePr>
        <p:xfrm>
          <a:off x="6018595" y="2372814"/>
          <a:ext cx="1277938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847" name="Document" r:id="rId15" imgW="1277942" imgH="913761" progId="Word.Document.12">
                  <p:embed/>
                </p:oleObj>
              </mc:Choice>
              <mc:Fallback>
                <p:oleObj name="Document" r:id="rId15" imgW="1277942" imgH="91376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018595" y="2372814"/>
                        <a:ext cx="1277938" cy="91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オブジェクト 13">
            <a:extLst>
              <a:ext uri="{FF2B5EF4-FFF2-40B4-BE49-F238E27FC236}">
                <a16:creationId xmlns:a16="http://schemas.microsoft.com/office/drawing/2014/main" id="{F374F57C-1C72-4880-AF16-61D1B2707AD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6694620"/>
              </p:ext>
            </p:extLst>
          </p:nvPr>
        </p:nvGraphicFramePr>
        <p:xfrm>
          <a:off x="7448661" y="2397421"/>
          <a:ext cx="8890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848" name="Document" r:id="rId17" imgW="889374" imgH="913761" progId="Word.Document.12">
                  <p:embed/>
                </p:oleObj>
              </mc:Choice>
              <mc:Fallback>
                <p:oleObj name="Document" r:id="rId17" imgW="889374" imgH="913761" progId="Word.Document.12">
                  <p:embed/>
                  <p:pic>
                    <p:nvPicPr>
                      <p:cNvPr id="20" name="オブジェクト 19">
                        <a:extLst>
                          <a:ext uri="{FF2B5EF4-FFF2-40B4-BE49-F238E27FC236}">
                            <a16:creationId xmlns:a16="http://schemas.microsoft.com/office/drawing/2014/main" id="{75804ED6-0053-438C-BF71-496BE9AA39A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7448661" y="2397421"/>
                        <a:ext cx="889000" cy="91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オブジェクト 14">
            <a:extLst>
              <a:ext uri="{FF2B5EF4-FFF2-40B4-BE49-F238E27FC236}">
                <a16:creationId xmlns:a16="http://schemas.microsoft.com/office/drawing/2014/main" id="{EFCB6D2B-C885-4592-BDA4-1726D301244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3229159"/>
              </p:ext>
            </p:extLst>
          </p:nvPr>
        </p:nvGraphicFramePr>
        <p:xfrm>
          <a:off x="8454651" y="2377583"/>
          <a:ext cx="1082675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849" name="Document" r:id="rId19" imgW="1082117" imgH="913761" progId="Word.Document.12">
                  <p:embed/>
                </p:oleObj>
              </mc:Choice>
              <mc:Fallback>
                <p:oleObj name="Document" r:id="rId19" imgW="1082117" imgH="91376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8454651" y="2377583"/>
                        <a:ext cx="1082675" cy="91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オブジェクト 17">
            <a:extLst>
              <a:ext uri="{FF2B5EF4-FFF2-40B4-BE49-F238E27FC236}">
                <a16:creationId xmlns:a16="http://schemas.microsoft.com/office/drawing/2014/main" id="{9E09C641-7D69-440A-BE3F-3F46DEF1C2E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0611515"/>
              </p:ext>
            </p:extLst>
          </p:nvPr>
        </p:nvGraphicFramePr>
        <p:xfrm>
          <a:off x="683673" y="3080001"/>
          <a:ext cx="1343025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850" name="Document" r:id="rId21" imgW="1322672" imgH="913761" progId="Word.Document.12">
                  <p:embed/>
                </p:oleObj>
              </mc:Choice>
              <mc:Fallback>
                <p:oleObj name="Document" r:id="rId21" imgW="1322672" imgH="913761" progId="Word.Document.12">
                  <p:embed/>
                  <p:pic>
                    <p:nvPicPr>
                      <p:cNvPr id="15" name="オブジェクト 14">
                        <a:extLst>
                          <a:ext uri="{FF2B5EF4-FFF2-40B4-BE49-F238E27FC236}">
                            <a16:creationId xmlns:a16="http://schemas.microsoft.com/office/drawing/2014/main" id="{EFCB6D2B-C885-4592-BDA4-1726D301244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683673" y="3080001"/>
                        <a:ext cx="1343025" cy="91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オブジェクト 18">
            <a:extLst>
              <a:ext uri="{FF2B5EF4-FFF2-40B4-BE49-F238E27FC236}">
                <a16:creationId xmlns:a16="http://schemas.microsoft.com/office/drawing/2014/main" id="{0FCB11CD-A4D4-4471-BED0-BD2429CC24A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767962"/>
              </p:ext>
            </p:extLst>
          </p:nvPr>
        </p:nvGraphicFramePr>
        <p:xfrm>
          <a:off x="2138298" y="3055661"/>
          <a:ext cx="1828800" cy="903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851" name="Document" r:id="rId23" imgW="1866265" imgH="913761" progId="Word.Document.12">
                  <p:embed/>
                </p:oleObj>
              </mc:Choice>
              <mc:Fallback>
                <p:oleObj name="Document" r:id="rId23" imgW="1866265" imgH="913761" progId="Word.Document.12">
                  <p:embed/>
                  <p:pic>
                    <p:nvPicPr>
                      <p:cNvPr id="12" name="オブジェクト 11">
                        <a:extLst>
                          <a:ext uri="{FF2B5EF4-FFF2-40B4-BE49-F238E27FC236}">
                            <a16:creationId xmlns:a16="http://schemas.microsoft.com/office/drawing/2014/main" id="{C5F9E65E-FA21-411A-8227-0A03619DBAB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2138298" y="3055661"/>
                        <a:ext cx="1828800" cy="903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オブジェクト 19">
            <a:hlinkClick r:id="rId25"/>
            <a:extLst>
              <a:ext uri="{FF2B5EF4-FFF2-40B4-BE49-F238E27FC236}">
                <a16:creationId xmlns:a16="http://schemas.microsoft.com/office/drawing/2014/main" id="{17E19EFA-C3E8-44CF-BBCC-59D577BD9AA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1209871"/>
              </p:ext>
            </p:extLst>
          </p:nvPr>
        </p:nvGraphicFramePr>
        <p:xfrm>
          <a:off x="4178161" y="3090282"/>
          <a:ext cx="5116512" cy="903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852" name="Document" r:id="rId26" imgW="5184008" imgH="913761" progId="Word.Document.12">
                  <p:embed/>
                </p:oleObj>
              </mc:Choice>
              <mc:Fallback>
                <p:oleObj name="Document" r:id="rId26" imgW="5184008" imgH="913761" progId="Word.Document.12">
                  <p:embed/>
                  <p:pic>
                    <p:nvPicPr>
                      <p:cNvPr id="23" name="オブジェクト 22">
                        <a:hlinkClick r:id="" action="ppaction://noaction"/>
                        <a:extLst>
                          <a:ext uri="{FF2B5EF4-FFF2-40B4-BE49-F238E27FC236}">
                            <a16:creationId xmlns:a16="http://schemas.microsoft.com/office/drawing/2014/main" id="{C3A8E9CA-C6A9-4D45-B76F-72688876F44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4178161" y="3090282"/>
                        <a:ext cx="5116512" cy="9032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オブジェクト 20">
            <a:extLst>
              <a:ext uri="{FF2B5EF4-FFF2-40B4-BE49-F238E27FC236}">
                <a16:creationId xmlns:a16="http://schemas.microsoft.com/office/drawing/2014/main" id="{5F4BC2BD-6A04-4A58-A3A8-51B315F77C9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755960"/>
              </p:ext>
            </p:extLst>
          </p:nvPr>
        </p:nvGraphicFramePr>
        <p:xfrm>
          <a:off x="1873589" y="4483898"/>
          <a:ext cx="8890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853" name="Document" r:id="rId28" imgW="889374" imgH="913761" progId="Word.Document.12">
                  <p:embed/>
                </p:oleObj>
              </mc:Choice>
              <mc:Fallback>
                <p:oleObj name="Document" r:id="rId28" imgW="889374" imgH="913761" progId="Word.Document.12">
                  <p:embed/>
                  <p:pic>
                    <p:nvPicPr>
                      <p:cNvPr id="14" name="オブジェクト 13">
                        <a:extLst>
                          <a:ext uri="{FF2B5EF4-FFF2-40B4-BE49-F238E27FC236}">
                            <a16:creationId xmlns:a16="http://schemas.microsoft.com/office/drawing/2014/main" id="{F374F57C-1C72-4880-AF16-61D1B2707AD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873589" y="4483898"/>
                        <a:ext cx="889000" cy="91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オブジェクト 21">
            <a:extLst>
              <a:ext uri="{FF2B5EF4-FFF2-40B4-BE49-F238E27FC236}">
                <a16:creationId xmlns:a16="http://schemas.microsoft.com/office/drawing/2014/main" id="{F58FBB52-713F-4A39-9517-68685D4575C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5862380"/>
              </p:ext>
            </p:extLst>
          </p:nvPr>
        </p:nvGraphicFramePr>
        <p:xfrm>
          <a:off x="2478451" y="4454550"/>
          <a:ext cx="1277938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854" name="Document" r:id="rId29" imgW="1277942" imgH="913761" progId="Word.Document.12">
                  <p:embed/>
                </p:oleObj>
              </mc:Choice>
              <mc:Fallback>
                <p:oleObj name="Document" r:id="rId29" imgW="1277942" imgH="913761" progId="Word.Document.12">
                  <p:embed/>
                  <p:pic>
                    <p:nvPicPr>
                      <p:cNvPr id="13" name="オブジェクト 12">
                        <a:extLst>
                          <a:ext uri="{FF2B5EF4-FFF2-40B4-BE49-F238E27FC236}">
                            <a16:creationId xmlns:a16="http://schemas.microsoft.com/office/drawing/2014/main" id="{21F3744D-0C0E-4306-93D6-1816CBD0E9B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2478451" y="4454550"/>
                        <a:ext cx="1277938" cy="91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オブジェクト 22">
            <a:extLst>
              <a:ext uri="{FF2B5EF4-FFF2-40B4-BE49-F238E27FC236}">
                <a16:creationId xmlns:a16="http://schemas.microsoft.com/office/drawing/2014/main" id="{AE7BABD6-98F7-4577-8915-FDBB4FFD2D0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3864885"/>
              </p:ext>
            </p:extLst>
          </p:nvPr>
        </p:nvGraphicFramePr>
        <p:xfrm>
          <a:off x="3925353" y="4466125"/>
          <a:ext cx="8890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855" name="Document" r:id="rId30" imgW="889374" imgH="913761" progId="Word.Document.12">
                  <p:embed/>
                </p:oleObj>
              </mc:Choice>
              <mc:Fallback>
                <p:oleObj name="Document" r:id="rId30" imgW="889374" imgH="913761" progId="Word.Document.12">
                  <p:embed/>
                  <p:pic>
                    <p:nvPicPr>
                      <p:cNvPr id="14" name="オブジェクト 13">
                        <a:extLst>
                          <a:ext uri="{FF2B5EF4-FFF2-40B4-BE49-F238E27FC236}">
                            <a16:creationId xmlns:a16="http://schemas.microsoft.com/office/drawing/2014/main" id="{F374F57C-1C72-4880-AF16-61D1B2707AD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3925353" y="4466125"/>
                        <a:ext cx="889000" cy="91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オブジェクト 25">
            <a:extLst>
              <a:ext uri="{FF2B5EF4-FFF2-40B4-BE49-F238E27FC236}">
                <a16:creationId xmlns:a16="http://schemas.microsoft.com/office/drawing/2014/main" id="{DED36E79-D521-4418-A507-7E1809EA8E0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3736005"/>
              </p:ext>
            </p:extLst>
          </p:nvPr>
        </p:nvGraphicFramePr>
        <p:xfrm>
          <a:off x="4525770" y="4456845"/>
          <a:ext cx="1527175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856" name="Document" r:id="rId31" imgW="1540903" imgH="913761" progId="Word.Document.12">
                  <p:embed/>
                </p:oleObj>
              </mc:Choice>
              <mc:Fallback>
                <p:oleObj name="Document" r:id="rId31" imgW="1540903" imgH="913761" progId="Word.Document.12">
                  <p:embed/>
                  <p:pic>
                    <p:nvPicPr>
                      <p:cNvPr id="23" name="オブジェクト 22">
                        <a:extLst>
                          <a:ext uri="{FF2B5EF4-FFF2-40B4-BE49-F238E27FC236}">
                            <a16:creationId xmlns:a16="http://schemas.microsoft.com/office/drawing/2014/main" id="{AE7BABD6-98F7-4577-8915-FDBB4FFD2D0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4525770" y="4456845"/>
                        <a:ext cx="1527175" cy="91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オブジェクト 28">
            <a:extLst>
              <a:ext uri="{FF2B5EF4-FFF2-40B4-BE49-F238E27FC236}">
                <a16:creationId xmlns:a16="http://schemas.microsoft.com/office/drawing/2014/main" id="{1ED0A666-4B2D-4701-9F36-47D76120DC2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8560738"/>
              </p:ext>
            </p:extLst>
          </p:nvPr>
        </p:nvGraphicFramePr>
        <p:xfrm>
          <a:off x="6127482" y="4401033"/>
          <a:ext cx="893763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857" name="Document" r:id="rId33" imgW="894435" imgH="970961" progId="Word.Document.12">
                  <p:embed/>
                </p:oleObj>
              </mc:Choice>
              <mc:Fallback>
                <p:oleObj name="Document" r:id="rId33" imgW="894435" imgH="970961" progId="Word.Document.12">
                  <p:embed/>
                  <p:pic>
                    <p:nvPicPr>
                      <p:cNvPr id="12" name="オブジェクト 11">
                        <a:extLst>
                          <a:ext uri="{FF2B5EF4-FFF2-40B4-BE49-F238E27FC236}">
                            <a16:creationId xmlns:a16="http://schemas.microsoft.com/office/drawing/2014/main" id="{C5F9E65E-FA21-411A-8227-0A03619DBAB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127482" y="4401033"/>
                        <a:ext cx="893763" cy="971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オブジェクト 31">
            <a:extLst>
              <a:ext uri="{FF2B5EF4-FFF2-40B4-BE49-F238E27FC236}">
                <a16:creationId xmlns:a16="http://schemas.microsoft.com/office/drawing/2014/main" id="{0B94EB7A-2C8E-45D5-A4AB-C6F595F3057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8439738"/>
              </p:ext>
            </p:extLst>
          </p:nvPr>
        </p:nvGraphicFramePr>
        <p:xfrm>
          <a:off x="7964043" y="4466937"/>
          <a:ext cx="3022600" cy="896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858" name="Document" r:id="rId34" imgW="3079474" imgH="913761" progId="Word.Document.12">
                  <p:embed/>
                </p:oleObj>
              </mc:Choice>
              <mc:Fallback>
                <p:oleObj name="Document" r:id="rId34" imgW="3079474" imgH="913761" progId="Word.Document.12">
                  <p:embed/>
                  <p:pic>
                    <p:nvPicPr>
                      <p:cNvPr id="26" name="オブジェクト 25">
                        <a:extLst>
                          <a:ext uri="{FF2B5EF4-FFF2-40B4-BE49-F238E27FC236}">
                            <a16:creationId xmlns:a16="http://schemas.microsoft.com/office/drawing/2014/main" id="{DED36E79-D521-4418-A507-7E1809EA8E0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5"/>
                      <a:stretch>
                        <a:fillRect/>
                      </a:stretch>
                    </p:blipFill>
                    <p:spPr>
                      <a:xfrm>
                        <a:off x="7964043" y="4466937"/>
                        <a:ext cx="3022600" cy="8969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オブジェクト 32">
            <a:extLst>
              <a:ext uri="{FF2B5EF4-FFF2-40B4-BE49-F238E27FC236}">
                <a16:creationId xmlns:a16="http://schemas.microsoft.com/office/drawing/2014/main" id="{A193B9F6-7BDE-4E24-8990-BF818BF7BB1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8178603"/>
              </p:ext>
            </p:extLst>
          </p:nvPr>
        </p:nvGraphicFramePr>
        <p:xfrm>
          <a:off x="3413036" y="5141913"/>
          <a:ext cx="969963" cy="960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859" name="Document" r:id="rId36" imgW="994722" imgH="980314" progId="Word.Document.12">
                  <p:embed/>
                </p:oleObj>
              </mc:Choice>
              <mc:Fallback>
                <p:oleObj name="Document" r:id="rId36" imgW="994722" imgH="980314" progId="Word.Document.12">
                  <p:embed/>
                  <p:pic>
                    <p:nvPicPr>
                      <p:cNvPr id="29" name="オブジェクト 28">
                        <a:extLst>
                          <a:ext uri="{FF2B5EF4-FFF2-40B4-BE49-F238E27FC236}">
                            <a16:creationId xmlns:a16="http://schemas.microsoft.com/office/drawing/2014/main" id="{1ED0A666-4B2D-4701-9F36-47D76120DC2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7"/>
                      <a:stretch>
                        <a:fillRect/>
                      </a:stretch>
                    </p:blipFill>
                    <p:spPr>
                      <a:xfrm>
                        <a:off x="3413036" y="5141913"/>
                        <a:ext cx="969963" cy="960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7" name="グループ化 26">
            <a:extLst>
              <a:ext uri="{FF2B5EF4-FFF2-40B4-BE49-F238E27FC236}">
                <a16:creationId xmlns:a16="http://schemas.microsoft.com/office/drawing/2014/main" id="{E12079CB-43B6-42E6-9A15-52118FB00571}"/>
              </a:ext>
            </a:extLst>
          </p:cNvPr>
          <p:cNvGrpSpPr/>
          <p:nvPr/>
        </p:nvGrpSpPr>
        <p:grpSpPr>
          <a:xfrm>
            <a:off x="9138545" y="6150507"/>
            <a:ext cx="2946515" cy="760182"/>
            <a:chOff x="9007277" y="6092486"/>
            <a:chExt cx="2946515" cy="760182"/>
          </a:xfrm>
        </p:grpSpPr>
        <p:grpSp>
          <p:nvGrpSpPr>
            <p:cNvPr id="28" name="グループ化 27">
              <a:extLst>
                <a:ext uri="{FF2B5EF4-FFF2-40B4-BE49-F238E27FC236}">
                  <a16:creationId xmlns:a16="http://schemas.microsoft.com/office/drawing/2014/main" id="{3B08DE53-3C35-4371-A838-AE2C988857D6}"/>
                </a:ext>
              </a:extLst>
            </p:cNvPr>
            <p:cNvGrpSpPr/>
            <p:nvPr/>
          </p:nvGrpSpPr>
          <p:grpSpPr>
            <a:xfrm>
              <a:off x="9007277" y="6092486"/>
              <a:ext cx="2946515" cy="760182"/>
              <a:chOff x="8415923" y="5859742"/>
              <a:chExt cx="2710792" cy="583453"/>
            </a:xfrm>
            <a:noFill/>
          </p:grpSpPr>
          <p:pic>
            <p:nvPicPr>
              <p:cNvPr id="31" name="図 30">
                <a:extLst>
                  <a:ext uri="{FF2B5EF4-FFF2-40B4-BE49-F238E27FC236}">
                    <a16:creationId xmlns:a16="http://schemas.microsoft.com/office/drawing/2014/main" id="{9EFDF4EB-0E2D-46AC-8F09-3284AC9EF3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8415923" y="5859742"/>
                <a:ext cx="665851" cy="583453"/>
              </a:xfrm>
              <a:prstGeom prst="rect">
                <a:avLst/>
              </a:prstGeom>
              <a:grpFill/>
            </p:spPr>
          </p:pic>
          <p:pic>
            <p:nvPicPr>
              <p:cNvPr id="34" name="図 33">
                <a:extLst>
                  <a:ext uri="{FF2B5EF4-FFF2-40B4-BE49-F238E27FC236}">
                    <a16:creationId xmlns:a16="http://schemas.microsoft.com/office/drawing/2014/main" id="{AB33C15B-B4CE-4920-BD48-FCA8BC7DEF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0460863" y="5859742"/>
                <a:ext cx="665852" cy="583453"/>
              </a:xfrm>
              <a:prstGeom prst="rect">
                <a:avLst/>
              </a:prstGeom>
              <a:grpFill/>
            </p:spPr>
          </p:pic>
        </p:grpSp>
        <p:graphicFrame>
          <p:nvGraphicFramePr>
            <p:cNvPr id="30" name="オブジェクト 29">
              <a:extLst>
                <a:ext uri="{FF2B5EF4-FFF2-40B4-BE49-F238E27FC236}">
                  <a16:creationId xmlns:a16="http://schemas.microsoft.com/office/drawing/2014/main" id="{37950945-CDA1-4DF9-BF3E-299D59CB435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60695611"/>
                </p:ext>
              </p:extLst>
            </p:nvPr>
          </p:nvGraphicFramePr>
          <p:xfrm>
            <a:off x="9728715" y="6236111"/>
            <a:ext cx="1944687" cy="4968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860" name="Document" r:id="rId40" imgW="1960911" imgH="515160" progId="Word.Document.12">
                    <p:embed/>
                  </p:oleObj>
                </mc:Choice>
                <mc:Fallback>
                  <p:oleObj name="Document" r:id="rId40" imgW="1960911" imgH="515160" progId="Word.Document.12">
                    <p:embed/>
                    <p:pic>
                      <p:nvPicPr>
                        <p:cNvPr id="89" name="オブジェクト 88">
                          <a:extLst>
                            <a:ext uri="{FF2B5EF4-FFF2-40B4-BE49-F238E27FC236}">
                              <a16:creationId xmlns:a16="http://schemas.microsoft.com/office/drawing/2014/main" id="{EDECABD6-CEF8-4243-8100-50EAE5D604B7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41"/>
                        <a:stretch>
                          <a:fillRect/>
                        </a:stretch>
                      </p:blipFill>
                      <p:spPr>
                        <a:xfrm>
                          <a:off x="9728715" y="6236111"/>
                          <a:ext cx="1944687" cy="49688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35" name="オブジェクト 34">
            <a:extLst>
              <a:ext uri="{FF2B5EF4-FFF2-40B4-BE49-F238E27FC236}">
                <a16:creationId xmlns:a16="http://schemas.microsoft.com/office/drawing/2014/main" id="{5492001E-0EF7-423A-BBFF-D6BC94A6D25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6579913"/>
              </p:ext>
            </p:extLst>
          </p:nvPr>
        </p:nvGraphicFramePr>
        <p:xfrm>
          <a:off x="3901217" y="5166026"/>
          <a:ext cx="3508375" cy="89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861" name="Document" r:id="rId42" imgW="3592914" imgH="913761" progId="Word.Document.12">
                  <p:embed/>
                </p:oleObj>
              </mc:Choice>
              <mc:Fallback>
                <p:oleObj name="Document" r:id="rId42" imgW="3592914" imgH="913761" progId="Word.Document.12">
                  <p:embed/>
                  <p:pic>
                    <p:nvPicPr>
                      <p:cNvPr id="32" name="オブジェクト 31">
                        <a:extLst>
                          <a:ext uri="{FF2B5EF4-FFF2-40B4-BE49-F238E27FC236}">
                            <a16:creationId xmlns:a16="http://schemas.microsoft.com/office/drawing/2014/main" id="{0B94EB7A-2C8E-45D5-A4AB-C6F595F3057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3"/>
                      <a:stretch>
                        <a:fillRect/>
                      </a:stretch>
                    </p:blipFill>
                    <p:spPr>
                      <a:xfrm>
                        <a:off x="3901217" y="5166026"/>
                        <a:ext cx="3508375" cy="895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06459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50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C7D9D079-846E-43B9-B980-3693E572B87C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四角形: 角を丸くする 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712EB7E-5C2A-4F61-86A1-5222C3F215CF}"/>
              </a:ext>
            </a:extLst>
          </p:cNvPr>
          <p:cNvSpPr/>
          <p:nvPr/>
        </p:nvSpPr>
        <p:spPr>
          <a:xfrm>
            <a:off x="9631680" y="5801360"/>
            <a:ext cx="2255372" cy="7112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答えを見る⇒</a:t>
            </a:r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FA4AF96E-CCBD-4D4C-94F1-0F6EFAD690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094" y="4666371"/>
            <a:ext cx="10013810" cy="1107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9AD24C11-497A-4828-A510-8D157018B2BB}"/>
              </a:ext>
            </a:extLst>
          </p:cNvPr>
          <p:cNvSpPr txBox="1"/>
          <p:nvPr/>
        </p:nvSpPr>
        <p:spPr>
          <a:xfrm>
            <a:off x="1479975" y="4571201"/>
            <a:ext cx="188265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ja-JP" sz="10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2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lang="ja-JP" altLang="en-US" sz="2400" b="1" u="sng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ヒント！</a:t>
            </a:r>
            <a:endParaRPr lang="en-US" altLang="ja-JP" sz="2400" b="1" u="sng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2E62DC0D-846E-433C-8DD4-15DB0672B14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32261" y="4502023"/>
            <a:ext cx="495429" cy="612481"/>
          </a:xfrm>
          <a:prstGeom prst="rect">
            <a:avLst/>
          </a:prstGeom>
        </p:spPr>
      </p:pic>
      <p:graphicFrame>
        <p:nvGraphicFramePr>
          <p:cNvPr id="10" name="オブジェクト 9">
            <a:extLst>
              <a:ext uri="{FF2B5EF4-FFF2-40B4-BE49-F238E27FC236}">
                <a16:creationId xmlns:a16="http://schemas.microsoft.com/office/drawing/2014/main" id="{75258880-7EBA-42A0-9D6C-06C818B805C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7963398"/>
              </p:ext>
            </p:extLst>
          </p:nvPr>
        </p:nvGraphicFramePr>
        <p:xfrm>
          <a:off x="5397500" y="-34722"/>
          <a:ext cx="2138363" cy="1165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71" name="Document" r:id="rId9" imgW="2170911" imgH="1186450" progId="Word.Document.12">
                  <p:embed/>
                </p:oleObj>
              </mc:Choice>
              <mc:Fallback>
                <p:oleObj name="Document" r:id="rId9" imgW="2170911" imgH="1186450" progId="Word.Document.12">
                  <p:embed/>
                  <p:pic>
                    <p:nvPicPr>
                      <p:cNvPr id="10" name="オブジェクト 9">
                        <a:extLst>
                          <a:ext uri="{FF2B5EF4-FFF2-40B4-BE49-F238E27FC236}">
                            <a16:creationId xmlns:a16="http://schemas.microsoft.com/office/drawing/2014/main" id="{75258880-7EBA-42A0-9D6C-06C818B805C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397500" y="-34722"/>
                        <a:ext cx="2138363" cy="1165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オブジェクト 10">
            <a:extLst>
              <a:ext uri="{FF2B5EF4-FFF2-40B4-BE49-F238E27FC236}">
                <a16:creationId xmlns:a16="http://schemas.microsoft.com/office/drawing/2014/main" id="{F6ED2F4D-F9BC-450B-90BD-7965CD09DFA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4746537"/>
              </p:ext>
            </p:extLst>
          </p:nvPr>
        </p:nvGraphicFramePr>
        <p:xfrm>
          <a:off x="2227724" y="1150283"/>
          <a:ext cx="9350375" cy="203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72" name="Document" r:id="rId11" imgW="9479978" imgH="2075029" progId="Word.Document.12">
                  <p:embed/>
                </p:oleObj>
              </mc:Choice>
              <mc:Fallback>
                <p:oleObj name="Document" r:id="rId11" imgW="9479978" imgH="2075029" progId="Word.Document.12">
                  <p:embed/>
                  <p:pic>
                    <p:nvPicPr>
                      <p:cNvPr id="11" name="オブジェクト 10">
                        <a:extLst>
                          <a:ext uri="{FF2B5EF4-FFF2-40B4-BE49-F238E27FC236}">
                            <a16:creationId xmlns:a16="http://schemas.microsoft.com/office/drawing/2014/main" id="{F6ED2F4D-F9BC-450B-90BD-7965CD09DFA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227724" y="1150283"/>
                        <a:ext cx="9350375" cy="2035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オブジェクト 11">
            <a:extLst>
              <a:ext uri="{FF2B5EF4-FFF2-40B4-BE49-F238E27FC236}">
                <a16:creationId xmlns:a16="http://schemas.microsoft.com/office/drawing/2014/main" id="{8DE15798-03FC-41A1-BAC4-EBDE907D3A3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2750461"/>
              </p:ext>
            </p:extLst>
          </p:nvPr>
        </p:nvGraphicFramePr>
        <p:xfrm>
          <a:off x="1474788" y="2919190"/>
          <a:ext cx="10236200" cy="178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73" name="Document" r:id="rId13" imgW="10576725" imgH="1842631" progId="Word.Document.12">
                  <p:embed/>
                </p:oleObj>
              </mc:Choice>
              <mc:Fallback>
                <p:oleObj name="Document" r:id="rId13" imgW="10576725" imgH="1842631" progId="Word.Document.12">
                  <p:embed/>
                  <p:pic>
                    <p:nvPicPr>
                      <p:cNvPr id="12" name="オブジェクト 11">
                        <a:extLst>
                          <a:ext uri="{FF2B5EF4-FFF2-40B4-BE49-F238E27FC236}">
                            <a16:creationId xmlns:a16="http://schemas.microsoft.com/office/drawing/2014/main" id="{8DE15798-03FC-41A1-BAC4-EBDE907D3A3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474788" y="2919190"/>
                        <a:ext cx="10236200" cy="1784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オブジェクト 12">
            <a:extLst>
              <a:ext uri="{FF2B5EF4-FFF2-40B4-BE49-F238E27FC236}">
                <a16:creationId xmlns:a16="http://schemas.microsoft.com/office/drawing/2014/main" id="{475921A2-98A0-4B8E-9570-6A4C267BE5C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1284645"/>
              </p:ext>
            </p:extLst>
          </p:nvPr>
        </p:nvGraphicFramePr>
        <p:xfrm>
          <a:off x="9329738" y="4233863"/>
          <a:ext cx="2327275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74" name="Document" r:id="rId15" imgW="2382137" imgH="456880" progId="Word.Document.12">
                  <p:embed/>
                </p:oleObj>
              </mc:Choice>
              <mc:Fallback>
                <p:oleObj name="Document" r:id="rId15" imgW="2382137" imgH="456880" progId="Word.Document.12">
                  <p:embed/>
                  <p:pic>
                    <p:nvPicPr>
                      <p:cNvPr id="13" name="オブジェクト 12">
                        <a:extLst>
                          <a:ext uri="{FF2B5EF4-FFF2-40B4-BE49-F238E27FC236}">
                            <a16:creationId xmlns:a16="http://schemas.microsoft.com/office/drawing/2014/main" id="{475921A2-98A0-4B8E-9570-6A4C267BE5C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9329738" y="4233863"/>
                        <a:ext cx="2327275" cy="44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3F888513-9C22-40F9-B084-4F62198E7960}"/>
              </a:ext>
            </a:extLst>
          </p:cNvPr>
          <p:cNvSpPr txBox="1"/>
          <p:nvPr/>
        </p:nvSpPr>
        <p:spPr bwMode="white">
          <a:xfrm>
            <a:off x="9783521" y="5781040"/>
            <a:ext cx="14379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こた　　　　　　 み</a:t>
            </a:r>
          </a:p>
        </p:txBody>
      </p:sp>
      <p:graphicFrame>
        <p:nvGraphicFramePr>
          <p:cNvPr id="15" name="オブジェクト 14">
            <a:hlinkClick r:id="rId17"/>
            <a:extLst>
              <a:ext uri="{FF2B5EF4-FFF2-40B4-BE49-F238E27FC236}">
                <a16:creationId xmlns:a16="http://schemas.microsoft.com/office/drawing/2014/main" id="{4D43783D-7A43-413E-8BCF-46994C94EA8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6593755"/>
              </p:ext>
            </p:extLst>
          </p:nvPr>
        </p:nvGraphicFramePr>
        <p:xfrm>
          <a:off x="1819275" y="5084718"/>
          <a:ext cx="5840413" cy="681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75" name="Document" r:id="rId18" imgW="5959632" imgH="694674" progId="Word.Document.12">
                  <p:embed/>
                </p:oleObj>
              </mc:Choice>
              <mc:Fallback>
                <p:oleObj name="Document" r:id="rId18" imgW="5959632" imgH="694674" progId="Word.Document.12">
                  <p:embed/>
                  <p:pic>
                    <p:nvPicPr>
                      <p:cNvPr id="15" name="オブジェクト 14">
                        <a:extLst>
                          <a:ext uri="{FF2B5EF4-FFF2-40B4-BE49-F238E27FC236}">
                            <a16:creationId xmlns:a16="http://schemas.microsoft.com/office/drawing/2014/main" id="{4D43783D-7A43-413E-8BCF-46994C94EA8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819275" y="5084718"/>
                        <a:ext cx="5840413" cy="6810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27">
            <a:extLst>
              <a:ext uri="{FF2B5EF4-FFF2-40B4-BE49-F238E27FC236}">
                <a16:creationId xmlns:a16="http://schemas.microsoft.com/office/drawing/2014/main" id="{F30E8861-C76D-40F6-A237-91F7F7EE7D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9320" y="5220899"/>
            <a:ext cx="233749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2400" b="1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をみてみよう！</a:t>
            </a:r>
            <a:r>
              <a:rPr kumimoji="0" lang="ja-JP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ja-JP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8200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C7D9D079-846E-43B9-B980-3693E572B87C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03" y="1056"/>
            <a:ext cx="12191999" cy="6858000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7372D5FA-4944-4EB5-8DD4-1743636CDEF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32745" y="130479"/>
            <a:ext cx="1174532" cy="1249502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C63597E-D0D5-4827-89A0-44F21B4C2ED2}"/>
              </a:ext>
            </a:extLst>
          </p:cNvPr>
          <p:cNvSpPr txBox="1"/>
          <p:nvPr/>
        </p:nvSpPr>
        <p:spPr>
          <a:xfrm>
            <a:off x="38952" y="2396074"/>
            <a:ext cx="655674" cy="24622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44450" h="44450"/>
          </a:sp3d>
        </p:spPr>
        <p:txBody>
          <a:bodyPr wrap="square" rtlCol="0">
            <a:spAutoFit/>
          </a:bodyPr>
          <a:lstStyle/>
          <a:p>
            <a:r>
              <a:rPr kumimoji="1" lang="ja-JP" altLang="en-US" sz="1000" dirty="0"/>
              <a:t>（人）</a:t>
            </a:r>
          </a:p>
        </p:txBody>
      </p:sp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id="{40BA88FD-75AA-4E13-B568-5864AD7ABD1D}"/>
              </a:ext>
            </a:extLst>
          </p:cNvPr>
          <p:cNvSpPr/>
          <p:nvPr/>
        </p:nvSpPr>
        <p:spPr>
          <a:xfrm>
            <a:off x="624055" y="2307245"/>
            <a:ext cx="1819197" cy="90009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大阪府</a:t>
            </a:r>
            <a:endParaRPr kumimoji="1" lang="en-US" altLang="ja-JP" sz="2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grpSp>
        <p:nvGrpSpPr>
          <p:cNvPr id="23" name="グループ化 22">
            <a:extLst>
              <a:ext uri="{FF2B5EF4-FFF2-40B4-BE49-F238E27FC236}">
                <a16:creationId xmlns:a16="http://schemas.microsoft.com/office/drawing/2014/main" id="{9427F1EB-93F7-4383-9D58-D7528BC09272}"/>
              </a:ext>
            </a:extLst>
          </p:cNvPr>
          <p:cNvGrpSpPr/>
          <p:nvPr/>
        </p:nvGrpSpPr>
        <p:grpSpPr>
          <a:xfrm>
            <a:off x="0" y="2060637"/>
            <a:ext cx="12183291" cy="3286761"/>
            <a:chOff x="0" y="2123504"/>
            <a:chExt cx="12183291" cy="3286761"/>
          </a:xfrm>
        </p:grpSpPr>
        <p:grpSp>
          <p:nvGrpSpPr>
            <p:cNvPr id="22" name="グループ化 21">
              <a:extLst>
                <a:ext uri="{FF2B5EF4-FFF2-40B4-BE49-F238E27FC236}">
                  <a16:creationId xmlns:a16="http://schemas.microsoft.com/office/drawing/2014/main" id="{9ABB40B6-48CF-4E51-B987-3627B6880F1A}"/>
                </a:ext>
              </a:extLst>
            </p:cNvPr>
            <p:cNvGrpSpPr/>
            <p:nvPr/>
          </p:nvGrpSpPr>
          <p:grpSpPr>
            <a:xfrm>
              <a:off x="6176552" y="2123504"/>
              <a:ext cx="6006739" cy="3286761"/>
              <a:chOff x="6176552" y="2123504"/>
              <a:chExt cx="6006739" cy="3286761"/>
            </a:xfrm>
          </p:grpSpPr>
          <p:grpSp>
            <p:nvGrpSpPr>
              <p:cNvPr id="12" name="グループ化 11">
                <a:extLst>
                  <a:ext uri="{FF2B5EF4-FFF2-40B4-BE49-F238E27FC236}">
                    <a16:creationId xmlns:a16="http://schemas.microsoft.com/office/drawing/2014/main" id="{F50C108E-641C-4A5D-A013-4CA58D7A6A1C}"/>
                  </a:ext>
                </a:extLst>
              </p:cNvPr>
              <p:cNvGrpSpPr/>
              <p:nvPr/>
            </p:nvGrpSpPr>
            <p:grpSpPr>
              <a:xfrm>
                <a:off x="6176552" y="2123504"/>
                <a:ext cx="6006739" cy="3286761"/>
                <a:chOff x="2848559" y="4050933"/>
                <a:chExt cx="4904423" cy="2642623"/>
              </a:xfrm>
            </p:grpSpPr>
            <p:sp>
              <p:nvSpPr>
                <p:cNvPr id="13" name="楕円 12">
                  <a:extLst>
                    <a:ext uri="{FF2B5EF4-FFF2-40B4-BE49-F238E27FC236}">
                      <a16:creationId xmlns:a16="http://schemas.microsoft.com/office/drawing/2014/main" id="{9C46C30C-6A32-43F8-8E86-303027445099}"/>
                    </a:ext>
                  </a:extLst>
                </p:cNvPr>
                <p:cNvSpPr/>
                <p:nvPr/>
              </p:nvSpPr>
              <p:spPr>
                <a:xfrm>
                  <a:off x="6835264" y="6258467"/>
                  <a:ext cx="870826" cy="375598"/>
                </a:xfrm>
                <a:prstGeom prst="ellipse">
                  <a:avLst/>
                </a:prstGeom>
                <a:noFill/>
                <a:ln w="28575">
                  <a:solidFill>
                    <a:srgbClr val="FF000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graphicFrame>
              <p:nvGraphicFramePr>
                <p:cNvPr id="14" name="グラフ 13">
                  <a:extLst>
                    <a:ext uri="{FF2B5EF4-FFF2-40B4-BE49-F238E27FC236}">
                      <a16:creationId xmlns:a16="http://schemas.microsoft.com/office/drawing/2014/main" id="{11069EE0-04DE-403A-B446-BD85A04B058B}"/>
                    </a:ext>
                  </a:extLst>
                </p:cNvPr>
                <p:cNvGraphicFramePr>
                  <a:graphicFrameLocks/>
                </p:cNvGraphicFramePr>
                <p:nvPr/>
              </p:nvGraphicFramePr>
              <p:xfrm>
                <a:off x="2848559" y="4050933"/>
                <a:ext cx="4904423" cy="2642623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7"/>
                </a:graphicData>
              </a:graphic>
            </p:graphicFrame>
          </p:grpSp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15099260-2BD4-42A6-98D6-237C87693AAC}"/>
                  </a:ext>
                </a:extLst>
              </p:cNvPr>
              <p:cNvSpPr txBox="1"/>
              <p:nvPr/>
            </p:nvSpPr>
            <p:spPr>
              <a:xfrm>
                <a:off x="6309411" y="2300688"/>
                <a:ext cx="616619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000" dirty="0"/>
                  <a:t>（人）</a:t>
                </a:r>
              </a:p>
            </p:txBody>
          </p:sp>
          <p:sp>
            <p:nvSpPr>
              <p:cNvPr id="17" name="四角形: 角を丸くする 16">
                <a:extLst>
                  <a:ext uri="{FF2B5EF4-FFF2-40B4-BE49-F238E27FC236}">
                    <a16:creationId xmlns:a16="http://schemas.microsoft.com/office/drawing/2014/main" id="{CA2A9DC8-5878-4D89-BBA3-081DD454AE9F}"/>
                  </a:ext>
                </a:extLst>
              </p:cNvPr>
              <p:cNvSpPr/>
              <p:nvPr/>
            </p:nvSpPr>
            <p:spPr>
              <a:xfrm>
                <a:off x="6923147" y="2219637"/>
                <a:ext cx="1819197" cy="900098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2">
                      <a:lumMod val="67000"/>
                    </a:schemeClr>
                  </a:gs>
                  <a:gs pos="48000">
                    <a:schemeClr val="accent2">
                      <a:lumMod val="97000"/>
                      <a:lumOff val="3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en-US" altLang="ja-JP" sz="2800" dirty="0"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endParaRPr>
              </a:p>
            </p:txBody>
          </p:sp>
        </p:grpSp>
        <p:sp>
          <p:nvSpPr>
            <p:cNvPr id="3" name="正方形/長方形 2">
              <a:extLst>
                <a:ext uri="{FF2B5EF4-FFF2-40B4-BE49-F238E27FC236}">
                  <a16:creationId xmlns:a16="http://schemas.microsoft.com/office/drawing/2014/main" id="{9BDCA6AD-07C9-4013-9F5E-96B989790E99}"/>
                </a:ext>
              </a:extLst>
            </p:cNvPr>
            <p:cNvSpPr/>
            <p:nvPr/>
          </p:nvSpPr>
          <p:spPr>
            <a:xfrm>
              <a:off x="0" y="2867997"/>
              <a:ext cx="5732480" cy="331153"/>
            </a:xfrm>
            <a:prstGeom prst="rect">
              <a:avLst/>
            </a:prstGeom>
            <a:solidFill>
              <a:schemeClr val="accent5"/>
            </a:solidFill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4500"/>
                </a:lnSpc>
              </a:pPr>
              <a:r>
                <a:rPr lang="ja-JP" altLang="ja-JP" sz="2800" b="1" i="0" baseline="0" dirty="0">
                  <a:solidFill>
                    <a:schemeClr val="bg1"/>
                  </a:solidFill>
                  <a:effectLst/>
                </a:rPr>
                <a:t>漁業</a:t>
              </a:r>
              <a:r>
                <a:rPr lang="ja-JP" altLang="en-US" sz="2800" b="1" i="0" baseline="0" dirty="0">
                  <a:solidFill>
                    <a:schemeClr val="bg1"/>
                  </a:solidFill>
                  <a:effectLst/>
                </a:rPr>
                <a:t>を仕事にしている</a:t>
              </a:r>
              <a:r>
                <a:rPr lang="ja-JP" altLang="ja-JP" sz="2800" b="1" i="0" baseline="0" dirty="0">
                  <a:solidFill>
                    <a:schemeClr val="bg1"/>
                  </a:solidFill>
                  <a:effectLst/>
                </a:rPr>
                <a:t>人の年</a:t>
              </a:r>
              <a:r>
                <a:rPr lang="ja-JP" altLang="en-US" sz="2800" b="1" i="0" baseline="0" dirty="0">
                  <a:solidFill>
                    <a:schemeClr val="bg1"/>
                  </a:solidFill>
                  <a:effectLst/>
                </a:rPr>
                <a:t>代</a:t>
              </a:r>
              <a:r>
                <a:rPr lang="ja-JP" altLang="ja-JP" sz="2800" b="1" i="0" baseline="0" dirty="0">
                  <a:solidFill>
                    <a:schemeClr val="bg1"/>
                  </a:solidFill>
                  <a:effectLst/>
                </a:rPr>
                <a:t>別の人数</a:t>
              </a:r>
              <a:r>
                <a:rPr lang="ja-JP" altLang="en-US" sz="2800" b="1" i="0" baseline="0" dirty="0">
                  <a:solidFill>
                    <a:schemeClr val="bg1"/>
                  </a:solidFill>
                  <a:effectLst/>
                </a:rPr>
                <a:t>のグラフ</a:t>
              </a:r>
              <a:endParaRPr lang="ja-JP" altLang="ja-JP" sz="2800" b="1" u="none" dirty="0">
                <a:solidFill>
                  <a:schemeClr val="bg1"/>
                </a:solidFill>
                <a:effectLst/>
              </a:endParaRPr>
            </a:p>
          </p:txBody>
        </p:sp>
      </p:grpSp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EEDE9CEE-09C3-4DBE-80F4-12C069A6F78F}"/>
              </a:ext>
            </a:extLst>
          </p:cNvPr>
          <p:cNvGrpSpPr/>
          <p:nvPr/>
        </p:nvGrpSpPr>
        <p:grpSpPr>
          <a:xfrm>
            <a:off x="-4593" y="2060637"/>
            <a:ext cx="6179613" cy="3286758"/>
            <a:chOff x="30480" y="2211112"/>
            <a:chExt cx="6179613" cy="3286758"/>
          </a:xfrm>
        </p:grpSpPr>
        <p:graphicFrame>
          <p:nvGraphicFramePr>
            <p:cNvPr id="10" name="グラフ 9">
              <a:extLst>
                <a:ext uri="{FF2B5EF4-FFF2-40B4-BE49-F238E27FC236}">
                  <a16:creationId xmlns:a16="http://schemas.microsoft.com/office/drawing/2014/main" id="{768B4AEE-7FD9-48DA-9094-17AEDA5783E9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418604754"/>
                </p:ext>
              </p:extLst>
            </p:nvPr>
          </p:nvGraphicFramePr>
          <p:xfrm>
            <a:off x="30480" y="2211112"/>
            <a:ext cx="6179613" cy="328675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  <p:sp>
          <p:nvSpPr>
            <p:cNvPr id="11" name="楕円 10">
              <a:extLst>
                <a:ext uri="{FF2B5EF4-FFF2-40B4-BE49-F238E27FC236}">
                  <a16:creationId xmlns:a16="http://schemas.microsoft.com/office/drawing/2014/main" id="{7C2E0420-37B9-4C49-93BB-F4620B596C9F}"/>
                </a:ext>
              </a:extLst>
            </p:cNvPr>
            <p:cNvSpPr/>
            <p:nvPr/>
          </p:nvSpPr>
          <p:spPr>
            <a:xfrm>
              <a:off x="3354754" y="5077606"/>
              <a:ext cx="865458" cy="383455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w="4445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kumimoji="1" lang="ja-JP" altLang="en-US" sz="1100" dirty="0"/>
            </a:p>
          </p:txBody>
        </p:sp>
      </p:grpSp>
      <p:sp>
        <p:nvSpPr>
          <p:cNvPr id="19" name="楕円 18">
            <a:extLst>
              <a:ext uri="{FF2B5EF4-FFF2-40B4-BE49-F238E27FC236}">
                <a16:creationId xmlns:a16="http://schemas.microsoft.com/office/drawing/2014/main" id="{FDFCA0AD-BABD-4440-8B93-395BA2ED5F38}"/>
              </a:ext>
            </a:extLst>
          </p:cNvPr>
          <p:cNvSpPr/>
          <p:nvPr/>
        </p:nvSpPr>
        <p:spPr>
          <a:xfrm>
            <a:off x="11149241" y="4939073"/>
            <a:ext cx="1002428" cy="364616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kumimoji="1" lang="ja-JP" altLang="en-US" sz="1100" dirty="0"/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3D823A8D-E212-45FD-AC20-3C61A87D8DAF}"/>
              </a:ext>
            </a:extLst>
          </p:cNvPr>
          <p:cNvSpPr/>
          <p:nvPr/>
        </p:nvSpPr>
        <p:spPr>
          <a:xfrm>
            <a:off x="0" y="1377755"/>
            <a:ext cx="12192000" cy="661480"/>
          </a:xfrm>
          <a:prstGeom prst="rect">
            <a:avLst/>
          </a:prstGeom>
          <a:solidFill>
            <a:schemeClr val="accent5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4500"/>
              </a:lnSpc>
            </a:pPr>
            <a:r>
              <a:rPr lang="ja-JP" altLang="ja-JP" sz="2800" b="1" i="0" baseline="0" dirty="0">
                <a:solidFill>
                  <a:schemeClr val="bg1"/>
                </a:solidFill>
                <a:effectLst/>
              </a:rPr>
              <a:t>漁業</a:t>
            </a:r>
            <a:r>
              <a:rPr lang="ja-JP" altLang="en-US" sz="2800" b="1" i="0" baseline="0" dirty="0">
                <a:solidFill>
                  <a:schemeClr val="bg1"/>
                </a:solidFill>
                <a:effectLst/>
              </a:rPr>
              <a:t>を仕事にしている</a:t>
            </a:r>
            <a:r>
              <a:rPr lang="ja-JP" altLang="ja-JP" sz="2800" b="1" i="0" baseline="0" dirty="0">
                <a:solidFill>
                  <a:schemeClr val="bg1"/>
                </a:solidFill>
                <a:effectLst/>
              </a:rPr>
              <a:t>人の年</a:t>
            </a:r>
            <a:r>
              <a:rPr lang="ja-JP" altLang="en-US" sz="2800" b="1" i="0" baseline="0" dirty="0">
                <a:solidFill>
                  <a:schemeClr val="bg1"/>
                </a:solidFill>
                <a:effectLst/>
              </a:rPr>
              <a:t>代</a:t>
            </a:r>
            <a:r>
              <a:rPr lang="ja-JP" altLang="ja-JP" sz="2800" b="1" i="0" baseline="0" dirty="0">
                <a:solidFill>
                  <a:schemeClr val="bg1"/>
                </a:solidFill>
                <a:effectLst/>
              </a:rPr>
              <a:t>別の人数</a:t>
            </a:r>
            <a:r>
              <a:rPr lang="ja-JP" altLang="en-US" sz="2800" b="1" i="0" baseline="0" dirty="0">
                <a:solidFill>
                  <a:schemeClr val="bg1"/>
                </a:solidFill>
                <a:effectLst/>
              </a:rPr>
              <a:t>のグラフ</a:t>
            </a:r>
            <a:endParaRPr lang="ja-JP" altLang="ja-JP" sz="2800" b="1" u="none" dirty="0">
              <a:solidFill>
                <a:schemeClr val="bg1"/>
              </a:solidFill>
              <a:effectLst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F59CA653-C7BE-458B-B109-948B890520C1}"/>
              </a:ext>
            </a:extLst>
          </p:cNvPr>
          <p:cNvSpPr txBox="1"/>
          <p:nvPr/>
        </p:nvSpPr>
        <p:spPr>
          <a:xfrm>
            <a:off x="17181" y="2291989"/>
            <a:ext cx="655674" cy="24622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44450" h="44450"/>
          </a:sp3d>
        </p:spPr>
        <p:txBody>
          <a:bodyPr wrap="square" rtlCol="0">
            <a:spAutoFit/>
          </a:bodyPr>
          <a:lstStyle/>
          <a:p>
            <a:r>
              <a:rPr kumimoji="1" lang="ja-JP" altLang="en-US" sz="1000" dirty="0"/>
              <a:t>（人）</a:t>
            </a:r>
          </a:p>
        </p:txBody>
      </p:sp>
      <p:graphicFrame>
        <p:nvGraphicFramePr>
          <p:cNvPr id="26" name="オブジェクト 25">
            <a:extLst>
              <a:ext uri="{FF2B5EF4-FFF2-40B4-BE49-F238E27FC236}">
                <a16:creationId xmlns:a16="http://schemas.microsoft.com/office/drawing/2014/main" id="{AB2A0185-0F56-4C74-BDD2-EACD6AF8845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608003" y="-59189"/>
          <a:ext cx="1909762" cy="10160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22" name="Document" r:id="rId9" imgW="1914957" imgH="1024923" progId="Word.Document.12">
                  <p:embed/>
                </p:oleObj>
              </mc:Choice>
              <mc:Fallback>
                <p:oleObj name="Document" r:id="rId9" imgW="1914957" imgH="1024923" progId="Word.Document.12">
                  <p:embed/>
                  <p:pic>
                    <p:nvPicPr>
                      <p:cNvPr id="26" name="オブジェクト 25">
                        <a:extLst>
                          <a:ext uri="{FF2B5EF4-FFF2-40B4-BE49-F238E27FC236}">
                            <a16:creationId xmlns:a16="http://schemas.microsoft.com/office/drawing/2014/main" id="{AB2A0185-0F56-4C74-BDD2-EACD6AF8845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608003" y="-59189"/>
                        <a:ext cx="1909762" cy="10160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オブジェクト 31">
            <a:extLst>
              <a:ext uri="{FF2B5EF4-FFF2-40B4-BE49-F238E27FC236}">
                <a16:creationId xmlns:a16="http://schemas.microsoft.com/office/drawing/2014/main" id="{DD7F47F0-A2FC-44A4-9EA5-1AFF0FC6D89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7157845"/>
              </p:ext>
            </p:extLst>
          </p:nvPr>
        </p:nvGraphicFramePr>
        <p:xfrm>
          <a:off x="1375485" y="5211601"/>
          <a:ext cx="9526587" cy="177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23" name="Document" r:id="rId11" imgW="9727177" imgH="1817449" progId="Word.Document.12">
                  <p:embed/>
                </p:oleObj>
              </mc:Choice>
              <mc:Fallback>
                <p:oleObj name="Document" r:id="rId11" imgW="9727177" imgH="1817449" progId="Word.Document.12">
                  <p:embed/>
                  <p:pic>
                    <p:nvPicPr>
                      <p:cNvPr id="32" name="オブジェクト 31">
                        <a:extLst>
                          <a:ext uri="{FF2B5EF4-FFF2-40B4-BE49-F238E27FC236}">
                            <a16:creationId xmlns:a16="http://schemas.microsoft.com/office/drawing/2014/main" id="{DD7F47F0-A2FC-44A4-9EA5-1AFF0FC6D89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375485" y="5211601"/>
                        <a:ext cx="9526587" cy="1773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2E14347-D527-4687-8A81-B12D1553A30D}"/>
              </a:ext>
            </a:extLst>
          </p:cNvPr>
          <p:cNvSpPr txBox="1"/>
          <p:nvPr/>
        </p:nvSpPr>
        <p:spPr>
          <a:xfrm>
            <a:off x="133005" y="2187904"/>
            <a:ext cx="39069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700" dirty="0"/>
              <a:t>にん</a:t>
            </a: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86542F07-442D-4584-A948-931264E0FC6E}"/>
              </a:ext>
            </a:extLst>
          </p:cNvPr>
          <p:cNvSpPr txBox="1"/>
          <p:nvPr/>
        </p:nvSpPr>
        <p:spPr>
          <a:xfrm>
            <a:off x="6408377" y="2137793"/>
            <a:ext cx="39069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700" dirty="0"/>
              <a:t>にん</a:t>
            </a:r>
          </a:p>
        </p:txBody>
      </p: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09882B4B-FE2A-4449-A651-F8FA701F018A}"/>
              </a:ext>
            </a:extLst>
          </p:cNvPr>
          <p:cNvGrpSpPr/>
          <p:nvPr/>
        </p:nvGrpSpPr>
        <p:grpSpPr>
          <a:xfrm>
            <a:off x="678000" y="4914798"/>
            <a:ext cx="5492946" cy="210592"/>
            <a:chOff x="678000" y="4914798"/>
            <a:chExt cx="5492946" cy="210592"/>
          </a:xfrm>
        </p:grpSpPr>
        <p:sp>
          <p:nvSpPr>
            <p:cNvPr id="34" name="テキスト ボックス 33">
              <a:extLst>
                <a:ext uri="{FF2B5EF4-FFF2-40B4-BE49-F238E27FC236}">
                  <a16:creationId xmlns:a16="http://schemas.microsoft.com/office/drawing/2014/main" id="{95C93DD7-F4A1-4967-8302-D407B90768AF}"/>
                </a:ext>
              </a:extLst>
            </p:cNvPr>
            <p:cNvSpPr txBox="1"/>
            <p:nvPr/>
          </p:nvSpPr>
          <p:spPr>
            <a:xfrm>
              <a:off x="678000" y="4921566"/>
              <a:ext cx="865458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700" dirty="0"/>
                <a:t>さい  い  か</a:t>
              </a:r>
            </a:p>
          </p:txBody>
        </p:sp>
        <p:sp>
          <p:nvSpPr>
            <p:cNvPr id="35" name="テキスト ボックス 34">
              <a:extLst>
                <a:ext uri="{FF2B5EF4-FFF2-40B4-BE49-F238E27FC236}">
                  <a16:creationId xmlns:a16="http://schemas.microsoft.com/office/drawing/2014/main" id="{EB67E0E3-A542-42A9-AA8E-4786B4347FF0}"/>
                </a:ext>
              </a:extLst>
            </p:cNvPr>
            <p:cNvSpPr txBox="1"/>
            <p:nvPr/>
          </p:nvSpPr>
          <p:spPr>
            <a:xfrm>
              <a:off x="1696030" y="4916957"/>
              <a:ext cx="606595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700" dirty="0"/>
                <a:t>さいだい</a:t>
              </a:r>
            </a:p>
          </p:txBody>
        </p:sp>
        <p:sp>
          <p:nvSpPr>
            <p:cNvPr id="36" name="テキスト ボックス 35">
              <a:extLst>
                <a:ext uri="{FF2B5EF4-FFF2-40B4-BE49-F238E27FC236}">
                  <a16:creationId xmlns:a16="http://schemas.microsoft.com/office/drawing/2014/main" id="{4FAFDA81-385F-445B-A6F7-1108D63C2F6F}"/>
                </a:ext>
              </a:extLst>
            </p:cNvPr>
            <p:cNvSpPr txBox="1"/>
            <p:nvPr/>
          </p:nvSpPr>
          <p:spPr>
            <a:xfrm>
              <a:off x="2642419" y="4916957"/>
              <a:ext cx="573650" cy="2043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700" dirty="0"/>
                <a:t>さいだい</a:t>
              </a:r>
            </a:p>
          </p:txBody>
        </p:sp>
        <p:sp>
          <p:nvSpPr>
            <p:cNvPr id="37" name="テキスト ボックス 36">
              <a:extLst>
                <a:ext uri="{FF2B5EF4-FFF2-40B4-BE49-F238E27FC236}">
                  <a16:creationId xmlns:a16="http://schemas.microsoft.com/office/drawing/2014/main" id="{A1A6A475-C6B6-4992-AD39-B78989BC41A7}"/>
                </a:ext>
              </a:extLst>
            </p:cNvPr>
            <p:cNvSpPr txBox="1"/>
            <p:nvPr/>
          </p:nvSpPr>
          <p:spPr>
            <a:xfrm>
              <a:off x="3555778" y="4921019"/>
              <a:ext cx="573650" cy="2043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700" dirty="0"/>
                <a:t>さいだい</a:t>
              </a:r>
            </a:p>
          </p:txBody>
        </p:sp>
        <p:sp>
          <p:nvSpPr>
            <p:cNvPr id="38" name="テキスト ボックス 37">
              <a:extLst>
                <a:ext uri="{FF2B5EF4-FFF2-40B4-BE49-F238E27FC236}">
                  <a16:creationId xmlns:a16="http://schemas.microsoft.com/office/drawing/2014/main" id="{3DECE128-73B4-4E86-9D5B-58B49B978B0B}"/>
                </a:ext>
              </a:extLst>
            </p:cNvPr>
            <p:cNvSpPr txBox="1"/>
            <p:nvPr/>
          </p:nvSpPr>
          <p:spPr>
            <a:xfrm>
              <a:off x="4501065" y="4914798"/>
              <a:ext cx="573650" cy="2043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700" dirty="0"/>
                <a:t>さいだい</a:t>
              </a:r>
            </a:p>
          </p:txBody>
        </p:sp>
        <p:sp>
          <p:nvSpPr>
            <p:cNvPr id="39" name="テキスト ボックス 38">
              <a:extLst>
                <a:ext uri="{FF2B5EF4-FFF2-40B4-BE49-F238E27FC236}">
                  <a16:creationId xmlns:a16="http://schemas.microsoft.com/office/drawing/2014/main" id="{39C4528D-A806-42BD-B051-FE002D9A6ED6}"/>
                </a:ext>
              </a:extLst>
            </p:cNvPr>
            <p:cNvSpPr txBox="1"/>
            <p:nvPr/>
          </p:nvSpPr>
          <p:spPr>
            <a:xfrm>
              <a:off x="5363399" y="4916972"/>
              <a:ext cx="807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700" dirty="0"/>
                <a:t>さい いじょう</a:t>
              </a:r>
            </a:p>
          </p:txBody>
        </p:sp>
      </p:grp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D8AB22A0-88E4-4C3D-96A6-45EB8C5268C1}"/>
              </a:ext>
            </a:extLst>
          </p:cNvPr>
          <p:cNvSpPr txBox="1"/>
          <p:nvPr/>
        </p:nvSpPr>
        <p:spPr>
          <a:xfrm>
            <a:off x="6958949" y="4915799"/>
            <a:ext cx="86545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700" dirty="0"/>
              <a:t>さい  い  か</a:t>
            </a:r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44F09055-8523-4ED6-B302-8707E4564D0E}"/>
              </a:ext>
            </a:extLst>
          </p:cNvPr>
          <p:cNvSpPr txBox="1"/>
          <p:nvPr/>
        </p:nvSpPr>
        <p:spPr>
          <a:xfrm>
            <a:off x="7914341" y="4926681"/>
            <a:ext cx="60659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700" dirty="0"/>
              <a:t>さいだい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3C69D0D8-DE29-48BF-97A8-1D9158A28874}"/>
              </a:ext>
            </a:extLst>
          </p:cNvPr>
          <p:cNvSpPr txBox="1"/>
          <p:nvPr/>
        </p:nvSpPr>
        <p:spPr>
          <a:xfrm>
            <a:off x="8806921" y="4922241"/>
            <a:ext cx="60659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700" dirty="0"/>
              <a:t>さいだい</a:t>
            </a:r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114C6AC5-92E6-4064-94B0-3B40567FB13D}"/>
              </a:ext>
            </a:extLst>
          </p:cNvPr>
          <p:cNvSpPr txBox="1"/>
          <p:nvPr/>
        </p:nvSpPr>
        <p:spPr>
          <a:xfrm>
            <a:off x="9686788" y="4922241"/>
            <a:ext cx="60659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700" dirty="0"/>
              <a:t>さいだい</a:t>
            </a:r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B946A1A5-A890-45A0-80CE-FB201F536332}"/>
              </a:ext>
            </a:extLst>
          </p:cNvPr>
          <p:cNvSpPr txBox="1"/>
          <p:nvPr/>
        </p:nvSpPr>
        <p:spPr>
          <a:xfrm>
            <a:off x="10566655" y="4926391"/>
            <a:ext cx="60659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700" dirty="0"/>
              <a:t>さいだい</a:t>
            </a: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460C5E3B-F0BE-4F87-A052-11D4139E4306}"/>
              </a:ext>
            </a:extLst>
          </p:cNvPr>
          <p:cNvSpPr txBox="1"/>
          <p:nvPr/>
        </p:nvSpPr>
        <p:spPr>
          <a:xfrm>
            <a:off x="11387543" y="4926880"/>
            <a:ext cx="79574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700" dirty="0"/>
              <a:t>さいいじょう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47D17A6F-0958-454B-9FFA-BFDA1F848CAD}"/>
              </a:ext>
            </a:extLst>
          </p:cNvPr>
          <p:cNvSpPr txBox="1"/>
          <p:nvPr/>
        </p:nvSpPr>
        <p:spPr bwMode="white">
          <a:xfrm>
            <a:off x="2086494" y="1377758"/>
            <a:ext cx="78389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>
                <a:solidFill>
                  <a:schemeClr val="bg1"/>
                </a:solidFill>
              </a:rPr>
              <a:t>ぎょぎょう　　   し   ごと　　　　　　　　　　　　ひと　　　ねんだいべつ　　　にんずう</a:t>
            </a:r>
            <a:endParaRPr kumimoji="1" lang="ja-JP" altLang="en-US" sz="1200" dirty="0">
              <a:solidFill>
                <a:schemeClr val="bg1"/>
              </a:solidFill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81134E58-798A-46FD-993B-91C0B2D38039}"/>
              </a:ext>
            </a:extLst>
          </p:cNvPr>
          <p:cNvSpPr txBox="1"/>
          <p:nvPr/>
        </p:nvSpPr>
        <p:spPr>
          <a:xfrm>
            <a:off x="7433694" y="2267315"/>
            <a:ext cx="8568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ぜん　こく</a:t>
            </a:r>
            <a:endParaRPr kumimoji="1" lang="ja-JP" altLang="en-US" sz="1200" dirty="0">
              <a:solidFill>
                <a:schemeClr val="bg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graphicFrame>
        <p:nvGraphicFramePr>
          <p:cNvPr id="9" name="オブジェクト 8">
            <a:extLst>
              <a:ext uri="{FF2B5EF4-FFF2-40B4-BE49-F238E27FC236}">
                <a16:creationId xmlns:a16="http://schemas.microsoft.com/office/drawing/2014/main" id="{26F8F38E-01E5-4A0E-BCEE-1C95A9A8300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83405" y="745415"/>
          <a:ext cx="2874962" cy="94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24" name="Document" r:id="rId13" imgW="2874202" imgH="942900" progId="Word.Document.12">
                  <p:embed/>
                </p:oleObj>
              </mc:Choice>
              <mc:Fallback>
                <p:oleObj name="Document" r:id="rId13" imgW="2874202" imgH="942900" progId="Word.Document.12">
                  <p:embed/>
                  <p:pic>
                    <p:nvPicPr>
                      <p:cNvPr id="9" name="オブジェクト 8">
                        <a:extLst>
                          <a:ext uri="{FF2B5EF4-FFF2-40B4-BE49-F238E27FC236}">
                            <a16:creationId xmlns:a16="http://schemas.microsoft.com/office/drawing/2014/main" id="{26F8F38E-01E5-4A0E-BCEE-1C95A9A8300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083405" y="745415"/>
                        <a:ext cx="2874962" cy="942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4" name="グループ化 23">
            <a:extLst>
              <a:ext uri="{FF2B5EF4-FFF2-40B4-BE49-F238E27FC236}">
                <a16:creationId xmlns:a16="http://schemas.microsoft.com/office/drawing/2014/main" id="{73BD49D3-BDE2-4A06-BB2A-5CDC4BC5BC6D}"/>
              </a:ext>
            </a:extLst>
          </p:cNvPr>
          <p:cNvGrpSpPr/>
          <p:nvPr/>
        </p:nvGrpSpPr>
        <p:grpSpPr>
          <a:xfrm>
            <a:off x="613814" y="2156770"/>
            <a:ext cx="1819197" cy="900098"/>
            <a:chOff x="613814" y="2156770"/>
            <a:chExt cx="1819197" cy="900098"/>
          </a:xfrm>
        </p:grpSpPr>
        <p:sp>
          <p:nvSpPr>
            <p:cNvPr id="29" name="四角形: 角を丸くする 28">
              <a:extLst>
                <a:ext uri="{FF2B5EF4-FFF2-40B4-BE49-F238E27FC236}">
                  <a16:creationId xmlns:a16="http://schemas.microsoft.com/office/drawing/2014/main" id="{C383CE47-3577-4A39-9900-94141AEC835D}"/>
                </a:ext>
              </a:extLst>
            </p:cNvPr>
            <p:cNvSpPr/>
            <p:nvPr/>
          </p:nvSpPr>
          <p:spPr>
            <a:xfrm>
              <a:off x="613814" y="2156770"/>
              <a:ext cx="1819197" cy="900098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 altLang="ja-JP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endParaRPr>
            </a:p>
          </p:txBody>
        </p:sp>
        <p:sp>
          <p:nvSpPr>
            <p:cNvPr id="53" name="テキスト ボックス 52">
              <a:extLst>
                <a:ext uri="{FF2B5EF4-FFF2-40B4-BE49-F238E27FC236}">
                  <a16:creationId xmlns:a16="http://schemas.microsoft.com/office/drawing/2014/main" id="{8D44174C-D378-4429-92BE-B3A62255F9CC}"/>
                </a:ext>
              </a:extLst>
            </p:cNvPr>
            <p:cNvSpPr txBox="1"/>
            <p:nvPr/>
          </p:nvSpPr>
          <p:spPr>
            <a:xfrm>
              <a:off x="948911" y="2270733"/>
              <a:ext cx="130774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200" dirty="0">
                  <a:solidFill>
                    <a:schemeClr val="bg1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おお さか　 ふ</a:t>
              </a:r>
            </a:p>
          </p:txBody>
        </p:sp>
        <p:sp>
          <p:nvSpPr>
            <p:cNvPr id="18" name="テキスト ボックス 17">
              <a:extLst>
                <a:ext uri="{FF2B5EF4-FFF2-40B4-BE49-F238E27FC236}">
                  <a16:creationId xmlns:a16="http://schemas.microsoft.com/office/drawing/2014/main" id="{A6B6039B-E059-4015-A074-91B8E2747100}"/>
                </a:ext>
              </a:extLst>
            </p:cNvPr>
            <p:cNvSpPr txBox="1"/>
            <p:nvPr/>
          </p:nvSpPr>
          <p:spPr>
            <a:xfrm>
              <a:off x="634075" y="2432336"/>
              <a:ext cx="178638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2800" dirty="0">
                  <a:solidFill>
                    <a:schemeClr val="lt1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大阪府</a:t>
              </a:r>
              <a:endParaRPr lang="en-US" altLang="ja-JP" sz="2800" dirty="0">
                <a:solidFill>
                  <a:schemeClr val="lt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endParaRPr>
            </a:p>
          </p:txBody>
        </p:sp>
      </p:grp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CFBA923C-9B93-42BF-9985-C0E0B258EA28}"/>
              </a:ext>
            </a:extLst>
          </p:cNvPr>
          <p:cNvSpPr txBox="1"/>
          <p:nvPr/>
        </p:nvSpPr>
        <p:spPr bwMode="black">
          <a:xfrm>
            <a:off x="6959194" y="2412880"/>
            <a:ext cx="17863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800" dirty="0">
                <a:solidFill>
                  <a:schemeClr val="lt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全国</a:t>
            </a:r>
            <a:endParaRPr lang="en-US" altLang="ja-JP" sz="2800" dirty="0">
              <a:solidFill>
                <a:schemeClr val="lt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grpSp>
        <p:nvGrpSpPr>
          <p:cNvPr id="66" name="グループ化 65">
            <a:extLst>
              <a:ext uri="{FF2B5EF4-FFF2-40B4-BE49-F238E27FC236}">
                <a16:creationId xmlns:a16="http://schemas.microsoft.com/office/drawing/2014/main" id="{0569F47F-354F-440A-B928-467A577E1E43}"/>
              </a:ext>
            </a:extLst>
          </p:cNvPr>
          <p:cNvGrpSpPr/>
          <p:nvPr/>
        </p:nvGrpSpPr>
        <p:grpSpPr>
          <a:xfrm>
            <a:off x="9138545" y="6150507"/>
            <a:ext cx="2946515" cy="760182"/>
            <a:chOff x="9007277" y="6092486"/>
            <a:chExt cx="2946515" cy="760182"/>
          </a:xfrm>
        </p:grpSpPr>
        <p:grpSp>
          <p:nvGrpSpPr>
            <p:cNvPr id="67" name="グループ化 66">
              <a:extLst>
                <a:ext uri="{FF2B5EF4-FFF2-40B4-BE49-F238E27FC236}">
                  <a16:creationId xmlns:a16="http://schemas.microsoft.com/office/drawing/2014/main" id="{BD449004-DC00-4064-91F3-9836C493C966}"/>
                </a:ext>
              </a:extLst>
            </p:cNvPr>
            <p:cNvGrpSpPr/>
            <p:nvPr/>
          </p:nvGrpSpPr>
          <p:grpSpPr>
            <a:xfrm>
              <a:off x="9007277" y="6092486"/>
              <a:ext cx="2946515" cy="760182"/>
              <a:chOff x="8415923" y="5859742"/>
              <a:chExt cx="2710792" cy="583453"/>
            </a:xfrm>
            <a:noFill/>
          </p:grpSpPr>
          <p:pic>
            <p:nvPicPr>
              <p:cNvPr id="69" name="図 68">
                <a:extLst>
                  <a:ext uri="{FF2B5EF4-FFF2-40B4-BE49-F238E27FC236}">
                    <a16:creationId xmlns:a16="http://schemas.microsoft.com/office/drawing/2014/main" id="{85DF2BED-4D0F-4D29-8AA4-25561E4AAF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415923" y="5859742"/>
                <a:ext cx="665851" cy="583453"/>
              </a:xfrm>
              <a:prstGeom prst="rect">
                <a:avLst/>
              </a:prstGeom>
              <a:grpFill/>
            </p:spPr>
          </p:pic>
          <p:pic>
            <p:nvPicPr>
              <p:cNvPr id="70" name="図 69">
                <a:extLst>
                  <a:ext uri="{FF2B5EF4-FFF2-40B4-BE49-F238E27FC236}">
                    <a16:creationId xmlns:a16="http://schemas.microsoft.com/office/drawing/2014/main" id="{CB08F46F-C2C8-40FB-BDE9-48EBAB344A8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0460863" y="5859742"/>
                <a:ext cx="665852" cy="583453"/>
              </a:xfrm>
              <a:prstGeom prst="rect">
                <a:avLst/>
              </a:prstGeom>
              <a:grpFill/>
            </p:spPr>
          </p:pic>
        </p:grpSp>
        <p:graphicFrame>
          <p:nvGraphicFramePr>
            <p:cNvPr id="68" name="オブジェクト 67">
              <a:extLst>
                <a:ext uri="{FF2B5EF4-FFF2-40B4-BE49-F238E27FC236}">
                  <a16:creationId xmlns:a16="http://schemas.microsoft.com/office/drawing/2014/main" id="{CFC2B5BE-F888-40FF-BE04-B26B67CF90F1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0984141"/>
                </p:ext>
              </p:extLst>
            </p:nvPr>
          </p:nvGraphicFramePr>
          <p:xfrm>
            <a:off x="9728715" y="6236111"/>
            <a:ext cx="1944687" cy="4968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125" name="Document" r:id="rId17" imgW="1960911" imgH="515160" progId="Word.Document.12">
                    <p:embed/>
                  </p:oleObj>
                </mc:Choice>
                <mc:Fallback>
                  <p:oleObj name="Document" r:id="rId17" imgW="1960911" imgH="515160" progId="Word.Document.12">
                    <p:embed/>
                    <p:pic>
                      <p:nvPicPr>
                        <p:cNvPr id="30" name="オブジェクト 29">
                          <a:extLst>
                            <a:ext uri="{FF2B5EF4-FFF2-40B4-BE49-F238E27FC236}">
                              <a16:creationId xmlns:a16="http://schemas.microsoft.com/office/drawing/2014/main" id="{37950945-CDA1-4DF9-BF3E-299D59CB4357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8"/>
                        <a:stretch>
                          <a:fillRect/>
                        </a:stretch>
                      </p:blipFill>
                      <p:spPr>
                        <a:xfrm>
                          <a:off x="9728715" y="6236111"/>
                          <a:ext cx="1944687" cy="49688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4238899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 tmFilter="0, 0; .2, .5; .8, .5; 1, 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500" autoRev="1" fill="hold"/>
                                        <p:tgtEl>
                                          <p:spTgt spid="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12222</TotalTime>
  <Words>3257</Words>
  <Application>Microsoft Office PowerPoint</Application>
  <PresentationFormat>ワイド画面</PresentationFormat>
  <Paragraphs>471</Paragraphs>
  <Slides>23</Slides>
  <Notes>23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11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23</vt:i4>
      </vt:variant>
    </vt:vector>
  </HeadingPairs>
  <TitlesOfParts>
    <vt:vector size="36" baseType="lpstr">
      <vt:lpstr>BIZ UDPゴシック</vt:lpstr>
      <vt:lpstr>BIZ UDゴシック</vt:lpstr>
      <vt:lpstr>HGP創英角ﾎﾟｯﾌﾟ体</vt:lpstr>
      <vt:lpstr>HGS創英角ﾎﾟｯﾌﾟ体</vt:lpstr>
      <vt:lpstr>HG行書体</vt:lpstr>
      <vt:lpstr>UD デジタル 教科書体 N-B</vt:lpstr>
      <vt:lpstr>UD デジタル 教科書体 NK-B</vt:lpstr>
      <vt:lpstr>UD デジタル 教科書体 NK-R</vt:lpstr>
      <vt:lpstr>游ゴシック</vt:lpstr>
      <vt:lpstr>游ゴシック Light</vt:lpstr>
      <vt:lpstr>Arial</vt:lpstr>
      <vt:lpstr>Office テーマ</vt:lpstr>
      <vt:lpstr>Document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古渕　友菜</dc:creator>
  <cp:lastModifiedBy>岡村　郁光</cp:lastModifiedBy>
  <cp:revision>898</cp:revision>
  <cp:lastPrinted>2025-01-28T08:25:44Z</cp:lastPrinted>
  <dcterms:created xsi:type="dcterms:W3CDTF">2024-07-26T01:27:06Z</dcterms:created>
  <dcterms:modified xsi:type="dcterms:W3CDTF">2025-02-05T01:31:47Z</dcterms:modified>
</cp:coreProperties>
</file>