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8" r:id="rId2"/>
  </p:sldIdLst>
  <p:sldSz cx="12801600" cy="9601200" type="A3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024" userDrawn="1">
          <p15:clr>
            <a:srgbClr val="A4A3A4"/>
          </p15:clr>
        </p15:guide>
        <p15:guide id="2" pos="448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103" autoAdjust="0"/>
    <p:restoredTop sz="94660"/>
  </p:normalViewPr>
  <p:slideViewPr>
    <p:cSldViewPr snapToGrid="0">
      <p:cViewPr varScale="1">
        <p:scale>
          <a:sx n="47" d="100"/>
          <a:sy n="47" d="100"/>
        </p:scale>
        <p:origin x="278" y="48"/>
      </p:cViewPr>
      <p:guideLst>
        <p:guide orient="horz" pos="3024"/>
        <p:guide pos="448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3" y="2"/>
            <a:ext cx="2949785" cy="498693"/>
          </a:xfrm>
          <a:prstGeom prst="rect">
            <a:avLst/>
          </a:prstGeom>
        </p:spPr>
        <p:txBody>
          <a:bodyPr vert="horz" lIns="91805" tIns="45903" rIns="91805" bIns="45903" rtlCol="0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41" y="2"/>
            <a:ext cx="2949785" cy="498693"/>
          </a:xfrm>
          <a:prstGeom prst="rect">
            <a:avLst/>
          </a:prstGeom>
        </p:spPr>
        <p:txBody>
          <a:bodyPr vert="horz" lIns="91805" tIns="45903" rIns="91805" bIns="45903" rtlCol="0"/>
          <a:lstStyle>
            <a:lvl1pPr algn="r">
              <a:defRPr sz="1300"/>
            </a:lvl1pPr>
          </a:lstStyle>
          <a:p>
            <a:fld id="{00427AAD-1EDF-465F-864B-FF105B73A0E1}" type="datetimeFigureOut">
              <a:rPr kumimoji="1" lang="ja-JP" altLang="en-US" smtClean="0"/>
              <a:t>2024/10/28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68400" y="1243013"/>
            <a:ext cx="447040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805" tIns="45903" rIns="91805" bIns="45903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83309"/>
            <a:ext cx="5445760" cy="3913612"/>
          </a:xfrm>
          <a:prstGeom prst="rect">
            <a:avLst/>
          </a:prstGeom>
        </p:spPr>
        <p:txBody>
          <a:bodyPr vert="horz" lIns="91805" tIns="45903" rIns="91805" bIns="45903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3" y="9440649"/>
            <a:ext cx="2949785" cy="498692"/>
          </a:xfrm>
          <a:prstGeom prst="rect">
            <a:avLst/>
          </a:prstGeom>
        </p:spPr>
        <p:txBody>
          <a:bodyPr vert="horz" lIns="91805" tIns="45903" rIns="91805" bIns="45903" rtlCol="0" anchor="b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41" y="9440649"/>
            <a:ext cx="2949785" cy="498692"/>
          </a:xfrm>
          <a:prstGeom prst="rect">
            <a:avLst/>
          </a:prstGeom>
        </p:spPr>
        <p:txBody>
          <a:bodyPr vert="horz" lIns="91805" tIns="45903" rIns="91805" bIns="45903" rtlCol="0" anchor="b"/>
          <a:lstStyle>
            <a:lvl1pPr algn="r">
              <a:defRPr sz="1300"/>
            </a:lvl1pPr>
          </a:lstStyle>
          <a:p>
            <a:fld id="{C33021E1-06C9-4825-A950-288742D15D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3828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75334" rtl="0" eaLnBrk="1" latinLnBrk="0" hangingPunct="1">
      <a:defRPr kumimoji="1" sz="1411" kern="1200">
        <a:solidFill>
          <a:schemeClr val="tx1"/>
        </a:solidFill>
        <a:latin typeface="+mn-lt"/>
        <a:ea typeface="+mn-ea"/>
        <a:cs typeface="+mn-cs"/>
      </a:defRPr>
    </a:lvl1pPr>
    <a:lvl2pPr marL="537667" algn="l" defTabSz="1075334" rtl="0" eaLnBrk="1" latinLnBrk="0" hangingPunct="1">
      <a:defRPr kumimoji="1" sz="1411" kern="1200">
        <a:solidFill>
          <a:schemeClr val="tx1"/>
        </a:solidFill>
        <a:latin typeface="+mn-lt"/>
        <a:ea typeface="+mn-ea"/>
        <a:cs typeface="+mn-cs"/>
      </a:defRPr>
    </a:lvl2pPr>
    <a:lvl3pPr marL="1075334" algn="l" defTabSz="1075334" rtl="0" eaLnBrk="1" latinLnBrk="0" hangingPunct="1">
      <a:defRPr kumimoji="1" sz="1411" kern="1200">
        <a:solidFill>
          <a:schemeClr val="tx1"/>
        </a:solidFill>
        <a:latin typeface="+mn-lt"/>
        <a:ea typeface="+mn-ea"/>
        <a:cs typeface="+mn-cs"/>
      </a:defRPr>
    </a:lvl3pPr>
    <a:lvl4pPr marL="1613002" algn="l" defTabSz="1075334" rtl="0" eaLnBrk="1" latinLnBrk="0" hangingPunct="1">
      <a:defRPr kumimoji="1" sz="1411" kern="1200">
        <a:solidFill>
          <a:schemeClr val="tx1"/>
        </a:solidFill>
        <a:latin typeface="+mn-lt"/>
        <a:ea typeface="+mn-ea"/>
        <a:cs typeface="+mn-cs"/>
      </a:defRPr>
    </a:lvl4pPr>
    <a:lvl5pPr marL="2150669" algn="l" defTabSz="1075334" rtl="0" eaLnBrk="1" latinLnBrk="0" hangingPunct="1">
      <a:defRPr kumimoji="1" sz="1411" kern="1200">
        <a:solidFill>
          <a:schemeClr val="tx1"/>
        </a:solidFill>
        <a:latin typeface="+mn-lt"/>
        <a:ea typeface="+mn-ea"/>
        <a:cs typeface="+mn-cs"/>
      </a:defRPr>
    </a:lvl5pPr>
    <a:lvl6pPr marL="2688336" algn="l" defTabSz="1075334" rtl="0" eaLnBrk="1" latinLnBrk="0" hangingPunct="1">
      <a:defRPr kumimoji="1" sz="1411" kern="1200">
        <a:solidFill>
          <a:schemeClr val="tx1"/>
        </a:solidFill>
        <a:latin typeface="+mn-lt"/>
        <a:ea typeface="+mn-ea"/>
        <a:cs typeface="+mn-cs"/>
      </a:defRPr>
    </a:lvl6pPr>
    <a:lvl7pPr marL="3226003" algn="l" defTabSz="1075334" rtl="0" eaLnBrk="1" latinLnBrk="0" hangingPunct="1">
      <a:defRPr kumimoji="1" sz="1411" kern="1200">
        <a:solidFill>
          <a:schemeClr val="tx1"/>
        </a:solidFill>
        <a:latin typeface="+mn-lt"/>
        <a:ea typeface="+mn-ea"/>
        <a:cs typeface="+mn-cs"/>
      </a:defRPr>
    </a:lvl7pPr>
    <a:lvl8pPr marL="3763670" algn="l" defTabSz="1075334" rtl="0" eaLnBrk="1" latinLnBrk="0" hangingPunct="1">
      <a:defRPr kumimoji="1" sz="1411" kern="1200">
        <a:solidFill>
          <a:schemeClr val="tx1"/>
        </a:solidFill>
        <a:latin typeface="+mn-lt"/>
        <a:ea typeface="+mn-ea"/>
        <a:cs typeface="+mn-cs"/>
      </a:defRPr>
    </a:lvl8pPr>
    <a:lvl9pPr marL="4301338" algn="l" defTabSz="1075334" rtl="0" eaLnBrk="1" latinLnBrk="0" hangingPunct="1">
      <a:defRPr kumimoji="1" sz="1411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60120" y="1571308"/>
            <a:ext cx="10881360" cy="3342640"/>
          </a:xfrm>
        </p:spPr>
        <p:txBody>
          <a:bodyPr anchor="b"/>
          <a:lstStyle>
            <a:lvl1pPr algn="ctr">
              <a:defRPr sz="8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0200" y="5042853"/>
            <a:ext cx="9601200" cy="2318067"/>
          </a:xfrm>
        </p:spPr>
        <p:txBody>
          <a:bodyPr/>
          <a:lstStyle>
            <a:lvl1pPr marL="0" indent="0" algn="ctr">
              <a:buNone/>
              <a:defRPr sz="3360"/>
            </a:lvl1pPr>
            <a:lvl2pPr marL="640080" indent="0" algn="ctr">
              <a:buNone/>
              <a:defRPr sz="2800"/>
            </a:lvl2pPr>
            <a:lvl3pPr marL="1280160" indent="0" algn="ctr">
              <a:buNone/>
              <a:defRPr sz="2520"/>
            </a:lvl3pPr>
            <a:lvl4pPr marL="1920240" indent="0" algn="ctr">
              <a:buNone/>
              <a:defRPr sz="2240"/>
            </a:lvl4pPr>
            <a:lvl5pPr marL="2560320" indent="0" algn="ctr">
              <a:buNone/>
              <a:defRPr sz="2240"/>
            </a:lvl5pPr>
            <a:lvl6pPr marL="3200400" indent="0" algn="ctr">
              <a:buNone/>
              <a:defRPr sz="2240"/>
            </a:lvl6pPr>
            <a:lvl7pPr marL="3840480" indent="0" algn="ctr">
              <a:buNone/>
              <a:defRPr sz="2240"/>
            </a:lvl7pPr>
            <a:lvl8pPr marL="4480560" indent="0" algn="ctr">
              <a:buNone/>
              <a:defRPr sz="2240"/>
            </a:lvl8pPr>
            <a:lvl9pPr marL="5120640" indent="0" algn="ctr">
              <a:buNone/>
              <a:defRPr sz="224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60352-3A18-47B1-A01D-78DEE2376160}" type="datetimeFigureOut">
              <a:rPr kumimoji="1" lang="ja-JP" altLang="en-US" smtClean="0"/>
              <a:t>2024/10/28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509445-124F-44C3-A306-8F2492E767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83268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60352-3A18-47B1-A01D-78DEE2376160}" type="datetimeFigureOut">
              <a:rPr kumimoji="1" lang="ja-JP" altLang="en-US" smtClean="0"/>
              <a:t>2024/10/28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509445-124F-44C3-A306-8F2492E767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545070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1146" y="511175"/>
            <a:ext cx="2760345" cy="8136573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80111" y="511175"/>
            <a:ext cx="8121015" cy="8136573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60352-3A18-47B1-A01D-78DEE2376160}" type="datetimeFigureOut">
              <a:rPr kumimoji="1" lang="ja-JP" altLang="en-US" smtClean="0"/>
              <a:t>2024/10/28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509445-124F-44C3-A306-8F2492E767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995804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60352-3A18-47B1-A01D-78DEE2376160}" type="datetimeFigureOut">
              <a:rPr kumimoji="1" lang="ja-JP" altLang="en-US" smtClean="0"/>
              <a:t>2024/10/28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509445-124F-44C3-A306-8F2492E767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76646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3443" y="2393635"/>
            <a:ext cx="11041380" cy="3993832"/>
          </a:xfrm>
        </p:spPr>
        <p:txBody>
          <a:bodyPr anchor="b"/>
          <a:lstStyle>
            <a:lvl1pPr>
              <a:defRPr sz="8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3443" y="6425250"/>
            <a:ext cx="11041380" cy="2100262"/>
          </a:xfrm>
        </p:spPr>
        <p:txBody>
          <a:bodyPr/>
          <a:lstStyle>
            <a:lvl1pPr marL="0" indent="0">
              <a:buNone/>
              <a:defRPr sz="3360">
                <a:solidFill>
                  <a:schemeClr val="tx1"/>
                </a:solidFill>
              </a:defRPr>
            </a:lvl1pPr>
            <a:lvl2pPr marL="64008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60352-3A18-47B1-A01D-78DEE2376160}" type="datetimeFigureOut">
              <a:rPr kumimoji="1" lang="ja-JP" altLang="en-US" smtClean="0"/>
              <a:t>2024/10/28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509445-124F-44C3-A306-8F2492E767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896101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80110" y="2555875"/>
            <a:ext cx="5440680" cy="609187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80810" y="2555875"/>
            <a:ext cx="5440680" cy="609187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60352-3A18-47B1-A01D-78DEE2376160}" type="datetimeFigureOut">
              <a:rPr kumimoji="1" lang="ja-JP" altLang="en-US" smtClean="0"/>
              <a:t>2024/10/28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509445-124F-44C3-A306-8F2492E767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42540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7" y="511177"/>
            <a:ext cx="11041380" cy="1855788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1779" y="2353628"/>
            <a:ext cx="5415676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81779" y="3507105"/>
            <a:ext cx="5415676" cy="515842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80811" y="2353628"/>
            <a:ext cx="5442347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80811" y="3507105"/>
            <a:ext cx="5442347" cy="515842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60352-3A18-47B1-A01D-78DEE2376160}" type="datetimeFigureOut">
              <a:rPr kumimoji="1" lang="ja-JP" altLang="en-US" smtClean="0"/>
              <a:t>2024/10/28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509445-124F-44C3-A306-8F2492E767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248776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60352-3A18-47B1-A01D-78DEE2376160}" type="datetimeFigureOut">
              <a:rPr kumimoji="1" lang="ja-JP" altLang="en-US" smtClean="0"/>
              <a:t>2024/10/28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509445-124F-44C3-A306-8F2492E767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423674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60352-3A18-47B1-A01D-78DEE2376160}" type="datetimeFigureOut">
              <a:rPr kumimoji="1" lang="ja-JP" altLang="en-US" smtClean="0"/>
              <a:t>2024/10/28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509445-124F-44C3-A306-8F2492E767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751840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42347" y="1382397"/>
            <a:ext cx="6480810" cy="6823075"/>
          </a:xfrm>
        </p:spPr>
        <p:txBody>
          <a:bodyPr/>
          <a:lstStyle>
            <a:lvl1pPr>
              <a:defRPr sz="4480"/>
            </a:lvl1pPr>
            <a:lvl2pPr>
              <a:defRPr sz="3920"/>
            </a:lvl2pPr>
            <a:lvl3pPr>
              <a:defRPr sz="336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60352-3A18-47B1-A01D-78DEE2376160}" type="datetimeFigureOut">
              <a:rPr kumimoji="1" lang="ja-JP" altLang="en-US" smtClean="0"/>
              <a:t>2024/10/28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509445-124F-44C3-A306-8F2492E767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159814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42347" y="1382397"/>
            <a:ext cx="6480810" cy="6823075"/>
          </a:xfrm>
        </p:spPr>
        <p:txBody>
          <a:bodyPr anchor="t"/>
          <a:lstStyle>
            <a:lvl1pPr marL="0" indent="0">
              <a:buNone/>
              <a:defRPr sz="4480"/>
            </a:lvl1pPr>
            <a:lvl2pPr marL="640080" indent="0">
              <a:buNone/>
              <a:defRPr sz="3920"/>
            </a:lvl2pPr>
            <a:lvl3pPr marL="1280160" indent="0">
              <a:buNone/>
              <a:defRPr sz="3360"/>
            </a:lvl3pPr>
            <a:lvl4pPr marL="1920240" indent="0">
              <a:buNone/>
              <a:defRPr sz="2800"/>
            </a:lvl4pPr>
            <a:lvl5pPr marL="2560320" indent="0">
              <a:buNone/>
              <a:defRPr sz="2800"/>
            </a:lvl5pPr>
            <a:lvl6pPr marL="3200400" indent="0">
              <a:buNone/>
              <a:defRPr sz="2800"/>
            </a:lvl6pPr>
            <a:lvl7pPr marL="3840480" indent="0">
              <a:buNone/>
              <a:defRPr sz="2800"/>
            </a:lvl7pPr>
            <a:lvl8pPr marL="4480560" indent="0">
              <a:buNone/>
              <a:defRPr sz="2800"/>
            </a:lvl8pPr>
            <a:lvl9pPr marL="5120640" indent="0">
              <a:buNone/>
              <a:defRPr sz="28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60352-3A18-47B1-A01D-78DEE2376160}" type="datetimeFigureOut">
              <a:rPr kumimoji="1" lang="ja-JP" altLang="en-US" smtClean="0"/>
              <a:t>2024/10/28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509445-124F-44C3-A306-8F2492E767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867099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80110" y="511177"/>
            <a:ext cx="11041380" cy="18557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0110" y="2555875"/>
            <a:ext cx="11041380" cy="60918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80110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960352-3A18-47B1-A01D-78DEE2376160}" type="datetimeFigureOut">
              <a:rPr kumimoji="1" lang="ja-JP" altLang="en-US" smtClean="0"/>
              <a:t>2024/10/28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240530" y="8898892"/>
            <a:ext cx="432054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041130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509445-124F-44C3-A306-8F2492E767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140017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280160" rtl="0" eaLnBrk="1" latinLnBrk="0" hangingPunct="1">
        <a:lnSpc>
          <a:spcPct val="90000"/>
        </a:lnSpc>
        <a:spcBef>
          <a:spcPct val="0"/>
        </a:spcBef>
        <a:buNone/>
        <a:defRPr kumimoji="1" sz="61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20040" indent="-320040" algn="l" defTabSz="1280160" rtl="0" eaLnBrk="1" latinLnBrk="0" hangingPunct="1">
        <a:lnSpc>
          <a:spcPct val="90000"/>
        </a:lnSpc>
        <a:spcBef>
          <a:spcPts val="1400"/>
        </a:spcBef>
        <a:buFont typeface="Arial" panose="020B0604020202020204" pitchFamily="34" charset="0"/>
        <a:buChar char="•"/>
        <a:defRPr kumimoji="1" sz="3920" kern="1200">
          <a:solidFill>
            <a:schemeClr val="tx1"/>
          </a:solidFill>
          <a:latin typeface="+mn-lt"/>
          <a:ea typeface="+mn-ea"/>
          <a:cs typeface="+mn-cs"/>
        </a:defRPr>
      </a:lvl1pPr>
      <a:lvl2pPr marL="9601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3360" kern="1200">
          <a:solidFill>
            <a:schemeClr val="tx1"/>
          </a:solidFill>
          <a:latin typeface="+mn-lt"/>
          <a:ea typeface="+mn-ea"/>
          <a:cs typeface="+mn-cs"/>
        </a:defRPr>
      </a:lvl2pPr>
      <a:lvl3pPr marL="16002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2402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88036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52044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41605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4406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D3026C7F-4EC0-45E1-8E65-4E9B0366094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70120" y="517955"/>
            <a:ext cx="6038004" cy="8544537"/>
          </a:xfrm>
          <a:prstGeom prst="rect">
            <a:avLst/>
          </a:prstGeom>
          <a:ln w="12700">
            <a:solidFill>
              <a:schemeClr val="tx1"/>
            </a:solidFill>
          </a:ln>
        </p:spPr>
      </p:pic>
      <p:sp>
        <p:nvSpPr>
          <p:cNvPr id="140" name="左中かっこ 139"/>
          <p:cNvSpPr/>
          <p:nvPr/>
        </p:nvSpPr>
        <p:spPr>
          <a:xfrm>
            <a:off x="3185022" y="6673162"/>
            <a:ext cx="501102" cy="1782569"/>
          </a:xfrm>
          <a:prstGeom prst="leftBrace">
            <a:avLst>
              <a:gd name="adj1" fmla="val 0"/>
              <a:gd name="adj2" fmla="val 18519"/>
            </a:avLst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0" name="角丸四角形 9"/>
          <p:cNvSpPr/>
          <p:nvPr/>
        </p:nvSpPr>
        <p:spPr>
          <a:xfrm>
            <a:off x="2958584" y="64286"/>
            <a:ext cx="6316563" cy="426155"/>
          </a:xfrm>
          <a:prstGeom prst="roundRect">
            <a:avLst/>
          </a:prstGeom>
          <a:noFill/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6012" tIns="48006" rIns="96012" bIns="48006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1600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＜記入例＞</a:t>
            </a:r>
          </a:p>
        </p:txBody>
      </p:sp>
      <p:sp>
        <p:nvSpPr>
          <p:cNvPr id="39" name="角丸四角形 38"/>
          <p:cNvSpPr/>
          <p:nvPr/>
        </p:nvSpPr>
        <p:spPr>
          <a:xfrm>
            <a:off x="4978885" y="4559118"/>
            <a:ext cx="340577" cy="270239"/>
          </a:xfrm>
          <a:prstGeom prst="roundRect">
            <a:avLst>
              <a:gd name="adj" fmla="val 16667"/>
            </a:avLst>
          </a:prstGeom>
          <a:noFill/>
          <a:ln w="381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6012" tIns="48006" rIns="96012" bIns="48006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ja-JP" altLang="en-US" sz="2223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cxnSp>
        <p:nvCxnSpPr>
          <p:cNvPr id="45" name="直線矢印コネクタ 44"/>
          <p:cNvCxnSpPr>
            <a:cxnSpLocks/>
            <a:stCxn id="44" idx="1"/>
          </p:cNvCxnSpPr>
          <p:nvPr/>
        </p:nvCxnSpPr>
        <p:spPr>
          <a:xfrm flipH="1">
            <a:off x="6754659" y="4727284"/>
            <a:ext cx="2856748" cy="0"/>
          </a:xfrm>
          <a:prstGeom prst="straightConnector1">
            <a:avLst/>
          </a:prstGeom>
          <a:ln w="57150">
            <a:solidFill>
              <a:schemeClr val="tx1"/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8" name="テキスト ボックス 137"/>
          <p:cNvSpPr txBox="1"/>
          <p:nvPr/>
        </p:nvSpPr>
        <p:spPr>
          <a:xfrm>
            <a:off x="1204385" y="4124597"/>
            <a:ext cx="1702304" cy="76944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sysDash"/>
          </a:ln>
        </p:spPr>
        <p:txBody>
          <a:bodyPr wrap="square" rtlCol="0">
            <a:spAutoFit/>
          </a:bodyPr>
          <a:lstStyle/>
          <a:p>
            <a:r>
              <a:rPr kumimoji="1" lang="ja-JP" altLang="en-US" sz="1100" dirty="0">
                <a:solidFill>
                  <a:sysClr val="windowText" lastClr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生徒の保護者等</a:t>
            </a:r>
            <a:endParaRPr kumimoji="1" lang="en-US" altLang="ja-JP" sz="1100" dirty="0">
              <a:solidFill>
                <a:sysClr val="windowText" lastClr="000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sz="1100" dirty="0">
                <a:solidFill>
                  <a:sysClr val="windowText" lastClr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について記入。</a:t>
            </a:r>
            <a:endParaRPr kumimoji="1" lang="en-US" altLang="ja-JP" sz="1100" dirty="0">
              <a:solidFill>
                <a:sysClr val="windowText" lastClr="000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sz="1100" u="sng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㊟保護者等が</a:t>
            </a:r>
            <a:r>
              <a:rPr kumimoji="1" lang="en-US" altLang="ja-JP" sz="1100" u="sng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1</a:t>
            </a:r>
            <a:r>
              <a:rPr kumimoji="1" lang="ja-JP" altLang="en-US" sz="1100" u="sng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名の場合は、１名分のみ記入。</a:t>
            </a:r>
            <a:endParaRPr lang="ja-JP" altLang="en-US" sz="1100" u="sng" dirty="0">
              <a:solidFill>
                <a:srgbClr val="FF0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67" name="角丸四角形 21">
            <a:extLst>
              <a:ext uri="{FF2B5EF4-FFF2-40B4-BE49-F238E27FC236}">
                <a16:creationId xmlns:a16="http://schemas.microsoft.com/office/drawing/2014/main" id="{4028EF1F-684E-4B2F-96A9-FDB8A2891C48}"/>
              </a:ext>
            </a:extLst>
          </p:cNvPr>
          <p:cNvSpPr/>
          <p:nvPr/>
        </p:nvSpPr>
        <p:spPr>
          <a:xfrm>
            <a:off x="4978885" y="5397524"/>
            <a:ext cx="347157" cy="318655"/>
          </a:xfrm>
          <a:prstGeom prst="roundRect">
            <a:avLst/>
          </a:prstGeom>
          <a:noFill/>
          <a:ln w="381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6012" tIns="48006" rIns="96012" bIns="48006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ja-JP" altLang="en-US" sz="2223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44" name="テキスト ボックス 43"/>
          <p:cNvSpPr txBox="1"/>
          <p:nvPr/>
        </p:nvSpPr>
        <p:spPr>
          <a:xfrm>
            <a:off x="9611407" y="4404118"/>
            <a:ext cx="1845870" cy="64633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sysDash"/>
          </a:ln>
        </p:spPr>
        <p:txBody>
          <a:bodyPr wrap="square" rtlCol="0">
            <a:spAutoFit/>
          </a:bodyPr>
          <a:lstStyle/>
          <a:p>
            <a:r>
              <a:rPr lang="ja-JP" altLang="en-US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上の申請者と住所が同じ場合はチェック。</a:t>
            </a:r>
          </a:p>
          <a:p>
            <a:r>
              <a:rPr lang="ja-JP" altLang="en-US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（記入が省略できます。）</a:t>
            </a: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6796691" y="379456"/>
            <a:ext cx="2076024" cy="27699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sysDash"/>
          </a:ln>
        </p:spPr>
        <p:txBody>
          <a:bodyPr wrap="square" rtlCol="0">
            <a:spAutoFit/>
          </a:bodyPr>
          <a:lstStyle/>
          <a:p>
            <a:r>
              <a:rPr lang="ja-JP" altLang="en-US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実際に記入する日付を記入。</a:t>
            </a:r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986611" y="6759488"/>
            <a:ext cx="1920078" cy="64633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sysDash"/>
          </a:ln>
        </p:spPr>
        <p:txBody>
          <a:bodyPr wrap="square" rtlCol="0">
            <a:spAutoFit/>
          </a:bodyPr>
          <a:lstStyle/>
          <a:p>
            <a:r>
              <a:rPr lang="ja-JP" altLang="en-US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確認事項をよく読み</a:t>
            </a:r>
            <a:endParaRPr lang="en-US" altLang="ja-JP" sz="12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1200" b="1" u="sng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全てのチェックボックス</a:t>
            </a:r>
            <a:r>
              <a:rPr lang="ja-JP" altLang="en-US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にチェックを入れる。</a:t>
            </a:r>
          </a:p>
        </p:txBody>
      </p:sp>
      <p:sp>
        <p:nvSpPr>
          <p:cNvPr id="71" name="角丸四角形 89">
            <a:extLst>
              <a:ext uri="{FF2B5EF4-FFF2-40B4-BE49-F238E27FC236}">
                <a16:creationId xmlns:a16="http://schemas.microsoft.com/office/drawing/2014/main" id="{6A2A0D74-D69C-40D2-8849-48F0B1A8FEA0}"/>
              </a:ext>
            </a:extLst>
          </p:cNvPr>
          <p:cNvSpPr/>
          <p:nvPr/>
        </p:nvSpPr>
        <p:spPr>
          <a:xfrm>
            <a:off x="6832689" y="1237544"/>
            <a:ext cx="1922008" cy="431806"/>
          </a:xfrm>
          <a:prstGeom prst="roundRect">
            <a:avLst/>
          </a:prstGeom>
          <a:noFill/>
          <a:ln w="381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6012" tIns="48006" rIns="96012" bIns="48006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ja-JP" altLang="en-US" sz="2223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cxnSp>
        <p:nvCxnSpPr>
          <p:cNvPr id="75" name="直線矢印コネクタ 74">
            <a:extLst>
              <a:ext uri="{FF2B5EF4-FFF2-40B4-BE49-F238E27FC236}">
                <a16:creationId xmlns:a16="http://schemas.microsoft.com/office/drawing/2014/main" id="{B7249601-E2A9-475A-9208-6A9A04A26537}"/>
              </a:ext>
            </a:extLst>
          </p:cNvPr>
          <p:cNvCxnSpPr>
            <a:cxnSpLocks/>
          </p:cNvCxnSpPr>
          <p:nvPr/>
        </p:nvCxnSpPr>
        <p:spPr>
          <a:xfrm>
            <a:off x="8169905" y="656455"/>
            <a:ext cx="0" cy="535654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左中かっこ 37">
            <a:extLst>
              <a:ext uri="{FF2B5EF4-FFF2-40B4-BE49-F238E27FC236}">
                <a16:creationId xmlns:a16="http://schemas.microsoft.com/office/drawing/2014/main" id="{CBDB8C27-2B98-450E-B7AF-C70E1C3E7841}"/>
              </a:ext>
            </a:extLst>
          </p:cNvPr>
          <p:cNvSpPr/>
          <p:nvPr/>
        </p:nvSpPr>
        <p:spPr>
          <a:xfrm>
            <a:off x="3185022" y="4204015"/>
            <a:ext cx="501102" cy="2146470"/>
          </a:xfrm>
          <a:prstGeom prst="leftBrace">
            <a:avLst>
              <a:gd name="adj1" fmla="val 0"/>
              <a:gd name="adj2" fmla="val 18519"/>
            </a:avLst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cxnSp>
        <p:nvCxnSpPr>
          <p:cNvPr id="48" name="直線矢印コネクタ 47">
            <a:extLst>
              <a:ext uri="{FF2B5EF4-FFF2-40B4-BE49-F238E27FC236}">
                <a16:creationId xmlns:a16="http://schemas.microsoft.com/office/drawing/2014/main" id="{A71107F1-1322-4A38-ADF8-7E639E0FF1C5}"/>
              </a:ext>
            </a:extLst>
          </p:cNvPr>
          <p:cNvCxnSpPr>
            <a:cxnSpLocks/>
          </p:cNvCxnSpPr>
          <p:nvPr/>
        </p:nvCxnSpPr>
        <p:spPr>
          <a:xfrm flipH="1">
            <a:off x="8365536" y="5556852"/>
            <a:ext cx="1265944" cy="0"/>
          </a:xfrm>
          <a:prstGeom prst="straightConnector1">
            <a:avLst/>
          </a:prstGeom>
          <a:ln w="57150">
            <a:solidFill>
              <a:schemeClr val="tx1"/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C04D1142-6078-421B-99D2-DCE6504DBA6D}"/>
              </a:ext>
            </a:extLst>
          </p:cNvPr>
          <p:cNvSpPr txBox="1"/>
          <p:nvPr/>
        </p:nvSpPr>
        <p:spPr>
          <a:xfrm>
            <a:off x="9631480" y="5298235"/>
            <a:ext cx="2183965" cy="64633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sysDash"/>
          </a:ln>
        </p:spPr>
        <p:txBody>
          <a:bodyPr wrap="square" rtlCol="0">
            <a:spAutoFit/>
          </a:bodyPr>
          <a:lstStyle/>
          <a:p>
            <a:r>
              <a:rPr lang="ja-JP" altLang="en-US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住所１（保護者一人目）と住所が同じ場合はチェック。</a:t>
            </a:r>
          </a:p>
          <a:p>
            <a:r>
              <a:rPr lang="ja-JP" altLang="en-US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（記入が省略できます。）</a:t>
            </a: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AC84379F-A4B2-4E56-949E-E49266E4EAC2}"/>
              </a:ext>
            </a:extLst>
          </p:cNvPr>
          <p:cNvSpPr txBox="1"/>
          <p:nvPr/>
        </p:nvSpPr>
        <p:spPr>
          <a:xfrm>
            <a:off x="1204385" y="2884775"/>
            <a:ext cx="1702304" cy="26161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sysDash"/>
          </a:ln>
        </p:spPr>
        <p:txBody>
          <a:bodyPr wrap="square" rtlCol="0">
            <a:spAutoFit/>
          </a:bodyPr>
          <a:lstStyle/>
          <a:p>
            <a:r>
              <a:rPr kumimoji="1" lang="ja-JP" altLang="en-US" sz="1100" dirty="0">
                <a:solidFill>
                  <a:sysClr val="windowText" lastClr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生徒について記入。</a:t>
            </a:r>
            <a:endParaRPr kumimoji="1" lang="en-US" altLang="ja-JP" sz="1100" dirty="0">
              <a:solidFill>
                <a:sysClr val="windowText" lastClr="000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24" name="左中かっこ 23">
            <a:extLst>
              <a:ext uri="{FF2B5EF4-FFF2-40B4-BE49-F238E27FC236}">
                <a16:creationId xmlns:a16="http://schemas.microsoft.com/office/drawing/2014/main" id="{4838FAFD-A257-41C5-90BB-1A709E43FB7F}"/>
              </a:ext>
            </a:extLst>
          </p:cNvPr>
          <p:cNvSpPr/>
          <p:nvPr/>
        </p:nvSpPr>
        <p:spPr>
          <a:xfrm>
            <a:off x="3170491" y="2831360"/>
            <a:ext cx="501102" cy="1084894"/>
          </a:xfrm>
          <a:prstGeom prst="leftBrace">
            <a:avLst>
              <a:gd name="adj1" fmla="val 0"/>
              <a:gd name="adj2" fmla="val 18519"/>
            </a:avLst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386954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1021</TotalTime>
  <Words>89</Words>
  <Application>Microsoft Office PowerPoint</Application>
  <PresentationFormat>A3 297x420 mm</PresentationFormat>
  <Paragraphs>12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BIZ UDPゴシック</vt:lpstr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泰松　杏実</dc:creator>
  <cp:lastModifiedBy>大阪府</cp:lastModifiedBy>
  <cp:revision>96</cp:revision>
  <cp:lastPrinted>2024-10-28T01:02:32Z</cp:lastPrinted>
  <dcterms:created xsi:type="dcterms:W3CDTF">2023-02-01T05:36:20Z</dcterms:created>
  <dcterms:modified xsi:type="dcterms:W3CDTF">2024-10-28T01:08:05Z</dcterms:modified>
</cp:coreProperties>
</file>