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4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47" d="100"/>
          <a:sy n="47" d="100"/>
        </p:scale>
        <p:origin x="278" y="48"/>
      </p:cViewPr>
      <p:guideLst>
        <p:guide orient="horz" pos="3024"/>
        <p:guide pos="44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785" cy="498693"/>
          </a:xfrm>
          <a:prstGeom prst="rect">
            <a:avLst/>
          </a:prstGeom>
        </p:spPr>
        <p:txBody>
          <a:bodyPr vert="horz" lIns="91805" tIns="45903" rIns="91805" bIns="459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2"/>
            <a:ext cx="2949785" cy="498693"/>
          </a:xfrm>
          <a:prstGeom prst="rect">
            <a:avLst/>
          </a:prstGeom>
        </p:spPr>
        <p:txBody>
          <a:bodyPr vert="horz" lIns="91805" tIns="45903" rIns="91805" bIns="45903" rtlCol="0"/>
          <a:lstStyle>
            <a:lvl1pPr algn="r">
              <a:defRPr sz="1300"/>
            </a:lvl1pPr>
          </a:lstStyle>
          <a:p>
            <a:fld id="{00427AAD-1EDF-465F-864B-FF105B73A0E1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5" tIns="45903" rIns="91805" bIns="459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9"/>
            <a:ext cx="5445760" cy="3913612"/>
          </a:xfrm>
          <a:prstGeom prst="rect">
            <a:avLst/>
          </a:prstGeom>
        </p:spPr>
        <p:txBody>
          <a:bodyPr vert="horz" lIns="91805" tIns="45903" rIns="91805" bIns="459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9"/>
            <a:ext cx="2949785" cy="498692"/>
          </a:xfrm>
          <a:prstGeom prst="rect">
            <a:avLst/>
          </a:prstGeom>
        </p:spPr>
        <p:txBody>
          <a:bodyPr vert="horz" lIns="91805" tIns="45903" rIns="91805" bIns="459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5" cy="498692"/>
          </a:xfrm>
          <a:prstGeom prst="rect">
            <a:avLst/>
          </a:prstGeom>
        </p:spPr>
        <p:txBody>
          <a:bodyPr vert="horz" lIns="91805" tIns="45903" rIns="91805" bIns="45903" rtlCol="0" anchor="b"/>
          <a:lstStyle>
            <a:lvl1pPr algn="r">
              <a:defRPr sz="1300"/>
            </a:lvl1pPr>
          </a:lstStyle>
          <a:p>
            <a:fld id="{C33021E1-06C9-4825-A950-288742D15D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82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32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5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58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6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61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5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7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36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18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8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0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60352-3A18-47B1-A01D-78DEE2376160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9445-124F-44C3-A306-8F2492E76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0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BCA5392-0A33-4766-B50E-50BA1E062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491" y="601426"/>
            <a:ext cx="6104656" cy="863885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0" name="左中かっこ 139"/>
          <p:cNvSpPr/>
          <p:nvPr/>
        </p:nvSpPr>
        <p:spPr>
          <a:xfrm>
            <a:off x="3185022" y="6336566"/>
            <a:ext cx="501102" cy="2036445"/>
          </a:xfrm>
          <a:prstGeom prst="leftBrace">
            <a:avLst>
              <a:gd name="adj1" fmla="val 0"/>
              <a:gd name="adj2" fmla="val 1851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58584" y="64286"/>
            <a:ext cx="6316563" cy="426155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＜記入例＞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4985760" y="4482992"/>
            <a:ext cx="340577" cy="270239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23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5" name="直線矢印コネクタ 44"/>
          <p:cNvCxnSpPr>
            <a:cxnSpLocks/>
            <a:stCxn id="44" idx="1"/>
          </p:cNvCxnSpPr>
          <p:nvPr/>
        </p:nvCxnSpPr>
        <p:spPr>
          <a:xfrm flipH="1">
            <a:off x="6754659" y="4618111"/>
            <a:ext cx="2856748" cy="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テキスト ボックス 137"/>
          <p:cNvSpPr txBox="1"/>
          <p:nvPr/>
        </p:nvSpPr>
        <p:spPr>
          <a:xfrm>
            <a:off x="1204385" y="4015424"/>
            <a:ext cx="170230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生徒の保護者等</a:t>
            </a:r>
            <a:endParaRPr kumimoji="1" lang="en-US" altLang="ja-JP" sz="11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について記入。</a:t>
            </a:r>
            <a:endParaRPr kumimoji="1" lang="en-US" altLang="ja-JP" sz="11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㊟保護者等が</a:t>
            </a:r>
            <a:r>
              <a:rPr kumimoji="1" lang="en-US" altLang="ja-JP" sz="11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1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名の場合は、１名分のみ記入。</a:t>
            </a:r>
            <a:endParaRPr lang="ja-JP" altLang="en-US" sz="11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角丸四角形 21">
            <a:extLst>
              <a:ext uri="{FF2B5EF4-FFF2-40B4-BE49-F238E27FC236}">
                <a16:creationId xmlns:a16="http://schemas.microsoft.com/office/drawing/2014/main" id="{4028EF1F-684E-4B2F-96A9-FDB8A2891C48}"/>
              </a:ext>
            </a:extLst>
          </p:cNvPr>
          <p:cNvSpPr/>
          <p:nvPr/>
        </p:nvSpPr>
        <p:spPr>
          <a:xfrm>
            <a:off x="4978885" y="5288352"/>
            <a:ext cx="347157" cy="318655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23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611407" y="4294945"/>
            <a:ext cx="184587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上の申請者と住所が同じ場合はチェック。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（記入が省略できます。）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96691" y="379456"/>
            <a:ext cx="20760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実際に記入する日付を記入。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94080" y="6507953"/>
            <a:ext cx="192007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確認事項をよく読み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全てのチェックボックス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にチェックを入れる。</a:t>
            </a:r>
          </a:p>
        </p:txBody>
      </p:sp>
      <p:sp>
        <p:nvSpPr>
          <p:cNvPr id="71" name="角丸四角形 89">
            <a:extLst>
              <a:ext uri="{FF2B5EF4-FFF2-40B4-BE49-F238E27FC236}">
                <a16:creationId xmlns:a16="http://schemas.microsoft.com/office/drawing/2014/main" id="{6A2A0D74-D69C-40D2-8849-48F0B1A8FEA0}"/>
              </a:ext>
            </a:extLst>
          </p:cNvPr>
          <p:cNvSpPr/>
          <p:nvPr/>
        </p:nvSpPr>
        <p:spPr>
          <a:xfrm>
            <a:off x="6832689" y="1237544"/>
            <a:ext cx="1922008" cy="431806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223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249601-E2A9-475A-9208-6A9A04A26537}"/>
              </a:ext>
            </a:extLst>
          </p:cNvPr>
          <p:cNvCxnSpPr>
            <a:cxnSpLocks/>
          </p:cNvCxnSpPr>
          <p:nvPr/>
        </p:nvCxnSpPr>
        <p:spPr>
          <a:xfrm>
            <a:off x="8169905" y="656455"/>
            <a:ext cx="0" cy="53565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左中かっこ 37">
            <a:extLst>
              <a:ext uri="{FF2B5EF4-FFF2-40B4-BE49-F238E27FC236}">
                <a16:creationId xmlns:a16="http://schemas.microsoft.com/office/drawing/2014/main" id="{CBDB8C27-2B98-450E-B7AF-C70E1C3E7841}"/>
              </a:ext>
            </a:extLst>
          </p:cNvPr>
          <p:cNvSpPr/>
          <p:nvPr/>
        </p:nvSpPr>
        <p:spPr>
          <a:xfrm>
            <a:off x="3185022" y="4094842"/>
            <a:ext cx="501102" cy="1892073"/>
          </a:xfrm>
          <a:prstGeom prst="leftBrace">
            <a:avLst>
              <a:gd name="adj1" fmla="val 0"/>
              <a:gd name="adj2" fmla="val 1851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A71107F1-1322-4A38-ADF8-7E639E0FF1C5}"/>
              </a:ext>
            </a:extLst>
          </p:cNvPr>
          <p:cNvCxnSpPr>
            <a:cxnSpLocks/>
          </p:cNvCxnSpPr>
          <p:nvPr/>
        </p:nvCxnSpPr>
        <p:spPr>
          <a:xfrm flipH="1">
            <a:off x="8365536" y="5447679"/>
            <a:ext cx="1265944" cy="0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04D1142-6078-421B-99D2-DCE6504DBA6D}"/>
              </a:ext>
            </a:extLst>
          </p:cNvPr>
          <p:cNvSpPr txBox="1"/>
          <p:nvPr/>
        </p:nvSpPr>
        <p:spPr>
          <a:xfrm>
            <a:off x="9631480" y="5189062"/>
            <a:ext cx="218396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住所１（保護者一人目）と住所が同じ場合はチェック。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（記入が省略できます。）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C84379F-A4B2-4E56-949E-E49266E4EAC2}"/>
              </a:ext>
            </a:extLst>
          </p:cNvPr>
          <p:cNvSpPr txBox="1"/>
          <p:nvPr/>
        </p:nvSpPr>
        <p:spPr>
          <a:xfrm>
            <a:off x="1204385" y="2775602"/>
            <a:ext cx="170230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生徒について記入。</a:t>
            </a:r>
            <a:endParaRPr kumimoji="1" lang="en-US" altLang="ja-JP" sz="11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左中かっこ 23">
            <a:extLst>
              <a:ext uri="{FF2B5EF4-FFF2-40B4-BE49-F238E27FC236}">
                <a16:creationId xmlns:a16="http://schemas.microsoft.com/office/drawing/2014/main" id="{4838FAFD-A257-41C5-90BB-1A709E43FB7F}"/>
              </a:ext>
            </a:extLst>
          </p:cNvPr>
          <p:cNvSpPr/>
          <p:nvPr/>
        </p:nvSpPr>
        <p:spPr>
          <a:xfrm>
            <a:off x="3170491" y="2722187"/>
            <a:ext cx="501102" cy="1084894"/>
          </a:xfrm>
          <a:prstGeom prst="leftBrace">
            <a:avLst>
              <a:gd name="adj1" fmla="val 0"/>
              <a:gd name="adj2" fmla="val 1851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69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89</Words>
  <Application>Microsoft Office PowerPoint</Application>
  <PresentationFormat>A3 297x420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泰松　杏実</dc:creator>
  <cp:lastModifiedBy>大阪府</cp:lastModifiedBy>
  <cp:revision>95</cp:revision>
  <cp:lastPrinted>2024-10-28T01:02:16Z</cp:lastPrinted>
  <dcterms:created xsi:type="dcterms:W3CDTF">2023-02-01T05:36:20Z</dcterms:created>
  <dcterms:modified xsi:type="dcterms:W3CDTF">2024-10-28T01:07:32Z</dcterms:modified>
</cp:coreProperties>
</file>